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4" r:id="rId5"/>
    <p:sldId id="265" r:id="rId6"/>
    <p:sldId id="286" r:id="rId7"/>
    <p:sldId id="268" r:id="rId8"/>
    <p:sldId id="271" r:id="rId9"/>
    <p:sldId id="295" r:id="rId10"/>
    <p:sldId id="297" r:id="rId11"/>
    <p:sldId id="296" r:id="rId12"/>
    <p:sldId id="291" r:id="rId13"/>
    <p:sldId id="266" r:id="rId14"/>
    <p:sldId id="263" r:id="rId15"/>
    <p:sldId id="294" r:id="rId16"/>
    <p:sldId id="290" r:id="rId17"/>
    <p:sldId id="285" r:id="rId18"/>
    <p:sldId id="282" r:id="rId19"/>
    <p:sldId id="279" r:id="rId20"/>
    <p:sldId id="261" r:id="rId21"/>
    <p:sldId id="273" r:id="rId22"/>
    <p:sldId id="267" r:id="rId23"/>
    <p:sldId id="262" r:id="rId24"/>
    <p:sldId id="289" r:id="rId25"/>
    <p:sldId id="287" r:id="rId26"/>
    <p:sldId id="269" r:id="rId27"/>
    <p:sldId id="281" r:id="rId28"/>
    <p:sldId id="277" r:id="rId29"/>
    <p:sldId id="270" r:id="rId30"/>
    <p:sldId id="280" r:id="rId31"/>
    <p:sldId id="274" r:id="rId32"/>
    <p:sldId id="278" r:id="rId33"/>
    <p:sldId id="292" r:id="rId34"/>
    <p:sldId id="283" r:id="rId35"/>
    <p:sldId id="276" r:id="rId36"/>
  </p:sldIdLst>
  <p:sldSz cx="12192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6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1" Type="http://schemas.openxmlformats.org/officeDocument/2006/relationships/tags" Target="../tags/tag72.xml"/><Relationship Id="rId20" Type="http://schemas.openxmlformats.org/officeDocument/2006/relationships/tags" Target="../tags/tag71.xml"/><Relationship Id="rId2" Type="http://schemas.openxmlformats.org/officeDocument/2006/relationships/tags" Target="../tags/tag5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0" Type="http://schemas.openxmlformats.org/officeDocument/2006/relationships/tags" Target="../tags/tag19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4" Type="http://schemas.openxmlformats.org/officeDocument/2006/relationships/tags" Target="../tags/tag223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7" Type="http://schemas.openxmlformats.org/officeDocument/2006/relationships/tags" Target="../tags/tag252.xml"/><Relationship Id="rId16" Type="http://schemas.openxmlformats.org/officeDocument/2006/relationships/tags" Target="../tags/tag251.xml"/><Relationship Id="rId15" Type="http://schemas.openxmlformats.org/officeDocument/2006/relationships/tags" Target="../tags/tag250.xml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7" Type="http://schemas.openxmlformats.org/officeDocument/2006/relationships/tags" Target="../tags/tag267.xml"/><Relationship Id="rId16" Type="http://schemas.openxmlformats.org/officeDocument/2006/relationships/tags" Target="../tags/tag266.xml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image" Target="../media/image1.png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4" Type="http://schemas.openxmlformats.org/officeDocument/2006/relationships/tags" Target="../tags/tag280.xml"/><Relationship Id="rId13" Type="http://schemas.openxmlformats.org/officeDocument/2006/relationships/tags" Target="../tags/tag279.xml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7" Type="http://schemas.openxmlformats.org/officeDocument/2006/relationships/tags" Target="../tags/tag317.xml"/><Relationship Id="rId16" Type="http://schemas.openxmlformats.org/officeDocument/2006/relationships/tags" Target="../tags/tag316.xml"/><Relationship Id="rId15" Type="http://schemas.openxmlformats.org/officeDocument/2006/relationships/tags" Target="../tags/tag315.xml"/><Relationship Id="rId14" Type="http://schemas.openxmlformats.org/officeDocument/2006/relationships/tags" Target="../tags/tag314.xml"/><Relationship Id="rId13" Type="http://schemas.openxmlformats.org/officeDocument/2006/relationships/tags" Target="../tags/tag313.xml"/><Relationship Id="rId12" Type="http://schemas.openxmlformats.org/officeDocument/2006/relationships/tags" Target="../tags/tag312.xml"/><Relationship Id="rId11" Type="http://schemas.openxmlformats.org/officeDocument/2006/relationships/tags" Target="../tags/tag311.xml"/><Relationship Id="rId10" Type="http://schemas.openxmlformats.org/officeDocument/2006/relationships/tags" Target="../tags/tag310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5" Type="http://schemas.openxmlformats.org/officeDocument/2006/relationships/tags" Target="../tags/tag331.xml"/><Relationship Id="rId14" Type="http://schemas.openxmlformats.org/officeDocument/2006/relationships/tags" Target="../tags/tag330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7" Type="http://schemas.openxmlformats.org/officeDocument/2006/relationships/tags" Target="../tags/tag347.xml"/><Relationship Id="rId16" Type="http://schemas.openxmlformats.org/officeDocument/2006/relationships/tags" Target="../tags/tag346.xml"/><Relationship Id="rId15" Type="http://schemas.openxmlformats.org/officeDocument/2006/relationships/tags" Target="../tags/tag345.xml"/><Relationship Id="rId14" Type="http://schemas.openxmlformats.org/officeDocument/2006/relationships/tags" Target="../tags/tag344.xml"/><Relationship Id="rId13" Type="http://schemas.openxmlformats.org/officeDocument/2006/relationships/tags" Target="../tags/tag343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4" Type="http://schemas.openxmlformats.org/officeDocument/2006/relationships/tags" Target="../tags/tag360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0" Type="http://schemas.openxmlformats.org/officeDocument/2006/relationships/tags" Target="../tags/tag379.xml"/><Relationship Id="rId2" Type="http://schemas.openxmlformats.org/officeDocument/2006/relationships/tags" Target="../tags/tag361.xml"/><Relationship Id="rId19" Type="http://schemas.openxmlformats.org/officeDocument/2006/relationships/tags" Target="../tags/tag378.xml"/><Relationship Id="rId18" Type="http://schemas.openxmlformats.org/officeDocument/2006/relationships/tags" Target="../tags/tag377.xml"/><Relationship Id="rId17" Type="http://schemas.openxmlformats.org/officeDocument/2006/relationships/tags" Target="../tags/tag376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7" Type="http://schemas.openxmlformats.org/officeDocument/2006/relationships/tags" Target="../tags/tag395.xml"/><Relationship Id="rId16" Type="http://schemas.openxmlformats.org/officeDocument/2006/relationships/tags" Target="../tags/tag394.xml"/><Relationship Id="rId15" Type="http://schemas.openxmlformats.org/officeDocument/2006/relationships/tags" Target="../tags/tag393.xml"/><Relationship Id="rId14" Type="http://schemas.openxmlformats.org/officeDocument/2006/relationships/tags" Target="../tags/tag392.xml"/><Relationship Id="rId13" Type="http://schemas.openxmlformats.org/officeDocument/2006/relationships/tags" Target="../tags/tag391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403.xml"/><Relationship Id="rId8" Type="http://schemas.openxmlformats.org/officeDocument/2006/relationships/tags" Target="../tags/tag402.xml"/><Relationship Id="rId7" Type="http://schemas.openxmlformats.org/officeDocument/2006/relationships/tags" Target="../tags/tag401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5" Type="http://schemas.openxmlformats.org/officeDocument/2006/relationships/tags" Target="../tags/tag409.xml"/><Relationship Id="rId14" Type="http://schemas.openxmlformats.org/officeDocument/2006/relationships/tags" Target="../tags/tag408.xml"/><Relationship Id="rId13" Type="http://schemas.openxmlformats.org/officeDocument/2006/relationships/tags" Target="../tags/tag407.xml"/><Relationship Id="rId12" Type="http://schemas.openxmlformats.org/officeDocument/2006/relationships/tags" Target="../tags/tag406.xml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417.xml"/><Relationship Id="rId8" Type="http://schemas.openxmlformats.org/officeDocument/2006/relationships/tags" Target="../tags/tag416.xml"/><Relationship Id="rId7" Type="http://schemas.openxmlformats.org/officeDocument/2006/relationships/tags" Target="../tags/tag415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1" Type="http://schemas.openxmlformats.org/officeDocument/2006/relationships/tags" Target="../tags/tag419.xml"/><Relationship Id="rId10" Type="http://schemas.openxmlformats.org/officeDocument/2006/relationships/tags" Target="../tags/tag418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427.xml"/><Relationship Id="rId8" Type="http://schemas.openxmlformats.org/officeDocument/2006/relationships/tags" Target="../tags/tag426.xml"/><Relationship Id="rId7" Type="http://schemas.openxmlformats.org/officeDocument/2006/relationships/tags" Target="../tags/tag425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4" Type="http://schemas.openxmlformats.org/officeDocument/2006/relationships/tags" Target="../tags/tag432.xml"/><Relationship Id="rId13" Type="http://schemas.openxmlformats.org/officeDocument/2006/relationships/tags" Target="../tags/tag431.xml"/><Relationship Id="rId12" Type="http://schemas.openxmlformats.org/officeDocument/2006/relationships/tags" Target="../tags/tag430.xml"/><Relationship Id="rId11" Type="http://schemas.openxmlformats.org/officeDocument/2006/relationships/tags" Target="../tags/tag429.xml"/><Relationship Id="rId10" Type="http://schemas.openxmlformats.org/officeDocument/2006/relationships/tags" Target="../tags/tag428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440.xml"/><Relationship Id="rId8" Type="http://schemas.openxmlformats.org/officeDocument/2006/relationships/tags" Target="../tags/tag439.xml"/><Relationship Id="rId7" Type="http://schemas.openxmlformats.org/officeDocument/2006/relationships/tags" Target="../tags/tag438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tags" Target="../tags/tag435.xml"/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9" Type="http://schemas.openxmlformats.org/officeDocument/2006/relationships/tags" Target="../tags/tag449.xml"/><Relationship Id="rId18" Type="http://schemas.openxmlformats.org/officeDocument/2006/relationships/tags" Target="../tags/tag448.xml"/><Relationship Id="rId17" Type="http://schemas.openxmlformats.org/officeDocument/2006/relationships/tags" Target="../tags/tag447.xml"/><Relationship Id="rId16" Type="http://schemas.openxmlformats.org/officeDocument/2006/relationships/tags" Target="../tags/tag446.xml"/><Relationship Id="rId15" Type="http://schemas.openxmlformats.org/officeDocument/2006/relationships/tags" Target="../tags/tag445.xml"/><Relationship Id="rId14" Type="http://schemas.openxmlformats.org/officeDocument/2006/relationships/tags" Target="../tags/tag444.xml"/><Relationship Id="rId13" Type="http://schemas.openxmlformats.org/officeDocument/2006/relationships/image" Target="../media/image1.png"/><Relationship Id="rId12" Type="http://schemas.openxmlformats.org/officeDocument/2006/relationships/tags" Target="../tags/tag443.xml"/><Relationship Id="rId11" Type="http://schemas.openxmlformats.org/officeDocument/2006/relationships/tags" Target="../tags/tag442.xml"/><Relationship Id="rId10" Type="http://schemas.openxmlformats.org/officeDocument/2006/relationships/tags" Target="../tags/tag441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3" Type="http://schemas.openxmlformats.org/officeDocument/2006/relationships/tags" Target="../tags/tag451.xml"/><Relationship Id="rId2" Type="http://schemas.openxmlformats.org/officeDocument/2006/relationships/tags" Target="../tags/tag450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461.xml"/><Relationship Id="rId8" Type="http://schemas.openxmlformats.org/officeDocument/2006/relationships/tags" Target="../tags/tag460.xml"/><Relationship Id="rId7" Type="http://schemas.openxmlformats.org/officeDocument/2006/relationships/image" Target="../media/image2.png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tags" Target="../tags/tag456.xml"/><Relationship Id="rId2" Type="http://schemas.openxmlformats.org/officeDocument/2006/relationships/tags" Target="../tags/tag455.xml"/><Relationship Id="rId11" Type="http://schemas.openxmlformats.org/officeDocument/2006/relationships/tags" Target="../tags/tag463.xml"/><Relationship Id="rId10" Type="http://schemas.openxmlformats.org/officeDocument/2006/relationships/tags" Target="../tags/tag462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tags" Target="../tags/tag469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77.xml"/><Relationship Id="rId8" Type="http://schemas.openxmlformats.org/officeDocument/2006/relationships/tags" Target="../tags/tag476.xml"/><Relationship Id="rId7" Type="http://schemas.openxmlformats.org/officeDocument/2006/relationships/tags" Target="../tags/tag475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tags" Target="../tags/tag481.xml"/><Relationship Id="rId4" Type="http://schemas.openxmlformats.org/officeDocument/2006/relationships/tags" Target="../tags/tag480.xml"/><Relationship Id="rId3" Type="http://schemas.openxmlformats.org/officeDocument/2006/relationships/tags" Target="../tags/tag479.xml"/><Relationship Id="rId2" Type="http://schemas.openxmlformats.org/officeDocument/2006/relationships/tags" Target="../tags/tag478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tags" Target="../tags/tag484.xml"/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tags" Target="../tags/tag488.xml"/><Relationship Id="rId4" Type="http://schemas.openxmlformats.org/officeDocument/2006/relationships/tags" Target="../tags/tag487.xml"/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tags" Target="../tags/tag490.xml"/><Relationship Id="rId2" Type="http://schemas.openxmlformats.org/officeDocument/2006/relationships/tags" Target="../tags/tag489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501.xml"/><Relationship Id="rId8" Type="http://schemas.openxmlformats.org/officeDocument/2006/relationships/tags" Target="../tags/tag500.xml"/><Relationship Id="rId7" Type="http://schemas.openxmlformats.org/officeDocument/2006/relationships/tags" Target="../tags/tag499.xml"/><Relationship Id="rId6" Type="http://schemas.openxmlformats.org/officeDocument/2006/relationships/tags" Target="../tags/tag498.xml"/><Relationship Id="rId5" Type="http://schemas.openxmlformats.org/officeDocument/2006/relationships/tags" Target="../tags/tag497.xml"/><Relationship Id="rId4" Type="http://schemas.openxmlformats.org/officeDocument/2006/relationships/tags" Target="../tags/tag496.xml"/><Relationship Id="rId3" Type="http://schemas.openxmlformats.org/officeDocument/2006/relationships/tags" Target="../tags/tag495.xml"/><Relationship Id="rId2" Type="http://schemas.openxmlformats.org/officeDocument/2006/relationships/tags" Target="../tags/tag494.xml"/><Relationship Id="rId18" Type="http://schemas.openxmlformats.org/officeDocument/2006/relationships/tags" Target="../tags/tag509.xml"/><Relationship Id="rId17" Type="http://schemas.openxmlformats.org/officeDocument/2006/relationships/tags" Target="../tags/tag508.xml"/><Relationship Id="rId16" Type="http://schemas.openxmlformats.org/officeDocument/2006/relationships/tags" Target="../tags/tag507.xml"/><Relationship Id="rId15" Type="http://schemas.openxmlformats.org/officeDocument/2006/relationships/tags" Target="../tags/tag506.xml"/><Relationship Id="rId14" Type="http://schemas.openxmlformats.org/officeDocument/2006/relationships/tags" Target="../tags/tag505.xml"/><Relationship Id="rId13" Type="http://schemas.openxmlformats.org/officeDocument/2006/relationships/image" Target="../media/image1.png"/><Relationship Id="rId12" Type="http://schemas.openxmlformats.org/officeDocument/2006/relationships/tags" Target="../tags/tag504.xml"/><Relationship Id="rId11" Type="http://schemas.openxmlformats.org/officeDocument/2006/relationships/tags" Target="../tags/tag503.xml"/><Relationship Id="rId10" Type="http://schemas.openxmlformats.org/officeDocument/2006/relationships/tags" Target="../tags/tag502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517.xml"/><Relationship Id="rId8" Type="http://schemas.openxmlformats.org/officeDocument/2006/relationships/tags" Target="../tags/tag516.xml"/><Relationship Id="rId7" Type="http://schemas.openxmlformats.org/officeDocument/2006/relationships/tags" Target="../tags/tag515.xml"/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9" Type="http://schemas.openxmlformats.org/officeDocument/2006/relationships/tags" Target="../tags/tag526.xml"/><Relationship Id="rId18" Type="http://schemas.openxmlformats.org/officeDocument/2006/relationships/tags" Target="../tags/tag525.xml"/><Relationship Id="rId17" Type="http://schemas.openxmlformats.org/officeDocument/2006/relationships/tags" Target="../tags/tag524.xml"/><Relationship Id="rId16" Type="http://schemas.openxmlformats.org/officeDocument/2006/relationships/tags" Target="../tags/tag523.xml"/><Relationship Id="rId15" Type="http://schemas.openxmlformats.org/officeDocument/2006/relationships/tags" Target="../tags/tag522.xml"/><Relationship Id="rId14" Type="http://schemas.openxmlformats.org/officeDocument/2006/relationships/tags" Target="../tags/tag521.xml"/><Relationship Id="rId13" Type="http://schemas.openxmlformats.org/officeDocument/2006/relationships/image" Target="../media/image1.png"/><Relationship Id="rId12" Type="http://schemas.openxmlformats.org/officeDocument/2006/relationships/tags" Target="../tags/tag520.xml"/><Relationship Id="rId11" Type="http://schemas.openxmlformats.org/officeDocument/2006/relationships/tags" Target="../tags/tag519.xml"/><Relationship Id="rId10" Type="http://schemas.openxmlformats.org/officeDocument/2006/relationships/tags" Target="../tags/tag518.xm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534.xml"/><Relationship Id="rId8" Type="http://schemas.openxmlformats.org/officeDocument/2006/relationships/tags" Target="../tags/tag533.xml"/><Relationship Id="rId7" Type="http://schemas.openxmlformats.org/officeDocument/2006/relationships/tags" Target="../tags/tag532.xml"/><Relationship Id="rId6" Type="http://schemas.openxmlformats.org/officeDocument/2006/relationships/tags" Target="../tags/tag531.xml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7" Type="http://schemas.openxmlformats.org/officeDocument/2006/relationships/tags" Target="../tags/tag541.xml"/><Relationship Id="rId16" Type="http://schemas.openxmlformats.org/officeDocument/2006/relationships/tags" Target="../tags/tag540.xml"/><Relationship Id="rId15" Type="http://schemas.openxmlformats.org/officeDocument/2006/relationships/tags" Target="../tags/tag539.xml"/><Relationship Id="rId14" Type="http://schemas.openxmlformats.org/officeDocument/2006/relationships/tags" Target="../tags/tag538.xml"/><Relationship Id="rId13" Type="http://schemas.openxmlformats.org/officeDocument/2006/relationships/image" Target="../media/image1.png"/><Relationship Id="rId12" Type="http://schemas.openxmlformats.org/officeDocument/2006/relationships/tags" Target="../tags/tag537.xml"/><Relationship Id="rId11" Type="http://schemas.openxmlformats.org/officeDocument/2006/relationships/tags" Target="../tags/tag536.xml"/><Relationship Id="rId10" Type="http://schemas.openxmlformats.org/officeDocument/2006/relationships/tags" Target="../tags/tag535.xml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549.xml"/><Relationship Id="rId8" Type="http://schemas.openxmlformats.org/officeDocument/2006/relationships/tags" Target="../tags/tag548.xml"/><Relationship Id="rId7" Type="http://schemas.openxmlformats.org/officeDocument/2006/relationships/tags" Target="../tags/tag547.xml"/><Relationship Id="rId6" Type="http://schemas.openxmlformats.org/officeDocument/2006/relationships/tags" Target="../tags/tag546.xml"/><Relationship Id="rId5" Type="http://schemas.openxmlformats.org/officeDocument/2006/relationships/tags" Target="../tags/tag545.xml"/><Relationship Id="rId4" Type="http://schemas.openxmlformats.org/officeDocument/2006/relationships/tags" Target="../tags/tag544.xml"/><Relationship Id="rId3" Type="http://schemas.openxmlformats.org/officeDocument/2006/relationships/tags" Target="../tags/tag543.xml"/><Relationship Id="rId2" Type="http://schemas.openxmlformats.org/officeDocument/2006/relationships/tags" Target="../tags/tag542.xml"/><Relationship Id="rId18" Type="http://schemas.openxmlformats.org/officeDocument/2006/relationships/tags" Target="../tags/tag558.xml"/><Relationship Id="rId17" Type="http://schemas.openxmlformats.org/officeDocument/2006/relationships/tags" Target="../tags/tag557.xml"/><Relationship Id="rId16" Type="http://schemas.openxmlformats.org/officeDocument/2006/relationships/tags" Target="../tags/tag556.xml"/><Relationship Id="rId15" Type="http://schemas.openxmlformats.org/officeDocument/2006/relationships/tags" Target="../tags/tag555.xml"/><Relationship Id="rId14" Type="http://schemas.openxmlformats.org/officeDocument/2006/relationships/tags" Target="../tags/tag554.xml"/><Relationship Id="rId13" Type="http://schemas.openxmlformats.org/officeDocument/2006/relationships/tags" Target="../tags/tag553.xml"/><Relationship Id="rId12" Type="http://schemas.openxmlformats.org/officeDocument/2006/relationships/tags" Target="../tags/tag552.xml"/><Relationship Id="rId11" Type="http://schemas.openxmlformats.org/officeDocument/2006/relationships/tags" Target="../tags/tag551.xml"/><Relationship Id="rId10" Type="http://schemas.openxmlformats.org/officeDocument/2006/relationships/tags" Target="../tags/tag550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/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4" hasCustomPrompt="1"/>
            <p:custDataLst>
              <p:tags r:id="rId6"/>
            </p:custDataLst>
          </p:nvPr>
        </p:nvSpPr>
        <p:spPr>
          <a:xfrm>
            <a:off x="6096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5" hasCustomPrompt="1"/>
            <p:custDataLst>
              <p:tags r:id="rId7"/>
            </p:custDataLst>
          </p:nvPr>
        </p:nvSpPr>
        <p:spPr>
          <a:xfrm>
            <a:off x="6096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6" hasCustomPrompt="1"/>
            <p:custDataLst>
              <p:tags r:id="rId10"/>
            </p:custDataLst>
          </p:nvPr>
        </p:nvSpPr>
        <p:spPr>
          <a:xfrm>
            <a:off x="34290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7" hasCustomPrompt="1"/>
            <p:custDataLst>
              <p:tags r:id="rId11"/>
            </p:custDataLst>
          </p:nvPr>
        </p:nvSpPr>
        <p:spPr>
          <a:xfrm>
            <a:off x="34290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37338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37338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8" hasCustomPrompt="1"/>
            <p:custDataLst>
              <p:tags r:id="rId14"/>
            </p:custDataLst>
          </p:nvPr>
        </p:nvSpPr>
        <p:spPr>
          <a:xfrm>
            <a:off x="62484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9" hasCustomPrompt="1"/>
            <p:custDataLst>
              <p:tags r:id="rId15"/>
            </p:custDataLst>
          </p:nvPr>
        </p:nvSpPr>
        <p:spPr>
          <a:xfrm>
            <a:off x="62484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65532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65532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4" name="装饰  3"/>
          <p:cNvSpPr/>
          <p:nvPr>
            <p:ph type="body" idx="16400" hasCustomPrompt="1"/>
            <p:custDataLst>
              <p:tags r:id="rId18"/>
            </p:custDataLst>
          </p:nvPr>
        </p:nvSpPr>
        <p:spPr>
          <a:xfrm>
            <a:off x="9067800" y="3860800"/>
            <a:ext cx="2514600" cy="2387600"/>
          </a:xfrm>
          <a:custGeom>
            <a:avLst/>
            <a:gdLst>
              <a:gd name="connisteX0" fmla="*/ 0 w 2514600"/>
              <a:gd name="connsiteY0" fmla="*/ 0 h 2387600"/>
              <a:gd name="connisteX1" fmla="*/ 2514600 w 2514600"/>
              <a:gd name="connsiteY1" fmla="*/ 0 h 2387600"/>
              <a:gd name="connisteX2" fmla="*/ 2514600 w 2514600"/>
              <a:gd name="connsiteY2" fmla="*/ 2184400 h 2387600"/>
              <a:gd name="connisteX3" fmla="*/ 2311400 w 2514600"/>
              <a:gd name="connsiteY3" fmla="*/ 2387600 h 2387600"/>
              <a:gd name="connisteX4" fmla="*/ 203200 w 2514600"/>
              <a:gd name="connsiteY4" fmla="*/ 2387600 h 2387600"/>
              <a:gd name="connisteX5" fmla="*/ 0 w 2514600"/>
              <a:gd name="connsiteY5" fmla="*/ 2184400 h 2387600"/>
              <a:gd name="connisteX6" fmla="*/ 0 w 25146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87600">
                <a:moveTo>
                  <a:pt x="0" y="0"/>
                </a:moveTo>
                <a:lnTo>
                  <a:pt x="2514600" y="0"/>
                </a:lnTo>
                <a:lnTo>
                  <a:pt x="2514600" y="2184400"/>
                </a:lnTo>
                <a:cubicBezTo>
                  <a:pt x="2514600" y="2296624"/>
                  <a:pt x="2423624" y="2387600"/>
                  <a:pt x="23114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图片占位符 24"/>
          <p:cNvSpPr/>
          <p:nvPr>
            <p:ph type="pic" idx="16401" hasCustomPrompt="1"/>
            <p:custDataLst>
              <p:tags r:id="rId19"/>
            </p:custDataLst>
          </p:nvPr>
        </p:nvSpPr>
        <p:spPr>
          <a:xfrm>
            <a:off x="90678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6" name="文本占位符 25"/>
          <p:cNvSpPr/>
          <p:nvPr>
            <p:ph type="body" idx="16392" hasCustomPrompt="1"/>
            <p:custDataLst>
              <p:tags r:id="rId20"/>
            </p:custDataLst>
          </p:nvPr>
        </p:nvSpPr>
        <p:spPr>
          <a:xfrm>
            <a:off x="9372600" y="40640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7" name="文本占位符 26"/>
          <p:cNvSpPr/>
          <p:nvPr>
            <p:ph type="body" idx="16393" hasCustomPrompt="1"/>
            <p:custDataLst>
              <p:tags r:id="rId21"/>
            </p:custDataLst>
          </p:nvPr>
        </p:nvSpPr>
        <p:spPr>
          <a:xfrm>
            <a:off x="9372600" y="45212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背景-装饰背景-并列-57_1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3149600" y="1524000"/>
            <a:ext cx="8432800" cy="1473200"/>
          </a:xfrm>
          <a:custGeom>
            <a:avLst/>
            <a:gdLst>
              <a:gd name="connisteX0" fmla="*/ 0 w 8432800"/>
              <a:gd name="connsiteY0" fmla="*/ 0 h 1473200"/>
              <a:gd name="connisteX1" fmla="*/ 8229600 w 8432800"/>
              <a:gd name="connsiteY1" fmla="*/ 0 h 1473200"/>
              <a:gd name="connisteX2" fmla="*/ 8432800 w 8432800"/>
              <a:gd name="connsiteY2" fmla="*/ 203200 h 1473200"/>
              <a:gd name="connisteX3" fmla="*/ 8432800 w 8432800"/>
              <a:gd name="connsiteY3" fmla="*/ 1270000 h 1473200"/>
              <a:gd name="connisteX4" fmla="*/ 8229600 w 8432800"/>
              <a:gd name="connsiteY4" fmla="*/ 1473200 h 1473200"/>
              <a:gd name="connisteX5" fmla="*/ 0 w 8432800"/>
              <a:gd name="connsiteY5" fmla="*/ 1473200 h 1473200"/>
              <a:gd name="connisteX6" fmla="*/ 0 w 84328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14732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1270000"/>
                </a:lnTo>
                <a:cubicBezTo>
                  <a:pt x="8432800" y="1382224"/>
                  <a:pt x="8341824" y="1473200"/>
                  <a:pt x="82296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288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3876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3149600" y="3149600"/>
            <a:ext cx="8432800" cy="1473200"/>
          </a:xfrm>
          <a:custGeom>
            <a:avLst/>
            <a:gdLst>
              <a:gd name="connisteX0" fmla="*/ 0 w 8432800"/>
              <a:gd name="connsiteY0" fmla="*/ 0 h 1473200"/>
              <a:gd name="connisteX1" fmla="*/ 8229600 w 8432800"/>
              <a:gd name="connsiteY1" fmla="*/ 0 h 1473200"/>
              <a:gd name="connisteX2" fmla="*/ 8432800 w 8432800"/>
              <a:gd name="connsiteY2" fmla="*/ 203200 h 1473200"/>
              <a:gd name="connisteX3" fmla="*/ 8432800 w 8432800"/>
              <a:gd name="connsiteY3" fmla="*/ 1270000 h 1473200"/>
              <a:gd name="connisteX4" fmla="*/ 8229600 w 8432800"/>
              <a:gd name="connsiteY4" fmla="*/ 1473200 h 1473200"/>
              <a:gd name="connisteX5" fmla="*/ 0 w 8432800"/>
              <a:gd name="connsiteY5" fmla="*/ 1473200 h 1473200"/>
              <a:gd name="connisteX6" fmla="*/ 0 w 84328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14732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1270000"/>
                </a:lnTo>
                <a:cubicBezTo>
                  <a:pt x="8432800" y="1382224"/>
                  <a:pt x="8341824" y="1473200"/>
                  <a:pt x="82296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609600" y="3149600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3454400" y="34544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3454400" y="40132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3149600" y="4775200"/>
            <a:ext cx="8432800" cy="1473200"/>
          </a:xfrm>
          <a:custGeom>
            <a:avLst/>
            <a:gdLst>
              <a:gd name="connisteX0" fmla="*/ 0 w 8432800"/>
              <a:gd name="connsiteY0" fmla="*/ 0 h 1473200"/>
              <a:gd name="connisteX1" fmla="*/ 8229600 w 8432800"/>
              <a:gd name="connsiteY1" fmla="*/ 0 h 1473200"/>
              <a:gd name="connisteX2" fmla="*/ 8432800 w 8432800"/>
              <a:gd name="connsiteY2" fmla="*/ 203200 h 1473200"/>
              <a:gd name="connisteX3" fmla="*/ 8432800 w 8432800"/>
              <a:gd name="connsiteY3" fmla="*/ 1270000 h 1473200"/>
              <a:gd name="connisteX4" fmla="*/ 8229600 w 8432800"/>
              <a:gd name="connsiteY4" fmla="*/ 1473200 h 1473200"/>
              <a:gd name="connisteX5" fmla="*/ 0 w 8432800"/>
              <a:gd name="connsiteY5" fmla="*/ 1473200 h 1473200"/>
              <a:gd name="connisteX6" fmla="*/ 0 w 84328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14732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1270000"/>
                </a:lnTo>
                <a:cubicBezTo>
                  <a:pt x="8432800" y="1382224"/>
                  <a:pt x="8341824" y="1473200"/>
                  <a:pt x="82296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609600" y="4775200"/>
            <a:ext cx="2540000" cy="1473200"/>
          </a:xfrm>
          <a:custGeom>
            <a:avLst/>
            <a:gdLst>
              <a:gd name="connisteX0" fmla="*/ 0 w 2540000"/>
              <a:gd name="connsiteY0" fmla="*/ 203200 h 1473200"/>
              <a:gd name="connisteX1" fmla="*/ 203200 w 2540000"/>
              <a:gd name="connsiteY1" fmla="*/ 0 h 1473200"/>
              <a:gd name="connisteX2" fmla="*/ 2540000 w 2540000"/>
              <a:gd name="connsiteY2" fmla="*/ 0 h 1473200"/>
              <a:gd name="connisteX3" fmla="*/ 2540000 w 2540000"/>
              <a:gd name="connsiteY3" fmla="*/ 1473200 h 1473200"/>
              <a:gd name="connisteX4" fmla="*/ 203200 w 2540000"/>
              <a:gd name="connsiteY4" fmla="*/ 1473200 h 1473200"/>
              <a:gd name="connisteX5" fmla="*/ 0 w 2540000"/>
              <a:gd name="connsiteY5" fmla="*/ 1270000 h 1473200"/>
              <a:gd name="connisteX6" fmla="*/ 0 w 25400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3454400" y="50800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3454400" y="56388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157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909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7846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3434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33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4" hasCustomPrompt="1"/>
            <p:custDataLst>
              <p:tags r:id="rId6"/>
            </p:custDataLst>
          </p:nvPr>
        </p:nvSpPr>
        <p:spPr>
          <a:xfrm>
            <a:off x="3149600" y="1524000"/>
            <a:ext cx="2794000" cy="2209800"/>
          </a:xfrm>
          <a:custGeom>
            <a:avLst/>
            <a:gdLst>
              <a:gd name="connisteX0" fmla="*/ 0 w 2794000"/>
              <a:gd name="connsiteY0" fmla="*/ 0 h 2209800"/>
              <a:gd name="connisteX1" fmla="*/ 2590800 w 2794000"/>
              <a:gd name="connsiteY1" fmla="*/ 0 h 2209800"/>
              <a:gd name="connisteX2" fmla="*/ 2794000 w 2794000"/>
              <a:gd name="connsiteY2" fmla="*/ 203200 h 2209800"/>
              <a:gd name="connisteX3" fmla="*/ 2794000 w 2794000"/>
              <a:gd name="connsiteY3" fmla="*/ 2006600 h 2209800"/>
              <a:gd name="connisteX4" fmla="*/ 2590800 w 2794000"/>
              <a:gd name="connsiteY4" fmla="*/ 2209800 h 2209800"/>
              <a:gd name="connisteX5" fmla="*/ 0 w 2794000"/>
              <a:gd name="connsiteY5" fmla="*/ 2209800 h 2209800"/>
              <a:gd name="connisteX6" fmla="*/ 0 w 2794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794000" h="2209800">
                <a:moveTo>
                  <a:pt x="0" y="0"/>
                </a:moveTo>
                <a:lnTo>
                  <a:pt x="2590800" y="0"/>
                </a:lnTo>
                <a:cubicBezTo>
                  <a:pt x="2703024" y="0"/>
                  <a:pt x="2794000" y="90976"/>
                  <a:pt x="2794000" y="203200"/>
                </a:cubicBezTo>
                <a:lnTo>
                  <a:pt x="2794000" y="2006600"/>
                </a:lnTo>
                <a:cubicBezTo>
                  <a:pt x="2794000" y="2118824"/>
                  <a:pt x="2703024" y="2209800"/>
                  <a:pt x="2590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5" hasCustomPrompt="1"/>
            <p:custDataLst>
              <p:tags r:id="rId7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3454400" y="1892300"/>
            <a:ext cx="218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3454400" y="2451100"/>
            <a:ext cx="218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6" hasCustomPrompt="1"/>
            <p:custDataLst>
              <p:tags r:id="rId10"/>
            </p:custDataLst>
          </p:nvPr>
        </p:nvSpPr>
        <p:spPr>
          <a:xfrm>
            <a:off x="8788400" y="1524000"/>
            <a:ext cx="2794000" cy="2209800"/>
          </a:xfrm>
          <a:custGeom>
            <a:avLst/>
            <a:gdLst>
              <a:gd name="connisteX0" fmla="*/ 0 w 2794000"/>
              <a:gd name="connsiteY0" fmla="*/ 0 h 2209800"/>
              <a:gd name="connisteX1" fmla="*/ 2590800 w 2794000"/>
              <a:gd name="connsiteY1" fmla="*/ 0 h 2209800"/>
              <a:gd name="connisteX2" fmla="*/ 2794000 w 2794000"/>
              <a:gd name="connsiteY2" fmla="*/ 203200 h 2209800"/>
              <a:gd name="connisteX3" fmla="*/ 2794000 w 2794000"/>
              <a:gd name="connsiteY3" fmla="*/ 2006600 h 2209800"/>
              <a:gd name="connisteX4" fmla="*/ 2590800 w 2794000"/>
              <a:gd name="connsiteY4" fmla="*/ 2209800 h 2209800"/>
              <a:gd name="connisteX5" fmla="*/ 0 w 2794000"/>
              <a:gd name="connsiteY5" fmla="*/ 2209800 h 2209800"/>
              <a:gd name="connisteX6" fmla="*/ 0 w 2794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794000" h="2209800">
                <a:moveTo>
                  <a:pt x="0" y="0"/>
                </a:moveTo>
                <a:lnTo>
                  <a:pt x="2590800" y="0"/>
                </a:lnTo>
                <a:cubicBezTo>
                  <a:pt x="2703024" y="0"/>
                  <a:pt x="2794000" y="90976"/>
                  <a:pt x="2794000" y="203200"/>
                </a:cubicBezTo>
                <a:lnTo>
                  <a:pt x="2794000" y="2006600"/>
                </a:lnTo>
                <a:cubicBezTo>
                  <a:pt x="2794000" y="2118824"/>
                  <a:pt x="2703024" y="2209800"/>
                  <a:pt x="2590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7" hasCustomPrompt="1"/>
            <p:custDataLst>
              <p:tags r:id="rId11"/>
            </p:custDataLst>
          </p:nvPr>
        </p:nvSpPr>
        <p:spPr>
          <a:xfrm>
            <a:off x="62484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9093200" y="1892300"/>
            <a:ext cx="218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9093200" y="2451100"/>
            <a:ext cx="218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8" hasCustomPrompt="1"/>
            <p:custDataLst>
              <p:tags r:id="rId14"/>
            </p:custDataLst>
          </p:nvPr>
        </p:nvSpPr>
        <p:spPr>
          <a:xfrm>
            <a:off x="3149600" y="4038600"/>
            <a:ext cx="2794000" cy="2209800"/>
          </a:xfrm>
          <a:custGeom>
            <a:avLst/>
            <a:gdLst>
              <a:gd name="connisteX0" fmla="*/ 0 w 2794000"/>
              <a:gd name="connsiteY0" fmla="*/ 0 h 2209800"/>
              <a:gd name="connisteX1" fmla="*/ 2590800 w 2794000"/>
              <a:gd name="connsiteY1" fmla="*/ 0 h 2209800"/>
              <a:gd name="connisteX2" fmla="*/ 2794000 w 2794000"/>
              <a:gd name="connsiteY2" fmla="*/ 203200 h 2209800"/>
              <a:gd name="connisteX3" fmla="*/ 2794000 w 2794000"/>
              <a:gd name="connsiteY3" fmla="*/ 2006600 h 2209800"/>
              <a:gd name="connisteX4" fmla="*/ 2590800 w 2794000"/>
              <a:gd name="connsiteY4" fmla="*/ 2209800 h 2209800"/>
              <a:gd name="connisteX5" fmla="*/ 0 w 2794000"/>
              <a:gd name="connsiteY5" fmla="*/ 2209800 h 2209800"/>
              <a:gd name="connisteX6" fmla="*/ 0 w 2794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794000" h="2209800">
                <a:moveTo>
                  <a:pt x="0" y="0"/>
                </a:moveTo>
                <a:lnTo>
                  <a:pt x="2590800" y="0"/>
                </a:lnTo>
                <a:cubicBezTo>
                  <a:pt x="2703024" y="0"/>
                  <a:pt x="2794000" y="90976"/>
                  <a:pt x="2794000" y="203200"/>
                </a:cubicBezTo>
                <a:lnTo>
                  <a:pt x="2794000" y="2006600"/>
                </a:lnTo>
                <a:cubicBezTo>
                  <a:pt x="2794000" y="2118824"/>
                  <a:pt x="2703024" y="2209800"/>
                  <a:pt x="2590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9" hasCustomPrompt="1"/>
            <p:custDataLst>
              <p:tags r:id="rId15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3454400" y="4406900"/>
            <a:ext cx="218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3454400" y="4965700"/>
            <a:ext cx="218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4" name="装饰  3"/>
          <p:cNvSpPr/>
          <p:nvPr>
            <p:ph type="body" idx="16400" hasCustomPrompt="1"/>
            <p:custDataLst>
              <p:tags r:id="rId18"/>
            </p:custDataLst>
          </p:nvPr>
        </p:nvSpPr>
        <p:spPr>
          <a:xfrm>
            <a:off x="8788400" y="4038600"/>
            <a:ext cx="2794000" cy="2209800"/>
          </a:xfrm>
          <a:custGeom>
            <a:avLst/>
            <a:gdLst>
              <a:gd name="connisteX0" fmla="*/ 0 w 2794000"/>
              <a:gd name="connsiteY0" fmla="*/ 0 h 2209800"/>
              <a:gd name="connisteX1" fmla="*/ 2590800 w 2794000"/>
              <a:gd name="connsiteY1" fmla="*/ 0 h 2209800"/>
              <a:gd name="connisteX2" fmla="*/ 2794000 w 2794000"/>
              <a:gd name="connsiteY2" fmla="*/ 203200 h 2209800"/>
              <a:gd name="connisteX3" fmla="*/ 2794000 w 2794000"/>
              <a:gd name="connsiteY3" fmla="*/ 2006600 h 2209800"/>
              <a:gd name="connisteX4" fmla="*/ 2590800 w 2794000"/>
              <a:gd name="connsiteY4" fmla="*/ 2209800 h 2209800"/>
              <a:gd name="connisteX5" fmla="*/ 0 w 2794000"/>
              <a:gd name="connsiteY5" fmla="*/ 2209800 h 2209800"/>
              <a:gd name="connisteX6" fmla="*/ 0 w 2794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794000" h="2209800">
                <a:moveTo>
                  <a:pt x="0" y="0"/>
                </a:moveTo>
                <a:lnTo>
                  <a:pt x="2590800" y="0"/>
                </a:lnTo>
                <a:cubicBezTo>
                  <a:pt x="2703024" y="0"/>
                  <a:pt x="2794000" y="90976"/>
                  <a:pt x="2794000" y="203200"/>
                </a:cubicBezTo>
                <a:lnTo>
                  <a:pt x="2794000" y="2006600"/>
                </a:lnTo>
                <a:cubicBezTo>
                  <a:pt x="2794000" y="2118824"/>
                  <a:pt x="2703024" y="2209800"/>
                  <a:pt x="2590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图片占位符 24"/>
          <p:cNvSpPr/>
          <p:nvPr>
            <p:ph type="pic" idx="16401" hasCustomPrompt="1"/>
            <p:custDataLst>
              <p:tags r:id="rId19"/>
            </p:custDataLst>
          </p:nvPr>
        </p:nvSpPr>
        <p:spPr>
          <a:xfrm>
            <a:off x="62484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6" name="文本占位符 25"/>
          <p:cNvSpPr/>
          <p:nvPr>
            <p:ph type="body" idx="16392" hasCustomPrompt="1"/>
            <p:custDataLst>
              <p:tags r:id="rId20"/>
            </p:custDataLst>
          </p:nvPr>
        </p:nvSpPr>
        <p:spPr>
          <a:xfrm>
            <a:off x="9093200" y="4406900"/>
            <a:ext cx="218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7" name="文本占位符 26"/>
          <p:cNvSpPr/>
          <p:nvPr>
            <p:ph type="body" idx="16393" hasCustomPrompt="1"/>
            <p:custDataLst>
              <p:tags r:id="rId21"/>
            </p:custDataLst>
          </p:nvPr>
        </p:nvSpPr>
        <p:spPr>
          <a:xfrm>
            <a:off x="9093200" y="4965700"/>
            <a:ext cx="218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左表下右内-装饰右叠-默认位置-并列-60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5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6" hasCustomPrompt="1"/>
            <p:custDataLst>
              <p:tags r:id="rId7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8" hasCustomPrompt="1"/>
            <p:custDataLst>
              <p:tags r:id="rId8"/>
            </p:custDataLst>
          </p:nvPr>
        </p:nvSpPr>
        <p:spPr>
          <a:xfrm>
            <a:off x="51244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6" hasCustomPrompt="1"/>
            <p:custDataLst>
              <p:tags r:id="rId9"/>
            </p:custDataLst>
          </p:nvPr>
        </p:nvSpPr>
        <p:spPr>
          <a:xfrm>
            <a:off x="5105400" y="3454400"/>
            <a:ext cx="1600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7" hasCustomPrompt="1"/>
            <p:custDataLst>
              <p:tags r:id="rId10"/>
            </p:custDataLst>
          </p:nvPr>
        </p:nvSpPr>
        <p:spPr>
          <a:xfrm>
            <a:off x="5105400" y="3962400"/>
            <a:ext cx="1600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91" hasCustomPrompt="1"/>
            <p:custDataLst>
              <p:tags r:id="rId11"/>
            </p:custDataLst>
          </p:nvPr>
        </p:nvSpPr>
        <p:spPr>
          <a:xfrm>
            <a:off x="73342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7315200" y="3454400"/>
            <a:ext cx="1600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7315200" y="3962400"/>
            <a:ext cx="1600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4" hasCustomPrompt="1"/>
            <p:custDataLst>
              <p:tags r:id="rId14"/>
            </p:custDataLst>
          </p:nvPr>
        </p:nvSpPr>
        <p:spPr>
          <a:xfrm>
            <a:off x="9544050" y="2374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2" hasCustomPrompt="1"/>
            <p:custDataLst>
              <p:tags r:id="rId15"/>
            </p:custDataLst>
          </p:nvPr>
        </p:nvSpPr>
        <p:spPr>
          <a:xfrm>
            <a:off x="9525000" y="3454400"/>
            <a:ext cx="1600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2" name="文本占位符 21"/>
          <p:cNvSpPr/>
          <p:nvPr>
            <p:ph type="body" idx="16393" hasCustomPrompt="1"/>
            <p:custDataLst>
              <p:tags r:id="rId16"/>
            </p:custDataLst>
          </p:nvPr>
        </p:nvSpPr>
        <p:spPr>
          <a:xfrm>
            <a:off x="9525000" y="3962400"/>
            <a:ext cx="1600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5384800" cy="2209800"/>
          </a:xfrm>
          <a:custGeom>
            <a:avLst/>
            <a:gdLst>
              <a:gd name="connisteX0" fmla="*/ 0 w 5384800"/>
              <a:gd name="connsiteY0" fmla="*/ 203200 h 2209800"/>
              <a:gd name="connisteX1" fmla="*/ 203200 w 5384800"/>
              <a:gd name="connsiteY1" fmla="*/ 0 h 2209800"/>
              <a:gd name="connisteX2" fmla="*/ 5384800 w 5384800"/>
              <a:gd name="connsiteY2" fmla="*/ 0 h 2209800"/>
              <a:gd name="connisteX3" fmla="*/ 5384800 w 5384800"/>
              <a:gd name="connsiteY3" fmla="*/ 2209800 h 2209800"/>
              <a:gd name="connisteX4" fmla="*/ 203200 w 5384800"/>
              <a:gd name="connsiteY4" fmla="*/ 2209800 h 2209800"/>
              <a:gd name="connisteX5" fmla="*/ 0 w 5384800"/>
              <a:gd name="connsiteY5" fmla="*/ 2006600 h 2209800"/>
              <a:gd name="connisteX6" fmla="*/ 0 w 5384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lnTo>
                  <a:pt x="5384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1" hasCustomPrompt="1"/>
            <p:custDataLst>
              <p:tags r:id="rId7"/>
            </p:custDataLst>
          </p:nvPr>
        </p:nvSpPr>
        <p:spPr>
          <a:xfrm>
            <a:off x="59944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384800 w 5588000"/>
              <a:gd name="connsiteY1" fmla="*/ 0 h 2209800"/>
              <a:gd name="connisteX2" fmla="*/ 5588000 w 5588000"/>
              <a:gd name="connsiteY2" fmla="*/ 203200 h 2209800"/>
              <a:gd name="connisteX3" fmla="*/ 5588000 w 5588000"/>
              <a:gd name="connsiteY3" fmla="*/ 2006600 h 2209800"/>
              <a:gd name="connisteX4" fmla="*/ 5384800 w 5588000"/>
              <a:gd name="connsiteY4" fmla="*/ 2209800 h 2209800"/>
              <a:gd name="connisteX5" fmla="*/ 0 w 5588000"/>
              <a:gd name="connsiteY5" fmla="*/ 2209800 h 2209800"/>
              <a:gd name="connisteX6" fmla="*/ 0 w 5588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0"/>
                </a:move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2" hasCustomPrompt="1"/>
            <p:custDataLst>
              <p:tags r:id="rId10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6502400" y="44069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6502400" y="49657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28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7940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3708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42164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/>
          <p:nvPr>
            <p:ph type="body" idx="16395" hasCustomPrompt="1"/>
            <p:custDataLst>
              <p:tags r:id="rId13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51308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5638800"/>
            <a:ext cx="472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3942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203200 h 3251200"/>
              <a:gd name="connisteX1" fmla="*/ 203200 w 10972800"/>
              <a:gd name="connsiteY1" fmla="*/ 0 h 3251200"/>
              <a:gd name="connisteX2" fmla="*/ 10769600 w 10972800"/>
              <a:gd name="connsiteY2" fmla="*/ 0 h 3251200"/>
              <a:gd name="connisteX3" fmla="*/ 10972800 w 10972800"/>
              <a:gd name="connsiteY3" fmla="*/ 203200 h 3251200"/>
              <a:gd name="connisteX4" fmla="*/ 10972800 w 10972800"/>
              <a:gd name="connsiteY4" fmla="*/ 3048000 h 3251200"/>
              <a:gd name="connisteX5" fmla="*/ 10769600 w 10972800"/>
              <a:gd name="connsiteY5" fmla="*/ 3251200 h 3251200"/>
              <a:gd name="connisteX6" fmla="*/ 203200 w 10972800"/>
              <a:gd name="connsiteY6" fmla="*/ 3251200 h 3251200"/>
              <a:gd name="connisteX7" fmla="*/ 0 w 10972800"/>
              <a:gd name="connsiteY7" fmla="*/ 3048000 h 3251200"/>
              <a:gd name="connisteX8" fmla="*/ 0 w 109728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048000"/>
                </a:lnTo>
                <a:cubicBezTo>
                  <a:pt x="10972800" y="3160224"/>
                  <a:pt x="10881824" y="3251200"/>
                  <a:pt x="107696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4704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4648200" y="5029200"/>
            <a:ext cx="3162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8" hasCustomPrompt="1"/>
            <p:custDataLst>
              <p:tags r:id="rId9"/>
            </p:custDataLst>
          </p:nvPr>
        </p:nvSpPr>
        <p:spPr>
          <a:xfrm>
            <a:off x="8420100" y="4470400"/>
            <a:ext cx="31623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9" hasCustomPrompt="1"/>
            <p:custDataLst>
              <p:tags r:id="rId10"/>
            </p:custDataLst>
          </p:nvPr>
        </p:nvSpPr>
        <p:spPr>
          <a:xfrm>
            <a:off x="8420100" y="5029200"/>
            <a:ext cx="31623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3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41402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10972800" cy="2997200"/>
          </a:xfrm>
          <a:custGeom>
            <a:avLst/>
            <a:gdLst>
              <a:gd name="connisteX0" fmla="*/ 0 w 10972800"/>
              <a:gd name="connsiteY0" fmla="*/ 203200 h 2997200"/>
              <a:gd name="connisteX1" fmla="*/ 203200 w 10972800"/>
              <a:gd name="connsiteY1" fmla="*/ 0 h 2997200"/>
              <a:gd name="connisteX2" fmla="*/ 10769600 w 10972800"/>
              <a:gd name="connsiteY2" fmla="*/ 0 h 2997200"/>
              <a:gd name="connisteX3" fmla="*/ 10972800 w 10972800"/>
              <a:gd name="connsiteY3" fmla="*/ 203200 h 2997200"/>
              <a:gd name="connisteX4" fmla="*/ 10972800 w 10972800"/>
              <a:gd name="connsiteY4" fmla="*/ 2794000 h 2997200"/>
              <a:gd name="connisteX5" fmla="*/ 10769600 w 10972800"/>
              <a:gd name="connsiteY5" fmla="*/ 2997200 h 2997200"/>
              <a:gd name="connisteX6" fmla="*/ 203200 w 10972800"/>
              <a:gd name="connsiteY6" fmla="*/ 2997200 h 2997200"/>
              <a:gd name="connisteX7" fmla="*/ 0 w 10972800"/>
              <a:gd name="connsiteY7" fmla="*/ 2794000 h 2997200"/>
              <a:gd name="connisteX8" fmla="*/ 0 w 10972800"/>
              <a:gd name="connsiteY8" fmla="*/ 20320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9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94000"/>
                </a:lnTo>
                <a:cubicBezTo>
                  <a:pt x="10972800" y="2906224"/>
                  <a:pt x="10881824" y="2997200"/>
                  <a:pt x="107696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5130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2" hasCustomPrompt="1"/>
            <p:custDataLst>
              <p:tags r:id="rId10"/>
            </p:custDataLst>
          </p:nvPr>
        </p:nvSpPr>
        <p:spPr>
          <a:xfrm>
            <a:off x="6400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51308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37084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/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914400" y="1828800"/>
            <a:ext cx="28448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775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4673600" y="1828800"/>
            <a:ext cx="28448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775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8432800" y="1828800"/>
            <a:ext cx="2844800" cy="26416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775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5334000"/>
            <a:ext cx="2844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0" hasCustomPrompt="1"/>
            <p:custDataLst>
              <p:tags r:id="rId6"/>
            </p:custDataLst>
          </p:nvPr>
        </p:nvSpPr>
        <p:spPr>
          <a:xfrm>
            <a:off x="609600" y="2184400"/>
            <a:ext cx="10972800" cy="4064000"/>
          </a:xfrm>
          <a:custGeom>
            <a:avLst/>
            <a:gdLst>
              <a:gd name="connisteX0" fmla="*/ 0 w 10972800"/>
              <a:gd name="connsiteY0" fmla="*/ 203200 h 4064000"/>
              <a:gd name="connisteX1" fmla="*/ 203200 w 10972800"/>
              <a:gd name="connsiteY1" fmla="*/ 0 h 4064000"/>
              <a:gd name="connisteX2" fmla="*/ 10769600 w 10972800"/>
              <a:gd name="connsiteY2" fmla="*/ 0 h 4064000"/>
              <a:gd name="connisteX3" fmla="*/ 10972800 w 10972800"/>
              <a:gd name="connsiteY3" fmla="*/ 203200 h 4064000"/>
              <a:gd name="connisteX4" fmla="*/ 10972800 w 10972800"/>
              <a:gd name="connsiteY4" fmla="*/ 3860800 h 4064000"/>
              <a:gd name="connisteX5" fmla="*/ 10769600 w 10972800"/>
              <a:gd name="connsiteY5" fmla="*/ 4064000 h 4064000"/>
              <a:gd name="connisteX6" fmla="*/ 203200 w 10972800"/>
              <a:gd name="connsiteY6" fmla="*/ 4064000 h 4064000"/>
              <a:gd name="connisteX7" fmla="*/ 0 w 10972800"/>
              <a:gd name="connsiteY7" fmla="*/ 3860800 h 4064000"/>
              <a:gd name="connisteX8" fmla="*/ 0 w 10972800"/>
              <a:gd name="connsiteY8" fmla="*/ 203200 h 406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06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860800"/>
                </a:lnTo>
                <a:cubicBezTo>
                  <a:pt x="10972800" y="3973024"/>
                  <a:pt x="10881824" y="4064000"/>
                  <a:pt x="10769600" y="4064000"/>
                </a:cubicBezTo>
                <a:lnTo>
                  <a:pt x="203200" y="4064000"/>
                </a:lnTo>
                <a:cubicBezTo>
                  <a:pt x="90976" y="4064000"/>
                  <a:pt x="0" y="3973024"/>
                  <a:pt x="0" y="386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5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/>
          <p:nvPr>
            <p:ph type="body" idx="16395" hasCustomPrompt="1"/>
            <p:custDataLst>
              <p:tags r:id="rId13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0" hasCustomPrompt="1"/>
            <p:custDataLst>
              <p:tags r:id="rId14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1" hasCustomPrompt="1"/>
            <p:custDataLst>
              <p:tags r:id="rId15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10972800" cy="3098800"/>
          </a:xfrm>
          <a:custGeom>
            <a:avLst/>
            <a:gdLst>
              <a:gd name="connisteX0" fmla="*/ 0 w 10972800"/>
              <a:gd name="connsiteY0" fmla="*/ 203200 h 3098800"/>
              <a:gd name="connisteX1" fmla="*/ 203200 w 10972800"/>
              <a:gd name="connsiteY1" fmla="*/ 0 h 3098800"/>
              <a:gd name="connisteX2" fmla="*/ 10769600 w 10972800"/>
              <a:gd name="connsiteY2" fmla="*/ 0 h 3098800"/>
              <a:gd name="connisteX3" fmla="*/ 10972800 w 10972800"/>
              <a:gd name="connsiteY3" fmla="*/ 203200 h 3098800"/>
              <a:gd name="connisteX4" fmla="*/ 10972800 w 10972800"/>
              <a:gd name="connsiteY4" fmla="*/ 2895600 h 3098800"/>
              <a:gd name="connisteX5" fmla="*/ 10769600 w 10972800"/>
              <a:gd name="connsiteY5" fmla="*/ 3098800 h 3098800"/>
              <a:gd name="connisteX6" fmla="*/ 203200 w 10972800"/>
              <a:gd name="connsiteY6" fmla="*/ 3098800 h 3098800"/>
              <a:gd name="connisteX7" fmla="*/ 0 w 10972800"/>
              <a:gd name="connsiteY7" fmla="*/ 2895600 h 3098800"/>
              <a:gd name="connisteX8" fmla="*/ 0 w 109728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895600"/>
                </a:lnTo>
                <a:cubicBezTo>
                  <a:pt x="10972800" y="3007824"/>
                  <a:pt x="10881824" y="3098800"/>
                  <a:pt x="107696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50800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6388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50800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6388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3352800" y="17399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3352800" y="22987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内容占位符 14"/>
          <p:cNvSpPr/>
          <p:nvPr>
            <p:ph idx="16393" hasCustomPrompt="1"/>
            <p:custDataLst>
              <p:tags r:id="rId9"/>
            </p:custDataLst>
          </p:nvPr>
        </p:nvSpPr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8991600" y="17399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8991600" y="22987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内容占位符 17"/>
          <p:cNvSpPr/>
          <p:nvPr>
            <p:ph idx="16394" hasCustomPrompt="1"/>
            <p:custDataLst>
              <p:tags r:id="rId12"/>
            </p:custDataLst>
          </p:nvPr>
        </p:nvSpPr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3352800" y="4254500"/>
            <a:ext cx="2590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3352800" y="48133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1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图片占位符 11"/>
          <p:cNvSpPr/>
          <p:nvPr>
            <p:ph type="pic" idx="16392" hasCustomPrompt="1"/>
            <p:custDataLst>
              <p:tags r:id="rId6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803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3114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图片占位符 14"/>
          <p:cNvSpPr/>
          <p:nvPr>
            <p:ph type="pic" idx="16393" hasCustomPrompt="1"/>
            <p:custDataLst>
              <p:tags r:id="rId9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2082800" y="3479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2082800" y="39878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图片占位符 17"/>
          <p:cNvSpPr/>
          <p:nvPr>
            <p:ph type="pic" idx="16394" hasCustomPrompt="1"/>
            <p:custDataLst>
              <p:tags r:id="rId12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51562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5664200"/>
            <a:ext cx="94996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内容占位符 14"/>
          <p:cNvSpPr/>
          <p:nvPr>
            <p:ph idx="16393" hasCustomPrompt="1"/>
            <p:custDataLst>
              <p:tags r:id="rId9"/>
            </p:custDataLst>
          </p:nvPr>
        </p:nvSpPr>
        <p:spPr>
          <a:xfrm>
            <a:off x="43688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43688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43688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内容占位符 17"/>
          <p:cNvSpPr/>
          <p:nvPr>
            <p:ph idx="16394" hasCustomPrompt="1"/>
            <p:custDataLst>
              <p:tags r:id="rId12"/>
            </p:custDataLst>
          </p:nvPr>
        </p:nvSpPr>
        <p:spPr>
          <a:xfrm>
            <a:off x="81280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8128000" y="47752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8128000" y="5334000"/>
            <a:ext cx="345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879600 h 2082800"/>
              <a:gd name="connisteX3" fmla="*/ 3251200 w 3454400"/>
              <a:gd name="connsiteY3" fmla="*/ 2082800 h 2082800"/>
              <a:gd name="connisteX4" fmla="*/ 203200 w 3454400"/>
              <a:gd name="connsiteY4" fmla="*/ 2082800 h 2082800"/>
              <a:gd name="connisteX5" fmla="*/ 0 w 3454400"/>
              <a:gd name="connsiteY5" fmla="*/ 18796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1991824"/>
                  <a:pt x="3363424" y="2082800"/>
                  <a:pt x="32512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879600 h 2082800"/>
              <a:gd name="connisteX3" fmla="*/ 3251200 w 3454400"/>
              <a:gd name="connsiteY3" fmla="*/ 2082800 h 2082800"/>
              <a:gd name="connisteX4" fmla="*/ 203200 w 3454400"/>
              <a:gd name="connsiteY4" fmla="*/ 2082800 h 2082800"/>
              <a:gd name="connisteX5" fmla="*/ 0 w 3454400"/>
              <a:gd name="connsiteY5" fmla="*/ 18796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1991824"/>
                  <a:pt x="3363424" y="2082800"/>
                  <a:pt x="32512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4165600"/>
            <a:ext cx="3454400" cy="2082800"/>
          </a:xfrm>
          <a:custGeom>
            <a:avLst/>
            <a:gdLst>
              <a:gd name="connisteX0" fmla="*/ 0 w 3454400"/>
              <a:gd name="connsiteY0" fmla="*/ 0 h 2082800"/>
              <a:gd name="connisteX1" fmla="*/ 3454400 w 3454400"/>
              <a:gd name="connsiteY1" fmla="*/ 0 h 2082800"/>
              <a:gd name="connisteX2" fmla="*/ 3454400 w 3454400"/>
              <a:gd name="connsiteY2" fmla="*/ 1879600 h 2082800"/>
              <a:gd name="connisteX3" fmla="*/ 3251200 w 3454400"/>
              <a:gd name="connsiteY3" fmla="*/ 2082800 h 2082800"/>
              <a:gd name="connisteX4" fmla="*/ 203200 w 3454400"/>
              <a:gd name="connsiteY4" fmla="*/ 2082800 h 2082800"/>
              <a:gd name="connisteX5" fmla="*/ 0 w 3454400"/>
              <a:gd name="connsiteY5" fmla="*/ 1879600 h 2082800"/>
              <a:gd name="connisteX6" fmla="*/ 0 w 34544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82800">
                <a:moveTo>
                  <a:pt x="0" y="0"/>
                </a:moveTo>
                <a:lnTo>
                  <a:pt x="3454400" y="0"/>
                </a:lnTo>
                <a:lnTo>
                  <a:pt x="3454400" y="1879600"/>
                </a:lnTo>
                <a:cubicBezTo>
                  <a:pt x="3454400" y="1991824"/>
                  <a:pt x="3363424" y="2082800"/>
                  <a:pt x="32512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470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椭圆 37"/>
          <p:cNvSpPr/>
          <p:nvPr userDrawn="1">
            <p:custDataLst>
              <p:tags r:id="rId2"/>
            </p:custDataLst>
          </p:nvPr>
        </p:nvSpPr>
        <p:spPr>
          <a:xfrm>
            <a:off x="10517578" y="3502808"/>
            <a:ext cx="738603" cy="738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3"/>
            </p:custDataLst>
          </p:nvPr>
        </p:nvSpPr>
        <p:spPr>
          <a:xfrm>
            <a:off x="0" y="5652788"/>
            <a:ext cx="4772416" cy="1219725"/>
          </a:xfrm>
          <a:custGeom>
            <a:avLst/>
            <a:gdLst>
              <a:gd name="connsiteX0" fmla="*/ 305322 w 7152722"/>
              <a:gd name="connsiteY0" fmla="*/ 62 h 1828079"/>
              <a:gd name="connsiteX1" fmla="*/ 1139869 w 7152722"/>
              <a:gd name="connsiteY1" fmla="*/ 130802 h 1828079"/>
              <a:gd name="connsiteX2" fmla="*/ 3068878 w 7152722"/>
              <a:gd name="connsiteY2" fmla="*/ 1095306 h 1828079"/>
              <a:gd name="connsiteX3" fmla="*/ 6300593 w 7152722"/>
              <a:gd name="connsiteY3" fmla="*/ 1395931 h 1828079"/>
              <a:gd name="connsiteX4" fmla="*/ 7108860 w 7152722"/>
              <a:gd name="connsiteY4" fmla="*/ 1791935 h 1828079"/>
              <a:gd name="connsiteX5" fmla="*/ 7152722 w 7152722"/>
              <a:gd name="connsiteY5" fmla="*/ 1828079 h 1828079"/>
              <a:gd name="connsiteX6" fmla="*/ 1 w 7152722"/>
              <a:gd name="connsiteY6" fmla="*/ 1828079 h 1828079"/>
              <a:gd name="connsiteX7" fmla="*/ 0 w 7152722"/>
              <a:gd name="connsiteY7" fmla="*/ 1828010 h 1828079"/>
              <a:gd name="connsiteX8" fmla="*/ 0 w 7152722"/>
              <a:gd name="connsiteY8" fmla="*/ 52985 h 1828079"/>
              <a:gd name="connsiteX9" fmla="*/ 48283 w 7152722"/>
              <a:gd name="connsiteY9" fmla="*/ 40349 h 1828079"/>
              <a:gd name="connsiteX10" fmla="*/ 305322 w 7152722"/>
              <a:gd name="connsiteY10" fmla="*/ 62 h 182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2722" h="1828079">
                <a:moveTo>
                  <a:pt x="305322" y="62"/>
                </a:moveTo>
                <a:cubicBezTo>
                  <a:pt x="561584" y="-2287"/>
                  <a:pt x="862209" y="61909"/>
                  <a:pt x="1139869" y="130802"/>
                </a:cubicBezTo>
                <a:cubicBezTo>
                  <a:pt x="1695190" y="268588"/>
                  <a:pt x="2208757" y="884451"/>
                  <a:pt x="3068878" y="1095306"/>
                </a:cubicBezTo>
                <a:cubicBezTo>
                  <a:pt x="3928999" y="1306161"/>
                  <a:pt x="5603312" y="1193427"/>
                  <a:pt x="6300593" y="1395931"/>
                </a:cubicBezTo>
                <a:cubicBezTo>
                  <a:pt x="6605654" y="1484527"/>
                  <a:pt x="6903922" y="1635059"/>
                  <a:pt x="7108860" y="1791935"/>
                </a:cubicBezTo>
                <a:lnTo>
                  <a:pt x="7152722" y="1828079"/>
                </a:lnTo>
                <a:lnTo>
                  <a:pt x="1" y="1828079"/>
                </a:lnTo>
                <a:lnTo>
                  <a:pt x="0" y="1828010"/>
                </a:lnTo>
                <a:lnTo>
                  <a:pt x="0" y="52985"/>
                </a:lnTo>
                <a:lnTo>
                  <a:pt x="48283" y="40349"/>
                </a:lnTo>
                <a:cubicBezTo>
                  <a:pt x="129455" y="20739"/>
                  <a:pt x="233249" y="723"/>
                  <a:pt x="305322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4"/>
            </p:custDataLst>
          </p:nvPr>
        </p:nvSpPr>
        <p:spPr>
          <a:xfrm>
            <a:off x="1" y="3979908"/>
            <a:ext cx="2764184" cy="2878092"/>
          </a:xfrm>
          <a:custGeom>
            <a:avLst/>
            <a:gdLst>
              <a:gd name="connsiteX0" fmla="*/ 0 w 4613701"/>
              <a:gd name="connsiteY0" fmla="*/ 0 h 4803825"/>
              <a:gd name="connsiteX1" fmla="*/ 4687 w 4613701"/>
              <a:gd name="connsiteY1" fmla="*/ 6592 h 4803825"/>
              <a:gd name="connsiteX2" fmla="*/ 914400 w 4613701"/>
              <a:gd name="connsiteY2" fmla="*/ 1841420 h 4803825"/>
              <a:gd name="connsiteX3" fmla="*/ 1503123 w 4613701"/>
              <a:gd name="connsiteY3" fmla="*/ 3808006 h 4803825"/>
              <a:gd name="connsiteX4" fmla="*/ 4359058 w 4613701"/>
              <a:gd name="connsiteY4" fmla="*/ 4672302 h 4803825"/>
              <a:gd name="connsiteX5" fmla="*/ 4571817 w 4613701"/>
              <a:gd name="connsiteY5" fmla="*/ 4779862 h 4803825"/>
              <a:gd name="connsiteX6" fmla="*/ 4613701 w 4613701"/>
              <a:gd name="connsiteY6" fmla="*/ 4803825 h 4803825"/>
              <a:gd name="connsiteX7" fmla="*/ 0 w 4613701"/>
              <a:gd name="connsiteY7" fmla="*/ 4803825 h 4803825"/>
              <a:gd name="connsiteX0-1" fmla="*/ 0 w 4613701"/>
              <a:gd name="connsiteY0-2" fmla="*/ 0 h 4803825"/>
              <a:gd name="connsiteX1-3" fmla="*/ 4687 w 4613701"/>
              <a:gd name="connsiteY1-4" fmla="*/ 6592 h 4803825"/>
              <a:gd name="connsiteX2-5" fmla="*/ 914400 w 4613701"/>
              <a:gd name="connsiteY2-6" fmla="*/ 1841420 h 4803825"/>
              <a:gd name="connsiteX3-7" fmla="*/ 1503123 w 4613701"/>
              <a:gd name="connsiteY3-8" fmla="*/ 3808006 h 4803825"/>
              <a:gd name="connsiteX4-9" fmla="*/ 4359058 w 4613701"/>
              <a:gd name="connsiteY4-10" fmla="*/ 4672302 h 4803825"/>
              <a:gd name="connsiteX5-11" fmla="*/ 4571817 w 4613701"/>
              <a:gd name="connsiteY5-12" fmla="*/ 4779862 h 4803825"/>
              <a:gd name="connsiteX6-13" fmla="*/ 4613701 w 4613701"/>
              <a:gd name="connsiteY6-14" fmla="*/ 4803825 h 4803825"/>
              <a:gd name="connsiteX7-15" fmla="*/ 0 w 4613701"/>
              <a:gd name="connsiteY7-16" fmla="*/ 4803825 h 4803825"/>
              <a:gd name="connsiteX8" fmla="*/ 0 w 4613701"/>
              <a:gd name="connsiteY8" fmla="*/ 0 h 4803825"/>
              <a:gd name="connsiteX0-17" fmla="*/ 0 w 4613701"/>
              <a:gd name="connsiteY0-18" fmla="*/ 0 h 4803825"/>
              <a:gd name="connsiteX1-19" fmla="*/ 4687 w 4613701"/>
              <a:gd name="connsiteY1-20" fmla="*/ 6592 h 4803825"/>
              <a:gd name="connsiteX2-21" fmla="*/ 914400 w 4613701"/>
              <a:gd name="connsiteY2-22" fmla="*/ 1841420 h 4803825"/>
              <a:gd name="connsiteX3-23" fmla="*/ 1503123 w 4613701"/>
              <a:gd name="connsiteY3-24" fmla="*/ 3808006 h 4803825"/>
              <a:gd name="connsiteX4-25" fmla="*/ 4359058 w 4613701"/>
              <a:gd name="connsiteY4-26" fmla="*/ 4672302 h 4803825"/>
              <a:gd name="connsiteX5-27" fmla="*/ 4571817 w 4613701"/>
              <a:gd name="connsiteY5-28" fmla="*/ 4779862 h 4803825"/>
              <a:gd name="connsiteX6-29" fmla="*/ 4613701 w 4613701"/>
              <a:gd name="connsiteY6-30" fmla="*/ 4803825 h 4803825"/>
              <a:gd name="connsiteX7-31" fmla="*/ 0 w 4613701"/>
              <a:gd name="connsiteY7-32" fmla="*/ 4803825 h 4803825"/>
              <a:gd name="connsiteX8-33" fmla="*/ 0 w 4613701"/>
              <a:gd name="connsiteY8-34" fmla="*/ 0 h 4803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4613701" h="4803825">
                <a:moveTo>
                  <a:pt x="0" y="0"/>
                </a:moveTo>
                <a:lnTo>
                  <a:pt x="4687" y="6592"/>
                </a:lnTo>
                <a:cubicBezTo>
                  <a:pt x="309273" y="453276"/>
                  <a:pt x="799317" y="1085552"/>
                  <a:pt x="914400" y="1841420"/>
                </a:cubicBezTo>
                <a:cubicBezTo>
                  <a:pt x="1023480" y="2557859"/>
                  <a:pt x="929013" y="3336192"/>
                  <a:pt x="1503123" y="3808006"/>
                </a:cubicBezTo>
                <a:cubicBezTo>
                  <a:pt x="2077233" y="4279820"/>
                  <a:pt x="3768247" y="4388379"/>
                  <a:pt x="4359058" y="4672302"/>
                </a:cubicBezTo>
                <a:cubicBezTo>
                  <a:pt x="4432910" y="4707793"/>
                  <a:pt x="4504217" y="4743707"/>
                  <a:pt x="4571817" y="4779862"/>
                </a:cubicBezTo>
                <a:lnTo>
                  <a:pt x="4613701" y="4803825"/>
                </a:lnTo>
                <a:lnTo>
                  <a:pt x="0" y="48038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5"/>
            </p:custDataLst>
          </p:nvPr>
        </p:nvSpPr>
        <p:spPr>
          <a:xfrm flipV="1">
            <a:off x="5530260" y="-252"/>
            <a:ext cx="6659134" cy="1727574"/>
          </a:xfrm>
          <a:custGeom>
            <a:avLst/>
            <a:gdLst>
              <a:gd name="connsiteX0" fmla="*/ 6659134 w 6659134"/>
              <a:gd name="connsiteY0" fmla="*/ 0 h 1727574"/>
              <a:gd name="connsiteX1" fmla="*/ 6659134 w 6659134"/>
              <a:gd name="connsiteY1" fmla="*/ 1727574 h 1727574"/>
              <a:gd name="connsiteX2" fmla="*/ 0 w 6659134"/>
              <a:gd name="connsiteY2" fmla="*/ 1727574 h 1727574"/>
              <a:gd name="connsiteX3" fmla="*/ 92399 w 6659134"/>
              <a:gd name="connsiteY3" fmla="*/ 1644342 h 1727574"/>
              <a:gd name="connsiteX4" fmla="*/ 2188734 w 6659134"/>
              <a:gd name="connsiteY4" fmla="*/ 597274 h 1727574"/>
              <a:gd name="connsiteX5" fmla="*/ 5325634 w 6659134"/>
              <a:gd name="connsiteY5" fmla="*/ 546474 h 1727574"/>
              <a:gd name="connsiteX6" fmla="*/ 6518640 w 6659134"/>
              <a:gd name="connsiteY6" fmla="*/ 84214 h 172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9134" h="1727574">
                <a:moveTo>
                  <a:pt x="6659134" y="0"/>
                </a:moveTo>
                <a:lnTo>
                  <a:pt x="6659134" y="1727574"/>
                </a:lnTo>
                <a:lnTo>
                  <a:pt x="0" y="1727574"/>
                </a:lnTo>
                <a:lnTo>
                  <a:pt x="92399" y="1644342"/>
                </a:lnTo>
                <a:cubicBezTo>
                  <a:pt x="578456" y="1242296"/>
                  <a:pt x="1557174" y="777720"/>
                  <a:pt x="2188734" y="597274"/>
                </a:cubicBezTo>
                <a:cubicBezTo>
                  <a:pt x="3107367" y="334807"/>
                  <a:pt x="4557284" y="658657"/>
                  <a:pt x="5325634" y="546474"/>
                </a:cubicBezTo>
                <a:cubicBezTo>
                  <a:pt x="5901897" y="462337"/>
                  <a:pt x="6231700" y="259137"/>
                  <a:pt x="6518640" y="842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6"/>
            </p:custDataLst>
          </p:nvPr>
        </p:nvSpPr>
        <p:spPr>
          <a:xfrm flipV="1">
            <a:off x="8712997" y="0"/>
            <a:ext cx="3227856" cy="763460"/>
          </a:xfrm>
          <a:custGeom>
            <a:avLst/>
            <a:gdLst>
              <a:gd name="connsiteX0" fmla="*/ 0 w 3227856"/>
              <a:gd name="connsiteY0" fmla="*/ 763460 h 763460"/>
              <a:gd name="connsiteX1" fmla="*/ 3227856 w 3227856"/>
              <a:gd name="connsiteY1" fmla="*/ 763460 h 763460"/>
              <a:gd name="connsiteX2" fmla="*/ 3191710 w 3227856"/>
              <a:gd name="connsiteY2" fmla="*/ 727497 h 763460"/>
              <a:gd name="connsiteX3" fmla="*/ 2039483 w 3227856"/>
              <a:gd name="connsiteY3" fmla="*/ 65212 h 763460"/>
              <a:gd name="connsiteX4" fmla="*/ 718683 w 3227856"/>
              <a:gd name="connsiteY4" fmla="*/ 243012 h 763460"/>
              <a:gd name="connsiteX5" fmla="*/ 51896 w 3227856"/>
              <a:gd name="connsiteY5" fmla="*/ 718890 h 76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856" h="763460">
                <a:moveTo>
                  <a:pt x="0" y="763460"/>
                </a:moveTo>
                <a:lnTo>
                  <a:pt x="3227856" y="763460"/>
                </a:lnTo>
                <a:lnTo>
                  <a:pt x="3191710" y="727497"/>
                </a:lnTo>
                <a:cubicBezTo>
                  <a:pt x="2915386" y="470421"/>
                  <a:pt x="2369683" y="154112"/>
                  <a:pt x="2039483" y="65212"/>
                </a:cubicBezTo>
                <a:cubicBezTo>
                  <a:pt x="1599216" y="-53321"/>
                  <a:pt x="1186466" y="-19455"/>
                  <a:pt x="718683" y="243012"/>
                </a:cubicBezTo>
                <a:cubicBezTo>
                  <a:pt x="543264" y="341437"/>
                  <a:pt x="295218" y="519039"/>
                  <a:pt x="51896" y="71889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7"/>
            </p:custDataLst>
          </p:nvPr>
        </p:nvSpPr>
        <p:spPr>
          <a:xfrm flipV="1">
            <a:off x="9008133" y="0"/>
            <a:ext cx="2529390" cy="574604"/>
          </a:xfrm>
          <a:custGeom>
            <a:avLst/>
            <a:gdLst>
              <a:gd name="connsiteX0" fmla="*/ 0 w 2529390"/>
              <a:gd name="connsiteY0" fmla="*/ 574604 h 574604"/>
              <a:gd name="connsiteX1" fmla="*/ 2529390 w 2529390"/>
              <a:gd name="connsiteY1" fmla="*/ 574604 h 574604"/>
              <a:gd name="connsiteX2" fmla="*/ 2425812 w 2529390"/>
              <a:gd name="connsiteY2" fmla="*/ 488174 h 574604"/>
              <a:gd name="connsiteX3" fmla="*/ 1610867 w 2529390"/>
              <a:gd name="connsiteY3" fmla="*/ 53472 h 574604"/>
              <a:gd name="connsiteX4" fmla="*/ 527841 w 2529390"/>
              <a:gd name="connsiteY4" fmla="*/ 199264 h 574604"/>
              <a:gd name="connsiteX5" fmla="*/ 179551 w 2529390"/>
              <a:gd name="connsiteY5" fmla="*/ 433410 h 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390" h="574604">
                <a:moveTo>
                  <a:pt x="0" y="574604"/>
                </a:moveTo>
                <a:lnTo>
                  <a:pt x="2529390" y="574604"/>
                </a:lnTo>
                <a:lnTo>
                  <a:pt x="2425812" y="488174"/>
                </a:lnTo>
                <a:cubicBezTo>
                  <a:pt x="2184842" y="304459"/>
                  <a:pt x="1836498" y="114219"/>
                  <a:pt x="1610867" y="53472"/>
                </a:cubicBezTo>
                <a:cubicBezTo>
                  <a:pt x="1249858" y="-43722"/>
                  <a:pt x="911412" y="-15953"/>
                  <a:pt x="527841" y="199264"/>
                </a:cubicBezTo>
                <a:cubicBezTo>
                  <a:pt x="431948" y="253069"/>
                  <a:pt x="309587" y="335728"/>
                  <a:pt x="179551" y="433410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4" name="任意多边形: 形状 43"/>
          <p:cNvSpPr/>
          <p:nvPr userDrawn="1">
            <p:custDataLst>
              <p:tags r:id="rId8"/>
            </p:custDataLst>
          </p:nvPr>
        </p:nvSpPr>
        <p:spPr>
          <a:xfrm flipV="1">
            <a:off x="9308051" y="0"/>
            <a:ext cx="1819190" cy="385748"/>
          </a:xfrm>
          <a:custGeom>
            <a:avLst/>
            <a:gdLst>
              <a:gd name="connsiteX0" fmla="*/ 0 w 1819190"/>
              <a:gd name="connsiteY0" fmla="*/ 385748 h 385748"/>
              <a:gd name="connsiteX1" fmla="*/ 1819190 w 1819190"/>
              <a:gd name="connsiteY1" fmla="*/ 385748 h 385748"/>
              <a:gd name="connsiteX2" fmla="*/ 1813497 w 1819190"/>
              <a:gd name="connsiteY2" fmla="*/ 380997 h 385748"/>
              <a:gd name="connsiteX3" fmla="*/ 1177470 w 1819190"/>
              <a:gd name="connsiteY3" fmla="*/ 41733 h 385748"/>
              <a:gd name="connsiteX4" fmla="*/ 332217 w 1819190"/>
              <a:gd name="connsiteY4" fmla="*/ 155517 h 385748"/>
              <a:gd name="connsiteX5" fmla="*/ 60393 w 1819190"/>
              <a:gd name="connsiteY5" fmla="*/ 338257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190" h="385748">
                <a:moveTo>
                  <a:pt x="0" y="385748"/>
                </a:moveTo>
                <a:lnTo>
                  <a:pt x="1819190" y="385748"/>
                </a:lnTo>
                <a:lnTo>
                  <a:pt x="1813497" y="380997"/>
                </a:lnTo>
                <a:cubicBezTo>
                  <a:pt x="1625431" y="237616"/>
                  <a:pt x="1353564" y="89143"/>
                  <a:pt x="1177470" y="41733"/>
                </a:cubicBezTo>
                <a:cubicBezTo>
                  <a:pt x="895719" y="-34123"/>
                  <a:pt x="631577" y="-12450"/>
                  <a:pt x="332217" y="155517"/>
                </a:cubicBezTo>
                <a:cubicBezTo>
                  <a:pt x="257377" y="197509"/>
                  <a:pt x="161880" y="262020"/>
                  <a:pt x="60393" y="33825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5" name="任意多边形: 形状 44"/>
          <p:cNvSpPr/>
          <p:nvPr userDrawn="1">
            <p:custDataLst>
              <p:tags r:id="rId9"/>
            </p:custDataLst>
          </p:nvPr>
        </p:nvSpPr>
        <p:spPr>
          <a:xfrm flipV="1">
            <a:off x="9613904" y="0"/>
            <a:ext cx="1083170" cy="196892"/>
          </a:xfrm>
          <a:custGeom>
            <a:avLst/>
            <a:gdLst>
              <a:gd name="connsiteX0" fmla="*/ 0 w 1083170"/>
              <a:gd name="connsiteY0" fmla="*/ 196892 h 196892"/>
              <a:gd name="connsiteX1" fmla="*/ 1083170 w 1083170"/>
              <a:gd name="connsiteY1" fmla="*/ 196892 h 196892"/>
              <a:gd name="connsiteX2" fmla="*/ 1012405 w 1083170"/>
              <a:gd name="connsiteY2" fmla="*/ 153290 h 196892"/>
              <a:gd name="connsiteX3" fmla="*/ 738138 w 1083170"/>
              <a:gd name="connsiteY3" fmla="*/ 29993 h 196892"/>
              <a:gd name="connsiteX4" fmla="*/ 130659 w 1083170"/>
              <a:gd name="connsiteY4" fmla="*/ 111769 h 196892"/>
              <a:gd name="connsiteX5" fmla="*/ 40161 w 1083170"/>
              <a:gd name="connsiteY5" fmla="*/ 168207 h 19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170" h="196892">
                <a:moveTo>
                  <a:pt x="0" y="196892"/>
                </a:moveTo>
                <a:lnTo>
                  <a:pt x="1083170" y="196892"/>
                </a:lnTo>
                <a:lnTo>
                  <a:pt x="1012405" y="153290"/>
                </a:lnTo>
                <a:cubicBezTo>
                  <a:pt x="914788" y="97029"/>
                  <a:pt x="814073" y="50437"/>
                  <a:pt x="738138" y="29993"/>
                </a:cubicBezTo>
                <a:cubicBezTo>
                  <a:pt x="535645" y="-24524"/>
                  <a:pt x="345808" y="-8948"/>
                  <a:pt x="130659" y="111769"/>
                </a:cubicBezTo>
                <a:cubicBezTo>
                  <a:pt x="103765" y="126859"/>
                  <a:pt x="73160" y="145995"/>
                  <a:pt x="40161" y="16820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6" name="任意多边形: 形状 45"/>
          <p:cNvSpPr/>
          <p:nvPr userDrawn="1">
            <p:custDataLst>
              <p:tags r:id="rId10"/>
            </p:custDataLst>
          </p:nvPr>
        </p:nvSpPr>
        <p:spPr>
          <a:xfrm flipV="1">
            <a:off x="10015597" y="0"/>
            <a:ext cx="146580" cy="8036"/>
          </a:xfrm>
          <a:custGeom>
            <a:avLst/>
            <a:gdLst>
              <a:gd name="connsiteX0" fmla="*/ 0 w 146580"/>
              <a:gd name="connsiteY0" fmla="*/ 8036 h 8036"/>
              <a:gd name="connsiteX1" fmla="*/ 146580 w 146580"/>
              <a:gd name="connsiteY1" fmla="*/ 8036 h 8036"/>
              <a:gd name="connsiteX2" fmla="*/ 111622 w 146580"/>
              <a:gd name="connsiteY2" fmla="*/ 1701 h 8036"/>
              <a:gd name="connsiteX3" fmla="*/ 21001 w 146580"/>
              <a:gd name="connsiteY3" fmla="*/ 3145 h 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80" h="8036">
                <a:moveTo>
                  <a:pt x="0" y="8036"/>
                </a:moveTo>
                <a:lnTo>
                  <a:pt x="146580" y="8036"/>
                </a:lnTo>
                <a:lnTo>
                  <a:pt x="111622" y="1701"/>
                </a:lnTo>
                <a:cubicBezTo>
                  <a:pt x="81415" y="-928"/>
                  <a:pt x="51328" y="-558"/>
                  <a:pt x="21001" y="31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11"/>
            </p:custDataLst>
          </p:nvPr>
        </p:nvSpPr>
        <p:spPr>
          <a:xfrm>
            <a:off x="6535606" y="3502810"/>
            <a:ext cx="5656394" cy="3355190"/>
          </a:xfrm>
          <a:custGeom>
            <a:avLst/>
            <a:gdLst>
              <a:gd name="connsiteX0" fmla="*/ 5656394 w 5656394"/>
              <a:gd name="connsiteY0" fmla="*/ 0 h 3355190"/>
              <a:gd name="connsiteX1" fmla="*/ 5656394 w 5656394"/>
              <a:gd name="connsiteY1" fmla="*/ 3355190 h 3355190"/>
              <a:gd name="connsiteX2" fmla="*/ 0 w 5656394"/>
              <a:gd name="connsiteY2" fmla="*/ 3355190 h 3355190"/>
              <a:gd name="connsiteX3" fmla="*/ 70638 w 5656394"/>
              <a:gd name="connsiteY3" fmla="*/ 3295483 h 3355190"/>
              <a:gd name="connsiteX4" fmla="*/ 2508186 w 5656394"/>
              <a:gd name="connsiteY4" fmla="*/ 2334319 h 3355190"/>
              <a:gd name="connsiteX5" fmla="*/ 3860997 w 5656394"/>
              <a:gd name="connsiteY5" fmla="*/ 668357 h 3355190"/>
              <a:gd name="connsiteX6" fmla="*/ 5592864 w 5656394"/>
              <a:gd name="connsiteY6" fmla="*/ 2931 h 335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6394" h="3355190">
                <a:moveTo>
                  <a:pt x="5656394" y="0"/>
                </a:moveTo>
                <a:lnTo>
                  <a:pt x="5656394" y="3355190"/>
                </a:lnTo>
                <a:lnTo>
                  <a:pt x="0" y="3355190"/>
                </a:lnTo>
                <a:lnTo>
                  <a:pt x="70638" y="3295483"/>
                </a:lnTo>
                <a:cubicBezTo>
                  <a:pt x="523920" y="2978692"/>
                  <a:pt x="1936425" y="2738022"/>
                  <a:pt x="2508186" y="2334319"/>
                </a:cubicBezTo>
                <a:cubicBezTo>
                  <a:pt x="3161627" y="1872944"/>
                  <a:pt x="3291063" y="1054576"/>
                  <a:pt x="3860997" y="668357"/>
                </a:cubicBezTo>
                <a:cubicBezTo>
                  <a:pt x="4324068" y="354554"/>
                  <a:pt x="5055887" y="47642"/>
                  <a:pt x="5592864" y="29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52" name="图片 51" descr="背景图案&#10;&#10;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7492" r="25459" b="44545"/>
          <a:stretch>
            <a:fillRect/>
          </a:stretch>
        </p:blipFill>
        <p:spPr>
          <a:xfrm rot="8134636">
            <a:off x="-444488" y="-276373"/>
            <a:ext cx="2598312" cy="2804973"/>
          </a:xfrm>
          <a:custGeom>
            <a:avLst/>
            <a:gdLst>
              <a:gd name="connsiteX0" fmla="*/ 1121336 w 2598312"/>
              <a:gd name="connsiteY0" fmla="*/ 2804973 h 2804973"/>
              <a:gd name="connsiteX1" fmla="*/ 0 w 2598312"/>
              <a:gd name="connsiteY1" fmla="*/ 1706007 h 2804973"/>
              <a:gd name="connsiteX2" fmla="*/ 0 w 2598312"/>
              <a:gd name="connsiteY2" fmla="*/ 0 h 2804973"/>
              <a:gd name="connsiteX3" fmla="*/ 2598312 w 2598312"/>
              <a:gd name="connsiteY3" fmla="*/ 0 h 2804973"/>
              <a:gd name="connsiteX4" fmla="*/ 2598312 w 2598312"/>
              <a:gd name="connsiteY4" fmla="*/ 1297932 h 280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312" h="2804973">
                <a:moveTo>
                  <a:pt x="1121336" y="2804973"/>
                </a:moveTo>
                <a:lnTo>
                  <a:pt x="0" y="1706007"/>
                </a:lnTo>
                <a:lnTo>
                  <a:pt x="0" y="0"/>
                </a:lnTo>
                <a:lnTo>
                  <a:pt x="2598312" y="0"/>
                </a:lnTo>
                <a:lnTo>
                  <a:pt x="2598312" y="1297932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 userDrawn="1">
            <p:custDataLst>
              <p:tags r:id="rId14"/>
            </p:custDataLst>
          </p:nvPr>
        </p:nvSpPr>
        <p:spPr>
          <a:xfrm>
            <a:off x="9418433" y="5833012"/>
            <a:ext cx="2198290" cy="1024989"/>
          </a:xfrm>
          <a:custGeom>
            <a:avLst/>
            <a:gdLst>
              <a:gd name="connsiteX0" fmla="*/ 1099145 w 2198290"/>
              <a:gd name="connsiteY0" fmla="*/ 0 h 1024989"/>
              <a:gd name="connsiteX1" fmla="*/ 2196539 w 2198290"/>
              <a:gd name="connsiteY1" fmla="*/ 990305 h 1024989"/>
              <a:gd name="connsiteX2" fmla="*/ 2198290 w 2198290"/>
              <a:gd name="connsiteY2" fmla="*/ 1024989 h 1024989"/>
              <a:gd name="connsiteX3" fmla="*/ 0 w 2198290"/>
              <a:gd name="connsiteY3" fmla="*/ 1024989 h 1024989"/>
              <a:gd name="connsiteX4" fmla="*/ 1751 w 2198290"/>
              <a:gd name="connsiteY4" fmla="*/ 990305 h 1024989"/>
              <a:gd name="connsiteX5" fmla="*/ 1099145 w 2198290"/>
              <a:gd name="connsiteY5" fmla="*/ 0 h 10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290" h="1024989">
                <a:moveTo>
                  <a:pt x="1099145" y="0"/>
                </a:moveTo>
                <a:cubicBezTo>
                  <a:pt x="1670288" y="0"/>
                  <a:pt x="2140050" y="434066"/>
                  <a:pt x="2196539" y="990305"/>
                </a:cubicBezTo>
                <a:lnTo>
                  <a:pt x="2198290" y="1024989"/>
                </a:lnTo>
                <a:lnTo>
                  <a:pt x="0" y="1024989"/>
                </a:lnTo>
                <a:lnTo>
                  <a:pt x="1751" y="990305"/>
                </a:lnTo>
                <a:cubicBezTo>
                  <a:pt x="58240" y="434066"/>
                  <a:pt x="528002" y="0"/>
                  <a:pt x="10991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5" name="椭圆 54"/>
          <p:cNvSpPr/>
          <p:nvPr userDrawn="1">
            <p:custDataLst>
              <p:tags r:id="rId15"/>
            </p:custDataLst>
          </p:nvPr>
        </p:nvSpPr>
        <p:spPr>
          <a:xfrm>
            <a:off x="5784391" y="98931"/>
            <a:ext cx="573634" cy="5736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Subtitle 8"/>
          <p:cNvSpPr/>
          <p:nvPr>
            <p:ph type="body" idx="16386" hasCustomPrompt="1"/>
            <p:custDataLst>
              <p:tags r:id="rId16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6" name="标题 2"/>
          <p:cNvSpPr/>
          <p:nvPr>
            <p:ph type="ctrTitle" idx="16385" hasCustomPrompt="1"/>
            <p:custDataLst>
              <p:tags r:id="rId17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8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图片占位符 11"/>
          <p:cNvSpPr/>
          <p:nvPr>
            <p:ph type="pic" idx="16392" hasCustomPrompt="1"/>
            <p:custDataLst>
              <p:tags r:id="rId6"/>
            </p:custDataLst>
          </p:nvPr>
        </p:nvSpPr>
        <p:spPr>
          <a:xfrm>
            <a:off x="14732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图片占位符 14"/>
          <p:cNvSpPr/>
          <p:nvPr>
            <p:ph type="pic" idx="16393" hasCustomPrompt="1"/>
            <p:custDataLst>
              <p:tags r:id="rId9"/>
            </p:custDataLst>
          </p:nvPr>
        </p:nvSpPr>
        <p:spPr>
          <a:xfrm>
            <a:off x="53340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图片占位符 17"/>
          <p:cNvSpPr/>
          <p:nvPr>
            <p:ph type="pic" idx="16394" hasCustomPrompt="1"/>
            <p:custDataLst>
              <p:tags r:id="rId12"/>
            </p:custDataLst>
          </p:nvPr>
        </p:nvSpPr>
        <p:spPr>
          <a:xfrm>
            <a:off x="9194800" y="22606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90" hasCustomPrompt="1"/>
            <p:custDataLst>
              <p:tags r:id="rId11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91" hasCustomPrompt="1"/>
            <p:custDataLst>
              <p:tags r:id="rId12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0" hasCustomPrompt="1"/>
            <p:custDataLst>
              <p:tags r:id="rId6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1066800" y="21082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1066800" y="2667000"/>
            <a:ext cx="312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1066800" y="4191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1066800" y="4749800"/>
            <a:ext cx="312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9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5" hasCustomPrompt="1"/>
            <p:custDataLst>
              <p:tags r:id="rId6"/>
            </p:custDataLst>
          </p:nvPr>
        </p:nvSpPr>
        <p:spPr>
          <a:xfrm>
            <a:off x="1625600" y="24130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8" hasCustomPrompt="1"/>
            <p:custDataLst>
              <p:tags r:id="rId7"/>
            </p:custDataLst>
          </p:nvPr>
        </p:nvSpPr>
        <p:spPr>
          <a:xfrm>
            <a:off x="1873250" y="2717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937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445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6" hasCustomPrompt="1"/>
            <p:custDataLst>
              <p:tags r:id="rId10"/>
            </p:custDataLst>
          </p:nvPr>
        </p:nvSpPr>
        <p:spPr>
          <a:xfrm>
            <a:off x="5486400" y="24130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91" hasCustomPrompt="1"/>
            <p:custDataLst>
              <p:tags r:id="rId11"/>
            </p:custDataLst>
          </p:nvPr>
        </p:nvSpPr>
        <p:spPr>
          <a:xfrm>
            <a:off x="5734050" y="2717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937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445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7" hasCustomPrompt="1"/>
            <p:custDataLst>
              <p:tags r:id="rId14"/>
            </p:custDataLst>
          </p:nvPr>
        </p:nvSpPr>
        <p:spPr>
          <a:xfrm>
            <a:off x="9347200" y="24130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4" hasCustomPrompt="1"/>
            <p:custDataLst>
              <p:tags r:id="rId15"/>
            </p:custDataLst>
          </p:nvPr>
        </p:nvSpPr>
        <p:spPr>
          <a:xfrm>
            <a:off x="9594850" y="2717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2" name="文本占位符 21"/>
          <p:cNvSpPr/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39370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4450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8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/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/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2" hasCustomPrompt="1"/>
            <p:custDataLst>
              <p:tags r:id="rId7"/>
            </p:custDataLst>
          </p:nvPr>
        </p:nvSpPr>
        <p:spPr>
          <a:xfrm>
            <a:off x="1574800" y="22098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4" hasCustomPrompt="1"/>
            <p:custDataLst>
              <p:tags r:id="rId11"/>
            </p:custDataLst>
          </p:nvPr>
        </p:nvSpPr>
        <p:spPr>
          <a:xfrm>
            <a:off x="5334000" y="22098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6" hasCustomPrompt="1"/>
            <p:custDataLst>
              <p:tags r:id="rId15"/>
            </p:custDataLst>
          </p:nvPr>
        </p:nvSpPr>
        <p:spPr>
          <a:xfrm>
            <a:off x="9093200" y="22098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26924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8" hasCustomPrompt="1"/>
            <p:custDataLst>
              <p:tags r:id="rId9"/>
            </p:custDataLst>
          </p:nvPr>
        </p:nvSpPr>
        <p:spPr>
          <a:xfrm>
            <a:off x="43688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3" hasCustomPrompt="1"/>
            <p:custDataLst>
              <p:tags r:id="rId10"/>
            </p:custDataLst>
          </p:nvPr>
        </p:nvSpPr>
        <p:spPr>
          <a:xfrm>
            <a:off x="4368800" y="26924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90" hasCustomPrompt="1"/>
            <p:custDataLst>
              <p:tags r:id="rId12"/>
            </p:custDataLst>
          </p:nvPr>
        </p:nvSpPr>
        <p:spPr>
          <a:xfrm>
            <a:off x="8128000" y="21336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装饰  8"/>
          <p:cNvSpPr/>
          <p:nvPr>
            <p:ph type="body" idx="16394" hasCustomPrompt="1"/>
            <p:custDataLst>
              <p:tags r:id="rId13"/>
            </p:custDataLst>
          </p:nvPr>
        </p:nvSpPr>
        <p:spPr>
          <a:xfrm>
            <a:off x="8128000" y="26924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2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/>
          <p:nvPr>
            <p:ph type="body" idx="16394" hasCustomPrompt="1"/>
            <p:custDataLst>
              <p:tags r:id="rId7"/>
            </p:custDataLst>
          </p:nvPr>
        </p:nvSpPr>
        <p:spPr>
          <a:xfrm>
            <a:off x="15748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/>
          <p:nvPr>
            <p:ph type="pic" idx="16392" hasCustomPrompt="1"/>
            <p:custDataLst>
              <p:tags r:id="rId8"/>
            </p:custDataLst>
          </p:nvPr>
        </p:nvSpPr>
        <p:spPr>
          <a:xfrm>
            <a:off x="19304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/>
          <p:nvPr>
            <p:ph type="body" idx="16386" hasCustomPrompt="1"/>
            <p:custDataLst>
              <p:tags r:id="rId9"/>
            </p:custDataLst>
          </p:nvPr>
        </p:nvSpPr>
        <p:spPr>
          <a:xfrm>
            <a:off x="10160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7" hasCustomPrompt="1"/>
            <p:custDataLst>
              <p:tags r:id="rId10"/>
            </p:custDataLst>
          </p:nvPr>
        </p:nvSpPr>
        <p:spPr>
          <a:xfrm>
            <a:off x="10160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/>
          <p:nvPr>
            <p:ph type="body" idx="16396" hasCustomPrompt="1"/>
            <p:custDataLst>
              <p:tags r:id="rId11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装饰  7"/>
          <p:cNvSpPr/>
          <p:nvPr>
            <p:ph type="body" idx="16397" hasCustomPrompt="1"/>
            <p:custDataLst>
              <p:tags r:id="rId12"/>
            </p:custDataLst>
          </p:nvPr>
        </p:nvSpPr>
        <p:spPr>
          <a:xfrm>
            <a:off x="53340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/>
          <p:nvPr>
            <p:ph type="pic" idx="16395" hasCustomPrompt="1"/>
            <p:custDataLst>
              <p:tags r:id="rId13"/>
            </p:custDataLst>
          </p:nvPr>
        </p:nvSpPr>
        <p:spPr>
          <a:xfrm>
            <a:off x="56896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/>
          <p:nvPr>
            <p:ph type="body" idx="16388" hasCustomPrompt="1"/>
            <p:custDataLst>
              <p:tags r:id="rId14"/>
            </p:custDataLst>
          </p:nvPr>
        </p:nvSpPr>
        <p:spPr>
          <a:xfrm>
            <a:off x="47752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89" hasCustomPrompt="1"/>
            <p:custDataLst>
              <p:tags r:id="rId15"/>
            </p:custDataLst>
          </p:nvPr>
        </p:nvSpPr>
        <p:spPr>
          <a:xfrm>
            <a:off x="47752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2" name="装饰  1"/>
          <p:cNvSpPr/>
          <p:nvPr>
            <p:ph type="body" idx="16399" hasCustomPrompt="1"/>
            <p:custDataLst>
              <p:tags r:id="rId16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装饰  2"/>
          <p:cNvSpPr/>
          <p:nvPr>
            <p:ph type="body" idx="16400" hasCustomPrompt="1"/>
            <p:custDataLst>
              <p:tags r:id="rId17"/>
            </p:custDataLst>
          </p:nvPr>
        </p:nvSpPr>
        <p:spPr>
          <a:xfrm>
            <a:off x="9093200" y="22098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图片占位符 23"/>
          <p:cNvSpPr/>
          <p:nvPr>
            <p:ph type="pic" idx="16398" hasCustomPrompt="1"/>
            <p:custDataLst>
              <p:tags r:id="rId18"/>
            </p:custDataLst>
          </p:nvPr>
        </p:nvSpPr>
        <p:spPr>
          <a:xfrm>
            <a:off x="9448800" y="25654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5" name="文本占位符 24"/>
          <p:cNvSpPr/>
          <p:nvPr>
            <p:ph type="body" idx="16390" hasCustomPrompt="1"/>
            <p:custDataLst>
              <p:tags r:id="rId19"/>
            </p:custDataLst>
          </p:nvPr>
        </p:nvSpPr>
        <p:spPr>
          <a:xfrm>
            <a:off x="8534400" y="40894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6" name="文本占位符 25"/>
          <p:cNvSpPr/>
          <p:nvPr>
            <p:ph type="body" idx="16391" hasCustomPrompt="1"/>
            <p:custDataLst>
              <p:tags r:id="rId20"/>
            </p:custDataLst>
          </p:nvPr>
        </p:nvSpPr>
        <p:spPr>
          <a:xfrm>
            <a:off x="8534400" y="4648200"/>
            <a:ext cx="2641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3" hasCustomPrompt="1"/>
            <p:custDataLst>
              <p:tags r:id="rId6"/>
            </p:custDataLst>
          </p:nvPr>
        </p:nvSpPr>
        <p:spPr>
          <a:xfrm>
            <a:off x="1473200" y="2260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/>
          <p:nvPr>
            <p:ph type="pic" idx="16392" hasCustomPrompt="1"/>
            <p:custDataLst>
              <p:tags r:id="rId7"/>
            </p:custDataLst>
          </p:nvPr>
        </p:nvSpPr>
        <p:spPr>
          <a:xfrm>
            <a:off x="1828800" y="26162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/>
          <p:nvPr>
            <p:ph type="body" idx="16395" hasCustomPrompt="1"/>
            <p:custDataLst>
              <p:tags r:id="rId10"/>
            </p:custDataLst>
          </p:nvPr>
        </p:nvSpPr>
        <p:spPr>
          <a:xfrm>
            <a:off x="5334000" y="2260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/>
          <p:nvPr>
            <p:ph type="pic" idx="16394" hasCustomPrompt="1"/>
            <p:custDataLst>
              <p:tags r:id="rId11"/>
            </p:custDataLst>
          </p:nvPr>
        </p:nvSpPr>
        <p:spPr>
          <a:xfrm>
            <a:off x="5689600" y="26162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7" hasCustomPrompt="1"/>
            <p:custDataLst>
              <p:tags r:id="rId14"/>
            </p:custDataLst>
          </p:nvPr>
        </p:nvSpPr>
        <p:spPr>
          <a:xfrm>
            <a:off x="9194800" y="2260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图片占位符 20"/>
          <p:cNvSpPr/>
          <p:nvPr>
            <p:ph type="pic" idx="16396" hasCustomPrompt="1"/>
            <p:custDataLst>
              <p:tags r:id="rId15"/>
            </p:custDataLst>
          </p:nvPr>
        </p:nvSpPr>
        <p:spPr>
          <a:xfrm>
            <a:off x="9550400" y="26162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/>
          <p:nvPr>
            <p:ph type="body" idx="16390" hasCustomPrompt="1"/>
            <p:custDataLst>
              <p:tags r:id="rId16"/>
            </p:custDataLst>
          </p:nvPr>
        </p:nvSpPr>
        <p:spPr>
          <a:xfrm>
            <a:off x="8331200" y="4038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/>
          <p:nvPr>
            <p:ph type="body" idx="16391" hasCustomPrompt="1"/>
            <p:custDataLst>
              <p:tags r:id="rId17"/>
            </p:custDataLst>
          </p:nvPr>
        </p:nvSpPr>
        <p:spPr>
          <a:xfrm>
            <a:off x="8331200" y="4597400"/>
            <a:ext cx="325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/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/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/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/>
          <p:nvPr>
            <p:ph type="body" idx="16393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/>
          <p:nvPr>
            <p:ph type="body" idx="16394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/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16395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/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2997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35560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8" hasCustomPrompt="1"/>
            <p:custDataLst>
              <p:tags r:id="rId8"/>
            </p:custDataLst>
          </p:nvPr>
        </p:nvSpPr>
        <p:spPr>
          <a:xfrm>
            <a:off x="4470400" y="2997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/>
          <p:nvPr>
            <p:ph type="body" idx="16389" hasCustomPrompt="1"/>
            <p:custDataLst>
              <p:tags r:id="rId9"/>
            </p:custDataLst>
          </p:nvPr>
        </p:nvSpPr>
        <p:spPr>
          <a:xfrm>
            <a:off x="4470400" y="35560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2997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35560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/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/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21336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302000 h 3505200"/>
              <a:gd name="connisteX5" fmla="*/ 3251200 w 3454400"/>
              <a:gd name="connsiteY5" fmla="*/ 3505200 h 3505200"/>
              <a:gd name="connisteX6" fmla="*/ 203200 w 3454400"/>
              <a:gd name="connsiteY6" fmla="*/ 3505200 h 3505200"/>
              <a:gd name="connisteX7" fmla="*/ 0 w 3454400"/>
              <a:gd name="connsiteY7" fmla="*/ 3302000 h 3505200"/>
              <a:gd name="connisteX8" fmla="*/ 0 w 3454400"/>
              <a:gd name="connsiteY8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302000"/>
                </a:lnTo>
                <a:cubicBezTo>
                  <a:pt x="3454400" y="3414224"/>
                  <a:pt x="3363424" y="3505200"/>
                  <a:pt x="3251200" y="3505200"/>
                </a:cubicBezTo>
                <a:lnTo>
                  <a:pt x="203200" y="3505200"/>
                </a:lnTo>
                <a:cubicBezTo>
                  <a:pt x="90976" y="3505200"/>
                  <a:pt x="0" y="3414224"/>
                  <a:pt x="0" y="3302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/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299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4" name="文本占位符 13"/>
          <p:cNvSpPr/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/>
          <p:nvPr>
            <p:ph type="body" idx="16393" hasCustomPrompt="1"/>
            <p:custDataLst>
              <p:tags r:id="rId9"/>
            </p:custDataLst>
          </p:nvPr>
        </p:nvSpPr>
        <p:spPr>
          <a:xfrm>
            <a:off x="4368800" y="21336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302000 h 3505200"/>
              <a:gd name="connisteX5" fmla="*/ 3251200 w 3454400"/>
              <a:gd name="connsiteY5" fmla="*/ 3505200 h 3505200"/>
              <a:gd name="connisteX6" fmla="*/ 203200 w 3454400"/>
              <a:gd name="connsiteY6" fmla="*/ 3505200 h 3505200"/>
              <a:gd name="connisteX7" fmla="*/ 0 w 3454400"/>
              <a:gd name="connsiteY7" fmla="*/ 3302000 h 3505200"/>
              <a:gd name="connisteX8" fmla="*/ 0 w 3454400"/>
              <a:gd name="connsiteY8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302000"/>
                </a:lnTo>
                <a:cubicBezTo>
                  <a:pt x="3454400" y="3414224"/>
                  <a:pt x="3363424" y="3505200"/>
                  <a:pt x="3251200" y="3505200"/>
                </a:cubicBezTo>
                <a:lnTo>
                  <a:pt x="203200" y="3505200"/>
                </a:lnTo>
                <a:cubicBezTo>
                  <a:pt x="90976" y="3505200"/>
                  <a:pt x="0" y="3414224"/>
                  <a:pt x="0" y="3302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/>
          <p:nvPr>
            <p:ph type="body" idx="16388" hasCustomPrompt="1"/>
            <p:custDataLst>
              <p:tags r:id="rId10"/>
            </p:custDataLst>
          </p:nvPr>
        </p:nvSpPr>
        <p:spPr>
          <a:xfrm>
            <a:off x="4673600" y="299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7" name="文本占位符 16"/>
          <p:cNvSpPr/>
          <p:nvPr>
            <p:ph type="body" idx="16389" hasCustomPrompt="1"/>
            <p:custDataLst>
              <p:tags r:id="rId11"/>
            </p:custDataLst>
          </p:nvPr>
        </p:nvSpPr>
        <p:spPr>
          <a:xfrm>
            <a:off x="46736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/>
          <p:nvPr>
            <p:ph type="body" idx="16394" hasCustomPrompt="1"/>
            <p:custDataLst>
              <p:tags r:id="rId12"/>
            </p:custDataLst>
          </p:nvPr>
        </p:nvSpPr>
        <p:spPr>
          <a:xfrm>
            <a:off x="8128000" y="2133600"/>
            <a:ext cx="3454400" cy="3505200"/>
          </a:xfrm>
          <a:custGeom>
            <a:avLst/>
            <a:gdLst>
              <a:gd name="connisteX0" fmla="*/ 0 w 3454400"/>
              <a:gd name="connsiteY0" fmla="*/ 203200 h 3505200"/>
              <a:gd name="connisteX1" fmla="*/ 203200 w 3454400"/>
              <a:gd name="connsiteY1" fmla="*/ 0 h 3505200"/>
              <a:gd name="connisteX2" fmla="*/ 3251200 w 3454400"/>
              <a:gd name="connsiteY2" fmla="*/ 0 h 3505200"/>
              <a:gd name="connisteX3" fmla="*/ 3454400 w 3454400"/>
              <a:gd name="connsiteY3" fmla="*/ 203200 h 3505200"/>
              <a:gd name="connisteX4" fmla="*/ 3454400 w 3454400"/>
              <a:gd name="connsiteY4" fmla="*/ 3302000 h 3505200"/>
              <a:gd name="connisteX5" fmla="*/ 3251200 w 3454400"/>
              <a:gd name="connsiteY5" fmla="*/ 3505200 h 3505200"/>
              <a:gd name="connisteX6" fmla="*/ 203200 w 3454400"/>
              <a:gd name="connsiteY6" fmla="*/ 3505200 h 3505200"/>
              <a:gd name="connisteX7" fmla="*/ 0 w 3454400"/>
              <a:gd name="connsiteY7" fmla="*/ 3302000 h 3505200"/>
              <a:gd name="connisteX8" fmla="*/ 0 w 3454400"/>
              <a:gd name="connsiteY8" fmla="*/ 203200 h 350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50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302000"/>
                </a:lnTo>
                <a:cubicBezTo>
                  <a:pt x="3454400" y="3414224"/>
                  <a:pt x="3363424" y="3505200"/>
                  <a:pt x="3251200" y="3505200"/>
                </a:cubicBezTo>
                <a:lnTo>
                  <a:pt x="203200" y="3505200"/>
                </a:lnTo>
                <a:cubicBezTo>
                  <a:pt x="90976" y="3505200"/>
                  <a:pt x="0" y="3414224"/>
                  <a:pt x="0" y="3302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/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299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20" name="文本占位符 19"/>
          <p:cNvSpPr/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5560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椭圆 57"/>
          <p:cNvSpPr/>
          <p:nvPr userDrawn="1">
            <p:custDataLst>
              <p:tags r:id="rId2"/>
            </p:custDataLst>
          </p:nvPr>
        </p:nvSpPr>
        <p:spPr>
          <a:xfrm>
            <a:off x="10517578" y="3502808"/>
            <a:ext cx="738603" cy="738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3"/>
            </p:custDataLst>
          </p:nvPr>
        </p:nvSpPr>
        <p:spPr>
          <a:xfrm>
            <a:off x="0" y="5652788"/>
            <a:ext cx="4772416" cy="1219725"/>
          </a:xfrm>
          <a:custGeom>
            <a:avLst/>
            <a:gdLst>
              <a:gd name="connsiteX0" fmla="*/ 305322 w 7152722"/>
              <a:gd name="connsiteY0" fmla="*/ 62 h 1828079"/>
              <a:gd name="connsiteX1" fmla="*/ 1139869 w 7152722"/>
              <a:gd name="connsiteY1" fmla="*/ 130802 h 1828079"/>
              <a:gd name="connsiteX2" fmla="*/ 3068878 w 7152722"/>
              <a:gd name="connsiteY2" fmla="*/ 1095306 h 1828079"/>
              <a:gd name="connsiteX3" fmla="*/ 6300593 w 7152722"/>
              <a:gd name="connsiteY3" fmla="*/ 1395931 h 1828079"/>
              <a:gd name="connsiteX4" fmla="*/ 7108860 w 7152722"/>
              <a:gd name="connsiteY4" fmla="*/ 1791935 h 1828079"/>
              <a:gd name="connsiteX5" fmla="*/ 7152722 w 7152722"/>
              <a:gd name="connsiteY5" fmla="*/ 1828079 h 1828079"/>
              <a:gd name="connsiteX6" fmla="*/ 1 w 7152722"/>
              <a:gd name="connsiteY6" fmla="*/ 1828079 h 1828079"/>
              <a:gd name="connsiteX7" fmla="*/ 0 w 7152722"/>
              <a:gd name="connsiteY7" fmla="*/ 1828010 h 1828079"/>
              <a:gd name="connsiteX8" fmla="*/ 0 w 7152722"/>
              <a:gd name="connsiteY8" fmla="*/ 52985 h 1828079"/>
              <a:gd name="connsiteX9" fmla="*/ 48283 w 7152722"/>
              <a:gd name="connsiteY9" fmla="*/ 40349 h 1828079"/>
              <a:gd name="connsiteX10" fmla="*/ 305322 w 7152722"/>
              <a:gd name="connsiteY10" fmla="*/ 62 h 182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2722" h="1828079">
                <a:moveTo>
                  <a:pt x="305322" y="62"/>
                </a:moveTo>
                <a:cubicBezTo>
                  <a:pt x="561584" y="-2287"/>
                  <a:pt x="862209" y="61909"/>
                  <a:pt x="1139869" y="130802"/>
                </a:cubicBezTo>
                <a:cubicBezTo>
                  <a:pt x="1695190" y="268588"/>
                  <a:pt x="2208757" y="884451"/>
                  <a:pt x="3068878" y="1095306"/>
                </a:cubicBezTo>
                <a:cubicBezTo>
                  <a:pt x="3928999" y="1306161"/>
                  <a:pt x="5603312" y="1193427"/>
                  <a:pt x="6300593" y="1395931"/>
                </a:cubicBezTo>
                <a:cubicBezTo>
                  <a:pt x="6605654" y="1484527"/>
                  <a:pt x="6903922" y="1635059"/>
                  <a:pt x="7108860" y="1791935"/>
                </a:cubicBezTo>
                <a:lnTo>
                  <a:pt x="7152722" y="1828079"/>
                </a:lnTo>
                <a:lnTo>
                  <a:pt x="1" y="1828079"/>
                </a:lnTo>
                <a:lnTo>
                  <a:pt x="0" y="1828010"/>
                </a:lnTo>
                <a:lnTo>
                  <a:pt x="0" y="52985"/>
                </a:lnTo>
                <a:lnTo>
                  <a:pt x="48283" y="40349"/>
                </a:lnTo>
                <a:cubicBezTo>
                  <a:pt x="129455" y="20739"/>
                  <a:pt x="233249" y="723"/>
                  <a:pt x="305322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4"/>
            </p:custDataLst>
          </p:nvPr>
        </p:nvSpPr>
        <p:spPr>
          <a:xfrm>
            <a:off x="1" y="3979908"/>
            <a:ext cx="2764184" cy="2878092"/>
          </a:xfrm>
          <a:custGeom>
            <a:avLst/>
            <a:gdLst>
              <a:gd name="connsiteX0" fmla="*/ 0 w 4613701"/>
              <a:gd name="connsiteY0" fmla="*/ 0 h 4803825"/>
              <a:gd name="connsiteX1" fmla="*/ 4687 w 4613701"/>
              <a:gd name="connsiteY1" fmla="*/ 6592 h 4803825"/>
              <a:gd name="connsiteX2" fmla="*/ 914400 w 4613701"/>
              <a:gd name="connsiteY2" fmla="*/ 1841420 h 4803825"/>
              <a:gd name="connsiteX3" fmla="*/ 1503123 w 4613701"/>
              <a:gd name="connsiteY3" fmla="*/ 3808006 h 4803825"/>
              <a:gd name="connsiteX4" fmla="*/ 4359058 w 4613701"/>
              <a:gd name="connsiteY4" fmla="*/ 4672302 h 4803825"/>
              <a:gd name="connsiteX5" fmla="*/ 4571817 w 4613701"/>
              <a:gd name="connsiteY5" fmla="*/ 4779862 h 4803825"/>
              <a:gd name="connsiteX6" fmla="*/ 4613701 w 4613701"/>
              <a:gd name="connsiteY6" fmla="*/ 4803825 h 4803825"/>
              <a:gd name="connsiteX7" fmla="*/ 0 w 4613701"/>
              <a:gd name="connsiteY7" fmla="*/ 4803825 h 4803825"/>
              <a:gd name="connsiteX0-1" fmla="*/ 0 w 4613701"/>
              <a:gd name="connsiteY0-2" fmla="*/ 0 h 4803825"/>
              <a:gd name="connsiteX1-3" fmla="*/ 4687 w 4613701"/>
              <a:gd name="connsiteY1-4" fmla="*/ 6592 h 4803825"/>
              <a:gd name="connsiteX2-5" fmla="*/ 914400 w 4613701"/>
              <a:gd name="connsiteY2-6" fmla="*/ 1841420 h 4803825"/>
              <a:gd name="connsiteX3-7" fmla="*/ 1503123 w 4613701"/>
              <a:gd name="connsiteY3-8" fmla="*/ 3808006 h 4803825"/>
              <a:gd name="connsiteX4-9" fmla="*/ 4359058 w 4613701"/>
              <a:gd name="connsiteY4-10" fmla="*/ 4672302 h 4803825"/>
              <a:gd name="connsiteX5-11" fmla="*/ 4571817 w 4613701"/>
              <a:gd name="connsiteY5-12" fmla="*/ 4779862 h 4803825"/>
              <a:gd name="connsiteX6-13" fmla="*/ 4613701 w 4613701"/>
              <a:gd name="connsiteY6-14" fmla="*/ 4803825 h 4803825"/>
              <a:gd name="connsiteX7-15" fmla="*/ 0 w 4613701"/>
              <a:gd name="connsiteY7-16" fmla="*/ 4803825 h 4803825"/>
              <a:gd name="connsiteX8" fmla="*/ 0 w 4613701"/>
              <a:gd name="connsiteY8" fmla="*/ 0 h 4803825"/>
              <a:gd name="connsiteX0-17" fmla="*/ 0 w 4613701"/>
              <a:gd name="connsiteY0-18" fmla="*/ 0 h 4803825"/>
              <a:gd name="connsiteX1-19" fmla="*/ 4687 w 4613701"/>
              <a:gd name="connsiteY1-20" fmla="*/ 6592 h 4803825"/>
              <a:gd name="connsiteX2-21" fmla="*/ 914400 w 4613701"/>
              <a:gd name="connsiteY2-22" fmla="*/ 1841420 h 4803825"/>
              <a:gd name="connsiteX3-23" fmla="*/ 1503123 w 4613701"/>
              <a:gd name="connsiteY3-24" fmla="*/ 3808006 h 4803825"/>
              <a:gd name="connsiteX4-25" fmla="*/ 4359058 w 4613701"/>
              <a:gd name="connsiteY4-26" fmla="*/ 4672302 h 4803825"/>
              <a:gd name="connsiteX5-27" fmla="*/ 4571817 w 4613701"/>
              <a:gd name="connsiteY5-28" fmla="*/ 4779862 h 4803825"/>
              <a:gd name="connsiteX6-29" fmla="*/ 4613701 w 4613701"/>
              <a:gd name="connsiteY6-30" fmla="*/ 4803825 h 4803825"/>
              <a:gd name="connsiteX7-31" fmla="*/ 0 w 4613701"/>
              <a:gd name="connsiteY7-32" fmla="*/ 4803825 h 4803825"/>
              <a:gd name="connsiteX8-33" fmla="*/ 0 w 4613701"/>
              <a:gd name="connsiteY8-34" fmla="*/ 0 h 4803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4613701" h="4803825">
                <a:moveTo>
                  <a:pt x="0" y="0"/>
                </a:moveTo>
                <a:lnTo>
                  <a:pt x="4687" y="6592"/>
                </a:lnTo>
                <a:cubicBezTo>
                  <a:pt x="309273" y="453276"/>
                  <a:pt x="799317" y="1085552"/>
                  <a:pt x="914400" y="1841420"/>
                </a:cubicBezTo>
                <a:cubicBezTo>
                  <a:pt x="1023480" y="2557859"/>
                  <a:pt x="929013" y="3336192"/>
                  <a:pt x="1503123" y="3808006"/>
                </a:cubicBezTo>
                <a:cubicBezTo>
                  <a:pt x="2077233" y="4279820"/>
                  <a:pt x="3768247" y="4388379"/>
                  <a:pt x="4359058" y="4672302"/>
                </a:cubicBezTo>
                <a:cubicBezTo>
                  <a:pt x="4432910" y="4707793"/>
                  <a:pt x="4504217" y="4743707"/>
                  <a:pt x="4571817" y="4779862"/>
                </a:cubicBezTo>
                <a:lnTo>
                  <a:pt x="4613701" y="4803825"/>
                </a:lnTo>
                <a:lnTo>
                  <a:pt x="0" y="48038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5"/>
            </p:custDataLst>
          </p:nvPr>
        </p:nvSpPr>
        <p:spPr>
          <a:xfrm flipV="1">
            <a:off x="5530260" y="-252"/>
            <a:ext cx="6659134" cy="1727574"/>
          </a:xfrm>
          <a:custGeom>
            <a:avLst/>
            <a:gdLst>
              <a:gd name="connsiteX0" fmla="*/ 6659134 w 6659134"/>
              <a:gd name="connsiteY0" fmla="*/ 0 h 1727574"/>
              <a:gd name="connsiteX1" fmla="*/ 6659134 w 6659134"/>
              <a:gd name="connsiteY1" fmla="*/ 1727574 h 1727574"/>
              <a:gd name="connsiteX2" fmla="*/ 0 w 6659134"/>
              <a:gd name="connsiteY2" fmla="*/ 1727574 h 1727574"/>
              <a:gd name="connsiteX3" fmla="*/ 92399 w 6659134"/>
              <a:gd name="connsiteY3" fmla="*/ 1644342 h 1727574"/>
              <a:gd name="connsiteX4" fmla="*/ 2188734 w 6659134"/>
              <a:gd name="connsiteY4" fmla="*/ 597274 h 1727574"/>
              <a:gd name="connsiteX5" fmla="*/ 5325634 w 6659134"/>
              <a:gd name="connsiteY5" fmla="*/ 546474 h 1727574"/>
              <a:gd name="connsiteX6" fmla="*/ 6518640 w 6659134"/>
              <a:gd name="connsiteY6" fmla="*/ 84214 h 172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9134" h="1727574">
                <a:moveTo>
                  <a:pt x="6659134" y="0"/>
                </a:moveTo>
                <a:lnTo>
                  <a:pt x="6659134" y="1727574"/>
                </a:lnTo>
                <a:lnTo>
                  <a:pt x="0" y="1727574"/>
                </a:lnTo>
                <a:lnTo>
                  <a:pt x="92399" y="1644342"/>
                </a:lnTo>
                <a:cubicBezTo>
                  <a:pt x="578456" y="1242296"/>
                  <a:pt x="1557174" y="777720"/>
                  <a:pt x="2188734" y="597274"/>
                </a:cubicBezTo>
                <a:cubicBezTo>
                  <a:pt x="3107367" y="334807"/>
                  <a:pt x="4557284" y="658657"/>
                  <a:pt x="5325634" y="546474"/>
                </a:cubicBezTo>
                <a:cubicBezTo>
                  <a:pt x="5901897" y="462337"/>
                  <a:pt x="6231700" y="259137"/>
                  <a:pt x="6518640" y="842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1" name="任意多边形: 形状 60"/>
          <p:cNvSpPr/>
          <p:nvPr userDrawn="1">
            <p:custDataLst>
              <p:tags r:id="rId6"/>
            </p:custDataLst>
          </p:nvPr>
        </p:nvSpPr>
        <p:spPr>
          <a:xfrm flipV="1">
            <a:off x="8712997" y="0"/>
            <a:ext cx="3227856" cy="763460"/>
          </a:xfrm>
          <a:custGeom>
            <a:avLst/>
            <a:gdLst>
              <a:gd name="connsiteX0" fmla="*/ 0 w 3227856"/>
              <a:gd name="connsiteY0" fmla="*/ 763460 h 763460"/>
              <a:gd name="connsiteX1" fmla="*/ 3227856 w 3227856"/>
              <a:gd name="connsiteY1" fmla="*/ 763460 h 763460"/>
              <a:gd name="connsiteX2" fmla="*/ 3191710 w 3227856"/>
              <a:gd name="connsiteY2" fmla="*/ 727497 h 763460"/>
              <a:gd name="connsiteX3" fmla="*/ 2039483 w 3227856"/>
              <a:gd name="connsiteY3" fmla="*/ 65212 h 763460"/>
              <a:gd name="connsiteX4" fmla="*/ 718683 w 3227856"/>
              <a:gd name="connsiteY4" fmla="*/ 243012 h 763460"/>
              <a:gd name="connsiteX5" fmla="*/ 51896 w 3227856"/>
              <a:gd name="connsiteY5" fmla="*/ 718890 h 76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856" h="763460">
                <a:moveTo>
                  <a:pt x="0" y="763460"/>
                </a:moveTo>
                <a:lnTo>
                  <a:pt x="3227856" y="763460"/>
                </a:lnTo>
                <a:lnTo>
                  <a:pt x="3191710" y="727497"/>
                </a:lnTo>
                <a:cubicBezTo>
                  <a:pt x="2915386" y="470421"/>
                  <a:pt x="2369683" y="154112"/>
                  <a:pt x="2039483" y="65212"/>
                </a:cubicBezTo>
                <a:cubicBezTo>
                  <a:pt x="1599216" y="-53321"/>
                  <a:pt x="1186466" y="-19455"/>
                  <a:pt x="718683" y="243012"/>
                </a:cubicBezTo>
                <a:cubicBezTo>
                  <a:pt x="543264" y="341437"/>
                  <a:pt x="295218" y="519039"/>
                  <a:pt x="51896" y="71889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2" name="任意多边形: 形状 61"/>
          <p:cNvSpPr/>
          <p:nvPr userDrawn="1">
            <p:custDataLst>
              <p:tags r:id="rId7"/>
            </p:custDataLst>
          </p:nvPr>
        </p:nvSpPr>
        <p:spPr>
          <a:xfrm flipV="1">
            <a:off x="9008133" y="0"/>
            <a:ext cx="2529390" cy="574604"/>
          </a:xfrm>
          <a:custGeom>
            <a:avLst/>
            <a:gdLst>
              <a:gd name="connsiteX0" fmla="*/ 0 w 2529390"/>
              <a:gd name="connsiteY0" fmla="*/ 574604 h 574604"/>
              <a:gd name="connsiteX1" fmla="*/ 2529390 w 2529390"/>
              <a:gd name="connsiteY1" fmla="*/ 574604 h 574604"/>
              <a:gd name="connsiteX2" fmla="*/ 2425812 w 2529390"/>
              <a:gd name="connsiteY2" fmla="*/ 488174 h 574604"/>
              <a:gd name="connsiteX3" fmla="*/ 1610867 w 2529390"/>
              <a:gd name="connsiteY3" fmla="*/ 53472 h 574604"/>
              <a:gd name="connsiteX4" fmla="*/ 527841 w 2529390"/>
              <a:gd name="connsiteY4" fmla="*/ 199264 h 574604"/>
              <a:gd name="connsiteX5" fmla="*/ 179551 w 2529390"/>
              <a:gd name="connsiteY5" fmla="*/ 433410 h 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390" h="574604">
                <a:moveTo>
                  <a:pt x="0" y="574604"/>
                </a:moveTo>
                <a:lnTo>
                  <a:pt x="2529390" y="574604"/>
                </a:lnTo>
                <a:lnTo>
                  <a:pt x="2425812" y="488174"/>
                </a:lnTo>
                <a:cubicBezTo>
                  <a:pt x="2184842" y="304459"/>
                  <a:pt x="1836498" y="114219"/>
                  <a:pt x="1610867" y="53472"/>
                </a:cubicBezTo>
                <a:cubicBezTo>
                  <a:pt x="1249858" y="-43722"/>
                  <a:pt x="911412" y="-15953"/>
                  <a:pt x="527841" y="199264"/>
                </a:cubicBezTo>
                <a:cubicBezTo>
                  <a:pt x="431948" y="253069"/>
                  <a:pt x="309587" y="335728"/>
                  <a:pt x="179551" y="433410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3" name="任意多边形: 形状 62"/>
          <p:cNvSpPr/>
          <p:nvPr userDrawn="1">
            <p:custDataLst>
              <p:tags r:id="rId8"/>
            </p:custDataLst>
          </p:nvPr>
        </p:nvSpPr>
        <p:spPr>
          <a:xfrm flipV="1">
            <a:off x="9308051" y="0"/>
            <a:ext cx="1819190" cy="385748"/>
          </a:xfrm>
          <a:custGeom>
            <a:avLst/>
            <a:gdLst>
              <a:gd name="connsiteX0" fmla="*/ 0 w 1819190"/>
              <a:gd name="connsiteY0" fmla="*/ 385748 h 385748"/>
              <a:gd name="connsiteX1" fmla="*/ 1819190 w 1819190"/>
              <a:gd name="connsiteY1" fmla="*/ 385748 h 385748"/>
              <a:gd name="connsiteX2" fmla="*/ 1813497 w 1819190"/>
              <a:gd name="connsiteY2" fmla="*/ 380997 h 385748"/>
              <a:gd name="connsiteX3" fmla="*/ 1177470 w 1819190"/>
              <a:gd name="connsiteY3" fmla="*/ 41733 h 385748"/>
              <a:gd name="connsiteX4" fmla="*/ 332217 w 1819190"/>
              <a:gd name="connsiteY4" fmla="*/ 155517 h 385748"/>
              <a:gd name="connsiteX5" fmla="*/ 60393 w 1819190"/>
              <a:gd name="connsiteY5" fmla="*/ 338257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190" h="385748">
                <a:moveTo>
                  <a:pt x="0" y="385748"/>
                </a:moveTo>
                <a:lnTo>
                  <a:pt x="1819190" y="385748"/>
                </a:lnTo>
                <a:lnTo>
                  <a:pt x="1813497" y="380997"/>
                </a:lnTo>
                <a:cubicBezTo>
                  <a:pt x="1625431" y="237616"/>
                  <a:pt x="1353564" y="89143"/>
                  <a:pt x="1177470" y="41733"/>
                </a:cubicBezTo>
                <a:cubicBezTo>
                  <a:pt x="895719" y="-34123"/>
                  <a:pt x="631577" y="-12450"/>
                  <a:pt x="332217" y="155517"/>
                </a:cubicBezTo>
                <a:cubicBezTo>
                  <a:pt x="257377" y="197509"/>
                  <a:pt x="161880" y="262020"/>
                  <a:pt x="60393" y="33825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4" name="任意多边形: 形状 63"/>
          <p:cNvSpPr/>
          <p:nvPr userDrawn="1">
            <p:custDataLst>
              <p:tags r:id="rId9"/>
            </p:custDataLst>
          </p:nvPr>
        </p:nvSpPr>
        <p:spPr>
          <a:xfrm flipV="1">
            <a:off x="9613904" y="0"/>
            <a:ext cx="1083170" cy="196892"/>
          </a:xfrm>
          <a:custGeom>
            <a:avLst/>
            <a:gdLst>
              <a:gd name="connsiteX0" fmla="*/ 0 w 1083170"/>
              <a:gd name="connsiteY0" fmla="*/ 196892 h 196892"/>
              <a:gd name="connsiteX1" fmla="*/ 1083170 w 1083170"/>
              <a:gd name="connsiteY1" fmla="*/ 196892 h 196892"/>
              <a:gd name="connsiteX2" fmla="*/ 1012405 w 1083170"/>
              <a:gd name="connsiteY2" fmla="*/ 153290 h 196892"/>
              <a:gd name="connsiteX3" fmla="*/ 738138 w 1083170"/>
              <a:gd name="connsiteY3" fmla="*/ 29993 h 196892"/>
              <a:gd name="connsiteX4" fmla="*/ 130659 w 1083170"/>
              <a:gd name="connsiteY4" fmla="*/ 111769 h 196892"/>
              <a:gd name="connsiteX5" fmla="*/ 40161 w 1083170"/>
              <a:gd name="connsiteY5" fmla="*/ 168207 h 19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170" h="196892">
                <a:moveTo>
                  <a:pt x="0" y="196892"/>
                </a:moveTo>
                <a:lnTo>
                  <a:pt x="1083170" y="196892"/>
                </a:lnTo>
                <a:lnTo>
                  <a:pt x="1012405" y="153290"/>
                </a:lnTo>
                <a:cubicBezTo>
                  <a:pt x="914788" y="97029"/>
                  <a:pt x="814073" y="50437"/>
                  <a:pt x="738138" y="29993"/>
                </a:cubicBezTo>
                <a:cubicBezTo>
                  <a:pt x="535645" y="-24524"/>
                  <a:pt x="345808" y="-8948"/>
                  <a:pt x="130659" y="111769"/>
                </a:cubicBezTo>
                <a:cubicBezTo>
                  <a:pt x="103765" y="126859"/>
                  <a:pt x="73160" y="145995"/>
                  <a:pt x="40161" y="16820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5" name="任意多边形: 形状 64"/>
          <p:cNvSpPr/>
          <p:nvPr userDrawn="1">
            <p:custDataLst>
              <p:tags r:id="rId10"/>
            </p:custDataLst>
          </p:nvPr>
        </p:nvSpPr>
        <p:spPr>
          <a:xfrm flipV="1">
            <a:off x="10015597" y="0"/>
            <a:ext cx="146580" cy="8036"/>
          </a:xfrm>
          <a:custGeom>
            <a:avLst/>
            <a:gdLst>
              <a:gd name="connsiteX0" fmla="*/ 0 w 146580"/>
              <a:gd name="connsiteY0" fmla="*/ 8036 h 8036"/>
              <a:gd name="connsiteX1" fmla="*/ 146580 w 146580"/>
              <a:gd name="connsiteY1" fmla="*/ 8036 h 8036"/>
              <a:gd name="connsiteX2" fmla="*/ 111622 w 146580"/>
              <a:gd name="connsiteY2" fmla="*/ 1701 h 8036"/>
              <a:gd name="connsiteX3" fmla="*/ 21001 w 146580"/>
              <a:gd name="connsiteY3" fmla="*/ 3145 h 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80" h="8036">
                <a:moveTo>
                  <a:pt x="0" y="8036"/>
                </a:moveTo>
                <a:lnTo>
                  <a:pt x="146580" y="8036"/>
                </a:lnTo>
                <a:lnTo>
                  <a:pt x="111622" y="1701"/>
                </a:lnTo>
                <a:cubicBezTo>
                  <a:pt x="81415" y="-928"/>
                  <a:pt x="51328" y="-558"/>
                  <a:pt x="21001" y="31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1" name="任意多边形: 形状 50"/>
          <p:cNvSpPr/>
          <p:nvPr userDrawn="1">
            <p:custDataLst>
              <p:tags r:id="rId11"/>
            </p:custDataLst>
          </p:nvPr>
        </p:nvSpPr>
        <p:spPr>
          <a:xfrm>
            <a:off x="7204075" y="3787775"/>
            <a:ext cx="4987925" cy="3070225"/>
          </a:xfrm>
          <a:custGeom>
            <a:avLst/>
            <a:gdLst>
              <a:gd name="connsiteX0" fmla="*/ 5656394 w 5656394"/>
              <a:gd name="connsiteY0" fmla="*/ 0 h 3355190"/>
              <a:gd name="connsiteX1" fmla="*/ 5656394 w 5656394"/>
              <a:gd name="connsiteY1" fmla="*/ 3355190 h 3355190"/>
              <a:gd name="connsiteX2" fmla="*/ 0 w 5656394"/>
              <a:gd name="connsiteY2" fmla="*/ 3355190 h 3355190"/>
              <a:gd name="connsiteX3" fmla="*/ 70638 w 5656394"/>
              <a:gd name="connsiteY3" fmla="*/ 3295483 h 3355190"/>
              <a:gd name="connsiteX4" fmla="*/ 2508186 w 5656394"/>
              <a:gd name="connsiteY4" fmla="*/ 2334319 h 3355190"/>
              <a:gd name="connsiteX5" fmla="*/ 3860997 w 5656394"/>
              <a:gd name="connsiteY5" fmla="*/ 668357 h 3355190"/>
              <a:gd name="connsiteX6" fmla="*/ 5592864 w 5656394"/>
              <a:gd name="connsiteY6" fmla="*/ 2931 h 335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6394" h="3355190">
                <a:moveTo>
                  <a:pt x="5656394" y="0"/>
                </a:moveTo>
                <a:lnTo>
                  <a:pt x="5656394" y="3355190"/>
                </a:lnTo>
                <a:lnTo>
                  <a:pt x="0" y="3355190"/>
                </a:lnTo>
                <a:lnTo>
                  <a:pt x="70638" y="3295483"/>
                </a:lnTo>
                <a:cubicBezTo>
                  <a:pt x="523920" y="2978692"/>
                  <a:pt x="1936425" y="2738022"/>
                  <a:pt x="2508186" y="2334319"/>
                </a:cubicBezTo>
                <a:cubicBezTo>
                  <a:pt x="3161627" y="1872944"/>
                  <a:pt x="3291063" y="1054576"/>
                  <a:pt x="3860997" y="668357"/>
                </a:cubicBezTo>
                <a:cubicBezTo>
                  <a:pt x="4324068" y="354554"/>
                  <a:pt x="5055887" y="47642"/>
                  <a:pt x="5592864" y="29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66" name="图片 65" descr="背景图案&#10;&#10;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7492" r="25459" b="44545"/>
          <a:stretch>
            <a:fillRect/>
          </a:stretch>
        </p:blipFill>
        <p:spPr>
          <a:xfrm rot="8134636">
            <a:off x="-444488" y="-276373"/>
            <a:ext cx="2598312" cy="2804973"/>
          </a:xfrm>
          <a:custGeom>
            <a:avLst/>
            <a:gdLst>
              <a:gd name="connsiteX0" fmla="*/ 1121336 w 2598312"/>
              <a:gd name="connsiteY0" fmla="*/ 2804973 h 2804973"/>
              <a:gd name="connsiteX1" fmla="*/ 0 w 2598312"/>
              <a:gd name="connsiteY1" fmla="*/ 1706007 h 2804973"/>
              <a:gd name="connsiteX2" fmla="*/ 0 w 2598312"/>
              <a:gd name="connsiteY2" fmla="*/ 0 h 2804973"/>
              <a:gd name="connsiteX3" fmla="*/ 2598312 w 2598312"/>
              <a:gd name="connsiteY3" fmla="*/ 0 h 2804973"/>
              <a:gd name="connsiteX4" fmla="*/ 2598312 w 2598312"/>
              <a:gd name="connsiteY4" fmla="*/ 1297932 h 280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312" h="2804973">
                <a:moveTo>
                  <a:pt x="1121336" y="2804973"/>
                </a:moveTo>
                <a:lnTo>
                  <a:pt x="0" y="1706007"/>
                </a:lnTo>
                <a:lnTo>
                  <a:pt x="0" y="0"/>
                </a:lnTo>
                <a:lnTo>
                  <a:pt x="2598312" y="0"/>
                </a:lnTo>
                <a:lnTo>
                  <a:pt x="2598312" y="1297932"/>
                </a:lnTo>
                <a:close/>
              </a:path>
            </a:pathLst>
          </a:custGeom>
        </p:spPr>
      </p:pic>
      <p:sp>
        <p:nvSpPr>
          <p:cNvPr id="67" name="任意多边形: 形状 66"/>
          <p:cNvSpPr/>
          <p:nvPr userDrawn="1">
            <p:custDataLst>
              <p:tags r:id="rId14"/>
            </p:custDataLst>
          </p:nvPr>
        </p:nvSpPr>
        <p:spPr>
          <a:xfrm>
            <a:off x="9418433" y="5833012"/>
            <a:ext cx="2198290" cy="1024989"/>
          </a:xfrm>
          <a:custGeom>
            <a:avLst/>
            <a:gdLst>
              <a:gd name="connsiteX0" fmla="*/ 1099145 w 2198290"/>
              <a:gd name="connsiteY0" fmla="*/ 0 h 1024989"/>
              <a:gd name="connsiteX1" fmla="*/ 2196539 w 2198290"/>
              <a:gd name="connsiteY1" fmla="*/ 990305 h 1024989"/>
              <a:gd name="connsiteX2" fmla="*/ 2198290 w 2198290"/>
              <a:gd name="connsiteY2" fmla="*/ 1024989 h 1024989"/>
              <a:gd name="connsiteX3" fmla="*/ 0 w 2198290"/>
              <a:gd name="connsiteY3" fmla="*/ 1024989 h 1024989"/>
              <a:gd name="connsiteX4" fmla="*/ 1751 w 2198290"/>
              <a:gd name="connsiteY4" fmla="*/ 990305 h 1024989"/>
              <a:gd name="connsiteX5" fmla="*/ 1099145 w 2198290"/>
              <a:gd name="connsiteY5" fmla="*/ 0 h 10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290" h="1024989">
                <a:moveTo>
                  <a:pt x="1099145" y="0"/>
                </a:moveTo>
                <a:cubicBezTo>
                  <a:pt x="1670288" y="0"/>
                  <a:pt x="2140050" y="434066"/>
                  <a:pt x="2196539" y="990305"/>
                </a:cubicBezTo>
                <a:lnTo>
                  <a:pt x="2198290" y="1024989"/>
                </a:lnTo>
                <a:lnTo>
                  <a:pt x="0" y="1024989"/>
                </a:lnTo>
                <a:lnTo>
                  <a:pt x="1751" y="990305"/>
                </a:lnTo>
                <a:cubicBezTo>
                  <a:pt x="58240" y="434066"/>
                  <a:pt x="528002" y="0"/>
                  <a:pt x="10991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" name="日期占位符 3"/>
          <p:cNvSpPr/>
          <p:nvPr>
            <p:ph type="dt" sz="half" idx="16385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/>
          <p:nvPr>
            <p:ph type="ftr" sz="quarter" idx="16386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/>
          <p:nvPr>
            <p:ph type="sldNum" sz="quarter" idx="16387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/>
          <p:nvPr>
            <p:ph type="title" idx="16388" hasCustomPrompt="1"/>
            <p:custDataLst>
              <p:tags r:id="rId18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0" name="文本占位符 2"/>
          <p:cNvSpPr/>
          <p:nvPr>
            <p:ph type="body" idx="16389" hasCustomPrompt="1"/>
            <p:custDataLst>
              <p:tags r:id="rId19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: 形状 52"/>
          <p:cNvSpPr/>
          <p:nvPr>
            <p:custDataLst>
              <p:tags r:id="rId2"/>
            </p:custDataLst>
          </p:nvPr>
        </p:nvSpPr>
        <p:spPr>
          <a:xfrm>
            <a:off x="6494028" y="5279985"/>
            <a:ext cx="5697972" cy="1578015"/>
          </a:xfrm>
          <a:custGeom>
            <a:avLst/>
            <a:gdLst>
              <a:gd name="connsiteX0" fmla="*/ 5697972 w 5697972"/>
              <a:gd name="connsiteY0" fmla="*/ 0 h 1578015"/>
              <a:gd name="connsiteX1" fmla="*/ 5697972 w 5697972"/>
              <a:gd name="connsiteY1" fmla="*/ 1578015 h 1578015"/>
              <a:gd name="connsiteX2" fmla="*/ 0 w 5697972"/>
              <a:gd name="connsiteY2" fmla="*/ 1578015 h 1578015"/>
              <a:gd name="connsiteX3" fmla="*/ 36154 w 5697972"/>
              <a:gd name="connsiteY3" fmla="*/ 1561346 h 1578015"/>
              <a:gd name="connsiteX4" fmla="*/ 1506972 w 5697972"/>
              <a:gd name="connsiteY4" fmla="*/ 1019215 h 1578015"/>
              <a:gd name="connsiteX5" fmla="*/ 3716772 w 5697972"/>
              <a:gd name="connsiteY5" fmla="*/ 828715 h 1578015"/>
              <a:gd name="connsiteX6" fmla="*/ 5658942 w 5697972"/>
              <a:gd name="connsiteY6" fmla="*/ 13770 h 157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7972" h="1578015">
                <a:moveTo>
                  <a:pt x="5697972" y="0"/>
                </a:moveTo>
                <a:lnTo>
                  <a:pt x="5697972" y="1578015"/>
                </a:lnTo>
                <a:lnTo>
                  <a:pt x="0" y="1578015"/>
                </a:lnTo>
                <a:lnTo>
                  <a:pt x="36154" y="1561346"/>
                </a:lnTo>
                <a:cubicBezTo>
                  <a:pt x="530660" y="1340948"/>
                  <a:pt x="1130206" y="1130340"/>
                  <a:pt x="1506972" y="1019215"/>
                </a:cubicBezTo>
                <a:cubicBezTo>
                  <a:pt x="2260505" y="796965"/>
                  <a:pt x="2992872" y="1006515"/>
                  <a:pt x="3716772" y="828715"/>
                </a:cubicBezTo>
                <a:cubicBezTo>
                  <a:pt x="4350185" y="673140"/>
                  <a:pt x="5163481" y="201554"/>
                  <a:pt x="5658942" y="1377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>
            <p:custDataLst>
              <p:tags r:id="rId3"/>
            </p:custDataLst>
          </p:nvPr>
        </p:nvSpPr>
        <p:spPr>
          <a:xfrm>
            <a:off x="0" y="0"/>
            <a:ext cx="6033690" cy="1217017"/>
          </a:xfrm>
          <a:custGeom>
            <a:avLst/>
            <a:gdLst>
              <a:gd name="connsiteX0" fmla="*/ 0 w 6033690"/>
              <a:gd name="connsiteY0" fmla="*/ 0 h 1217017"/>
              <a:gd name="connsiteX1" fmla="*/ 6033690 w 6033690"/>
              <a:gd name="connsiteY1" fmla="*/ 0 h 1217017"/>
              <a:gd name="connsiteX2" fmla="*/ 5979654 w 6033690"/>
              <a:gd name="connsiteY2" fmla="*/ 33970 h 1217017"/>
              <a:gd name="connsiteX3" fmla="*/ 4965700 w 6033690"/>
              <a:gd name="connsiteY3" fmla="*/ 457200 h 1217017"/>
              <a:gd name="connsiteX4" fmla="*/ 3886200 w 6033690"/>
              <a:gd name="connsiteY4" fmla="*/ 571500 h 1217017"/>
              <a:gd name="connsiteX5" fmla="*/ 2032000 w 6033690"/>
              <a:gd name="connsiteY5" fmla="*/ 1206500 h 1217017"/>
              <a:gd name="connsiteX6" fmla="*/ 54166 w 6033690"/>
              <a:gd name="connsiteY6" fmla="*/ 185004 h 1217017"/>
              <a:gd name="connsiteX7" fmla="*/ 0 w 6033690"/>
              <a:gd name="connsiteY7" fmla="*/ 148480 h 121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3690" h="1217017">
                <a:moveTo>
                  <a:pt x="0" y="0"/>
                </a:moveTo>
                <a:lnTo>
                  <a:pt x="6033690" y="0"/>
                </a:lnTo>
                <a:lnTo>
                  <a:pt x="5979654" y="33970"/>
                </a:lnTo>
                <a:cubicBezTo>
                  <a:pt x="5708022" y="191790"/>
                  <a:pt x="5195888" y="377825"/>
                  <a:pt x="4965700" y="457200"/>
                </a:cubicBezTo>
                <a:cubicBezTo>
                  <a:pt x="4597400" y="584200"/>
                  <a:pt x="4375151" y="446617"/>
                  <a:pt x="3886200" y="571500"/>
                </a:cubicBezTo>
                <a:cubicBezTo>
                  <a:pt x="3397250" y="696383"/>
                  <a:pt x="2719917" y="1303867"/>
                  <a:pt x="2032000" y="1206500"/>
                </a:cubicBezTo>
                <a:cubicBezTo>
                  <a:pt x="1473068" y="1127390"/>
                  <a:pt x="578776" y="538253"/>
                  <a:pt x="54166" y="185004"/>
                </a:cubicBezTo>
                <a:lnTo>
                  <a:pt x="0" y="1484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4"/>
            </p:custDataLst>
          </p:nvPr>
        </p:nvSpPr>
        <p:spPr>
          <a:xfrm>
            <a:off x="0" y="1"/>
            <a:ext cx="3463968" cy="2456895"/>
          </a:xfrm>
          <a:custGeom>
            <a:avLst/>
            <a:gdLst>
              <a:gd name="connsiteX0" fmla="*/ 0 w 3463968"/>
              <a:gd name="connsiteY0" fmla="*/ 0 h 2456895"/>
              <a:gd name="connsiteX1" fmla="*/ 3463968 w 3463968"/>
              <a:gd name="connsiteY1" fmla="*/ 0 h 2456895"/>
              <a:gd name="connsiteX2" fmla="*/ 3459167 w 3463968"/>
              <a:gd name="connsiteY2" fmla="*/ 20630 h 2456895"/>
              <a:gd name="connsiteX3" fmla="*/ 2171701 w 3463968"/>
              <a:gd name="connsiteY3" fmla="*/ 1041400 h 2456895"/>
              <a:gd name="connsiteX4" fmla="*/ 622301 w 3463968"/>
              <a:gd name="connsiteY4" fmla="*/ 1346200 h 2456895"/>
              <a:gd name="connsiteX5" fmla="*/ 21226 w 3463968"/>
              <a:gd name="connsiteY5" fmla="*/ 2425311 h 2456895"/>
              <a:gd name="connsiteX6" fmla="*/ 0 w 3463968"/>
              <a:gd name="connsiteY6" fmla="*/ 2456895 h 245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968" h="2456895">
                <a:moveTo>
                  <a:pt x="0" y="0"/>
                </a:moveTo>
                <a:lnTo>
                  <a:pt x="3463968" y="0"/>
                </a:lnTo>
                <a:lnTo>
                  <a:pt x="3459167" y="20630"/>
                </a:lnTo>
                <a:cubicBezTo>
                  <a:pt x="3332883" y="350581"/>
                  <a:pt x="2551775" y="835025"/>
                  <a:pt x="2171701" y="1041400"/>
                </a:cubicBezTo>
                <a:cubicBezTo>
                  <a:pt x="1703918" y="1295400"/>
                  <a:pt x="1020234" y="1100667"/>
                  <a:pt x="622301" y="1346200"/>
                </a:cubicBezTo>
                <a:cubicBezTo>
                  <a:pt x="348722" y="1515004"/>
                  <a:pt x="186193" y="2145019"/>
                  <a:pt x="21226" y="2425311"/>
                </a:cubicBezTo>
                <a:lnTo>
                  <a:pt x="0" y="245689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5"/>
            </p:custDataLst>
          </p:nvPr>
        </p:nvSpPr>
        <p:spPr>
          <a:xfrm>
            <a:off x="9264380" y="4340304"/>
            <a:ext cx="2927621" cy="2517696"/>
          </a:xfrm>
          <a:custGeom>
            <a:avLst/>
            <a:gdLst>
              <a:gd name="connsiteX0" fmla="*/ 2927621 w 2927621"/>
              <a:gd name="connsiteY0" fmla="*/ 0 h 2517696"/>
              <a:gd name="connsiteX1" fmla="*/ 2927621 w 2927621"/>
              <a:gd name="connsiteY1" fmla="*/ 2517696 h 2517696"/>
              <a:gd name="connsiteX2" fmla="*/ 0 w 2927621"/>
              <a:gd name="connsiteY2" fmla="*/ 2517696 h 2517696"/>
              <a:gd name="connsiteX3" fmla="*/ 30669 w 2927621"/>
              <a:gd name="connsiteY3" fmla="*/ 2497070 h 2517696"/>
              <a:gd name="connsiteX4" fmla="*/ 1695721 w 2927621"/>
              <a:gd name="connsiteY4" fmla="*/ 1692195 h 2517696"/>
              <a:gd name="connsiteX5" fmla="*/ 2292621 w 2927621"/>
              <a:gd name="connsiteY5" fmla="*/ 422195 h 2517696"/>
              <a:gd name="connsiteX6" fmla="*/ 2916831 w 2927621"/>
              <a:gd name="connsiteY6" fmla="*/ 2748 h 251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7621" h="2517696">
                <a:moveTo>
                  <a:pt x="2927621" y="0"/>
                </a:moveTo>
                <a:lnTo>
                  <a:pt x="2927621" y="2517696"/>
                </a:lnTo>
                <a:lnTo>
                  <a:pt x="0" y="2517696"/>
                </a:lnTo>
                <a:lnTo>
                  <a:pt x="30669" y="2497070"/>
                </a:lnTo>
                <a:cubicBezTo>
                  <a:pt x="411070" y="2267267"/>
                  <a:pt x="1347530" y="2008902"/>
                  <a:pt x="1695721" y="1692195"/>
                </a:cubicBezTo>
                <a:cubicBezTo>
                  <a:pt x="2093654" y="1330245"/>
                  <a:pt x="2030154" y="699478"/>
                  <a:pt x="2292621" y="422195"/>
                </a:cubicBezTo>
                <a:cubicBezTo>
                  <a:pt x="2456663" y="248893"/>
                  <a:pt x="2696772" y="69804"/>
                  <a:pt x="2916831" y="2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81" name="图片 80" descr="背景图案&#10;&#10;低可信度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10875" r="33301" b="32066"/>
          <a:stretch>
            <a:fillRect/>
          </a:stretch>
        </p:blipFill>
        <p:spPr>
          <a:xfrm rot="1159936">
            <a:off x="9231691" y="4711611"/>
            <a:ext cx="1746343" cy="2506103"/>
          </a:xfrm>
          <a:custGeom>
            <a:avLst/>
            <a:gdLst>
              <a:gd name="connsiteX0" fmla="*/ 0 w 1746343"/>
              <a:gd name="connsiteY0" fmla="*/ 0 h 2506103"/>
              <a:gd name="connsiteX1" fmla="*/ 1746343 w 1746343"/>
              <a:gd name="connsiteY1" fmla="*/ 0 h 2506103"/>
              <a:gd name="connsiteX2" fmla="*/ 1746343 w 1746343"/>
              <a:gd name="connsiteY2" fmla="*/ 1893438 h 2506103"/>
              <a:gd name="connsiteX3" fmla="*/ 0 w 1746343"/>
              <a:gd name="connsiteY3" fmla="*/ 2506103 h 250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6343" h="2506103">
                <a:moveTo>
                  <a:pt x="0" y="0"/>
                </a:moveTo>
                <a:lnTo>
                  <a:pt x="1746343" y="0"/>
                </a:lnTo>
                <a:lnTo>
                  <a:pt x="1746343" y="1893438"/>
                </a:lnTo>
                <a:lnTo>
                  <a:pt x="0" y="2506103"/>
                </a:lnTo>
                <a:close/>
              </a:path>
            </a:pathLst>
          </a:custGeom>
        </p:spPr>
      </p:pic>
      <p:sp>
        <p:nvSpPr>
          <p:cNvPr id="5" name="标题 1"/>
          <p:cNvSpPr/>
          <p:nvPr userDrawn="1">
            <p:ph type="title" hasCustomPrompt="1"/>
            <p:custDataLst>
              <p:tags r:id="rId8"/>
            </p:custDataLst>
          </p:nvPr>
        </p:nvSpPr>
        <p:spPr>
          <a:xfrm>
            <a:off x="4811711" y="809357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en-US" altLang="zh-CN" sz="6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Light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/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/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/>
          <p:nvPr userDrawn="1"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/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/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/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/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/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/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/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/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/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任意多边形: 形状 7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5660001" cy="1739005"/>
          </a:xfrm>
          <a:custGeom>
            <a:avLst/>
            <a:gdLst>
              <a:gd name="connsiteX0" fmla="*/ 0 w 5660001"/>
              <a:gd name="connsiteY0" fmla="*/ 0 h 1739005"/>
              <a:gd name="connsiteX1" fmla="*/ 5660001 w 5660001"/>
              <a:gd name="connsiteY1" fmla="*/ 0 h 1739005"/>
              <a:gd name="connsiteX2" fmla="*/ 5594846 w 5660001"/>
              <a:gd name="connsiteY2" fmla="*/ 46554 h 1739005"/>
              <a:gd name="connsiteX3" fmla="*/ 3924300 w 5660001"/>
              <a:gd name="connsiteY3" fmla="*/ 736600 h 1739005"/>
              <a:gd name="connsiteX4" fmla="*/ 2895600 w 5660001"/>
              <a:gd name="connsiteY4" fmla="*/ 1727200 h 1739005"/>
              <a:gd name="connsiteX5" fmla="*/ 1104900 w 5660001"/>
              <a:gd name="connsiteY5" fmla="*/ 1092200 h 1739005"/>
              <a:gd name="connsiteX6" fmla="*/ 84138 w 5660001"/>
              <a:gd name="connsiteY6" fmla="*/ 774799 h 1739005"/>
              <a:gd name="connsiteX7" fmla="*/ 0 w 5660001"/>
              <a:gd name="connsiteY7" fmla="*/ 1485780 h 173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0001" h="1739005">
                <a:moveTo>
                  <a:pt x="0" y="0"/>
                </a:moveTo>
                <a:lnTo>
                  <a:pt x="5660001" y="0"/>
                </a:lnTo>
                <a:lnTo>
                  <a:pt x="5594846" y="46554"/>
                </a:lnTo>
                <a:cubicBezTo>
                  <a:pt x="5256899" y="265915"/>
                  <a:pt x="4374174" y="456492"/>
                  <a:pt x="3924300" y="736600"/>
                </a:cubicBezTo>
                <a:cubicBezTo>
                  <a:pt x="3474426" y="1016708"/>
                  <a:pt x="3365500" y="1667933"/>
                  <a:pt x="2895600" y="1727200"/>
                </a:cubicBezTo>
                <a:cubicBezTo>
                  <a:pt x="2425700" y="1786467"/>
                  <a:pt x="1731433" y="1629833"/>
                  <a:pt x="1104900" y="1092200"/>
                </a:cubicBezTo>
                <a:cubicBezTo>
                  <a:pt x="673100" y="1069975"/>
                  <a:pt x="561182" y="835422"/>
                  <a:pt x="84138" y="774799"/>
                </a:cubicBezTo>
                <a:lnTo>
                  <a:pt x="0" y="148578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7" name="任意多边形: 形状 76"/>
          <p:cNvSpPr/>
          <p:nvPr userDrawn="1">
            <p:custDataLst>
              <p:tags r:id="rId3"/>
            </p:custDataLst>
          </p:nvPr>
        </p:nvSpPr>
        <p:spPr>
          <a:xfrm>
            <a:off x="8515597" y="0"/>
            <a:ext cx="3676403" cy="3279790"/>
          </a:xfrm>
          <a:custGeom>
            <a:avLst/>
            <a:gdLst>
              <a:gd name="connsiteX0" fmla="*/ 0 w 3676403"/>
              <a:gd name="connsiteY0" fmla="*/ 0 h 3279790"/>
              <a:gd name="connsiteX1" fmla="*/ 3676403 w 3676403"/>
              <a:gd name="connsiteY1" fmla="*/ 0 h 3279790"/>
              <a:gd name="connsiteX2" fmla="*/ 3676403 w 3676403"/>
              <a:gd name="connsiteY2" fmla="*/ 3279790 h 3279790"/>
              <a:gd name="connsiteX3" fmla="*/ 3649105 w 3676403"/>
              <a:gd name="connsiteY3" fmla="*/ 3236193 h 3279790"/>
              <a:gd name="connsiteX4" fmla="*/ 2800103 w 3676403"/>
              <a:gd name="connsiteY4" fmla="*/ 2705100 h 3279790"/>
              <a:gd name="connsiteX5" fmla="*/ 1847603 w 3676403"/>
              <a:gd name="connsiteY5" fmla="*/ 1371600 h 3279790"/>
              <a:gd name="connsiteX6" fmla="*/ 487265 w 3676403"/>
              <a:gd name="connsiteY6" fmla="*/ 931627 h 3279790"/>
              <a:gd name="connsiteX7" fmla="*/ 0 w 3676403"/>
              <a:gd name="connsiteY7" fmla="*/ 0 h 327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6403" h="3279790">
                <a:moveTo>
                  <a:pt x="0" y="0"/>
                </a:moveTo>
                <a:lnTo>
                  <a:pt x="3676403" y="0"/>
                </a:lnTo>
                <a:lnTo>
                  <a:pt x="3676403" y="3279790"/>
                </a:lnTo>
                <a:lnTo>
                  <a:pt x="3649105" y="3236193"/>
                </a:lnTo>
                <a:cubicBezTo>
                  <a:pt x="3507698" y="2997035"/>
                  <a:pt x="3043520" y="2910152"/>
                  <a:pt x="2800103" y="2705100"/>
                </a:cubicBezTo>
                <a:cubicBezTo>
                  <a:pt x="2410636" y="2377017"/>
                  <a:pt x="2461436" y="1869017"/>
                  <a:pt x="1847603" y="1371600"/>
                </a:cubicBezTo>
                <a:cubicBezTo>
                  <a:pt x="1463957" y="1060715"/>
                  <a:pt x="795199" y="1160227"/>
                  <a:pt x="487265" y="931627"/>
                </a:cubicBezTo>
                <a:cubicBezTo>
                  <a:pt x="179331" y="703027"/>
                  <a:pt x="35422" y="35376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1" name="任意多边形: 形状 80"/>
          <p:cNvSpPr/>
          <p:nvPr userDrawn="1">
            <p:custDataLst>
              <p:tags r:id="rId4"/>
            </p:custDataLst>
          </p:nvPr>
        </p:nvSpPr>
        <p:spPr>
          <a:xfrm>
            <a:off x="5532866" y="5130426"/>
            <a:ext cx="6659134" cy="1727574"/>
          </a:xfrm>
          <a:custGeom>
            <a:avLst/>
            <a:gdLst>
              <a:gd name="connsiteX0" fmla="*/ 6659134 w 6659134"/>
              <a:gd name="connsiteY0" fmla="*/ 0 h 1727574"/>
              <a:gd name="connsiteX1" fmla="*/ 6659134 w 6659134"/>
              <a:gd name="connsiteY1" fmla="*/ 1727574 h 1727574"/>
              <a:gd name="connsiteX2" fmla="*/ 0 w 6659134"/>
              <a:gd name="connsiteY2" fmla="*/ 1727574 h 1727574"/>
              <a:gd name="connsiteX3" fmla="*/ 92399 w 6659134"/>
              <a:gd name="connsiteY3" fmla="*/ 1644342 h 1727574"/>
              <a:gd name="connsiteX4" fmla="*/ 2188734 w 6659134"/>
              <a:gd name="connsiteY4" fmla="*/ 597274 h 1727574"/>
              <a:gd name="connsiteX5" fmla="*/ 5325634 w 6659134"/>
              <a:gd name="connsiteY5" fmla="*/ 546474 h 1727574"/>
              <a:gd name="connsiteX6" fmla="*/ 6518640 w 6659134"/>
              <a:gd name="connsiteY6" fmla="*/ 84214 h 172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9134" h="1727574">
                <a:moveTo>
                  <a:pt x="6659134" y="0"/>
                </a:moveTo>
                <a:lnTo>
                  <a:pt x="6659134" y="1727574"/>
                </a:lnTo>
                <a:lnTo>
                  <a:pt x="0" y="1727574"/>
                </a:lnTo>
                <a:lnTo>
                  <a:pt x="92399" y="1644342"/>
                </a:lnTo>
                <a:cubicBezTo>
                  <a:pt x="578456" y="1242296"/>
                  <a:pt x="1557174" y="777720"/>
                  <a:pt x="2188734" y="597274"/>
                </a:cubicBezTo>
                <a:cubicBezTo>
                  <a:pt x="3107367" y="334807"/>
                  <a:pt x="4557284" y="658657"/>
                  <a:pt x="5325634" y="546474"/>
                </a:cubicBezTo>
                <a:cubicBezTo>
                  <a:pt x="5901897" y="462337"/>
                  <a:pt x="6231700" y="259137"/>
                  <a:pt x="6518640" y="842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dirty="0"/>
          </a:p>
        </p:txBody>
      </p:sp>
      <p:sp>
        <p:nvSpPr>
          <p:cNvPr id="83" name="任意多边形: 形状 82"/>
          <p:cNvSpPr/>
          <p:nvPr userDrawn="1">
            <p:custDataLst>
              <p:tags r:id="rId5"/>
            </p:custDataLst>
          </p:nvPr>
        </p:nvSpPr>
        <p:spPr>
          <a:xfrm>
            <a:off x="8729824" y="6094288"/>
            <a:ext cx="3228402" cy="763712"/>
          </a:xfrm>
          <a:custGeom>
            <a:avLst/>
            <a:gdLst>
              <a:gd name="connsiteX0" fmla="*/ 1551731 w 3228402"/>
              <a:gd name="connsiteY0" fmla="*/ 174 h 763712"/>
              <a:gd name="connsiteX1" fmla="*/ 2039776 w 3228402"/>
              <a:gd name="connsiteY1" fmla="*/ 65212 h 763712"/>
              <a:gd name="connsiteX2" fmla="*/ 3192003 w 3228402"/>
              <a:gd name="connsiteY2" fmla="*/ 727497 h 763712"/>
              <a:gd name="connsiteX3" fmla="*/ 3228402 w 3228402"/>
              <a:gd name="connsiteY3" fmla="*/ 763712 h 763712"/>
              <a:gd name="connsiteX4" fmla="*/ 0 w 3228402"/>
              <a:gd name="connsiteY4" fmla="*/ 763712 h 763712"/>
              <a:gd name="connsiteX5" fmla="*/ 52189 w 3228402"/>
              <a:gd name="connsiteY5" fmla="*/ 718890 h 763712"/>
              <a:gd name="connsiteX6" fmla="*/ 718976 w 3228402"/>
              <a:gd name="connsiteY6" fmla="*/ 243012 h 763712"/>
              <a:gd name="connsiteX7" fmla="*/ 1551731 w 3228402"/>
              <a:gd name="connsiteY7" fmla="*/ 174 h 76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8402" h="763712">
                <a:moveTo>
                  <a:pt x="1551731" y="174"/>
                </a:moveTo>
                <a:cubicBezTo>
                  <a:pt x="1713445" y="-2257"/>
                  <a:pt x="1874676" y="20762"/>
                  <a:pt x="2039776" y="65212"/>
                </a:cubicBezTo>
                <a:cubicBezTo>
                  <a:pt x="2369976" y="154112"/>
                  <a:pt x="2915679" y="470421"/>
                  <a:pt x="3192003" y="727497"/>
                </a:cubicBezTo>
                <a:lnTo>
                  <a:pt x="3228402" y="763712"/>
                </a:lnTo>
                <a:lnTo>
                  <a:pt x="0" y="763712"/>
                </a:lnTo>
                <a:lnTo>
                  <a:pt x="52189" y="718890"/>
                </a:lnTo>
                <a:cubicBezTo>
                  <a:pt x="295511" y="519039"/>
                  <a:pt x="543557" y="341437"/>
                  <a:pt x="718976" y="243012"/>
                </a:cubicBezTo>
                <a:cubicBezTo>
                  <a:pt x="1011340" y="78970"/>
                  <a:pt x="1282207" y="4226"/>
                  <a:pt x="1551731" y="17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5" name="任意多边形: 形状 84"/>
          <p:cNvSpPr/>
          <p:nvPr userDrawn="1">
            <p:custDataLst>
              <p:tags r:id="rId6"/>
            </p:custDataLst>
          </p:nvPr>
        </p:nvSpPr>
        <p:spPr>
          <a:xfrm>
            <a:off x="9024932" y="6283144"/>
            <a:ext cx="2530013" cy="574856"/>
          </a:xfrm>
          <a:custGeom>
            <a:avLst/>
            <a:gdLst>
              <a:gd name="connsiteX0" fmla="*/ 1211002 w 2530013"/>
              <a:gd name="connsiteY0" fmla="*/ 143 h 574856"/>
              <a:gd name="connsiteX1" fmla="*/ 1611188 w 2530013"/>
              <a:gd name="connsiteY1" fmla="*/ 53473 h 574856"/>
              <a:gd name="connsiteX2" fmla="*/ 2426132 w 2530013"/>
              <a:gd name="connsiteY2" fmla="*/ 488174 h 574856"/>
              <a:gd name="connsiteX3" fmla="*/ 2530013 w 2530013"/>
              <a:gd name="connsiteY3" fmla="*/ 574856 h 574856"/>
              <a:gd name="connsiteX4" fmla="*/ 0 w 2530013"/>
              <a:gd name="connsiteY4" fmla="*/ 574856 h 574856"/>
              <a:gd name="connsiteX5" fmla="*/ 179872 w 2530013"/>
              <a:gd name="connsiteY5" fmla="*/ 433411 h 574856"/>
              <a:gd name="connsiteX6" fmla="*/ 528162 w 2530013"/>
              <a:gd name="connsiteY6" fmla="*/ 199265 h 574856"/>
              <a:gd name="connsiteX7" fmla="*/ 1211002 w 2530013"/>
              <a:gd name="connsiteY7" fmla="*/ 143 h 57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0013" h="574856">
                <a:moveTo>
                  <a:pt x="1211002" y="143"/>
                </a:moveTo>
                <a:cubicBezTo>
                  <a:pt x="1343604" y="-1851"/>
                  <a:pt x="1475810" y="17025"/>
                  <a:pt x="1611188" y="53473"/>
                </a:cubicBezTo>
                <a:cubicBezTo>
                  <a:pt x="1836819" y="114219"/>
                  <a:pt x="2185163" y="304459"/>
                  <a:pt x="2426132" y="488174"/>
                </a:cubicBezTo>
                <a:lnTo>
                  <a:pt x="2530013" y="574856"/>
                </a:lnTo>
                <a:lnTo>
                  <a:pt x="0" y="574856"/>
                </a:lnTo>
                <a:lnTo>
                  <a:pt x="179872" y="433411"/>
                </a:lnTo>
                <a:cubicBezTo>
                  <a:pt x="309908" y="335728"/>
                  <a:pt x="432269" y="253069"/>
                  <a:pt x="528162" y="199265"/>
                </a:cubicBezTo>
                <a:cubicBezTo>
                  <a:pt x="767894" y="64754"/>
                  <a:pt x="989999" y="3465"/>
                  <a:pt x="1211002" y="143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87" name="任意多边形: 形状 86"/>
          <p:cNvSpPr/>
          <p:nvPr userDrawn="1">
            <p:custDataLst>
              <p:tags r:id="rId7"/>
            </p:custDataLst>
          </p:nvPr>
        </p:nvSpPr>
        <p:spPr>
          <a:xfrm>
            <a:off x="9324851" y="6472000"/>
            <a:ext cx="1819812" cy="386000"/>
          </a:xfrm>
          <a:custGeom>
            <a:avLst/>
            <a:gdLst>
              <a:gd name="connsiteX0" fmla="*/ 865463 w 1819812"/>
              <a:gd name="connsiteY0" fmla="*/ 112 h 386000"/>
              <a:gd name="connsiteX1" fmla="*/ 1177790 w 1819812"/>
              <a:gd name="connsiteY1" fmla="*/ 41733 h 386000"/>
              <a:gd name="connsiteX2" fmla="*/ 1813817 w 1819812"/>
              <a:gd name="connsiteY2" fmla="*/ 380998 h 386000"/>
              <a:gd name="connsiteX3" fmla="*/ 1819812 w 1819812"/>
              <a:gd name="connsiteY3" fmla="*/ 386000 h 386000"/>
              <a:gd name="connsiteX4" fmla="*/ 0 w 1819812"/>
              <a:gd name="connsiteY4" fmla="*/ 386000 h 386000"/>
              <a:gd name="connsiteX5" fmla="*/ 60713 w 1819812"/>
              <a:gd name="connsiteY5" fmla="*/ 338258 h 386000"/>
              <a:gd name="connsiteX6" fmla="*/ 332537 w 1819812"/>
              <a:gd name="connsiteY6" fmla="*/ 155517 h 386000"/>
              <a:gd name="connsiteX7" fmla="*/ 865463 w 1819812"/>
              <a:gd name="connsiteY7" fmla="*/ 112 h 3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9812" h="386000">
                <a:moveTo>
                  <a:pt x="865463" y="112"/>
                </a:moveTo>
                <a:cubicBezTo>
                  <a:pt x="968953" y="-1444"/>
                  <a:pt x="1072133" y="13287"/>
                  <a:pt x="1177790" y="41733"/>
                </a:cubicBezTo>
                <a:cubicBezTo>
                  <a:pt x="1353884" y="89143"/>
                  <a:pt x="1625751" y="237617"/>
                  <a:pt x="1813817" y="380998"/>
                </a:cubicBezTo>
                <a:lnTo>
                  <a:pt x="1819812" y="386000"/>
                </a:lnTo>
                <a:lnTo>
                  <a:pt x="0" y="386000"/>
                </a:lnTo>
                <a:lnTo>
                  <a:pt x="60713" y="338258"/>
                </a:lnTo>
                <a:cubicBezTo>
                  <a:pt x="162200" y="262020"/>
                  <a:pt x="257697" y="197509"/>
                  <a:pt x="332537" y="155517"/>
                </a:cubicBezTo>
                <a:cubicBezTo>
                  <a:pt x="519637" y="50538"/>
                  <a:pt x="692980" y="2704"/>
                  <a:pt x="865463" y="112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89" name="任意多边形: 形状 88"/>
          <p:cNvSpPr/>
          <p:nvPr userDrawn="1">
            <p:custDataLst>
              <p:tags r:id="rId8"/>
            </p:custDataLst>
          </p:nvPr>
        </p:nvSpPr>
        <p:spPr>
          <a:xfrm>
            <a:off x="9630673" y="6660856"/>
            <a:ext cx="1083931" cy="197144"/>
          </a:xfrm>
          <a:custGeom>
            <a:avLst/>
            <a:gdLst>
              <a:gd name="connsiteX0" fmla="*/ 514022 w 1083931"/>
              <a:gd name="connsiteY0" fmla="*/ 80 h 197144"/>
              <a:gd name="connsiteX1" fmla="*/ 738490 w 1083931"/>
              <a:gd name="connsiteY1" fmla="*/ 29993 h 197144"/>
              <a:gd name="connsiteX2" fmla="*/ 1012756 w 1083931"/>
              <a:gd name="connsiteY2" fmla="*/ 153291 h 197144"/>
              <a:gd name="connsiteX3" fmla="*/ 1083931 w 1083931"/>
              <a:gd name="connsiteY3" fmla="*/ 197144 h 197144"/>
              <a:gd name="connsiteX4" fmla="*/ 0 w 1083931"/>
              <a:gd name="connsiteY4" fmla="*/ 197144 h 197144"/>
              <a:gd name="connsiteX5" fmla="*/ 40513 w 1083931"/>
              <a:gd name="connsiteY5" fmla="*/ 168207 h 197144"/>
              <a:gd name="connsiteX6" fmla="*/ 131011 w 1083931"/>
              <a:gd name="connsiteY6" fmla="*/ 111770 h 197144"/>
              <a:gd name="connsiteX7" fmla="*/ 514022 w 1083931"/>
              <a:gd name="connsiteY7" fmla="*/ 80 h 1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3931" h="197144">
                <a:moveTo>
                  <a:pt x="514022" y="80"/>
                </a:moveTo>
                <a:cubicBezTo>
                  <a:pt x="588400" y="-1038"/>
                  <a:pt x="662555" y="9549"/>
                  <a:pt x="738490" y="29993"/>
                </a:cubicBezTo>
                <a:cubicBezTo>
                  <a:pt x="814425" y="50437"/>
                  <a:pt x="915140" y="97030"/>
                  <a:pt x="1012756" y="153291"/>
                </a:cubicBezTo>
                <a:lnTo>
                  <a:pt x="1083931" y="197144"/>
                </a:lnTo>
                <a:lnTo>
                  <a:pt x="0" y="197144"/>
                </a:lnTo>
                <a:lnTo>
                  <a:pt x="40513" y="168207"/>
                </a:lnTo>
                <a:cubicBezTo>
                  <a:pt x="73512" y="145995"/>
                  <a:pt x="104117" y="126859"/>
                  <a:pt x="131011" y="111770"/>
                </a:cubicBezTo>
                <a:cubicBezTo>
                  <a:pt x="265479" y="36321"/>
                  <a:pt x="390060" y="1944"/>
                  <a:pt x="514022" y="80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91" name="任意多边形: 形状 90"/>
          <p:cNvSpPr/>
          <p:nvPr userDrawn="1">
            <p:custDataLst>
              <p:tags r:id="rId9"/>
            </p:custDataLst>
          </p:nvPr>
        </p:nvSpPr>
        <p:spPr>
          <a:xfrm>
            <a:off x="10031635" y="6849712"/>
            <a:ext cx="149052" cy="8288"/>
          </a:xfrm>
          <a:custGeom>
            <a:avLst/>
            <a:gdLst>
              <a:gd name="connsiteX0" fmla="*/ 112704 w 149052"/>
              <a:gd name="connsiteY0" fmla="*/ 1702 h 8288"/>
              <a:gd name="connsiteX1" fmla="*/ 149052 w 149052"/>
              <a:gd name="connsiteY1" fmla="*/ 8288 h 8288"/>
              <a:gd name="connsiteX2" fmla="*/ 0 w 149052"/>
              <a:gd name="connsiteY2" fmla="*/ 8288 h 8288"/>
              <a:gd name="connsiteX3" fmla="*/ 22083 w 149052"/>
              <a:gd name="connsiteY3" fmla="*/ 3146 h 8288"/>
              <a:gd name="connsiteX4" fmla="*/ 112704 w 149052"/>
              <a:gd name="connsiteY4" fmla="*/ 1702 h 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52" h="8288">
                <a:moveTo>
                  <a:pt x="112704" y="1702"/>
                </a:moveTo>
                <a:lnTo>
                  <a:pt x="149052" y="8288"/>
                </a:lnTo>
                <a:lnTo>
                  <a:pt x="0" y="8288"/>
                </a:lnTo>
                <a:lnTo>
                  <a:pt x="22083" y="3146"/>
                </a:lnTo>
                <a:cubicBezTo>
                  <a:pt x="52410" y="-558"/>
                  <a:pt x="82497" y="-928"/>
                  <a:pt x="112704" y="170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3" name="任意多边形: 形状 92"/>
          <p:cNvSpPr/>
          <p:nvPr userDrawn="1">
            <p:custDataLst>
              <p:tags r:id="rId10"/>
            </p:custDataLst>
          </p:nvPr>
        </p:nvSpPr>
        <p:spPr>
          <a:xfrm>
            <a:off x="1" y="0"/>
            <a:ext cx="1731155" cy="4866173"/>
          </a:xfrm>
          <a:custGeom>
            <a:avLst/>
            <a:gdLst>
              <a:gd name="connsiteX0" fmla="*/ 0 w 1731155"/>
              <a:gd name="connsiteY0" fmla="*/ 0 h 4866173"/>
              <a:gd name="connsiteX1" fmla="*/ 1607670 w 1731155"/>
              <a:gd name="connsiteY1" fmla="*/ 0 h 4866173"/>
              <a:gd name="connsiteX2" fmla="*/ 1640208 w 1731155"/>
              <a:gd name="connsiteY2" fmla="*/ 60685 h 4866173"/>
              <a:gd name="connsiteX3" fmla="*/ 1713232 w 1731155"/>
              <a:gd name="connsiteY3" fmla="*/ 624184 h 4866173"/>
              <a:gd name="connsiteX4" fmla="*/ 798832 w 1731155"/>
              <a:gd name="connsiteY4" fmla="*/ 1895670 h 4866173"/>
              <a:gd name="connsiteX5" fmla="*/ 265432 w 1731155"/>
              <a:gd name="connsiteY5" fmla="*/ 4427083 h 4866173"/>
              <a:gd name="connsiteX6" fmla="*/ 5479 w 1731155"/>
              <a:gd name="connsiteY6" fmla="*/ 4858647 h 4866173"/>
              <a:gd name="connsiteX7" fmla="*/ 0 w 1731155"/>
              <a:gd name="connsiteY7" fmla="*/ 4866173 h 486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155" h="4866173">
                <a:moveTo>
                  <a:pt x="0" y="0"/>
                </a:moveTo>
                <a:lnTo>
                  <a:pt x="1607670" y="0"/>
                </a:lnTo>
                <a:lnTo>
                  <a:pt x="1640208" y="60685"/>
                </a:lnTo>
                <a:cubicBezTo>
                  <a:pt x="1719583" y="235513"/>
                  <a:pt x="1755566" y="438278"/>
                  <a:pt x="1713232" y="624184"/>
                </a:cubicBezTo>
                <a:cubicBezTo>
                  <a:pt x="1628565" y="995998"/>
                  <a:pt x="1040132" y="1261854"/>
                  <a:pt x="798832" y="1895670"/>
                </a:cubicBezTo>
                <a:cubicBezTo>
                  <a:pt x="557532" y="2529486"/>
                  <a:pt x="555415" y="3872252"/>
                  <a:pt x="265432" y="4427083"/>
                </a:cubicBezTo>
                <a:cubicBezTo>
                  <a:pt x="192937" y="4565790"/>
                  <a:pt x="103904" y="4717381"/>
                  <a:pt x="5479" y="4858647"/>
                </a:cubicBezTo>
                <a:lnTo>
                  <a:pt x="0" y="48661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5" name="任意多边形: 形状 94"/>
          <p:cNvSpPr/>
          <p:nvPr userDrawn="1">
            <p:custDataLst>
              <p:tags r:id="rId11"/>
            </p:custDataLst>
          </p:nvPr>
        </p:nvSpPr>
        <p:spPr>
          <a:xfrm rot="738651">
            <a:off x="-271389" y="-370538"/>
            <a:ext cx="3091611" cy="3561657"/>
          </a:xfrm>
          <a:custGeom>
            <a:avLst/>
            <a:gdLst>
              <a:gd name="connsiteX0" fmla="*/ 0 w 3091611"/>
              <a:gd name="connsiteY0" fmla="*/ 674693 h 3561657"/>
              <a:gd name="connsiteX1" fmla="*/ 3091611 w 3091611"/>
              <a:gd name="connsiteY1" fmla="*/ 0 h 3561657"/>
              <a:gd name="connsiteX2" fmla="*/ 3085076 w 3091611"/>
              <a:gd name="connsiteY2" fmla="*/ 180123 h 3561657"/>
              <a:gd name="connsiteX3" fmla="*/ 2619839 w 3091611"/>
              <a:gd name="connsiteY3" fmla="*/ 1622267 h 3561657"/>
              <a:gd name="connsiteX4" fmla="*/ 1019639 w 3091611"/>
              <a:gd name="connsiteY4" fmla="*/ 2917667 h 3561657"/>
              <a:gd name="connsiteX5" fmla="*/ 633976 w 3091611"/>
              <a:gd name="connsiteY5" fmla="*/ 3553758 h 3561657"/>
              <a:gd name="connsiteX6" fmla="*/ 630032 w 3091611"/>
              <a:gd name="connsiteY6" fmla="*/ 3561657 h 356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1611" h="3561657">
                <a:moveTo>
                  <a:pt x="0" y="674693"/>
                </a:moveTo>
                <a:lnTo>
                  <a:pt x="3091611" y="0"/>
                </a:lnTo>
                <a:lnTo>
                  <a:pt x="3085076" y="180123"/>
                </a:lnTo>
                <a:cubicBezTo>
                  <a:pt x="3047273" y="630476"/>
                  <a:pt x="2877014" y="1231742"/>
                  <a:pt x="2619839" y="1622267"/>
                </a:cubicBezTo>
                <a:cubicBezTo>
                  <a:pt x="2276939" y="2142967"/>
                  <a:pt x="1523406" y="2295367"/>
                  <a:pt x="1019639" y="2917667"/>
                </a:cubicBezTo>
                <a:cubicBezTo>
                  <a:pt x="893697" y="3073242"/>
                  <a:pt x="763655" y="3300122"/>
                  <a:pt x="633976" y="3553758"/>
                </a:cubicBezTo>
                <a:lnTo>
                  <a:pt x="630032" y="3561657"/>
                </a:lnTo>
                <a:close/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107" name="图片 106" descr="背景图案&#10;&#10;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7492" r="25459" b="30622"/>
          <a:stretch>
            <a:fillRect/>
          </a:stretch>
        </p:blipFill>
        <p:spPr>
          <a:xfrm rot="1983593">
            <a:off x="8885294" y="3932458"/>
            <a:ext cx="2904086" cy="4045103"/>
          </a:xfrm>
          <a:custGeom>
            <a:avLst/>
            <a:gdLst>
              <a:gd name="connsiteX0" fmla="*/ 0 w 2904086"/>
              <a:gd name="connsiteY0" fmla="*/ 0 h 4045103"/>
              <a:gd name="connsiteX1" fmla="*/ 2348511 w 2904086"/>
              <a:gd name="connsiteY1" fmla="*/ 0 h 4045103"/>
              <a:gd name="connsiteX2" fmla="*/ 2904086 w 2904086"/>
              <a:gd name="connsiteY2" fmla="*/ 853556 h 4045103"/>
              <a:gd name="connsiteX3" fmla="*/ 2904086 w 2904086"/>
              <a:gd name="connsiteY3" fmla="*/ 2154849 h 4045103"/>
              <a:gd name="connsiteX4" fmla="*/ 0 w 2904086"/>
              <a:gd name="connsiteY4" fmla="*/ 4045103 h 40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086" h="4045103">
                <a:moveTo>
                  <a:pt x="0" y="0"/>
                </a:moveTo>
                <a:lnTo>
                  <a:pt x="2348511" y="0"/>
                </a:lnTo>
                <a:lnTo>
                  <a:pt x="2904086" y="853556"/>
                </a:lnTo>
                <a:lnTo>
                  <a:pt x="2904086" y="2154849"/>
                </a:lnTo>
                <a:lnTo>
                  <a:pt x="0" y="4045103"/>
                </a:lnTo>
                <a:close/>
              </a:path>
            </a:pathLst>
          </a:custGeom>
        </p:spPr>
      </p:pic>
      <p:sp>
        <p:nvSpPr>
          <p:cNvPr id="109" name="任意多边形: 形状 108"/>
          <p:cNvSpPr/>
          <p:nvPr userDrawn="1">
            <p:custDataLst>
              <p:tags r:id="rId14"/>
            </p:custDataLst>
          </p:nvPr>
        </p:nvSpPr>
        <p:spPr>
          <a:xfrm>
            <a:off x="1" y="5389702"/>
            <a:ext cx="1676855" cy="1468298"/>
          </a:xfrm>
          <a:custGeom>
            <a:avLst/>
            <a:gdLst>
              <a:gd name="connsiteX0" fmla="*/ 317955 w 1676855"/>
              <a:gd name="connsiteY0" fmla="*/ 0 h 1468298"/>
              <a:gd name="connsiteX1" fmla="*/ 1676855 w 1676855"/>
              <a:gd name="connsiteY1" fmla="*/ 1358900 h 1468298"/>
              <a:gd name="connsiteX2" fmla="*/ 1671331 w 1676855"/>
              <a:gd name="connsiteY2" fmla="*/ 1468298 h 1468298"/>
              <a:gd name="connsiteX3" fmla="*/ 0 w 1676855"/>
              <a:gd name="connsiteY3" fmla="*/ 1468298 h 1468298"/>
              <a:gd name="connsiteX4" fmla="*/ 0 w 1676855"/>
              <a:gd name="connsiteY4" fmla="*/ 38945 h 1468298"/>
              <a:gd name="connsiteX5" fmla="*/ 44089 w 1676855"/>
              <a:gd name="connsiteY5" fmla="*/ 27608 h 1468298"/>
              <a:gd name="connsiteX6" fmla="*/ 317955 w 1676855"/>
              <a:gd name="connsiteY6" fmla="*/ 0 h 146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855" h="1468298">
                <a:moveTo>
                  <a:pt x="317955" y="0"/>
                </a:moveTo>
                <a:cubicBezTo>
                  <a:pt x="1068455" y="0"/>
                  <a:pt x="1676855" y="608400"/>
                  <a:pt x="1676855" y="1358900"/>
                </a:cubicBezTo>
                <a:lnTo>
                  <a:pt x="1671331" y="1468298"/>
                </a:lnTo>
                <a:lnTo>
                  <a:pt x="0" y="1468298"/>
                </a:lnTo>
                <a:lnTo>
                  <a:pt x="0" y="38945"/>
                </a:lnTo>
                <a:lnTo>
                  <a:pt x="44089" y="27608"/>
                </a:lnTo>
                <a:cubicBezTo>
                  <a:pt x="132550" y="9506"/>
                  <a:pt x="224143" y="0"/>
                  <a:pt x="3179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11" name="任意多边形: 形状 110"/>
          <p:cNvSpPr/>
          <p:nvPr userDrawn="1">
            <p:custDataLst>
              <p:tags r:id="rId15"/>
            </p:custDataLst>
          </p:nvPr>
        </p:nvSpPr>
        <p:spPr>
          <a:xfrm>
            <a:off x="1075566" y="6382204"/>
            <a:ext cx="1151337" cy="475797"/>
          </a:xfrm>
          <a:custGeom>
            <a:avLst/>
            <a:gdLst>
              <a:gd name="connsiteX0" fmla="*/ 575668 w 1151337"/>
              <a:gd name="connsiteY0" fmla="*/ 0 h 475797"/>
              <a:gd name="connsiteX1" fmla="*/ 1150610 w 1151337"/>
              <a:gd name="connsiteY1" fmla="*/ 468591 h 475797"/>
              <a:gd name="connsiteX2" fmla="*/ 1151337 w 1151337"/>
              <a:gd name="connsiteY2" fmla="*/ 475797 h 475797"/>
              <a:gd name="connsiteX3" fmla="*/ 0 w 1151337"/>
              <a:gd name="connsiteY3" fmla="*/ 475797 h 475797"/>
              <a:gd name="connsiteX4" fmla="*/ 726 w 1151337"/>
              <a:gd name="connsiteY4" fmla="*/ 468591 h 475797"/>
              <a:gd name="connsiteX5" fmla="*/ 575668 w 1151337"/>
              <a:gd name="connsiteY5" fmla="*/ 0 h 475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337" h="475797">
                <a:moveTo>
                  <a:pt x="575668" y="0"/>
                </a:moveTo>
                <a:cubicBezTo>
                  <a:pt x="859271" y="0"/>
                  <a:pt x="1095887" y="201167"/>
                  <a:pt x="1150610" y="468591"/>
                </a:cubicBezTo>
                <a:lnTo>
                  <a:pt x="1151337" y="475797"/>
                </a:lnTo>
                <a:lnTo>
                  <a:pt x="0" y="475797"/>
                </a:lnTo>
                <a:lnTo>
                  <a:pt x="726" y="468591"/>
                </a:lnTo>
                <a:cubicBezTo>
                  <a:pt x="55449" y="201167"/>
                  <a:pt x="292066" y="0"/>
                  <a:pt x="5756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" name="日期"/>
          <p:cNvSpPr/>
          <p:nvPr>
            <p:ph type="body" idx="16386" hasCustomPrompt="1"/>
            <p:custDataLst>
              <p:tags r:id="rId16"/>
            </p:custDataLst>
          </p:nvPr>
        </p:nvSpPr>
        <p:spPr>
          <a:xfrm>
            <a:off x="2145771" y="1981200"/>
            <a:ext cx="7875058" cy="4572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  <a:endParaRPr lang="zh-CN" altLang="en-US" dirty="0"/>
          </a:p>
        </p:txBody>
      </p:sp>
      <p:sp>
        <p:nvSpPr>
          <p:cNvPr id="6" name="标题 1"/>
          <p:cNvSpPr/>
          <p:nvPr>
            <p:ph type="ctrTitle" idx="16385" hasCustomPrompt="1"/>
            <p:custDataLst>
              <p:tags r:id="rId17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19" name="署名占位符 10"/>
          <p:cNvSpPr/>
          <p:nvPr>
            <p:ph type="body" sz="quarter" idx="16387" hasCustomPrompt="1"/>
            <p:custDataLst>
              <p:tags r:id="rId18"/>
            </p:custDataLst>
          </p:nvPr>
        </p:nvSpPr>
        <p:spPr>
          <a:xfrm>
            <a:off x="4812859" y="4419600"/>
            <a:ext cx="2540882" cy="533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椭圆 57"/>
          <p:cNvSpPr/>
          <p:nvPr userDrawn="1">
            <p:custDataLst>
              <p:tags r:id="rId2"/>
            </p:custDataLst>
          </p:nvPr>
        </p:nvSpPr>
        <p:spPr>
          <a:xfrm>
            <a:off x="10517578" y="3502808"/>
            <a:ext cx="738603" cy="738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3"/>
            </p:custDataLst>
          </p:nvPr>
        </p:nvSpPr>
        <p:spPr>
          <a:xfrm>
            <a:off x="0" y="5652788"/>
            <a:ext cx="4772416" cy="1219725"/>
          </a:xfrm>
          <a:custGeom>
            <a:avLst/>
            <a:gdLst>
              <a:gd name="connsiteX0" fmla="*/ 305322 w 7152722"/>
              <a:gd name="connsiteY0" fmla="*/ 62 h 1828079"/>
              <a:gd name="connsiteX1" fmla="*/ 1139869 w 7152722"/>
              <a:gd name="connsiteY1" fmla="*/ 130802 h 1828079"/>
              <a:gd name="connsiteX2" fmla="*/ 3068878 w 7152722"/>
              <a:gd name="connsiteY2" fmla="*/ 1095306 h 1828079"/>
              <a:gd name="connsiteX3" fmla="*/ 6300593 w 7152722"/>
              <a:gd name="connsiteY3" fmla="*/ 1395931 h 1828079"/>
              <a:gd name="connsiteX4" fmla="*/ 7108860 w 7152722"/>
              <a:gd name="connsiteY4" fmla="*/ 1791935 h 1828079"/>
              <a:gd name="connsiteX5" fmla="*/ 7152722 w 7152722"/>
              <a:gd name="connsiteY5" fmla="*/ 1828079 h 1828079"/>
              <a:gd name="connsiteX6" fmla="*/ 1 w 7152722"/>
              <a:gd name="connsiteY6" fmla="*/ 1828079 h 1828079"/>
              <a:gd name="connsiteX7" fmla="*/ 0 w 7152722"/>
              <a:gd name="connsiteY7" fmla="*/ 1828010 h 1828079"/>
              <a:gd name="connsiteX8" fmla="*/ 0 w 7152722"/>
              <a:gd name="connsiteY8" fmla="*/ 52985 h 1828079"/>
              <a:gd name="connsiteX9" fmla="*/ 48283 w 7152722"/>
              <a:gd name="connsiteY9" fmla="*/ 40349 h 1828079"/>
              <a:gd name="connsiteX10" fmla="*/ 305322 w 7152722"/>
              <a:gd name="connsiteY10" fmla="*/ 62 h 182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2722" h="1828079">
                <a:moveTo>
                  <a:pt x="305322" y="62"/>
                </a:moveTo>
                <a:cubicBezTo>
                  <a:pt x="561584" y="-2287"/>
                  <a:pt x="862209" y="61909"/>
                  <a:pt x="1139869" y="130802"/>
                </a:cubicBezTo>
                <a:cubicBezTo>
                  <a:pt x="1695190" y="268588"/>
                  <a:pt x="2208757" y="884451"/>
                  <a:pt x="3068878" y="1095306"/>
                </a:cubicBezTo>
                <a:cubicBezTo>
                  <a:pt x="3928999" y="1306161"/>
                  <a:pt x="5603312" y="1193427"/>
                  <a:pt x="6300593" y="1395931"/>
                </a:cubicBezTo>
                <a:cubicBezTo>
                  <a:pt x="6605654" y="1484527"/>
                  <a:pt x="6903922" y="1635059"/>
                  <a:pt x="7108860" y="1791935"/>
                </a:cubicBezTo>
                <a:lnTo>
                  <a:pt x="7152722" y="1828079"/>
                </a:lnTo>
                <a:lnTo>
                  <a:pt x="1" y="1828079"/>
                </a:lnTo>
                <a:lnTo>
                  <a:pt x="0" y="1828010"/>
                </a:lnTo>
                <a:lnTo>
                  <a:pt x="0" y="52985"/>
                </a:lnTo>
                <a:lnTo>
                  <a:pt x="48283" y="40349"/>
                </a:lnTo>
                <a:cubicBezTo>
                  <a:pt x="129455" y="20739"/>
                  <a:pt x="233249" y="723"/>
                  <a:pt x="305322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4"/>
            </p:custDataLst>
          </p:nvPr>
        </p:nvSpPr>
        <p:spPr>
          <a:xfrm>
            <a:off x="1" y="3979908"/>
            <a:ext cx="2764184" cy="2878092"/>
          </a:xfrm>
          <a:custGeom>
            <a:avLst/>
            <a:gdLst>
              <a:gd name="connsiteX0" fmla="*/ 0 w 4613701"/>
              <a:gd name="connsiteY0" fmla="*/ 0 h 4803825"/>
              <a:gd name="connsiteX1" fmla="*/ 4687 w 4613701"/>
              <a:gd name="connsiteY1" fmla="*/ 6592 h 4803825"/>
              <a:gd name="connsiteX2" fmla="*/ 914400 w 4613701"/>
              <a:gd name="connsiteY2" fmla="*/ 1841420 h 4803825"/>
              <a:gd name="connsiteX3" fmla="*/ 1503123 w 4613701"/>
              <a:gd name="connsiteY3" fmla="*/ 3808006 h 4803825"/>
              <a:gd name="connsiteX4" fmla="*/ 4359058 w 4613701"/>
              <a:gd name="connsiteY4" fmla="*/ 4672302 h 4803825"/>
              <a:gd name="connsiteX5" fmla="*/ 4571817 w 4613701"/>
              <a:gd name="connsiteY5" fmla="*/ 4779862 h 4803825"/>
              <a:gd name="connsiteX6" fmla="*/ 4613701 w 4613701"/>
              <a:gd name="connsiteY6" fmla="*/ 4803825 h 4803825"/>
              <a:gd name="connsiteX7" fmla="*/ 0 w 4613701"/>
              <a:gd name="connsiteY7" fmla="*/ 4803825 h 4803825"/>
              <a:gd name="connsiteX0-1" fmla="*/ 0 w 4613701"/>
              <a:gd name="connsiteY0-2" fmla="*/ 0 h 4803825"/>
              <a:gd name="connsiteX1-3" fmla="*/ 4687 w 4613701"/>
              <a:gd name="connsiteY1-4" fmla="*/ 6592 h 4803825"/>
              <a:gd name="connsiteX2-5" fmla="*/ 914400 w 4613701"/>
              <a:gd name="connsiteY2-6" fmla="*/ 1841420 h 4803825"/>
              <a:gd name="connsiteX3-7" fmla="*/ 1503123 w 4613701"/>
              <a:gd name="connsiteY3-8" fmla="*/ 3808006 h 4803825"/>
              <a:gd name="connsiteX4-9" fmla="*/ 4359058 w 4613701"/>
              <a:gd name="connsiteY4-10" fmla="*/ 4672302 h 4803825"/>
              <a:gd name="connsiteX5-11" fmla="*/ 4571817 w 4613701"/>
              <a:gd name="connsiteY5-12" fmla="*/ 4779862 h 4803825"/>
              <a:gd name="connsiteX6-13" fmla="*/ 4613701 w 4613701"/>
              <a:gd name="connsiteY6-14" fmla="*/ 4803825 h 4803825"/>
              <a:gd name="connsiteX7-15" fmla="*/ 0 w 4613701"/>
              <a:gd name="connsiteY7-16" fmla="*/ 4803825 h 4803825"/>
              <a:gd name="connsiteX8" fmla="*/ 0 w 4613701"/>
              <a:gd name="connsiteY8" fmla="*/ 0 h 4803825"/>
              <a:gd name="connsiteX0-17" fmla="*/ 0 w 4613701"/>
              <a:gd name="connsiteY0-18" fmla="*/ 0 h 4803825"/>
              <a:gd name="connsiteX1-19" fmla="*/ 4687 w 4613701"/>
              <a:gd name="connsiteY1-20" fmla="*/ 6592 h 4803825"/>
              <a:gd name="connsiteX2-21" fmla="*/ 914400 w 4613701"/>
              <a:gd name="connsiteY2-22" fmla="*/ 1841420 h 4803825"/>
              <a:gd name="connsiteX3-23" fmla="*/ 1503123 w 4613701"/>
              <a:gd name="connsiteY3-24" fmla="*/ 3808006 h 4803825"/>
              <a:gd name="connsiteX4-25" fmla="*/ 4359058 w 4613701"/>
              <a:gd name="connsiteY4-26" fmla="*/ 4672302 h 4803825"/>
              <a:gd name="connsiteX5-27" fmla="*/ 4571817 w 4613701"/>
              <a:gd name="connsiteY5-28" fmla="*/ 4779862 h 4803825"/>
              <a:gd name="connsiteX6-29" fmla="*/ 4613701 w 4613701"/>
              <a:gd name="connsiteY6-30" fmla="*/ 4803825 h 4803825"/>
              <a:gd name="connsiteX7-31" fmla="*/ 0 w 4613701"/>
              <a:gd name="connsiteY7-32" fmla="*/ 4803825 h 4803825"/>
              <a:gd name="connsiteX8-33" fmla="*/ 0 w 4613701"/>
              <a:gd name="connsiteY8-34" fmla="*/ 0 h 4803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4613701" h="4803825">
                <a:moveTo>
                  <a:pt x="0" y="0"/>
                </a:moveTo>
                <a:lnTo>
                  <a:pt x="4687" y="6592"/>
                </a:lnTo>
                <a:cubicBezTo>
                  <a:pt x="309273" y="453276"/>
                  <a:pt x="799317" y="1085552"/>
                  <a:pt x="914400" y="1841420"/>
                </a:cubicBezTo>
                <a:cubicBezTo>
                  <a:pt x="1023480" y="2557859"/>
                  <a:pt x="929013" y="3336192"/>
                  <a:pt x="1503123" y="3808006"/>
                </a:cubicBezTo>
                <a:cubicBezTo>
                  <a:pt x="2077233" y="4279820"/>
                  <a:pt x="3768247" y="4388379"/>
                  <a:pt x="4359058" y="4672302"/>
                </a:cubicBezTo>
                <a:cubicBezTo>
                  <a:pt x="4432910" y="4707793"/>
                  <a:pt x="4504217" y="4743707"/>
                  <a:pt x="4571817" y="4779862"/>
                </a:cubicBezTo>
                <a:lnTo>
                  <a:pt x="4613701" y="4803825"/>
                </a:lnTo>
                <a:lnTo>
                  <a:pt x="0" y="48038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5"/>
            </p:custDataLst>
          </p:nvPr>
        </p:nvSpPr>
        <p:spPr>
          <a:xfrm flipV="1">
            <a:off x="5530260" y="-252"/>
            <a:ext cx="6659134" cy="1727574"/>
          </a:xfrm>
          <a:custGeom>
            <a:avLst/>
            <a:gdLst>
              <a:gd name="connsiteX0" fmla="*/ 6659134 w 6659134"/>
              <a:gd name="connsiteY0" fmla="*/ 0 h 1727574"/>
              <a:gd name="connsiteX1" fmla="*/ 6659134 w 6659134"/>
              <a:gd name="connsiteY1" fmla="*/ 1727574 h 1727574"/>
              <a:gd name="connsiteX2" fmla="*/ 0 w 6659134"/>
              <a:gd name="connsiteY2" fmla="*/ 1727574 h 1727574"/>
              <a:gd name="connsiteX3" fmla="*/ 92399 w 6659134"/>
              <a:gd name="connsiteY3" fmla="*/ 1644342 h 1727574"/>
              <a:gd name="connsiteX4" fmla="*/ 2188734 w 6659134"/>
              <a:gd name="connsiteY4" fmla="*/ 597274 h 1727574"/>
              <a:gd name="connsiteX5" fmla="*/ 5325634 w 6659134"/>
              <a:gd name="connsiteY5" fmla="*/ 546474 h 1727574"/>
              <a:gd name="connsiteX6" fmla="*/ 6518640 w 6659134"/>
              <a:gd name="connsiteY6" fmla="*/ 84214 h 172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9134" h="1727574">
                <a:moveTo>
                  <a:pt x="6659134" y="0"/>
                </a:moveTo>
                <a:lnTo>
                  <a:pt x="6659134" y="1727574"/>
                </a:lnTo>
                <a:lnTo>
                  <a:pt x="0" y="1727574"/>
                </a:lnTo>
                <a:lnTo>
                  <a:pt x="92399" y="1644342"/>
                </a:lnTo>
                <a:cubicBezTo>
                  <a:pt x="578456" y="1242296"/>
                  <a:pt x="1557174" y="777720"/>
                  <a:pt x="2188734" y="597274"/>
                </a:cubicBezTo>
                <a:cubicBezTo>
                  <a:pt x="3107367" y="334807"/>
                  <a:pt x="4557284" y="658657"/>
                  <a:pt x="5325634" y="546474"/>
                </a:cubicBezTo>
                <a:cubicBezTo>
                  <a:pt x="5901897" y="462337"/>
                  <a:pt x="6231700" y="259137"/>
                  <a:pt x="6518640" y="842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1" name="任意多边形: 形状 60"/>
          <p:cNvSpPr/>
          <p:nvPr userDrawn="1">
            <p:custDataLst>
              <p:tags r:id="rId6"/>
            </p:custDataLst>
          </p:nvPr>
        </p:nvSpPr>
        <p:spPr>
          <a:xfrm flipV="1">
            <a:off x="8712997" y="0"/>
            <a:ext cx="3227856" cy="763460"/>
          </a:xfrm>
          <a:custGeom>
            <a:avLst/>
            <a:gdLst>
              <a:gd name="connsiteX0" fmla="*/ 0 w 3227856"/>
              <a:gd name="connsiteY0" fmla="*/ 763460 h 763460"/>
              <a:gd name="connsiteX1" fmla="*/ 3227856 w 3227856"/>
              <a:gd name="connsiteY1" fmla="*/ 763460 h 763460"/>
              <a:gd name="connsiteX2" fmla="*/ 3191710 w 3227856"/>
              <a:gd name="connsiteY2" fmla="*/ 727497 h 763460"/>
              <a:gd name="connsiteX3" fmla="*/ 2039483 w 3227856"/>
              <a:gd name="connsiteY3" fmla="*/ 65212 h 763460"/>
              <a:gd name="connsiteX4" fmla="*/ 718683 w 3227856"/>
              <a:gd name="connsiteY4" fmla="*/ 243012 h 763460"/>
              <a:gd name="connsiteX5" fmla="*/ 51896 w 3227856"/>
              <a:gd name="connsiteY5" fmla="*/ 718890 h 76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856" h="763460">
                <a:moveTo>
                  <a:pt x="0" y="763460"/>
                </a:moveTo>
                <a:lnTo>
                  <a:pt x="3227856" y="763460"/>
                </a:lnTo>
                <a:lnTo>
                  <a:pt x="3191710" y="727497"/>
                </a:lnTo>
                <a:cubicBezTo>
                  <a:pt x="2915386" y="470421"/>
                  <a:pt x="2369683" y="154112"/>
                  <a:pt x="2039483" y="65212"/>
                </a:cubicBezTo>
                <a:cubicBezTo>
                  <a:pt x="1599216" y="-53321"/>
                  <a:pt x="1186466" y="-19455"/>
                  <a:pt x="718683" y="243012"/>
                </a:cubicBezTo>
                <a:cubicBezTo>
                  <a:pt x="543264" y="341437"/>
                  <a:pt x="295218" y="519039"/>
                  <a:pt x="51896" y="71889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2" name="任意多边形: 形状 61"/>
          <p:cNvSpPr/>
          <p:nvPr userDrawn="1">
            <p:custDataLst>
              <p:tags r:id="rId7"/>
            </p:custDataLst>
          </p:nvPr>
        </p:nvSpPr>
        <p:spPr>
          <a:xfrm flipV="1">
            <a:off x="9008133" y="0"/>
            <a:ext cx="2529390" cy="574604"/>
          </a:xfrm>
          <a:custGeom>
            <a:avLst/>
            <a:gdLst>
              <a:gd name="connsiteX0" fmla="*/ 0 w 2529390"/>
              <a:gd name="connsiteY0" fmla="*/ 574604 h 574604"/>
              <a:gd name="connsiteX1" fmla="*/ 2529390 w 2529390"/>
              <a:gd name="connsiteY1" fmla="*/ 574604 h 574604"/>
              <a:gd name="connsiteX2" fmla="*/ 2425812 w 2529390"/>
              <a:gd name="connsiteY2" fmla="*/ 488174 h 574604"/>
              <a:gd name="connsiteX3" fmla="*/ 1610867 w 2529390"/>
              <a:gd name="connsiteY3" fmla="*/ 53472 h 574604"/>
              <a:gd name="connsiteX4" fmla="*/ 527841 w 2529390"/>
              <a:gd name="connsiteY4" fmla="*/ 199264 h 574604"/>
              <a:gd name="connsiteX5" fmla="*/ 179551 w 2529390"/>
              <a:gd name="connsiteY5" fmla="*/ 433410 h 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390" h="574604">
                <a:moveTo>
                  <a:pt x="0" y="574604"/>
                </a:moveTo>
                <a:lnTo>
                  <a:pt x="2529390" y="574604"/>
                </a:lnTo>
                <a:lnTo>
                  <a:pt x="2425812" y="488174"/>
                </a:lnTo>
                <a:cubicBezTo>
                  <a:pt x="2184842" y="304459"/>
                  <a:pt x="1836498" y="114219"/>
                  <a:pt x="1610867" y="53472"/>
                </a:cubicBezTo>
                <a:cubicBezTo>
                  <a:pt x="1249858" y="-43722"/>
                  <a:pt x="911412" y="-15953"/>
                  <a:pt x="527841" y="199264"/>
                </a:cubicBezTo>
                <a:cubicBezTo>
                  <a:pt x="431948" y="253069"/>
                  <a:pt x="309587" y="335728"/>
                  <a:pt x="179551" y="433410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3" name="任意多边形: 形状 62"/>
          <p:cNvSpPr/>
          <p:nvPr userDrawn="1">
            <p:custDataLst>
              <p:tags r:id="rId8"/>
            </p:custDataLst>
          </p:nvPr>
        </p:nvSpPr>
        <p:spPr>
          <a:xfrm flipV="1">
            <a:off x="9308051" y="0"/>
            <a:ext cx="1819190" cy="385748"/>
          </a:xfrm>
          <a:custGeom>
            <a:avLst/>
            <a:gdLst>
              <a:gd name="connsiteX0" fmla="*/ 0 w 1819190"/>
              <a:gd name="connsiteY0" fmla="*/ 385748 h 385748"/>
              <a:gd name="connsiteX1" fmla="*/ 1819190 w 1819190"/>
              <a:gd name="connsiteY1" fmla="*/ 385748 h 385748"/>
              <a:gd name="connsiteX2" fmla="*/ 1813497 w 1819190"/>
              <a:gd name="connsiteY2" fmla="*/ 380997 h 385748"/>
              <a:gd name="connsiteX3" fmla="*/ 1177470 w 1819190"/>
              <a:gd name="connsiteY3" fmla="*/ 41733 h 385748"/>
              <a:gd name="connsiteX4" fmla="*/ 332217 w 1819190"/>
              <a:gd name="connsiteY4" fmla="*/ 155517 h 385748"/>
              <a:gd name="connsiteX5" fmla="*/ 60393 w 1819190"/>
              <a:gd name="connsiteY5" fmla="*/ 338257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190" h="385748">
                <a:moveTo>
                  <a:pt x="0" y="385748"/>
                </a:moveTo>
                <a:lnTo>
                  <a:pt x="1819190" y="385748"/>
                </a:lnTo>
                <a:lnTo>
                  <a:pt x="1813497" y="380997"/>
                </a:lnTo>
                <a:cubicBezTo>
                  <a:pt x="1625431" y="237616"/>
                  <a:pt x="1353564" y="89143"/>
                  <a:pt x="1177470" y="41733"/>
                </a:cubicBezTo>
                <a:cubicBezTo>
                  <a:pt x="895719" y="-34123"/>
                  <a:pt x="631577" y="-12450"/>
                  <a:pt x="332217" y="155517"/>
                </a:cubicBezTo>
                <a:cubicBezTo>
                  <a:pt x="257377" y="197509"/>
                  <a:pt x="161880" y="262020"/>
                  <a:pt x="60393" y="33825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4" name="任意多边形: 形状 63"/>
          <p:cNvSpPr/>
          <p:nvPr userDrawn="1">
            <p:custDataLst>
              <p:tags r:id="rId9"/>
            </p:custDataLst>
          </p:nvPr>
        </p:nvSpPr>
        <p:spPr>
          <a:xfrm flipV="1">
            <a:off x="9613904" y="0"/>
            <a:ext cx="1083170" cy="196892"/>
          </a:xfrm>
          <a:custGeom>
            <a:avLst/>
            <a:gdLst>
              <a:gd name="connsiteX0" fmla="*/ 0 w 1083170"/>
              <a:gd name="connsiteY0" fmla="*/ 196892 h 196892"/>
              <a:gd name="connsiteX1" fmla="*/ 1083170 w 1083170"/>
              <a:gd name="connsiteY1" fmla="*/ 196892 h 196892"/>
              <a:gd name="connsiteX2" fmla="*/ 1012405 w 1083170"/>
              <a:gd name="connsiteY2" fmla="*/ 153290 h 196892"/>
              <a:gd name="connsiteX3" fmla="*/ 738138 w 1083170"/>
              <a:gd name="connsiteY3" fmla="*/ 29993 h 196892"/>
              <a:gd name="connsiteX4" fmla="*/ 130659 w 1083170"/>
              <a:gd name="connsiteY4" fmla="*/ 111769 h 196892"/>
              <a:gd name="connsiteX5" fmla="*/ 40161 w 1083170"/>
              <a:gd name="connsiteY5" fmla="*/ 168207 h 19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170" h="196892">
                <a:moveTo>
                  <a:pt x="0" y="196892"/>
                </a:moveTo>
                <a:lnTo>
                  <a:pt x="1083170" y="196892"/>
                </a:lnTo>
                <a:lnTo>
                  <a:pt x="1012405" y="153290"/>
                </a:lnTo>
                <a:cubicBezTo>
                  <a:pt x="914788" y="97029"/>
                  <a:pt x="814073" y="50437"/>
                  <a:pt x="738138" y="29993"/>
                </a:cubicBezTo>
                <a:cubicBezTo>
                  <a:pt x="535645" y="-24524"/>
                  <a:pt x="345808" y="-8948"/>
                  <a:pt x="130659" y="111769"/>
                </a:cubicBezTo>
                <a:cubicBezTo>
                  <a:pt x="103765" y="126859"/>
                  <a:pt x="73160" y="145995"/>
                  <a:pt x="40161" y="16820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65" name="任意多边形: 形状 64"/>
          <p:cNvSpPr/>
          <p:nvPr userDrawn="1">
            <p:custDataLst>
              <p:tags r:id="rId10"/>
            </p:custDataLst>
          </p:nvPr>
        </p:nvSpPr>
        <p:spPr>
          <a:xfrm flipV="1">
            <a:off x="10015597" y="0"/>
            <a:ext cx="146580" cy="8036"/>
          </a:xfrm>
          <a:custGeom>
            <a:avLst/>
            <a:gdLst>
              <a:gd name="connsiteX0" fmla="*/ 0 w 146580"/>
              <a:gd name="connsiteY0" fmla="*/ 8036 h 8036"/>
              <a:gd name="connsiteX1" fmla="*/ 146580 w 146580"/>
              <a:gd name="connsiteY1" fmla="*/ 8036 h 8036"/>
              <a:gd name="connsiteX2" fmla="*/ 111622 w 146580"/>
              <a:gd name="connsiteY2" fmla="*/ 1701 h 8036"/>
              <a:gd name="connsiteX3" fmla="*/ 21001 w 146580"/>
              <a:gd name="connsiteY3" fmla="*/ 3145 h 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80" h="8036">
                <a:moveTo>
                  <a:pt x="0" y="8036"/>
                </a:moveTo>
                <a:lnTo>
                  <a:pt x="146580" y="8036"/>
                </a:lnTo>
                <a:lnTo>
                  <a:pt x="111622" y="1701"/>
                </a:lnTo>
                <a:cubicBezTo>
                  <a:pt x="81415" y="-928"/>
                  <a:pt x="51328" y="-558"/>
                  <a:pt x="21001" y="31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1" name="任意多边形: 形状 50"/>
          <p:cNvSpPr/>
          <p:nvPr userDrawn="1">
            <p:custDataLst>
              <p:tags r:id="rId11"/>
            </p:custDataLst>
          </p:nvPr>
        </p:nvSpPr>
        <p:spPr>
          <a:xfrm>
            <a:off x="7204075" y="3787775"/>
            <a:ext cx="4987925" cy="3070225"/>
          </a:xfrm>
          <a:custGeom>
            <a:avLst/>
            <a:gdLst>
              <a:gd name="connsiteX0" fmla="*/ 5656394 w 5656394"/>
              <a:gd name="connsiteY0" fmla="*/ 0 h 3355190"/>
              <a:gd name="connsiteX1" fmla="*/ 5656394 w 5656394"/>
              <a:gd name="connsiteY1" fmla="*/ 3355190 h 3355190"/>
              <a:gd name="connsiteX2" fmla="*/ 0 w 5656394"/>
              <a:gd name="connsiteY2" fmla="*/ 3355190 h 3355190"/>
              <a:gd name="connsiteX3" fmla="*/ 70638 w 5656394"/>
              <a:gd name="connsiteY3" fmla="*/ 3295483 h 3355190"/>
              <a:gd name="connsiteX4" fmla="*/ 2508186 w 5656394"/>
              <a:gd name="connsiteY4" fmla="*/ 2334319 h 3355190"/>
              <a:gd name="connsiteX5" fmla="*/ 3860997 w 5656394"/>
              <a:gd name="connsiteY5" fmla="*/ 668357 h 3355190"/>
              <a:gd name="connsiteX6" fmla="*/ 5592864 w 5656394"/>
              <a:gd name="connsiteY6" fmla="*/ 2931 h 335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6394" h="3355190">
                <a:moveTo>
                  <a:pt x="5656394" y="0"/>
                </a:moveTo>
                <a:lnTo>
                  <a:pt x="5656394" y="3355190"/>
                </a:lnTo>
                <a:lnTo>
                  <a:pt x="0" y="3355190"/>
                </a:lnTo>
                <a:lnTo>
                  <a:pt x="70638" y="3295483"/>
                </a:lnTo>
                <a:cubicBezTo>
                  <a:pt x="523920" y="2978692"/>
                  <a:pt x="1936425" y="2738022"/>
                  <a:pt x="2508186" y="2334319"/>
                </a:cubicBezTo>
                <a:cubicBezTo>
                  <a:pt x="3161627" y="1872944"/>
                  <a:pt x="3291063" y="1054576"/>
                  <a:pt x="3860997" y="668357"/>
                </a:cubicBezTo>
                <a:cubicBezTo>
                  <a:pt x="4324068" y="354554"/>
                  <a:pt x="5055887" y="47642"/>
                  <a:pt x="5592864" y="29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66" name="图片 65" descr="背景图案&#10;&#10;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7492" r="25459" b="44545"/>
          <a:stretch>
            <a:fillRect/>
          </a:stretch>
        </p:blipFill>
        <p:spPr>
          <a:xfrm rot="8134636">
            <a:off x="-444488" y="-276373"/>
            <a:ext cx="2598312" cy="2804973"/>
          </a:xfrm>
          <a:custGeom>
            <a:avLst/>
            <a:gdLst>
              <a:gd name="connsiteX0" fmla="*/ 1121336 w 2598312"/>
              <a:gd name="connsiteY0" fmla="*/ 2804973 h 2804973"/>
              <a:gd name="connsiteX1" fmla="*/ 0 w 2598312"/>
              <a:gd name="connsiteY1" fmla="*/ 1706007 h 2804973"/>
              <a:gd name="connsiteX2" fmla="*/ 0 w 2598312"/>
              <a:gd name="connsiteY2" fmla="*/ 0 h 2804973"/>
              <a:gd name="connsiteX3" fmla="*/ 2598312 w 2598312"/>
              <a:gd name="connsiteY3" fmla="*/ 0 h 2804973"/>
              <a:gd name="connsiteX4" fmla="*/ 2598312 w 2598312"/>
              <a:gd name="connsiteY4" fmla="*/ 1297932 h 280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312" h="2804973">
                <a:moveTo>
                  <a:pt x="1121336" y="2804973"/>
                </a:moveTo>
                <a:lnTo>
                  <a:pt x="0" y="1706007"/>
                </a:lnTo>
                <a:lnTo>
                  <a:pt x="0" y="0"/>
                </a:lnTo>
                <a:lnTo>
                  <a:pt x="2598312" y="0"/>
                </a:lnTo>
                <a:lnTo>
                  <a:pt x="2598312" y="1297932"/>
                </a:lnTo>
                <a:close/>
              </a:path>
            </a:pathLst>
          </a:custGeom>
        </p:spPr>
      </p:pic>
      <p:sp>
        <p:nvSpPr>
          <p:cNvPr id="67" name="任意多边形: 形状 66"/>
          <p:cNvSpPr/>
          <p:nvPr userDrawn="1">
            <p:custDataLst>
              <p:tags r:id="rId14"/>
            </p:custDataLst>
          </p:nvPr>
        </p:nvSpPr>
        <p:spPr>
          <a:xfrm>
            <a:off x="9418433" y="5833012"/>
            <a:ext cx="2198290" cy="1024989"/>
          </a:xfrm>
          <a:custGeom>
            <a:avLst/>
            <a:gdLst>
              <a:gd name="connsiteX0" fmla="*/ 1099145 w 2198290"/>
              <a:gd name="connsiteY0" fmla="*/ 0 h 1024989"/>
              <a:gd name="connsiteX1" fmla="*/ 2196539 w 2198290"/>
              <a:gd name="connsiteY1" fmla="*/ 990305 h 1024989"/>
              <a:gd name="connsiteX2" fmla="*/ 2198290 w 2198290"/>
              <a:gd name="connsiteY2" fmla="*/ 1024989 h 1024989"/>
              <a:gd name="connsiteX3" fmla="*/ 0 w 2198290"/>
              <a:gd name="connsiteY3" fmla="*/ 1024989 h 1024989"/>
              <a:gd name="connsiteX4" fmla="*/ 1751 w 2198290"/>
              <a:gd name="connsiteY4" fmla="*/ 990305 h 1024989"/>
              <a:gd name="connsiteX5" fmla="*/ 1099145 w 2198290"/>
              <a:gd name="connsiteY5" fmla="*/ 0 h 10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290" h="1024989">
                <a:moveTo>
                  <a:pt x="1099145" y="0"/>
                </a:moveTo>
                <a:cubicBezTo>
                  <a:pt x="1670288" y="0"/>
                  <a:pt x="2140050" y="434066"/>
                  <a:pt x="2196539" y="990305"/>
                </a:cubicBezTo>
                <a:lnTo>
                  <a:pt x="2198290" y="1024989"/>
                </a:lnTo>
                <a:lnTo>
                  <a:pt x="0" y="1024989"/>
                </a:lnTo>
                <a:lnTo>
                  <a:pt x="1751" y="990305"/>
                </a:lnTo>
                <a:cubicBezTo>
                  <a:pt x="58240" y="434066"/>
                  <a:pt x="528002" y="0"/>
                  <a:pt x="10991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" name="日期占位符 3"/>
          <p:cNvSpPr/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/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/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/>
          <p:nvPr>
            <p:ph type="title" idx="17826049" hasCustomPrompt="1"/>
            <p:custDataLst>
              <p:tags r:id="rId18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0" name="文本占位符 2"/>
          <p:cNvSpPr/>
          <p:nvPr>
            <p:ph type="body" idx="17826561" hasCustomPrompt="1"/>
            <p:custDataLst>
              <p:tags r:id="rId19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椭圆 37"/>
          <p:cNvSpPr/>
          <p:nvPr userDrawn="1">
            <p:custDataLst>
              <p:tags r:id="rId2"/>
            </p:custDataLst>
          </p:nvPr>
        </p:nvSpPr>
        <p:spPr>
          <a:xfrm>
            <a:off x="10517578" y="3502808"/>
            <a:ext cx="738603" cy="7386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3"/>
            </p:custDataLst>
          </p:nvPr>
        </p:nvSpPr>
        <p:spPr>
          <a:xfrm>
            <a:off x="0" y="5652788"/>
            <a:ext cx="4772416" cy="1219725"/>
          </a:xfrm>
          <a:custGeom>
            <a:avLst/>
            <a:gdLst>
              <a:gd name="connsiteX0" fmla="*/ 305322 w 7152722"/>
              <a:gd name="connsiteY0" fmla="*/ 62 h 1828079"/>
              <a:gd name="connsiteX1" fmla="*/ 1139869 w 7152722"/>
              <a:gd name="connsiteY1" fmla="*/ 130802 h 1828079"/>
              <a:gd name="connsiteX2" fmla="*/ 3068878 w 7152722"/>
              <a:gd name="connsiteY2" fmla="*/ 1095306 h 1828079"/>
              <a:gd name="connsiteX3" fmla="*/ 6300593 w 7152722"/>
              <a:gd name="connsiteY3" fmla="*/ 1395931 h 1828079"/>
              <a:gd name="connsiteX4" fmla="*/ 7108860 w 7152722"/>
              <a:gd name="connsiteY4" fmla="*/ 1791935 h 1828079"/>
              <a:gd name="connsiteX5" fmla="*/ 7152722 w 7152722"/>
              <a:gd name="connsiteY5" fmla="*/ 1828079 h 1828079"/>
              <a:gd name="connsiteX6" fmla="*/ 1 w 7152722"/>
              <a:gd name="connsiteY6" fmla="*/ 1828079 h 1828079"/>
              <a:gd name="connsiteX7" fmla="*/ 0 w 7152722"/>
              <a:gd name="connsiteY7" fmla="*/ 1828010 h 1828079"/>
              <a:gd name="connsiteX8" fmla="*/ 0 w 7152722"/>
              <a:gd name="connsiteY8" fmla="*/ 52985 h 1828079"/>
              <a:gd name="connsiteX9" fmla="*/ 48283 w 7152722"/>
              <a:gd name="connsiteY9" fmla="*/ 40349 h 1828079"/>
              <a:gd name="connsiteX10" fmla="*/ 305322 w 7152722"/>
              <a:gd name="connsiteY10" fmla="*/ 62 h 182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2722" h="1828079">
                <a:moveTo>
                  <a:pt x="305322" y="62"/>
                </a:moveTo>
                <a:cubicBezTo>
                  <a:pt x="561584" y="-2287"/>
                  <a:pt x="862209" y="61909"/>
                  <a:pt x="1139869" y="130802"/>
                </a:cubicBezTo>
                <a:cubicBezTo>
                  <a:pt x="1695190" y="268588"/>
                  <a:pt x="2208757" y="884451"/>
                  <a:pt x="3068878" y="1095306"/>
                </a:cubicBezTo>
                <a:cubicBezTo>
                  <a:pt x="3928999" y="1306161"/>
                  <a:pt x="5603312" y="1193427"/>
                  <a:pt x="6300593" y="1395931"/>
                </a:cubicBezTo>
                <a:cubicBezTo>
                  <a:pt x="6605654" y="1484527"/>
                  <a:pt x="6903922" y="1635059"/>
                  <a:pt x="7108860" y="1791935"/>
                </a:cubicBezTo>
                <a:lnTo>
                  <a:pt x="7152722" y="1828079"/>
                </a:lnTo>
                <a:lnTo>
                  <a:pt x="1" y="1828079"/>
                </a:lnTo>
                <a:lnTo>
                  <a:pt x="0" y="1828010"/>
                </a:lnTo>
                <a:lnTo>
                  <a:pt x="0" y="52985"/>
                </a:lnTo>
                <a:lnTo>
                  <a:pt x="48283" y="40349"/>
                </a:lnTo>
                <a:cubicBezTo>
                  <a:pt x="129455" y="20739"/>
                  <a:pt x="233249" y="723"/>
                  <a:pt x="305322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4"/>
            </p:custDataLst>
          </p:nvPr>
        </p:nvSpPr>
        <p:spPr>
          <a:xfrm>
            <a:off x="1" y="3979908"/>
            <a:ext cx="2764184" cy="2878092"/>
          </a:xfrm>
          <a:custGeom>
            <a:avLst/>
            <a:gdLst>
              <a:gd name="connsiteX0" fmla="*/ 0 w 4613701"/>
              <a:gd name="connsiteY0" fmla="*/ 0 h 4803825"/>
              <a:gd name="connsiteX1" fmla="*/ 4687 w 4613701"/>
              <a:gd name="connsiteY1" fmla="*/ 6592 h 4803825"/>
              <a:gd name="connsiteX2" fmla="*/ 914400 w 4613701"/>
              <a:gd name="connsiteY2" fmla="*/ 1841420 h 4803825"/>
              <a:gd name="connsiteX3" fmla="*/ 1503123 w 4613701"/>
              <a:gd name="connsiteY3" fmla="*/ 3808006 h 4803825"/>
              <a:gd name="connsiteX4" fmla="*/ 4359058 w 4613701"/>
              <a:gd name="connsiteY4" fmla="*/ 4672302 h 4803825"/>
              <a:gd name="connsiteX5" fmla="*/ 4571817 w 4613701"/>
              <a:gd name="connsiteY5" fmla="*/ 4779862 h 4803825"/>
              <a:gd name="connsiteX6" fmla="*/ 4613701 w 4613701"/>
              <a:gd name="connsiteY6" fmla="*/ 4803825 h 4803825"/>
              <a:gd name="connsiteX7" fmla="*/ 0 w 4613701"/>
              <a:gd name="connsiteY7" fmla="*/ 4803825 h 4803825"/>
              <a:gd name="connsiteX0-1" fmla="*/ 0 w 4613701"/>
              <a:gd name="connsiteY0-2" fmla="*/ 0 h 4803825"/>
              <a:gd name="connsiteX1-3" fmla="*/ 4687 w 4613701"/>
              <a:gd name="connsiteY1-4" fmla="*/ 6592 h 4803825"/>
              <a:gd name="connsiteX2-5" fmla="*/ 914400 w 4613701"/>
              <a:gd name="connsiteY2-6" fmla="*/ 1841420 h 4803825"/>
              <a:gd name="connsiteX3-7" fmla="*/ 1503123 w 4613701"/>
              <a:gd name="connsiteY3-8" fmla="*/ 3808006 h 4803825"/>
              <a:gd name="connsiteX4-9" fmla="*/ 4359058 w 4613701"/>
              <a:gd name="connsiteY4-10" fmla="*/ 4672302 h 4803825"/>
              <a:gd name="connsiteX5-11" fmla="*/ 4571817 w 4613701"/>
              <a:gd name="connsiteY5-12" fmla="*/ 4779862 h 4803825"/>
              <a:gd name="connsiteX6-13" fmla="*/ 4613701 w 4613701"/>
              <a:gd name="connsiteY6-14" fmla="*/ 4803825 h 4803825"/>
              <a:gd name="connsiteX7-15" fmla="*/ 0 w 4613701"/>
              <a:gd name="connsiteY7-16" fmla="*/ 4803825 h 4803825"/>
              <a:gd name="connsiteX8" fmla="*/ 0 w 4613701"/>
              <a:gd name="connsiteY8" fmla="*/ 0 h 4803825"/>
              <a:gd name="connsiteX0-17" fmla="*/ 0 w 4613701"/>
              <a:gd name="connsiteY0-18" fmla="*/ 0 h 4803825"/>
              <a:gd name="connsiteX1-19" fmla="*/ 4687 w 4613701"/>
              <a:gd name="connsiteY1-20" fmla="*/ 6592 h 4803825"/>
              <a:gd name="connsiteX2-21" fmla="*/ 914400 w 4613701"/>
              <a:gd name="connsiteY2-22" fmla="*/ 1841420 h 4803825"/>
              <a:gd name="connsiteX3-23" fmla="*/ 1503123 w 4613701"/>
              <a:gd name="connsiteY3-24" fmla="*/ 3808006 h 4803825"/>
              <a:gd name="connsiteX4-25" fmla="*/ 4359058 w 4613701"/>
              <a:gd name="connsiteY4-26" fmla="*/ 4672302 h 4803825"/>
              <a:gd name="connsiteX5-27" fmla="*/ 4571817 w 4613701"/>
              <a:gd name="connsiteY5-28" fmla="*/ 4779862 h 4803825"/>
              <a:gd name="connsiteX6-29" fmla="*/ 4613701 w 4613701"/>
              <a:gd name="connsiteY6-30" fmla="*/ 4803825 h 4803825"/>
              <a:gd name="connsiteX7-31" fmla="*/ 0 w 4613701"/>
              <a:gd name="connsiteY7-32" fmla="*/ 4803825 h 4803825"/>
              <a:gd name="connsiteX8-33" fmla="*/ 0 w 4613701"/>
              <a:gd name="connsiteY8-34" fmla="*/ 0 h 4803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4613701" h="4803825">
                <a:moveTo>
                  <a:pt x="0" y="0"/>
                </a:moveTo>
                <a:lnTo>
                  <a:pt x="4687" y="6592"/>
                </a:lnTo>
                <a:cubicBezTo>
                  <a:pt x="309273" y="453276"/>
                  <a:pt x="799317" y="1085552"/>
                  <a:pt x="914400" y="1841420"/>
                </a:cubicBezTo>
                <a:cubicBezTo>
                  <a:pt x="1023480" y="2557859"/>
                  <a:pt x="929013" y="3336192"/>
                  <a:pt x="1503123" y="3808006"/>
                </a:cubicBezTo>
                <a:cubicBezTo>
                  <a:pt x="2077233" y="4279820"/>
                  <a:pt x="3768247" y="4388379"/>
                  <a:pt x="4359058" y="4672302"/>
                </a:cubicBezTo>
                <a:cubicBezTo>
                  <a:pt x="4432910" y="4707793"/>
                  <a:pt x="4504217" y="4743707"/>
                  <a:pt x="4571817" y="4779862"/>
                </a:cubicBezTo>
                <a:lnTo>
                  <a:pt x="4613701" y="4803825"/>
                </a:lnTo>
                <a:lnTo>
                  <a:pt x="0" y="48038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5"/>
            </p:custDataLst>
          </p:nvPr>
        </p:nvSpPr>
        <p:spPr>
          <a:xfrm flipV="1">
            <a:off x="5530260" y="-252"/>
            <a:ext cx="6659134" cy="1727574"/>
          </a:xfrm>
          <a:custGeom>
            <a:avLst/>
            <a:gdLst>
              <a:gd name="connsiteX0" fmla="*/ 6659134 w 6659134"/>
              <a:gd name="connsiteY0" fmla="*/ 0 h 1727574"/>
              <a:gd name="connsiteX1" fmla="*/ 6659134 w 6659134"/>
              <a:gd name="connsiteY1" fmla="*/ 1727574 h 1727574"/>
              <a:gd name="connsiteX2" fmla="*/ 0 w 6659134"/>
              <a:gd name="connsiteY2" fmla="*/ 1727574 h 1727574"/>
              <a:gd name="connsiteX3" fmla="*/ 92399 w 6659134"/>
              <a:gd name="connsiteY3" fmla="*/ 1644342 h 1727574"/>
              <a:gd name="connsiteX4" fmla="*/ 2188734 w 6659134"/>
              <a:gd name="connsiteY4" fmla="*/ 597274 h 1727574"/>
              <a:gd name="connsiteX5" fmla="*/ 5325634 w 6659134"/>
              <a:gd name="connsiteY5" fmla="*/ 546474 h 1727574"/>
              <a:gd name="connsiteX6" fmla="*/ 6518640 w 6659134"/>
              <a:gd name="connsiteY6" fmla="*/ 84214 h 172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9134" h="1727574">
                <a:moveTo>
                  <a:pt x="6659134" y="0"/>
                </a:moveTo>
                <a:lnTo>
                  <a:pt x="6659134" y="1727574"/>
                </a:lnTo>
                <a:lnTo>
                  <a:pt x="0" y="1727574"/>
                </a:lnTo>
                <a:lnTo>
                  <a:pt x="92399" y="1644342"/>
                </a:lnTo>
                <a:cubicBezTo>
                  <a:pt x="578456" y="1242296"/>
                  <a:pt x="1557174" y="777720"/>
                  <a:pt x="2188734" y="597274"/>
                </a:cubicBezTo>
                <a:cubicBezTo>
                  <a:pt x="3107367" y="334807"/>
                  <a:pt x="4557284" y="658657"/>
                  <a:pt x="5325634" y="546474"/>
                </a:cubicBezTo>
                <a:cubicBezTo>
                  <a:pt x="5901897" y="462337"/>
                  <a:pt x="6231700" y="259137"/>
                  <a:pt x="6518640" y="842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6"/>
            </p:custDataLst>
          </p:nvPr>
        </p:nvSpPr>
        <p:spPr>
          <a:xfrm flipV="1">
            <a:off x="8712997" y="0"/>
            <a:ext cx="3227856" cy="763460"/>
          </a:xfrm>
          <a:custGeom>
            <a:avLst/>
            <a:gdLst>
              <a:gd name="connsiteX0" fmla="*/ 0 w 3227856"/>
              <a:gd name="connsiteY0" fmla="*/ 763460 h 763460"/>
              <a:gd name="connsiteX1" fmla="*/ 3227856 w 3227856"/>
              <a:gd name="connsiteY1" fmla="*/ 763460 h 763460"/>
              <a:gd name="connsiteX2" fmla="*/ 3191710 w 3227856"/>
              <a:gd name="connsiteY2" fmla="*/ 727497 h 763460"/>
              <a:gd name="connsiteX3" fmla="*/ 2039483 w 3227856"/>
              <a:gd name="connsiteY3" fmla="*/ 65212 h 763460"/>
              <a:gd name="connsiteX4" fmla="*/ 718683 w 3227856"/>
              <a:gd name="connsiteY4" fmla="*/ 243012 h 763460"/>
              <a:gd name="connsiteX5" fmla="*/ 51896 w 3227856"/>
              <a:gd name="connsiteY5" fmla="*/ 718890 h 76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856" h="763460">
                <a:moveTo>
                  <a:pt x="0" y="763460"/>
                </a:moveTo>
                <a:lnTo>
                  <a:pt x="3227856" y="763460"/>
                </a:lnTo>
                <a:lnTo>
                  <a:pt x="3191710" y="727497"/>
                </a:lnTo>
                <a:cubicBezTo>
                  <a:pt x="2915386" y="470421"/>
                  <a:pt x="2369683" y="154112"/>
                  <a:pt x="2039483" y="65212"/>
                </a:cubicBezTo>
                <a:cubicBezTo>
                  <a:pt x="1599216" y="-53321"/>
                  <a:pt x="1186466" y="-19455"/>
                  <a:pt x="718683" y="243012"/>
                </a:cubicBezTo>
                <a:cubicBezTo>
                  <a:pt x="543264" y="341437"/>
                  <a:pt x="295218" y="519039"/>
                  <a:pt x="51896" y="71889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7"/>
            </p:custDataLst>
          </p:nvPr>
        </p:nvSpPr>
        <p:spPr>
          <a:xfrm flipV="1">
            <a:off x="9008133" y="0"/>
            <a:ext cx="2529390" cy="574604"/>
          </a:xfrm>
          <a:custGeom>
            <a:avLst/>
            <a:gdLst>
              <a:gd name="connsiteX0" fmla="*/ 0 w 2529390"/>
              <a:gd name="connsiteY0" fmla="*/ 574604 h 574604"/>
              <a:gd name="connsiteX1" fmla="*/ 2529390 w 2529390"/>
              <a:gd name="connsiteY1" fmla="*/ 574604 h 574604"/>
              <a:gd name="connsiteX2" fmla="*/ 2425812 w 2529390"/>
              <a:gd name="connsiteY2" fmla="*/ 488174 h 574604"/>
              <a:gd name="connsiteX3" fmla="*/ 1610867 w 2529390"/>
              <a:gd name="connsiteY3" fmla="*/ 53472 h 574604"/>
              <a:gd name="connsiteX4" fmla="*/ 527841 w 2529390"/>
              <a:gd name="connsiteY4" fmla="*/ 199264 h 574604"/>
              <a:gd name="connsiteX5" fmla="*/ 179551 w 2529390"/>
              <a:gd name="connsiteY5" fmla="*/ 433410 h 5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390" h="574604">
                <a:moveTo>
                  <a:pt x="0" y="574604"/>
                </a:moveTo>
                <a:lnTo>
                  <a:pt x="2529390" y="574604"/>
                </a:lnTo>
                <a:lnTo>
                  <a:pt x="2425812" y="488174"/>
                </a:lnTo>
                <a:cubicBezTo>
                  <a:pt x="2184842" y="304459"/>
                  <a:pt x="1836498" y="114219"/>
                  <a:pt x="1610867" y="53472"/>
                </a:cubicBezTo>
                <a:cubicBezTo>
                  <a:pt x="1249858" y="-43722"/>
                  <a:pt x="911412" y="-15953"/>
                  <a:pt x="527841" y="199264"/>
                </a:cubicBezTo>
                <a:cubicBezTo>
                  <a:pt x="431948" y="253069"/>
                  <a:pt x="309587" y="335728"/>
                  <a:pt x="179551" y="433410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4" name="任意多边形: 形状 43"/>
          <p:cNvSpPr/>
          <p:nvPr userDrawn="1">
            <p:custDataLst>
              <p:tags r:id="rId8"/>
            </p:custDataLst>
          </p:nvPr>
        </p:nvSpPr>
        <p:spPr>
          <a:xfrm flipV="1">
            <a:off x="9308051" y="0"/>
            <a:ext cx="1819190" cy="385748"/>
          </a:xfrm>
          <a:custGeom>
            <a:avLst/>
            <a:gdLst>
              <a:gd name="connsiteX0" fmla="*/ 0 w 1819190"/>
              <a:gd name="connsiteY0" fmla="*/ 385748 h 385748"/>
              <a:gd name="connsiteX1" fmla="*/ 1819190 w 1819190"/>
              <a:gd name="connsiteY1" fmla="*/ 385748 h 385748"/>
              <a:gd name="connsiteX2" fmla="*/ 1813497 w 1819190"/>
              <a:gd name="connsiteY2" fmla="*/ 380997 h 385748"/>
              <a:gd name="connsiteX3" fmla="*/ 1177470 w 1819190"/>
              <a:gd name="connsiteY3" fmla="*/ 41733 h 385748"/>
              <a:gd name="connsiteX4" fmla="*/ 332217 w 1819190"/>
              <a:gd name="connsiteY4" fmla="*/ 155517 h 385748"/>
              <a:gd name="connsiteX5" fmla="*/ 60393 w 1819190"/>
              <a:gd name="connsiteY5" fmla="*/ 338257 h 38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9190" h="385748">
                <a:moveTo>
                  <a:pt x="0" y="385748"/>
                </a:moveTo>
                <a:lnTo>
                  <a:pt x="1819190" y="385748"/>
                </a:lnTo>
                <a:lnTo>
                  <a:pt x="1813497" y="380997"/>
                </a:lnTo>
                <a:cubicBezTo>
                  <a:pt x="1625431" y="237616"/>
                  <a:pt x="1353564" y="89143"/>
                  <a:pt x="1177470" y="41733"/>
                </a:cubicBezTo>
                <a:cubicBezTo>
                  <a:pt x="895719" y="-34123"/>
                  <a:pt x="631577" y="-12450"/>
                  <a:pt x="332217" y="155517"/>
                </a:cubicBezTo>
                <a:cubicBezTo>
                  <a:pt x="257377" y="197509"/>
                  <a:pt x="161880" y="262020"/>
                  <a:pt x="60393" y="33825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5" name="任意多边形: 形状 44"/>
          <p:cNvSpPr/>
          <p:nvPr userDrawn="1">
            <p:custDataLst>
              <p:tags r:id="rId9"/>
            </p:custDataLst>
          </p:nvPr>
        </p:nvSpPr>
        <p:spPr>
          <a:xfrm flipV="1">
            <a:off x="9613904" y="0"/>
            <a:ext cx="1083170" cy="196892"/>
          </a:xfrm>
          <a:custGeom>
            <a:avLst/>
            <a:gdLst>
              <a:gd name="connsiteX0" fmla="*/ 0 w 1083170"/>
              <a:gd name="connsiteY0" fmla="*/ 196892 h 196892"/>
              <a:gd name="connsiteX1" fmla="*/ 1083170 w 1083170"/>
              <a:gd name="connsiteY1" fmla="*/ 196892 h 196892"/>
              <a:gd name="connsiteX2" fmla="*/ 1012405 w 1083170"/>
              <a:gd name="connsiteY2" fmla="*/ 153290 h 196892"/>
              <a:gd name="connsiteX3" fmla="*/ 738138 w 1083170"/>
              <a:gd name="connsiteY3" fmla="*/ 29993 h 196892"/>
              <a:gd name="connsiteX4" fmla="*/ 130659 w 1083170"/>
              <a:gd name="connsiteY4" fmla="*/ 111769 h 196892"/>
              <a:gd name="connsiteX5" fmla="*/ 40161 w 1083170"/>
              <a:gd name="connsiteY5" fmla="*/ 168207 h 19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170" h="196892">
                <a:moveTo>
                  <a:pt x="0" y="196892"/>
                </a:moveTo>
                <a:lnTo>
                  <a:pt x="1083170" y="196892"/>
                </a:lnTo>
                <a:lnTo>
                  <a:pt x="1012405" y="153290"/>
                </a:lnTo>
                <a:cubicBezTo>
                  <a:pt x="914788" y="97029"/>
                  <a:pt x="814073" y="50437"/>
                  <a:pt x="738138" y="29993"/>
                </a:cubicBezTo>
                <a:cubicBezTo>
                  <a:pt x="535645" y="-24524"/>
                  <a:pt x="345808" y="-8948"/>
                  <a:pt x="130659" y="111769"/>
                </a:cubicBezTo>
                <a:cubicBezTo>
                  <a:pt x="103765" y="126859"/>
                  <a:pt x="73160" y="145995"/>
                  <a:pt x="40161" y="168207"/>
                </a:cubicBezTo>
                <a:close/>
              </a:path>
            </a:pathLst>
          </a:custGeom>
          <a:noFill/>
          <a:ln w="12700" cap="flat" cmpd="sng" algn="ctr">
            <a:solidFill>
              <a:schemeClr val="bg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>
                  <a:lumMod val="100000"/>
                </a:schemeClr>
              </a:solidFill>
            </a:endParaRPr>
          </a:p>
        </p:txBody>
      </p:sp>
      <p:sp>
        <p:nvSpPr>
          <p:cNvPr id="46" name="任意多边形: 形状 45"/>
          <p:cNvSpPr/>
          <p:nvPr userDrawn="1">
            <p:custDataLst>
              <p:tags r:id="rId10"/>
            </p:custDataLst>
          </p:nvPr>
        </p:nvSpPr>
        <p:spPr>
          <a:xfrm flipV="1">
            <a:off x="10015597" y="0"/>
            <a:ext cx="146580" cy="8036"/>
          </a:xfrm>
          <a:custGeom>
            <a:avLst/>
            <a:gdLst>
              <a:gd name="connsiteX0" fmla="*/ 0 w 146580"/>
              <a:gd name="connsiteY0" fmla="*/ 8036 h 8036"/>
              <a:gd name="connsiteX1" fmla="*/ 146580 w 146580"/>
              <a:gd name="connsiteY1" fmla="*/ 8036 h 8036"/>
              <a:gd name="connsiteX2" fmla="*/ 111622 w 146580"/>
              <a:gd name="connsiteY2" fmla="*/ 1701 h 8036"/>
              <a:gd name="connsiteX3" fmla="*/ 21001 w 146580"/>
              <a:gd name="connsiteY3" fmla="*/ 3145 h 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80" h="8036">
                <a:moveTo>
                  <a:pt x="0" y="8036"/>
                </a:moveTo>
                <a:lnTo>
                  <a:pt x="146580" y="8036"/>
                </a:lnTo>
                <a:lnTo>
                  <a:pt x="111622" y="1701"/>
                </a:lnTo>
                <a:cubicBezTo>
                  <a:pt x="81415" y="-928"/>
                  <a:pt x="51328" y="-558"/>
                  <a:pt x="21001" y="31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11"/>
            </p:custDataLst>
          </p:nvPr>
        </p:nvSpPr>
        <p:spPr>
          <a:xfrm>
            <a:off x="6535606" y="3502810"/>
            <a:ext cx="5656394" cy="3355190"/>
          </a:xfrm>
          <a:custGeom>
            <a:avLst/>
            <a:gdLst>
              <a:gd name="connsiteX0" fmla="*/ 5656394 w 5656394"/>
              <a:gd name="connsiteY0" fmla="*/ 0 h 3355190"/>
              <a:gd name="connsiteX1" fmla="*/ 5656394 w 5656394"/>
              <a:gd name="connsiteY1" fmla="*/ 3355190 h 3355190"/>
              <a:gd name="connsiteX2" fmla="*/ 0 w 5656394"/>
              <a:gd name="connsiteY2" fmla="*/ 3355190 h 3355190"/>
              <a:gd name="connsiteX3" fmla="*/ 70638 w 5656394"/>
              <a:gd name="connsiteY3" fmla="*/ 3295483 h 3355190"/>
              <a:gd name="connsiteX4" fmla="*/ 2508186 w 5656394"/>
              <a:gd name="connsiteY4" fmla="*/ 2334319 h 3355190"/>
              <a:gd name="connsiteX5" fmla="*/ 3860997 w 5656394"/>
              <a:gd name="connsiteY5" fmla="*/ 668357 h 3355190"/>
              <a:gd name="connsiteX6" fmla="*/ 5592864 w 5656394"/>
              <a:gd name="connsiteY6" fmla="*/ 2931 h 335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6394" h="3355190">
                <a:moveTo>
                  <a:pt x="5656394" y="0"/>
                </a:moveTo>
                <a:lnTo>
                  <a:pt x="5656394" y="3355190"/>
                </a:lnTo>
                <a:lnTo>
                  <a:pt x="0" y="3355190"/>
                </a:lnTo>
                <a:lnTo>
                  <a:pt x="70638" y="3295483"/>
                </a:lnTo>
                <a:cubicBezTo>
                  <a:pt x="523920" y="2978692"/>
                  <a:pt x="1936425" y="2738022"/>
                  <a:pt x="2508186" y="2334319"/>
                </a:cubicBezTo>
                <a:cubicBezTo>
                  <a:pt x="3161627" y="1872944"/>
                  <a:pt x="3291063" y="1054576"/>
                  <a:pt x="3860997" y="668357"/>
                </a:cubicBezTo>
                <a:cubicBezTo>
                  <a:pt x="4324068" y="354554"/>
                  <a:pt x="5055887" y="47642"/>
                  <a:pt x="5592864" y="29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52" name="图片 51" descr="背景图案&#10;&#10;描述已自动生成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7492" r="25459" b="44545"/>
          <a:stretch>
            <a:fillRect/>
          </a:stretch>
        </p:blipFill>
        <p:spPr>
          <a:xfrm rot="8134636">
            <a:off x="-444488" y="-276373"/>
            <a:ext cx="2598312" cy="2804973"/>
          </a:xfrm>
          <a:custGeom>
            <a:avLst/>
            <a:gdLst>
              <a:gd name="connsiteX0" fmla="*/ 1121336 w 2598312"/>
              <a:gd name="connsiteY0" fmla="*/ 2804973 h 2804973"/>
              <a:gd name="connsiteX1" fmla="*/ 0 w 2598312"/>
              <a:gd name="connsiteY1" fmla="*/ 1706007 h 2804973"/>
              <a:gd name="connsiteX2" fmla="*/ 0 w 2598312"/>
              <a:gd name="connsiteY2" fmla="*/ 0 h 2804973"/>
              <a:gd name="connsiteX3" fmla="*/ 2598312 w 2598312"/>
              <a:gd name="connsiteY3" fmla="*/ 0 h 2804973"/>
              <a:gd name="connsiteX4" fmla="*/ 2598312 w 2598312"/>
              <a:gd name="connsiteY4" fmla="*/ 1297932 h 280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312" h="2804973">
                <a:moveTo>
                  <a:pt x="1121336" y="2804973"/>
                </a:moveTo>
                <a:lnTo>
                  <a:pt x="0" y="1706007"/>
                </a:lnTo>
                <a:lnTo>
                  <a:pt x="0" y="0"/>
                </a:lnTo>
                <a:lnTo>
                  <a:pt x="2598312" y="0"/>
                </a:lnTo>
                <a:lnTo>
                  <a:pt x="2598312" y="1297932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 userDrawn="1">
            <p:custDataLst>
              <p:tags r:id="rId14"/>
            </p:custDataLst>
          </p:nvPr>
        </p:nvSpPr>
        <p:spPr>
          <a:xfrm>
            <a:off x="9418433" y="5833012"/>
            <a:ext cx="2198290" cy="1024989"/>
          </a:xfrm>
          <a:custGeom>
            <a:avLst/>
            <a:gdLst>
              <a:gd name="connsiteX0" fmla="*/ 1099145 w 2198290"/>
              <a:gd name="connsiteY0" fmla="*/ 0 h 1024989"/>
              <a:gd name="connsiteX1" fmla="*/ 2196539 w 2198290"/>
              <a:gd name="connsiteY1" fmla="*/ 990305 h 1024989"/>
              <a:gd name="connsiteX2" fmla="*/ 2198290 w 2198290"/>
              <a:gd name="connsiteY2" fmla="*/ 1024989 h 1024989"/>
              <a:gd name="connsiteX3" fmla="*/ 0 w 2198290"/>
              <a:gd name="connsiteY3" fmla="*/ 1024989 h 1024989"/>
              <a:gd name="connsiteX4" fmla="*/ 1751 w 2198290"/>
              <a:gd name="connsiteY4" fmla="*/ 990305 h 1024989"/>
              <a:gd name="connsiteX5" fmla="*/ 1099145 w 2198290"/>
              <a:gd name="connsiteY5" fmla="*/ 0 h 102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290" h="1024989">
                <a:moveTo>
                  <a:pt x="1099145" y="0"/>
                </a:moveTo>
                <a:cubicBezTo>
                  <a:pt x="1670288" y="0"/>
                  <a:pt x="2140050" y="434066"/>
                  <a:pt x="2196539" y="990305"/>
                </a:cubicBezTo>
                <a:lnTo>
                  <a:pt x="2198290" y="1024989"/>
                </a:lnTo>
                <a:lnTo>
                  <a:pt x="0" y="1024989"/>
                </a:lnTo>
                <a:lnTo>
                  <a:pt x="1751" y="990305"/>
                </a:lnTo>
                <a:cubicBezTo>
                  <a:pt x="58240" y="434066"/>
                  <a:pt x="528002" y="0"/>
                  <a:pt x="10991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5" name="椭圆 54"/>
          <p:cNvSpPr/>
          <p:nvPr userDrawn="1">
            <p:custDataLst>
              <p:tags r:id="rId15"/>
            </p:custDataLst>
          </p:nvPr>
        </p:nvSpPr>
        <p:spPr>
          <a:xfrm>
            <a:off x="5784391" y="98931"/>
            <a:ext cx="573634" cy="5736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Subtitle 8"/>
          <p:cNvSpPr/>
          <p:nvPr>
            <p:ph type="body" idx="17826305" hasCustomPrompt="1"/>
            <p:custDataLst>
              <p:tags r:id="rId16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6" name="标题 2"/>
          <p:cNvSpPr/>
          <p:nvPr>
            <p:ph type="ctrTitle" idx="17826049" hasCustomPrompt="1"/>
            <p:custDataLst>
              <p:tags r:id="rId17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/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/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/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/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/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/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/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/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/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/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/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/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/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/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7" Type="http://schemas.openxmlformats.org/officeDocument/2006/relationships/theme" Target="../theme/theme2.xml"/><Relationship Id="rId56" Type="http://schemas.openxmlformats.org/officeDocument/2006/relationships/tags" Target="../tags/tag569.xml"/><Relationship Id="rId55" Type="http://schemas.openxmlformats.org/officeDocument/2006/relationships/tags" Target="../tags/tag568.xml"/><Relationship Id="rId54" Type="http://schemas.openxmlformats.org/officeDocument/2006/relationships/tags" Target="../tags/tag567.xml"/><Relationship Id="rId53" Type="http://schemas.openxmlformats.org/officeDocument/2006/relationships/tags" Target="../tags/tag566.xml"/><Relationship Id="rId52" Type="http://schemas.openxmlformats.org/officeDocument/2006/relationships/tags" Target="../tags/tag565.xml"/><Relationship Id="rId51" Type="http://schemas.openxmlformats.org/officeDocument/2006/relationships/tags" Target="../tags/tag564.xml"/><Relationship Id="rId50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49" Type="http://schemas.openxmlformats.org/officeDocument/2006/relationships/tags" Target="../tags/tag563.xml"/><Relationship Id="rId48" Type="http://schemas.openxmlformats.org/officeDocument/2006/relationships/tags" Target="../tags/tag562.xml"/><Relationship Id="rId47" Type="http://schemas.openxmlformats.org/officeDocument/2006/relationships/tags" Target="../tags/tag561.xml"/><Relationship Id="rId46" Type="http://schemas.openxmlformats.org/officeDocument/2006/relationships/tags" Target="../tags/tag560.xml"/><Relationship Id="rId45" Type="http://schemas.openxmlformats.org/officeDocument/2006/relationships/tags" Target="../tags/tag559.xml"/><Relationship Id="rId44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4.xml"/><Relationship Id="rId39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9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 userDrawn="1">
            <p:custDataLst>
              <p:tags r:id="rId45"/>
            </p:custDataLst>
          </p:nvPr>
        </p:nvSpPr>
        <p:spPr>
          <a:xfrm flipH="1" flipV="1">
            <a:off x="0" y="0"/>
            <a:ext cx="3517900" cy="720725"/>
          </a:xfrm>
          <a:custGeom>
            <a:avLst/>
            <a:gdLst>
              <a:gd name="connsiteX0" fmla="*/ 5697972 w 5697972"/>
              <a:gd name="connsiteY0" fmla="*/ 0 h 1578015"/>
              <a:gd name="connsiteX1" fmla="*/ 5697972 w 5697972"/>
              <a:gd name="connsiteY1" fmla="*/ 1578015 h 1578015"/>
              <a:gd name="connsiteX2" fmla="*/ 0 w 5697972"/>
              <a:gd name="connsiteY2" fmla="*/ 1578015 h 1578015"/>
              <a:gd name="connsiteX3" fmla="*/ 36154 w 5697972"/>
              <a:gd name="connsiteY3" fmla="*/ 1561346 h 1578015"/>
              <a:gd name="connsiteX4" fmla="*/ 1506972 w 5697972"/>
              <a:gd name="connsiteY4" fmla="*/ 1019215 h 1578015"/>
              <a:gd name="connsiteX5" fmla="*/ 3716772 w 5697972"/>
              <a:gd name="connsiteY5" fmla="*/ 828715 h 1578015"/>
              <a:gd name="connsiteX6" fmla="*/ 5658942 w 5697972"/>
              <a:gd name="connsiteY6" fmla="*/ 13770 h 157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7972" h="1578015">
                <a:moveTo>
                  <a:pt x="5697972" y="0"/>
                </a:moveTo>
                <a:lnTo>
                  <a:pt x="5697972" y="1578015"/>
                </a:lnTo>
                <a:lnTo>
                  <a:pt x="0" y="1578015"/>
                </a:lnTo>
                <a:lnTo>
                  <a:pt x="36154" y="1561346"/>
                </a:lnTo>
                <a:cubicBezTo>
                  <a:pt x="530660" y="1340948"/>
                  <a:pt x="1130206" y="1130340"/>
                  <a:pt x="1506972" y="1019215"/>
                </a:cubicBezTo>
                <a:cubicBezTo>
                  <a:pt x="2260505" y="796965"/>
                  <a:pt x="2992872" y="1006515"/>
                  <a:pt x="3716772" y="828715"/>
                </a:cubicBezTo>
                <a:cubicBezTo>
                  <a:pt x="4350185" y="673140"/>
                  <a:pt x="5163481" y="201554"/>
                  <a:pt x="5658942" y="1377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46"/>
            </p:custDataLst>
          </p:nvPr>
        </p:nvSpPr>
        <p:spPr>
          <a:xfrm flipH="1" flipV="1">
            <a:off x="0" y="-9525"/>
            <a:ext cx="1487170" cy="1497330"/>
          </a:xfrm>
          <a:custGeom>
            <a:avLst/>
            <a:gdLst>
              <a:gd name="connsiteX0" fmla="*/ 2927621 w 2927621"/>
              <a:gd name="connsiteY0" fmla="*/ 0 h 2517696"/>
              <a:gd name="connsiteX1" fmla="*/ 2927621 w 2927621"/>
              <a:gd name="connsiteY1" fmla="*/ 2517696 h 2517696"/>
              <a:gd name="connsiteX2" fmla="*/ 0 w 2927621"/>
              <a:gd name="connsiteY2" fmla="*/ 2517696 h 2517696"/>
              <a:gd name="connsiteX3" fmla="*/ 30669 w 2927621"/>
              <a:gd name="connsiteY3" fmla="*/ 2497070 h 2517696"/>
              <a:gd name="connsiteX4" fmla="*/ 1695721 w 2927621"/>
              <a:gd name="connsiteY4" fmla="*/ 1692195 h 2517696"/>
              <a:gd name="connsiteX5" fmla="*/ 2292621 w 2927621"/>
              <a:gd name="connsiteY5" fmla="*/ 422195 h 2517696"/>
              <a:gd name="connsiteX6" fmla="*/ 2916831 w 2927621"/>
              <a:gd name="connsiteY6" fmla="*/ 2748 h 251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7621" h="2517696">
                <a:moveTo>
                  <a:pt x="2927621" y="0"/>
                </a:moveTo>
                <a:lnTo>
                  <a:pt x="2927621" y="2517696"/>
                </a:lnTo>
                <a:lnTo>
                  <a:pt x="0" y="2517696"/>
                </a:lnTo>
                <a:lnTo>
                  <a:pt x="30669" y="2497070"/>
                </a:lnTo>
                <a:cubicBezTo>
                  <a:pt x="411070" y="2267267"/>
                  <a:pt x="1347530" y="2008902"/>
                  <a:pt x="1695721" y="1692195"/>
                </a:cubicBezTo>
                <a:cubicBezTo>
                  <a:pt x="2093654" y="1330245"/>
                  <a:pt x="2030154" y="699478"/>
                  <a:pt x="2292621" y="422195"/>
                </a:cubicBezTo>
                <a:cubicBezTo>
                  <a:pt x="2456663" y="248893"/>
                  <a:pt x="2696772" y="69804"/>
                  <a:pt x="2916831" y="2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47"/>
            </p:custDataLst>
          </p:nvPr>
        </p:nvSpPr>
        <p:spPr>
          <a:xfrm flipH="1" flipV="1">
            <a:off x="7794625" y="6290310"/>
            <a:ext cx="4397375" cy="571500"/>
          </a:xfrm>
          <a:custGeom>
            <a:avLst/>
            <a:gdLst>
              <a:gd name="connsiteX0" fmla="*/ 0 w 6033690"/>
              <a:gd name="connsiteY0" fmla="*/ 0 h 1217017"/>
              <a:gd name="connsiteX1" fmla="*/ 6033690 w 6033690"/>
              <a:gd name="connsiteY1" fmla="*/ 0 h 1217017"/>
              <a:gd name="connsiteX2" fmla="*/ 5979654 w 6033690"/>
              <a:gd name="connsiteY2" fmla="*/ 33970 h 1217017"/>
              <a:gd name="connsiteX3" fmla="*/ 4965700 w 6033690"/>
              <a:gd name="connsiteY3" fmla="*/ 457200 h 1217017"/>
              <a:gd name="connsiteX4" fmla="*/ 3886200 w 6033690"/>
              <a:gd name="connsiteY4" fmla="*/ 571500 h 1217017"/>
              <a:gd name="connsiteX5" fmla="*/ 2032000 w 6033690"/>
              <a:gd name="connsiteY5" fmla="*/ 1206500 h 1217017"/>
              <a:gd name="connsiteX6" fmla="*/ 54166 w 6033690"/>
              <a:gd name="connsiteY6" fmla="*/ 185004 h 1217017"/>
              <a:gd name="connsiteX7" fmla="*/ 0 w 6033690"/>
              <a:gd name="connsiteY7" fmla="*/ 148480 h 121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3690" h="1217017">
                <a:moveTo>
                  <a:pt x="0" y="0"/>
                </a:moveTo>
                <a:lnTo>
                  <a:pt x="6033690" y="0"/>
                </a:lnTo>
                <a:lnTo>
                  <a:pt x="5979654" y="33970"/>
                </a:lnTo>
                <a:cubicBezTo>
                  <a:pt x="5708022" y="191790"/>
                  <a:pt x="5195888" y="377825"/>
                  <a:pt x="4965700" y="457200"/>
                </a:cubicBezTo>
                <a:cubicBezTo>
                  <a:pt x="4597400" y="584200"/>
                  <a:pt x="4375151" y="446617"/>
                  <a:pt x="3886200" y="571500"/>
                </a:cubicBezTo>
                <a:cubicBezTo>
                  <a:pt x="3397250" y="696383"/>
                  <a:pt x="2719917" y="1303867"/>
                  <a:pt x="2032000" y="1206500"/>
                </a:cubicBezTo>
                <a:cubicBezTo>
                  <a:pt x="1473068" y="1127390"/>
                  <a:pt x="578776" y="538253"/>
                  <a:pt x="54166" y="185004"/>
                </a:cubicBezTo>
                <a:lnTo>
                  <a:pt x="0" y="14848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48"/>
            </p:custDataLst>
          </p:nvPr>
        </p:nvSpPr>
        <p:spPr>
          <a:xfrm flipH="1" flipV="1">
            <a:off x="10426065" y="5740400"/>
            <a:ext cx="1765935" cy="1121410"/>
          </a:xfrm>
          <a:custGeom>
            <a:avLst/>
            <a:gdLst>
              <a:gd name="connsiteX0" fmla="*/ 0 w 3463968"/>
              <a:gd name="connsiteY0" fmla="*/ 0 h 2456895"/>
              <a:gd name="connsiteX1" fmla="*/ 3463968 w 3463968"/>
              <a:gd name="connsiteY1" fmla="*/ 0 h 2456895"/>
              <a:gd name="connsiteX2" fmla="*/ 3459167 w 3463968"/>
              <a:gd name="connsiteY2" fmla="*/ 20630 h 2456895"/>
              <a:gd name="connsiteX3" fmla="*/ 2171701 w 3463968"/>
              <a:gd name="connsiteY3" fmla="*/ 1041400 h 2456895"/>
              <a:gd name="connsiteX4" fmla="*/ 622301 w 3463968"/>
              <a:gd name="connsiteY4" fmla="*/ 1346200 h 2456895"/>
              <a:gd name="connsiteX5" fmla="*/ 21226 w 3463968"/>
              <a:gd name="connsiteY5" fmla="*/ 2425311 h 2456895"/>
              <a:gd name="connsiteX6" fmla="*/ 0 w 3463968"/>
              <a:gd name="connsiteY6" fmla="*/ 2456895 h 245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3968" h="2456895">
                <a:moveTo>
                  <a:pt x="0" y="0"/>
                </a:moveTo>
                <a:lnTo>
                  <a:pt x="3463968" y="0"/>
                </a:lnTo>
                <a:lnTo>
                  <a:pt x="3459167" y="20630"/>
                </a:lnTo>
                <a:cubicBezTo>
                  <a:pt x="3332883" y="350581"/>
                  <a:pt x="2551775" y="835025"/>
                  <a:pt x="2171701" y="1041400"/>
                </a:cubicBezTo>
                <a:cubicBezTo>
                  <a:pt x="1703918" y="1295400"/>
                  <a:pt x="1020234" y="1100667"/>
                  <a:pt x="622301" y="1346200"/>
                </a:cubicBezTo>
                <a:cubicBezTo>
                  <a:pt x="348722" y="1515004"/>
                  <a:pt x="186193" y="2145019"/>
                  <a:pt x="21226" y="2425311"/>
                </a:cubicBezTo>
                <a:lnTo>
                  <a:pt x="0" y="245689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5" name="图片 44" descr="背景图案&#10;&#10;低可信度描述已自动生成"/>
          <p:cNvPicPr>
            <a:picLocks noChangeAspect="1"/>
          </p:cNvPicPr>
          <p:nvPr userDrawn="1">
            <p:custDataLst>
              <p:tags r:id="rId49"/>
            </p:custDataLst>
          </p:nvPr>
        </p:nvPicPr>
        <p:blipFill rotWithShape="1">
          <a:blip r:embed="rId5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10875" r="33301" b="29654"/>
          <a:stretch>
            <a:fillRect/>
          </a:stretch>
        </p:blipFill>
        <p:spPr>
          <a:xfrm rot="19056124" flipV="1">
            <a:off x="-133350" y="-187325"/>
            <a:ext cx="979805" cy="1071245"/>
          </a:xfrm>
          <a:custGeom>
            <a:avLst/>
            <a:gdLst>
              <a:gd name="connsiteX0" fmla="*/ 196623 w 1443786"/>
              <a:gd name="connsiteY0" fmla="*/ 2159496 h 2159496"/>
              <a:gd name="connsiteX1" fmla="*/ 1443786 w 1443786"/>
              <a:gd name="connsiteY1" fmla="*/ 1020762 h 2159496"/>
              <a:gd name="connsiteX2" fmla="*/ 1443786 w 1443786"/>
              <a:gd name="connsiteY2" fmla="*/ 0 h 2159496"/>
              <a:gd name="connsiteX3" fmla="*/ 0 w 1443786"/>
              <a:gd name="connsiteY3" fmla="*/ 0 h 2159496"/>
              <a:gd name="connsiteX4" fmla="*/ 0 w 1443786"/>
              <a:gd name="connsiteY4" fmla="*/ 1944151 h 215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786" h="2159496">
                <a:moveTo>
                  <a:pt x="196623" y="2159496"/>
                </a:moveTo>
                <a:lnTo>
                  <a:pt x="1443786" y="1020762"/>
                </a:lnTo>
                <a:lnTo>
                  <a:pt x="1443786" y="0"/>
                </a:lnTo>
                <a:lnTo>
                  <a:pt x="0" y="0"/>
                </a:lnTo>
                <a:lnTo>
                  <a:pt x="0" y="1944151"/>
                </a:lnTo>
                <a:close/>
              </a:path>
            </a:pathLst>
          </a:custGeom>
        </p:spPr>
      </p:pic>
      <p:sp>
        <p:nvSpPr>
          <p:cNvPr id="6" name="灯片编号占位符 5"/>
          <p:cNvSpPr/>
          <p:nvPr>
            <p:ph type="sldNum" sz="quarter" idx="4"/>
            <p:custDataLst>
              <p:tags r:id="rId5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5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  <p:custDataLst>
              <p:tags r:id="rId5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  <p:custDataLst>
              <p:tags r:id="rId5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/>
          <p:nvPr>
            <p:ph type="title"/>
            <p:custDataLst>
              <p:tags r:id="rId5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5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u="none" kern="1200" spc="0">
          <a:solidFill>
            <a:schemeClr val="tx1"/>
          </a:solidFill>
          <a:effectLst>
            <a:outerShdw>
              <a:srgbClr val="FFFFFF"/>
            </a:outerShdw>
          </a:effectLst>
          <a:uFill>
            <a:solidFill>
              <a:schemeClr val="tx1">
                <a:lumMod val="75000"/>
                <a:lumOff val="2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9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9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9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9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9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1.xml"/><Relationship Id="rId4" Type="http://schemas.openxmlformats.org/officeDocument/2006/relationships/tags" Target="../tags/tag573.xml"/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tags" Target="../tags/tag57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47.xml"/><Relationship Id="rId8" Type="http://schemas.openxmlformats.org/officeDocument/2006/relationships/tags" Target="../tags/tag646.xml"/><Relationship Id="rId7" Type="http://schemas.openxmlformats.org/officeDocument/2006/relationships/tags" Target="../tags/tag645.xml"/><Relationship Id="rId6" Type="http://schemas.openxmlformats.org/officeDocument/2006/relationships/tags" Target="../tags/tag644.xml"/><Relationship Id="rId5" Type="http://schemas.openxmlformats.org/officeDocument/2006/relationships/tags" Target="../tags/tag643.xml"/><Relationship Id="rId4" Type="http://schemas.openxmlformats.org/officeDocument/2006/relationships/tags" Target="../tags/tag642.xml"/><Relationship Id="rId3" Type="http://schemas.openxmlformats.org/officeDocument/2006/relationships/tags" Target="../tags/tag641.xml"/><Relationship Id="rId23" Type="http://schemas.openxmlformats.org/officeDocument/2006/relationships/slideLayout" Target="../slideLayouts/slideLayout14.xml"/><Relationship Id="rId22" Type="http://schemas.openxmlformats.org/officeDocument/2006/relationships/tags" Target="../tags/tag656.xml"/><Relationship Id="rId21" Type="http://schemas.openxmlformats.org/officeDocument/2006/relationships/image" Target="../media/image18.png"/><Relationship Id="rId20" Type="http://schemas.openxmlformats.org/officeDocument/2006/relationships/tags" Target="../tags/tag655.xml"/><Relationship Id="rId2" Type="http://schemas.openxmlformats.org/officeDocument/2006/relationships/tags" Target="../tags/tag640.xml"/><Relationship Id="rId19" Type="http://schemas.openxmlformats.org/officeDocument/2006/relationships/image" Target="../media/image17.png"/><Relationship Id="rId18" Type="http://schemas.openxmlformats.org/officeDocument/2006/relationships/tags" Target="../tags/tag654.xml"/><Relationship Id="rId17" Type="http://schemas.openxmlformats.org/officeDocument/2006/relationships/image" Target="../media/image11.png"/><Relationship Id="rId16" Type="http://schemas.openxmlformats.org/officeDocument/2006/relationships/tags" Target="../tags/tag653.xml"/><Relationship Id="rId15" Type="http://schemas.openxmlformats.org/officeDocument/2006/relationships/image" Target="../media/image16.png"/><Relationship Id="rId14" Type="http://schemas.openxmlformats.org/officeDocument/2006/relationships/tags" Target="../tags/tag652.xml"/><Relationship Id="rId13" Type="http://schemas.openxmlformats.org/officeDocument/2006/relationships/tags" Target="../tags/tag651.xml"/><Relationship Id="rId12" Type="http://schemas.openxmlformats.org/officeDocument/2006/relationships/tags" Target="../tags/tag650.xml"/><Relationship Id="rId11" Type="http://schemas.openxmlformats.org/officeDocument/2006/relationships/tags" Target="../tags/tag649.xml"/><Relationship Id="rId10" Type="http://schemas.openxmlformats.org/officeDocument/2006/relationships/tags" Target="../tags/tag648.xml"/><Relationship Id="rId1" Type="http://schemas.openxmlformats.org/officeDocument/2006/relationships/tags" Target="../tags/tag63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659.xml"/><Relationship Id="rId2" Type="http://schemas.openxmlformats.org/officeDocument/2006/relationships/tags" Target="../tags/tag658.xml"/><Relationship Id="rId1" Type="http://schemas.openxmlformats.org/officeDocument/2006/relationships/tags" Target="../tags/tag65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tags" Target="../tags/tag667.xml"/><Relationship Id="rId7" Type="http://schemas.openxmlformats.org/officeDocument/2006/relationships/tags" Target="../tags/tag666.xml"/><Relationship Id="rId6" Type="http://schemas.openxmlformats.org/officeDocument/2006/relationships/tags" Target="../tags/tag665.xml"/><Relationship Id="rId5" Type="http://schemas.openxmlformats.org/officeDocument/2006/relationships/tags" Target="../tags/tag664.xml"/><Relationship Id="rId4" Type="http://schemas.openxmlformats.org/officeDocument/2006/relationships/tags" Target="../tags/tag663.xml"/><Relationship Id="rId3" Type="http://schemas.openxmlformats.org/officeDocument/2006/relationships/tags" Target="../tags/tag662.xml"/><Relationship Id="rId2" Type="http://schemas.openxmlformats.org/officeDocument/2006/relationships/tags" Target="../tags/tag661.xml"/><Relationship Id="rId1" Type="http://schemas.openxmlformats.org/officeDocument/2006/relationships/tags" Target="../tags/tag66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674.xml"/><Relationship Id="rId7" Type="http://schemas.openxmlformats.org/officeDocument/2006/relationships/tags" Target="../tags/tag673.xml"/><Relationship Id="rId6" Type="http://schemas.openxmlformats.org/officeDocument/2006/relationships/tags" Target="../tags/tag672.xml"/><Relationship Id="rId5" Type="http://schemas.openxmlformats.org/officeDocument/2006/relationships/tags" Target="../tags/tag671.xml"/><Relationship Id="rId4" Type="http://schemas.openxmlformats.org/officeDocument/2006/relationships/image" Target="../media/image19.png"/><Relationship Id="rId3" Type="http://schemas.openxmlformats.org/officeDocument/2006/relationships/tags" Target="../tags/tag670.xml"/><Relationship Id="rId23" Type="http://schemas.openxmlformats.org/officeDocument/2006/relationships/slideLayout" Target="../slideLayouts/slideLayout11.xml"/><Relationship Id="rId22" Type="http://schemas.openxmlformats.org/officeDocument/2006/relationships/tags" Target="../tags/tag685.xml"/><Relationship Id="rId21" Type="http://schemas.openxmlformats.org/officeDocument/2006/relationships/tags" Target="../tags/tag684.xml"/><Relationship Id="rId20" Type="http://schemas.openxmlformats.org/officeDocument/2006/relationships/tags" Target="../tags/tag683.xml"/><Relationship Id="rId2" Type="http://schemas.openxmlformats.org/officeDocument/2006/relationships/tags" Target="../tags/tag669.xml"/><Relationship Id="rId19" Type="http://schemas.openxmlformats.org/officeDocument/2006/relationships/image" Target="../media/image22.jpeg"/><Relationship Id="rId18" Type="http://schemas.openxmlformats.org/officeDocument/2006/relationships/tags" Target="../tags/tag682.xml"/><Relationship Id="rId17" Type="http://schemas.openxmlformats.org/officeDocument/2006/relationships/tags" Target="../tags/tag681.xml"/><Relationship Id="rId16" Type="http://schemas.openxmlformats.org/officeDocument/2006/relationships/tags" Target="../tags/tag680.xml"/><Relationship Id="rId15" Type="http://schemas.openxmlformats.org/officeDocument/2006/relationships/tags" Target="../tags/tag679.xml"/><Relationship Id="rId14" Type="http://schemas.openxmlformats.org/officeDocument/2006/relationships/image" Target="../media/image21.png"/><Relationship Id="rId13" Type="http://schemas.openxmlformats.org/officeDocument/2006/relationships/tags" Target="../tags/tag678.xml"/><Relationship Id="rId12" Type="http://schemas.openxmlformats.org/officeDocument/2006/relationships/tags" Target="../tags/tag677.xml"/><Relationship Id="rId11" Type="http://schemas.openxmlformats.org/officeDocument/2006/relationships/tags" Target="../tags/tag676.xml"/><Relationship Id="rId10" Type="http://schemas.openxmlformats.org/officeDocument/2006/relationships/tags" Target="../tags/tag675.xml"/><Relationship Id="rId1" Type="http://schemas.openxmlformats.org/officeDocument/2006/relationships/tags" Target="../tags/tag66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93.xml"/><Relationship Id="rId8" Type="http://schemas.openxmlformats.org/officeDocument/2006/relationships/tags" Target="../tags/tag692.xml"/><Relationship Id="rId7" Type="http://schemas.openxmlformats.org/officeDocument/2006/relationships/tags" Target="../tags/tag691.xml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" Type="http://schemas.openxmlformats.org/officeDocument/2006/relationships/tags" Target="../tags/tag688.xml"/><Relationship Id="rId3" Type="http://schemas.openxmlformats.org/officeDocument/2006/relationships/image" Target="../media/image23.png"/><Relationship Id="rId2" Type="http://schemas.openxmlformats.org/officeDocument/2006/relationships/tags" Target="../tags/tag687.xml"/><Relationship Id="rId15" Type="http://schemas.openxmlformats.org/officeDocument/2006/relationships/slideLayout" Target="../slideLayouts/slideLayout15.xml"/><Relationship Id="rId14" Type="http://schemas.openxmlformats.org/officeDocument/2006/relationships/tags" Target="../tags/tag698.xml"/><Relationship Id="rId13" Type="http://schemas.openxmlformats.org/officeDocument/2006/relationships/tags" Target="../tags/tag697.xml"/><Relationship Id="rId12" Type="http://schemas.openxmlformats.org/officeDocument/2006/relationships/tags" Target="../tags/tag696.xml"/><Relationship Id="rId11" Type="http://schemas.openxmlformats.org/officeDocument/2006/relationships/tags" Target="../tags/tag695.xml"/><Relationship Id="rId10" Type="http://schemas.openxmlformats.org/officeDocument/2006/relationships/tags" Target="../tags/tag694.xml"/><Relationship Id="rId1" Type="http://schemas.openxmlformats.org/officeDocument/2006/relationships/tags" Target="../tags/tag68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06.xml"/><Relationship Id="rId8" Type="http://schemas.openxmlformats.org/officeDocument/2006/relationships/tags" Target="../tags/tag705.xml"/><Relationship Id="rId7" Type="http://schemas.openxmlformats.org/officeDocument/2006/relationships/tags" Target="../tags/tag704.xml"/><Relationship Id="rId6" Type="http://schemas.openxmlformats.org/officeDocument/2006/relationships/tags" Target="../tags/tag703.xml"/><Relationship Id="rId5" Type="http://schemas.openxmlformats.org/officeDocument/2006/relationships/tags" Target="../tags/tag702.xml"/><Relationship Id="rId4" Type="http://schemas.openxmlformats.org/officeDocument/2006/relationships/tags" Target="../tags/tag701.xml"/><Relationship Id="rId3" Type="http://schemas.openxmlformats.org/officeDocument/2006/relationships/image" Target="../media/image24.png"/><Relationship Id="rId2" Type="http://schemas.openxmlformats.org/officeDocument/2006/relationships/tags" Target="../tags/tag700.xml"/><Relationship Id="rId14" Type="http://schemas.openxmlformats.org/officeDocument/2006/relationships/slideLayout" Target="../slideLayouts/slideLayout20.xml"/><Relationship Id="rId13" Type="http://schemas.openxmlformats.org/officeDocument/2006/relationships/tags" Target="../tags/tag710.xml"/><Relationship Id="rId12" Type="http://schemas.openxmlformats.org/officeDocument/2006/relationships/tags" Target="../tags/tag709.xml"/><Relationship Id="rId11" Type="http://schemas.openxmlformats.org/officeDocument/2006/relationships/tags" Target="../tags/tag708.xml"/><Relationship Id="rId10" Type="http://schemas.openxmlformats.org/officeDocument/2006/relationships/tags" Target="../tags/tag707.xml"/><Relationship Id="rId1" Type="http://schemas.openxmlformats.org/officeDocument/2006/relationships/tags" Target="../tags/tag69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18.xml"/><Relationship Id="rId8" Type="http://schemas.openxmlformats.org/officeDocument/2006/relationships/tags" Target="../tags/tag717.xml"/><Relationship Id="rId7" Type="http://schemas.openxmlformats.org/officeDocument/2006/relationships/tags" Target="../tags/tag716.xml"/><Relationship Id="rId6" Type="http://schemas.openxmlformats.org/officeDocument/2006/relationships/tags" Target="../tags/tag715.xml"/><Relationship Id="rId5" Type="http://schemas.openxmlformats.org/officeDocument/2006/relationships/tags" Target="../tags/tag714.xml"/><Relationship Id="rId4" Type="http://schemas.openxmlformats.org/officeDocument/2006/relationships/tags" Target="../tags/tag713.xml"/><Relationship Id="rId3" Type="http://schemas.openxmlformats.org/officeDocument/2006/relationships/image" Target="../media/image25.png"/><Relationship Id="rId2" Type="http://schemas.openxmlformats.org/officeDocument/2006/relationships/tags" Target="../tags/tag712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722.xml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tags" Target="../tags/tag721.xml"/><Relationship Id="rId11" Type="http://schemas.openxmlformats.org/officeDocument/2006/relationships/tags" Target="../tags/tag720.xml"/><Relationship Id="rId10" Type="http://schemas.openxmlformats.org/officeDocument/2006/relationships/tags" Target="../tags/tag719.xml"/><Relationship Id="rId1" Type="http://schemas.openxmlformats.org/officeDocument/2006/relationships/tags" Target="../tags/tag71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tags" Target="../tags/tag729.xml"/><Relationship Id="rId6" Type="http://schemas.openxmlformats.org/officeDocument/2006/relationships/tags" Target="../tags/tag728.xml"/><Relationship Id="rId5" Type="http://schemas.openxmlformats.org/officeDocument/2006/relationships/tags" Target="../tags/tag727.xml"/><Relationship Id="rId4" Type="http://schemas.openxmlformats.org/officeDocument/2006/relationships/tags" Target="../tags/tag726.xml"/><Relationship Id="rId3" Type="http://schemas.openxmlformats.org/officeDocument/2006/relationships/tags" Target="../tags/tag725.xml"/><Relationship Id="rId2" Type="http://schemas.openxmlformats.org/officeDocument/2006/relationships/tags" Target="../tags/tag724.xml"/><Relationship Id="rId12" Type="http://schemas.openxmlformats.org/officeDocument/2006/relationships/slideLayout" Target="../slideLayouts/slideLayout26.xml"/><Relationship Id="rId11" Type="http://schemas.openxmlformats.org/officeDocument/2006/relationships/tags" Target="../tags/tag730.xml"/><Relationship Id="rId10" Type="http://schemas.openxmlformats.org/officeDocument/2006/relationships/image" Target="../media/image30.png"/><Relationship Id="rId1" Type="http://schemas.openxmlformats.org/officeDocument/2006/relationships/tags" Target="../tags/tag72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733.xml"/><Relationship Id="rId2" Type="http://schemas.openxmlformats.org/officeDocument/2006/relationships/tags" Target="../tags/tag732.xml"/><Relationship Id="rId1" Type="http://schemas.openxmlformats.org/officeDocument/2006/relationships/tags" Target="../tags/tag73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41.xml"/><Relationship Id="rId8" Type="http://schemas.openxmlformats.org/officeDocument/2006/relationships/tags" Target="../tags/tag740.xml"/><Relationship Id="rId7" Type="http://schemas.openxmlformats.org/officeDocument/2006/relationships/tags" Target="../tags/tag739.xml"/><Relationship Id="rId6" Type="http://schemas.openxmlformats.org/officeDocument/2006/relationships/tags" Target="../tags/tag738.xml"/><Relationship Id="rId5" Type="http://schemas.openxmlformats.org/officeDocument/2006/relationships/tags" Target="../tags/tag737.xml"/><Relationship Id="rId4" Type="http://schemas.openxmlformats.org/officeDocument/2006/relationships/tags" Target="../tags/tag736.xml"/><Relationship Id="rId3" Type="http://schemas.openxmlformats.org/officeDocument/2006/relationships/image" Target="../media/image31.jpeg"/><Relationship Id="rId2" Type="http://schemas.openxmlformats.org/officeDocument/2006/relationships/tags" Target="../tags/tag735.xml"/><Relationship Id="rId10" Type="http://schemas.openxmlformats.org/officeDocument/2006/relationships/slideLayout" Target="../slideLayouts/slideLayout32.xml"/><Relationship Id="rId1" Type="http://schemas.openxmlformats.org/officeDocument/2006/relationships/tags" Target="../tags/tag73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82.xml"/><Relationship Id="rId8" Type="http://schemas.openxmlformats.org/officeDocument/2006/relationships/tags" Target="../tags/tag581.xml"/><Relationship Id="rId7" Type="http://schemas.openxmlformats.org/officeDocument/2006/relationships/tags" Target="../tags/tag580.xml"/><Relationship Id="rId6" Type="http://schemas.openxmlformats.org/officeDocument/2006/relationships/tags" Target="../tags/tag579.xml"/><Relationship Id="rId5" Type="http://schemas.openxmlformats.org/officeDocument/2006/relationships/tags" Target="../tags/tag578.xml"/><Relationship Id="rId4" Type="http://schemas.openxmlformats.org/officeDocument/2006/relationships/tags" Target="../tags/tag577.xml"/><Relationship Id="rId3" Type="http://schemas.openxmlformats.org/officeDocument/2006/relationships/tags" Target="../tags/tag576.xml"/><Relationship Id="rId2" Type="http://schemas.openxmlformats.org/officeDocument/2006/relationships/tags" Target="../tags/tag575.xml"/><Relationship Id="rId13" Type="http://schemas.openxmlformats.org/officeDocument/2006/relationships/slideLayout" Target="../slideLayouts/slideLayout39.xml"/><Relationship Id="rId12" Type="http://schemas.openxmlformats.org/officeDocument/2006/relationships/tags" Target="../tags/tag585.xml"/><Relationship Id="rId11" Type="http://schemas.openxmlformats.org/officeDocument/2006/relationships/tags" Target="../tags/tag584.xml"/><Relationship Id="rId10" Type="http://schemas.openxmlformats.org/officeDocument/2006/relationships/tags" Target="../tags/tag583.xml"/><Relationship Id="rId1" Type="http://schemas.openxmlformats.org/officeDocument/2006/relationships/tags" Target="../tags/tag57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748.xml"/><Relationship Id="rId7" Type="http://schemas.openxmlformats.org/officeDocument/2006/relationships/tags" Target="../tags/tag747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4" Type="http://schemas.openxmlformats.org/officeDocument/2006/relationships/image" Target="../media/image4.png"/><Relationship Id="rId3" Type="http://schemas.openxmlformats.org/officeDocument/2006/relationships/tags" Target="../tags/tag744.xml"/><Relationship Id="rId2" Type="http://schemas.openxmlformats.org/officeDocument/2006/relationships/tags" Target="../tags/tag743.xml"/><Relationship Id="rId18" Type="http://schemas.openxmlformats.org/officeDocument/2006/relationships/slideLayout" Target="../slideLayouts/slideLayout38.xml"/><Relationship Id="rId17" Type="http://schemas.openxmlformats.org/officeDocument/2006/relationships/tags" Target="../tags/tag755.xml"/><Relationship Id="rId16" Type="http://schemas.openxmlformats.org/officeDocument/2006/relationships/tags" Target="../tags/tag754.xml"/><Relationship Id="rId15" Type="http://schemas.openxmlformats.org/officeDocument/2006/relationships/tags" Target="../tags/tag753.xml"/><Relationship Id="rId14" Type="http://schemas.openxmlformats.org/officeDocument/2006/relationships/image" Target="../media/image6.png"/><Relationship Id="rId13" Type="http://schemas.openxmlformats.org/officeDocument/2006/relationships/tags" Target="../tags/tag752.xml"/><Relationship Id="rId12" Type="http://schemas.openxmlformats.org/officeDocument/2006/relationships/tags" Target="../tags/tag751.xml"/><Relationship Id="rId11" Type="http://schemas.openxmlformats.org/officeDocument/2006/relationships/tags" Target="../tags/tag750.xml"/><Relationship Id="rId10" Type="http://schemas.openxmlformats.org/officeDocument/2006/relationships/tags" Target="../tags/tag749.xml"/><Relationship Id="rId1" Type="http://schemas.openxmlformats.org/officeDocument/2006/relationships/tags" Target="../tags/tag74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764.xml"/><Relationship Id="rId8" Type="http://schemas.openxmlformats.org/officeDocument/2006/relationships/tags" Target="../tags/tag763.xml"/><Relationship Id="rId7" Type="http://schemas.openxmlformats.org/officeDocument/2006/relationships/tags" Target="../tags/tag762.xml"/><Relationship Id="rId6" Type="http://schemas.openxmlformats.org/officeDocument/2006/relationships/tags" Target="../tags/tag761.xml"/><Relationship Id="rId5" Type="http://schemas.openxmlformats.org/officeDocument/2006/relationships/tags" Target="../tags/tag760.xml"/><Relationship Id="rId4" Type="http://schemas.openxmlformats.org/officeDocument/2006/relationships/tags" Target="../tags/tag759.xml"/><Relationship Id="rId3" Type="http://schemas.openxmlformats.org/officeDocument/2006/relationships/tags" Target="../tags/tag758.xml"/><Relationship Id="rId2" Type="http://schemas.openxmlformats.org/officeDocument/2006/relationships/tags" Target="../tags/tag757.xml"/><Relationship Id="rId12" Type="http://schemas.openxmlformats.org/officeDocument/2006/relationships/slideLayout" Target="../slideLayouts/slideLayout41.xml"/><Relationship Id="rId11" Type="http://schemas.openxmlformats.org/officeDocument/2006/relationships/tags" Target="../tags/tag766.xml"/><Relationship Id="rId10" Type="http://schemas.openxmlformats.org/officeDocument/2006/relationships/tags" Target="../tags/tag765.xml"/><Relationship Id="rId1" Type="http://schemas.openxmlformats.org/officeDocument/2006/relationships/tags" Target="../tags/tag75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773.xml"/><Relationship Id="rId7" Type="http://schemas.openxmlformats.org/officeDocument/2006/relationships/tags" Target="../tags/tag772.xml"/><Relationship Id="rId6" Type="http://schemas.openxmlformats.org/officeDocument/2006/relationships/tags" Target="../tags/tag771.xml"/><Relationship Id="rId5" Type="http://schemas.openxmlformats.org/officeDocument/2006/relationships/tags" Target="../tags/tag770.xml"/><Relationship Id="rId4" Type="http://schemas.openxmlformats.org/officeDocument/2006/relationships/image" Target="../media/image33.png"/><Relationship Id="rId3" Type="http://schemas.openxmlformats.org/officeDocument/2006/relationships/tags" Target="../tags/tag769.xml"/><Relationship Id="rId2" Type="http://schemas.openxmlformats.org/officeDocument/2006/relationships/tags" Target="../tags/tag768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776.xml"/><Relationship Id="rId11" Type="http://schemas.openxmlformats.org/officeDocument/2006/relationships/tags" Target="../tags/tag775.xml"/><Relationship Id="rId10" Type="http://schemas.openxmlformats.org/officeDocument/2006/relationships/tags" Target="../tags/tag774.xml"/><Relationship Id="rId1" Type="http://schemas.openxmlformats.org/officeDocument/2006/relationships/tags" Target="../tags/tag76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783.xml"/><Relationship Id="rId7" Type="http://schemas.openxmlformats.org/officeDocument/2006/relationships/tags" Target="../tags/tag782.xml"/><Relationship Id="rId6" Type="http://schemas.openxmlformats.org/officeDocument/2006/relationships/tags" Target="../tags/tag781.xml"/><Relationship Id="rId5" Type="http://schemas.openxmlformats.org/officeDocument/2006/relationships/tags" Target="../tags/tag780.xml"/><Relationship Id="rId4" Type="http://schemas.openxmlformats.org/officeDocument/2006/relationships/tags" Target="../tags/tag779.xml"/><Relationship Id="rId3" Type="http://schemas.openxmlformats.org/officeDocument/2006/relationships/image" Target="../media/image35.jpeg"/><Relationship Id="rId2" Type="http://schemas.openxmlformats.org/officeDocument/2006/relationships/tags" Target="../tags/tag778.xml"/><Relationship Id="rId1" Type="http://schemas.openxmlformats.org/officeDocument/2006/relationships/tags" Target="../tags/tag77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92.xml"/><Relationship Id="rId8" Type="http://schemas.openxmlformats.org/officeDocument/2006/relationships/tags" Target="../tags/tag791.xml"/><Relationship Id="rId7" Type="http://schemas.openxmlformats.org/officeDocument/2006/relationships/tags" Target="../tags/tag790.xml"/><Relationship Id="rId6" Type="http://schemas.openxmlformats.org/officeDocument/2006/relationships/tags" Target="../tags/tag789.xml"/><Relationship Id="rId5" Type="http://schemas.openxmlformats.org/officeDocument/2006/relationships/tags" Target="../tags/tag788.xml"/><Relationship Id="rId4" Type="http://schemas.openxmlformats.org/officeDocument/2006/relationships/tags" Target="../tags/tag787.xml"/><Relationship Id="rId3" Type="http://schemas.openxmlformats.org/officeDocument/2006/relationships/tags" Target="../tags/tag786.xml"/><Relationship Id="rId2" Type="http://schemas.openxmlformats.org/officeDocument/2006/relationships/tags" Target="../tags/tag785.xml"/><Relationship Id="rId12" Type="http://schemas.openxmlformats.org/officeDocument/2006/relationships/slideLayout" Target="../slideLayouts/slideLayout36.xml"/><Relationship Id="rId11" Type="http://schemas.openxmlformats.org/officeDocument/2006/relationships/tags" Target="../tags/tag794.xml"/><Relationship Id="rId10" Type="http://schemas.openxmlformats.org/officeDocument/2006/relationships/tags" Target="../tags/tag793.xml"/><Relationship Id="rId1" Type="http://schemas.openxmlformats.org/officeDocument/2006/relationships/tags" Target="../tags/tag78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801.xml"/><Relationship Id="rId7" Type="http://schemas.openxmlformats.org/officeDocument/2006/relationships/tags" Target="../tags/tag800.xml"/><Relationship Id="rId6" Type="http://schemas.openxmlformats.org/officeDocument/2006/relationships/tags" Target="../tags/tag799.xml"/><Relationship Id="rId5" Type="http://schemas.openxmlformats.org/officeDocument/2006/relationships/tags" Target="../tags/tag798.xml"/><Relationship Id="rId4" Type="http://schemas.openxmlformats.org/officeDocument/2006/relationships/tags" Target="../tags/tag797.xml"/><Relationship Id="rId3" Type="http://schemas.openxmlformats.org/officeDocument/2006/relationships/image" Target="../media/image36.png"/><Relationship Id="rId2" Type="http://schemas.openxmlformats.org/officeDocument/2006/relationships/tags" Target="../tags/tag796.xml"/><Relationship Id="rId1" Type="http://schemas.openxmlformats.org/officeDocument/2006/relationships/tags" Target="../tags/tag79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tags" Target="../tags/tag808.xml"/><Relationship Id="rId7" Type="http://schemas.openxmlformats.org/officeDocument/2006/relationships/tags" Target="../tags/tag807.xml"/><Relationship Id="rId6" Type="http://schemas.openxmlformats.org/officeDocument/2006/relationships/tags" Target="../tags/tag806.xml"/><Relationship Id="rId5" Type="http://schemas.openxmlformats.org/officeDocument/2006/relationships/tags" Target="../tags/tag805.xml"/><Relationship Id="rId4" Type="http://schemas.openxmlformats.org/officeDocument/2006/relationships/image" Target="../media/image37.jpeg"/><Relationship Id="rId3" Type="http://schemas.openxmlformats.org/officeDocument/2006/relationships/tags" Target="../tags/tag804.xml"/><Relationship Id="rId2" Type="http://schemas.openxmlformats.org/officeDocument/2006/relationships/tags" Target="../tags/tag803.xml"/><Relationship Id="rId18" Type="http://schemas.openxmlformats.org/officeDocument/2006/relationships/slideLayout" Target="../slideLayouts/slideLayout28.xml"/><Relationship Id="rId17" Type="http://schemas.openxmlformats.org/officeDocument/2006/relationships/tags" Target="../tags/tag815.xml"/><Relationship Id="rId16" Type="http://schemas.openxmlformats.org/officeDocument/2006/relationships/tags" Target="../tags/tag814.xml"/><Relationship Id="rId15" Type="http://schemas.openxmlformats.org/officeDocument/2006/relationships/tags" Target="../tags/tag813.xml"/><Relationship Id="rId14" Type="http://schemas.openxmlformats.org/officeDocument/2006/relationships/image" Target="../media/image39.jpeg"/><Relationship Id="rId13" Type="http://schemas.openxmlformats.org/officeDocument/2006/relationships/tags" Target="../tags/tag812.xml"/><Relationship Id="rId12" Type="http://schemas.openxmlformats.org/officeDocument/2006/relationships/tags" Target="../tags/tag811.xml"/><Relationship Id="rId11" Type="http://schemas.openxmlformats.org/officeDocument/2006/relationships/tags" Target="../tags/tag810.xml"/><Relationship Id="rId10" Type="http://schemas.openxmlformats.org/officeDocument/2006/relationships/tags" Target="../tags/tag809.xml"/><Relationship Id="rId1" Type="http://schemas.openxmlformats.org/officeDocument/2006/relationships/tags" Target="../tags/tag80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822.xml"/><Relationship Id="rId7" Type="http://schemas.openxmlformats.org/officeDocument/2006/relationships/tags" Target="../tags/tag821.xml"/><Relationship Id="rId6" Type="http://schemas.openxmlformats.org/officeDocument/2006/relationships/tags" Target="../tags/tag820.xml"/><Relationship Id="rId5" Type="http://schemas.openxmlformats.org/officeDocument/2006/relationships/tags" Target="../tags/tag819.xml"/><Relationship Id="rId4" Type="http://schemas.openxmlformats.org/officeDocument/2006/relationships/image" Target="../media/image40.png"/><Relationship Id="rId3" Type="http://schemas.openxmlformats.org/officeDocument/2006/relationships/tags" Target="../tags/tag818.xml"/><Relationship Id="rId2" Type="http://schemas.openxmlformats.org/officeDocument/2006/relationships/tags" Target="../tags/tag817.xml"/><Relationship Id="rId18" Type="http://schemas.openxmlformats.org/officeDocument/2006/relationships/slideLayout" Target="../slideLayouts/slideLayout35.xml"/><Relationship Id="rId17" Type="http://schemas.openxmlformats.org/officeDocument/2006/relationships/tags" Target="../tags/tag829.xml"/><Relationship Id="rId16" Type="http://schemas.openxmlformats.org/officeDocument/2006/relationships/tags" Target="../tags/tag828.xml"/><Relationship Id="rId15" Type="http://schemas.openxmlformats.org/officeDocument/2006/relationships/tags" Target="../tags/tag827.xml"/><Relationship Id="rId14" Type="http://schemas.openxmlformats.org/officeDocument/2006/relationships/image" Target="../media/image41.png"/><Relationship Id="rId13" Type="http://schemas.openxmlformats.org/officeDocument/2006/relationships/tags" Target="../tags/tag826.xml"/><Relationship Id="rId12" Type="http://schemas.openxmlformats.org/officeDocument/2006/relationships/tags" Target="../tags/tag825.xml"/><Relationship Id="rId11" Type="http://schemas.openxmlformats.org/officeDocument/2006/relationships/tags" Target="../tags/tag824.xml"/><Relationship Id="rId10" Type="http://schemas.openxmlformats.org/officeDocument/2006/relationships/tags" Target="../tags/tag823.xml"/><Relationship Id="rId1" Type="http://schemas.openxmlformats.org/officeDocument/2006/relationships/tags" Target="../tags/tag816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836.xml"/><Relationship Id="rId8" Type="http://schemas.openxmlformats.org/officeDocument/2006/relationships/tags" Target="../tags/tag835.xml"/><Relationship Id="rId7" Type="http://schemas.openxmlformats.org/officeDocument/2006/relationships/image" Target="../media/image43.jpeg"/><Relationship Id="rId6" Type="http://schemas.openxmlformats.org/officeDocument/2006/relationships/tags" Target="../tags/tag834.xml"/><Relationship Id="rId5" Type="http://schemas.openxmlformats.org/officeDocument/2006/relationships/tags" Target="../tags/tag833.xml"/><Relationship Id="rId4" Type="http://schemas.openxmlformats.org/officeDocument/2006/relationships/tags" Target="../tags/tag832.xml"/><Relationship Id="rId3" Type="http://schemas.openxmlformats.org/officeDocument/2006/relationships/image" Target="../media/image42.jpeg"/><Relationship Id="rId2" Type="http://schemas.openxmlformats.org/officeDocument/2006/relationships/tags" Target="../tags/tag831.xml"/><Relationship Id="rId15" Type="http://schemas.openxmlformats.org/officeDocument/2006/relationships/slideLayout" Target="../slideLayouts/slideLayout25.xml"/><Relationship Id="rId14" Type="http://schemas.openxmlformats.org/officeDocument/2006/relationships/tags" Target="../tags/tag840.xml"/><Relationship Id="rId13" Type="http://schemas.openxmlformats.org/officeDocument/2006/relationships/tags" Target="../tags/tag839.xml"/><Relationship Id="rId12" Type="http://schemas.openxmlformats.org/officeDocument/2006/relationships/tags" Target="../tags/tag838.xml"/><Relationship Id="rId11" Type="http://schemas.openxmlformats.org/officeDocument/2006/relationships/image" Target="../media/image44.jpeg"/><Relationship Id="rId10" Type="http://schemas.openxmlformats.org/officeDocument/2006/relationships/tags" Target="../tags/tag837.xml"/><Relationship Id="rId1" Type="http://schemas.openxmlformats.org/officeDocument/2006/relationships/tags" Target="../tags/tag83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848.xml"/><Relationship Id="rId8" Type="http://schemas.openxmlformats.org/officeDocument/2006/relationships/tags" Target="../tags/tag847.xml"/><Relationship Id="rId7" Type="http://schemas.openxmlformats.org/officeDocument/2006/relationships/tags" Target="../tags/tag846.xml"/><Relationship Id="rId6" Type="http://schemas.openxmlformats.org/officeDocument/2006/relationships/tags" Target="../tags/tag845.xml"/><Relationship Id="rId5" Type="http://schemas.openxmlformats.org/officeDocument/2006/relationships/tags" Target="../tags/tag844.xml"/><Relationship Id="rId4" Type="http://schemas.openxmlformats.org/officeDocument/2006/relationships/tags" Target="../tags/tag843.xml"/><Relationship Id="rId3" Type="http://schemas.openxmlformats.org/officeDocument/2006/relationships/image" Target="../media/image45.jpeg"/><Relationship Id="rId2" Type="http://schemas.openxmlformats.org/officeDocument/2006/relationships/tags" Target="../tags/tag842.xml"/><Relationship Id="rId11" Type="http://schemas.openxmlformats.org/officeDocument/2006/relationships/slideLayout" Target="../slideLayouts/slideLayout31.xml"/><Relationship Id="rId10" Type="http://schemas.openxmlformats.org/officeDocument/2006/relationships/tags" Target="../tags/tag849.xml"/><Relationship Id="rId1" Type="http://schemas.openxmlformats.org/officeDocument/2006/relationships/tags" Target="../tags/tag84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588.xml"/><Relationship Id="rId2" Type="http://schemas.openxmlformats.org/officeDocument/2006/relationships/tags" Target="../tags/tag587.xml"/><Relationship Id="rId1" Type="http://schemas.openxmlformats.org/officeDocument/2006/relationships/tags" Target="../tags/tag58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856.xml"/><Relationship Id="rId8" Type="http://schemas.openxmlformats.org/officeDocument/2006/relationships/tags" Target="../tags/tag855.xml"/><Relationship Id="rId7" Type="http://schemas.openxmlformats.org/officeDocument/2006/relationships/image" Target="../media/image47.jpeg"/><Relationship Id="rId6" Type="http://schemas.openxmlformats.org/officeDocument/2006/relationships/tags" Target="../tags/tag854.xml"/><Relationship Id="rId5" Type="http://schemas.openxmlformats.org/officeDocument/2006/relationships/tags" Target="../tags/tag853.xml"/><Relationship Id="rId4" Type="http://schemas.openxmlformats.org/officeDocument/2006/relationships/tags" Target="../tags/tag852.xml"/><Relationship Id="rId3" Type="http://schemas.openxmlformats.org/officeDocument/2006/relationships/image" Target="../media/image46.jpeg"/><Relationship Id="rId2" Type="http://schemas.openxmlformats.org/officeDocument/2006/relationships/tags" Target="../tags/tag851.xml"/><Relationship Id="rId15" Type="http://schemas.openxmlformats.org/officeDocument/2006/relationships/slideLayout" Target="../slideLayouts/slideLayout27.xml"/><Relationship Id="rId14" Type="http://schemas.openxmlformats.org/officeDocument/2006/relationships/tags" Target="../tags/tag860.xml"/><Relationship Id="rId13" Type="http://schemas.openxmlformats.org/officeDocument/2006/relationships/tags" Target="../tags/tag859.xml"/><Relationship Id="rId12" Type="http://schemas.openxmlformats.org/officeDocument/2006/relationships/tags" Target="../tags/tag858.xml"/><Relationship Id="rId11" Type="http://schemas.openxmlformats.org/officeDocument/2006/relationships/image" Target="../media/image48.jpeg"/><Relationship Id="rId10" Type="http://schemas.openxmlformats.org/officeDocument/2006/relationships/tags" Target="../tags/tag857.xml"/><Relationship Id="rId1" Type="http://schemas.openxmlformats.org/officeDocument/2006/relationships/tags" Target="../tags/tag850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tags" Target="../tags/tag867.xml"/><Relationship Id="rId7" Type="http://schemas.openxmlformats.org/officeDocument/2006/relationships/tags" Target="../tags/tag866.xml"/><Relationship Id="rId6" Type="http://schemas.openxmlformats.org/officeDocument/2006/relationships/tags" Target="../tags/tag865.xml"/><Relationship Id="rId5" Type="http://schemas.openxmlformats.org/officeDocument/2006/relationships/tags" Target="../tags/tag864.xml"/><Relationship Id="rId4" Type="http://schemas.openxmlformats.org/officeDocument/2006/relationships/image" Target="../media/image49.jpeg"/><Relationship Id="rId3" Type="http://schemas.openxmlformats.org/officeDocument/2006/relationships/tags" Target="../tags/tag863.xml"/><Relationship Id="rId2" Type="http://schemas.openxmlformats.org/officeDocument/2006/relationships/tags" Target="../tags/tag862.xml"/><Relationship Id="rId18" Type="http://schemas.openxmlformats.org/officeDocument/2006/relationships/slideLayout" Target="../slideLayouts/slideLayout13.xml"/><Relationship Id="rId17" Type="http://schemas.openxmlformats.org/officeDocument/2006/relationships/tags" Target="../tags/tag874.xml"/><Relationship Id="rId16" Type="http://schemas.openxmlformats.org/officeDocument/2006/relationships/tags" Target="../tags/tag873.xml"/><Relationship Id="rId15" Type="http://schemas.openxmlformats.org/officeDocument/2006/relationships/tags" Target="../tags/tag872.xml"/><Relationship Id="rId14" Type="http://schemas.openxmlformats.org/officeDocument/2006/relationships/image" Target="../media/image51.jpeg"/><Relationship Id="rId13" Type="http://schemas.openxmlformats.org/officeDocument/2006/relationships/tags" Target="../tags/tag871.xml"/><Relationship Id="rId12" Type="http://schemas.openxmlformats.org/officeDocument/2006/relationships/tags" Target="../tags/tag870.xml"/><Relationship Id="rId11" Type="http://schemas.openxmlformats.org/officeDocument/2006/relationships/tags" Target="../tags/tag869.xml"/><Relationship Id="rId10" Type="http://schemas.openxmlformats.org/officeDocument/2006/relationships/tags" Target="../tags/tag868.xml"/><Relationship Id="rId1" Type="http://schemas.openxmlformats.org/officeDocument/2006/relationships/tags" Target="../tags/tag86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882.xml"/><Relationship Id="rId8" Type="http://schemas.openxmlformats.org/officeDocument/2006/relationships/tags" Target="../tags/tag881.xml"/><Relationship Id="rId7" Type="http://schemas.openxmlformats.org/officeDocument/2006/relationships/tags" Target="../tags/tag880.xml"/><Relationship Id="rId6" Type="http://schemas.openxmlformats.org/officeDocument/2006/relationships/tags" Target="../tags/tag879.xml"/><Relationship Id="rId5" Type="http://schemas.openxmlformats.org/officeDocument/2006/relationships/tags" Target="../tags/tag878.xml"/><Relationship Id="rId4" Type="http://schemas.openxmlformats.org/officeDocument/2006/relationships/tags" Target="../tags/tag877.xml"/><Relationship Id="rId3" Type="http://schemas.openxmlformats.org/officeDocument/2006/relationships/image" Target="../media/image36.png"/><Relationship Id="rId2" Type="http://schemas.openxmlformats.org/officeDocument/2006/relationships/tags" Target="../tags/tag876.xml"/><Relationship Id="rId11" Type="http://schemas.openxmlformats.org/officeDocument/2006/relationships/slideLayout" Target="../slideLayouts/slideLayout22.xml"/><Relationship Id="rId10" Type="http://schemas.openxmlformats.org/officeDocument/2006/relationships/tags" Target="../tags/tag883.xml"/><Relationship Id="rId1" Type="http://schemas.openxmlformats.org/officeDocument/2006/relationships/tags" Target="../tags/tag87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tags" Target="../tags/tag886.xml"/><Relationship Id="rId2" Type="http://schemas.openxmlformats.org/officeDocument/2006/relationships/tags" Target="../tags/tag885.xml"/><Relationship Id="rId1" Type="http://schemas.openxmlformats.org/officeDocument/2006/relationships/tags" Target="../tags/tag88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596.xml"/><Relationship Id="rId7" Type="http://schemas.openxmlformats.org/officeDocument/2006/relationships/tags" Target="../tags/tag595.xml"/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tags" Target="../tags/tag591.xml"/><Relationship Id="rId2" Type="http://schemas.openxmlformats.org/officeDocument/2006/relationships/tags" Target="../tags/tag590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597.xml"/><Relationship Id="rId1" Type="http://schemas.openxmlformats.org/officeDocument/2006/relationships/tags" Target="../tags/tag58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tags" Target="../tags/tag604.xml"/><Relationship Id="rId7" Type="http://schemas.openxmlformats.org/officeDocument/2006/relationships/tags" Target="../tags/tag603.xml"/><Relationship Id="rId6" Type="http://schemas.openxmlformats.org/officeDocument/2006/relationships/tags" Target="../tags/tag602.xml"/><Relationship Id="rId5" Type="http://schemas.openxmlformats.org/officeDocument/2006/relationships/image" Target="../media/image4.png"/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1" Type="http://schemas.openxmlformats.org/officeDocument/2006/relationships/slideLayout" Target="../slideLayouts/slideLayout37.xml"/><Relationship Id="rId20" Type="http://schemas.openxmlformats.org/officeDocument/2006/relationships/tags" Target="../tags/tag614.xml"/><Relationship Id="rId2" Type="http://schemas.openxmlformats.org/officeDocument/2006/relationships/tags" Target="../tags/tag599.xml"/><Relationship Id="rId19" Type="http://schemas.openxmlformats.org/officeDocument/2006/relationships/tags" Target="../tags/tag613.xml"/><Relationship Id="rId18" Type="http://schemas.openxmlformats.org/officeDocument/2006/relationships/tags" Target="../tags/tag612.xml"/><Relationship Id="rId17" Type="http://schemas.openxmlformats.org/officeDocument/2006/relationships/image" Target="../media/image6.png"/><Relationship Id="rId16" Type="http://schemas.openxmlformats.org/officeDocument/2006/relationships/tags" Target="../tags/tag611.xml"/><Relationship Id="rId15" Type="http://schemas.openxmlformats.org/officeDocument/2006/relationships/tags" Target="../tags/tag610.xml"/><Relationship Id="rId14" Type="http://schemas.openxmlformats.org/officeDocument/2006/relationships/tags" Target="../tags/tag609.xml"/><Relationship Id="rId13" Type="http://schemas.openxmlformats.org/officeDocument/2006/relationships/tags" Target="../tags/tag608.xml"/><Relationship Id="rId12" Type="http://schemas.openxmlformats.org/officeDocument/2006/relationships/tags" Target="../tags/tag607.xml"/><Relationship Id="rId11" Type="http://schemas.openxmlformats.org/officeDocument/2006/relationships/image" Target="../media/image5.png"/><Relationship Id="rId10" Type="http://schemas.openxmlformats.org/officeDocument/2006/relationships/tags" Target="../tags/tag606.xml"/><Relationship Id="rId1" Type="http://schemas.openxmlformats.org/officeDocument/2006/relationships/tags" Target="../tags/tag59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622.xml"/><Relationship Id="rId7" Type="http://schemas.openxmlformats.org/officeDocument/2006/relationships/tags" Target="../tags/tag621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3" Type="http://schemas.openxmlformats.org/officeDocument/2006/relationships/slideLayout" Target="../slideLayouts/slideLayout34.xml"/><Relationship Id="rId12" Type="http://schemas.openxmlformats.org/officeDocument/2006/relationships/tags" Target="../tags/tag623.xml"/><Relationship Id="rId11" Type="http://schemas.openxmlformats.org/officeDocument/2006/relationships/image" Target="../media/image9.jpeg"/><Relationship Id="rId10" Type="http://schemas.openxmlformats.org/officeDocument/2006/relationships/image" Target="../media/image8.png"/><Relationship Id="rId1" Type="http://schemas.openxmlformats.org/officeDocument/2006/relationships/tags" Target="../tags/tag61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tags" Target="../tags/tag629.xml"/><Relationship Id="rId7" Type="http://schemas.openxmlformats.org/officeDocument/2006/relationships/image" Target="../media/image11.png"/><Relationship Id="rId6" Type="http://schemas.openxmlformats.org/officeDocument/2006/relationships/tags" Target="../tags/tag628.xml"/><Relationship Id="rId5" Type="http://schemas.openxmlformats.org/officeDocument/2006/relationships/image" Target="../media/image10.png"/><Relationship Id="rId4" Type="http://schemas.openxmlformats.org/officeDocument/2006/relationships/tags" Target="../tags/tag627.xml"/><Relationship Id="rId3" Type="http://schemas.openxmlformats.org/officeDocument/2006/relationships/tags" Target="../tags/tag626.xml"/><Relationship Id="rId2" Type="http://schemas.openxmlformats.org/officeDocument/2006/relationships/tags" Target="../tags/tag625.xml"/><Relationship Id="rId1" Type="http://schemas.openxmlformats.org/officeDocument/2006/relationships/tags" Target="../tags/tag62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635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tags" Target="../tags/tag634.xml"/><Relationship Id="rId4" Type="http://schemas.openxmlformats.org/officeDocument/2006/relationships/tags" Target="../tags/tag633.xml"/><Relationship Id="rId3" Type="http://schemas.openxmlformats.org/officeDocument/2006/relationships/tags" Target="../tags/tag632.xml"/><Relationship Id="rId2" Type="http://schemas.openxmlformats.org/officeDocument/2006/relationships/tags" Target="../tags/tag631.xml"/><Relationship Id="rId1" Type="http://schemas.openxmlformats.org/officeDocument/2006/relationships/tags" Target="../tags/tag63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638.xml"/><Relationship Id="rId4" Type="http://schemas.openxmlformats.org/officeDocument/2006/relationships/image" Target="../media/image15.png"/><Relationship Id="rId3" Type="http://schemas.openxmlformats.org/officeDocument/2006/relationships/tags" Target="../tags/tag637.xml"/><Relationship Id="rId2" Type="http://schemas.openxmlformats.org/officeDocument/2006/relationships/image" Target="../media/image14.jpeg"/><Relationship Id="rId1" Type="http://schemas.openxmlformats.org/officeDocument/2006/relationships/tags" Target="../tags/tag6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"/>
          <p:cNvSpPr/>
          <p:nvPr>
            <p:ph type="body" idx="16386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2025/09/14</a:t>
            </a:r>
            <a:endParaRPr lang="en-US" altLang="en-US"/>
          </a:p>
        </p:txBody>
      </p:sp>
      <p:sp>
        <p:nvSpPr>
          <p:cNvPr id="3" name="标题 1"/>
          <p:cNvSpPr/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护教学与考古学</a:t>
            </a:r>
            <a:endParaRPr lang="zh-CN" altLang="en-US"/>
          </a:p>
        </p:txBody>
      </p:sp>
      <p:sp>
        <p:nvSpPr>
          <p:cNvPr id="4" name="署名占位符 10"/>
          <p:cNvSpPr/>
          <p:nvPr>
            <p:ph type="body" sz="quarter" idx="16387"/>
            <p:custDataLst>
              <p:tags r:id="rId3"/>
            </p:custDataLst>
          </p:nvPr>
        </p:nvSpPr>
        <p:spPr>
          <a:xfrm>
            <a:off x="3333750" y="4419600"/>
            <a:ext cx="6954520" cy="533400"/>
          </a:xfrm>
        </p:spPr>
        <p:txBody>
          <a:bodyPr>
            <a:normAutofit/>
          </a:bodyPr>
          <a:p>
            <a:r>
              <a:rPr lang="zh-CN" altLang="en-US"/>
              <a:t>汇报人：孟祥广、应孔思、</a:t>
            </a:r>
            <a:r>
              <a:rPr lang="zh-CN" altLang="en-US"/>
              <a:t>李光启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考古学的研究工具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定位工具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运用电脑、激光经纬仪、卫星图像确定遗迹位置，提高工作效率。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年代测定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碳十四、钾氧年代测定法分别鉴别有机、非有机物质年份。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/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分析方法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中子活化分析追溯陶器陶泥来源，摄影测量法绘制精确地图。</a:t>
            </a:r>
            <a:endParaRPr lang="zh-CN" altLang="en-US"/>
          </a:p>
        </p:txBody>
      </p:sp>
      <p:sp>
        <p:nvSpPr>
          <p:cNvPr id="15" name="装饰  3"/>
          <p:cNvSpPr/>
          <p:nvPr>
            <p:ph type="body" idx="1640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/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探测仪器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93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强磁针、电阻率仪器、红外线摄影等探测地底情况，助力考古发掘。</a:t>
            </a:r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idx="16395"/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09600" y="1523365"/>
            <a:ext cx="2540000" cy="2211070"/>
          </a:xfrm>
          <a:prstGeom prst="rect">
            <a:avLst/>
          </a:prstGeom>
        </p:spPr>
      </p:pic>
      <p:pic>
        <p:nvPicPr>
          <p:cNvPr id="16" name="图片占位符 15"/>
          <p:cNvPicPr>
            <a:picLocks noChangeAspect="1"/>
          </p:cNvPicPr>
          <p:nvPr>
            <p:ph type="pic" idx="16397"/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248400" y="1523365"/>
            <a:ext cx="2540000" cy="2211705"/>
          </a:xfrm>
          <a:prstGeom prst="rect">
            <a:avLst/>
          </a:prstGeom>
        </p:spPr>
      </p:pic>
      <p:pic>
        <p:nvPicPr>
          <p:cNvPr id="22" name="图片占位符 21"/>
          <p:cNvPicPr>
            <a:picLocks noChangeAspect="1"/>
          </p:cNvPicPr>
          <p:nvPr>
            <p:ph type="pic" idx="16401"/>
            <p:custDataLst>
              <p:tags r:id="rId18"/>
            </p:custDataLst>
          </p:nvPr>
        </p:nvPicPr>
        <p:blipFill>
          <a:blip r:embed="rId19"/>
          <a:srcRect t="19622" b="17875"/>
          <a:stretch>
            <a:fillRect/>
          </a:stretch>
        </p:blipFill>
        <p:spPr>
          <a:xfrm>
            <a:off x="6413500" y="4039235"/>
            <a:ext cx="2345055" cy="2209165"/>
          </a:xfrm>
          <a:prstGeom prst="rect">
            <a:avLst/>
          </a:prstGeom>
        </p:spPr>
      </p:pic>
      <p:pic>
        <p:nvPicPr>
          <p:cNvPr id="21" name="图片占位符 20"/>
          <p:cNvPicPr>
            <a:picLocks noChangeAspect="1"/>
          </p:cNvPicPr>
          <p:nvPr>
            <p:ph type="pic" idx="16399"/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10235" y="4038600"/>
            <a:ext cx="2467610" cy="22098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 idx="16388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圣经考古学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考古学对旧约圣经的证据支持：辛亥奴的故事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故事背景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idx="16387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迦南地是神应许赐给亚伯拉罕及其后裔之地，在亚伯拉罕之前，埃及人辛奴亥已在此居住。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8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记载内容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9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埃及文献记载，辛奴亥称迦南地物产丰富，每天有面包、酒、肉等供应，补充了圣经记载。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重要意义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该故事让我们从不同角度检视族长时代，使我们对亚伯拉罕时期的迦南地有更丰富认知。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考古学对旧约圣经的证据支持：死海古卷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1" name="图片占位符 30" descr="/private/var/mobile/Containers/Data/Application/0659530E-8D04-4F8D-9D80-3BADB965EF05/tmp/insert_image_tmp_dir/2025-09-17 10:47:35.630000.png2025-09-17 10:47:35.630000"/>
          <p:cNvPicPr>
            <a:picLocks noChangeAspect="1"/>
          </p:cNvPicPr>
          <p:nvPr>
            <p:ph type="pic" idx="16395"/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609600" y="1551940"/>
            <a:ext cx="2514600" cy="232029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发现过程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1947年，牧童扔石头砸中山洞，发现瓦罐及皮卷，后经专家鉴定为旧约圣经古卷。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2" name="图片占位符 31" descr="974a90e2-9179-11f0-8923-66864a92edc6"/>
          <p:cNvPicPr>
            <a:picLocks noChangeAspect="1"/>
          </p:cNvPicPr>
          <p:nvPr>
            <p:ph type="pic" idx="16397"/>
            <p:custDataLst>
              <p:tags r:id="rId8"/>
            </p:custDataLst>
          </p:nvPr>
        </p:nvPicPr>
        <p:blipFill>
          <a:blip r:embed="rId9"/>
          <a:srcRect l="14130" r="14130"/>
          <a:stretch>
            <a:fillRect/>
          </a:stretch>
        </p:blipFill>
        <p:spPr>
          <a:xfrm>
            <a:off x="34290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年代意义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这些古卷比当时世上最早抄本早一千年，推翻新派学者论调，确立圣经正典权威。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3" name="图片占位符 32" descr="/private/var/mobile/Containers/Data/Application/0659530E-8D04-4F8D-9D80-3BADB965EF05/tmp/insert_image_tmp_dir/2025-09-17 10:47:54.866000.png2025-09-17 10:47:54.866000"/>
          <p:cNvPicPr>
            <a:picLocks noChangeAspect="1"/>
          </p:cNvPicPr>
          <p:nvPr>
            <p:ph type="pic" idx="16399"/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6248400" y="1532255"/>
            <a:ext cx="2514600" cy="2331085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涵盖内容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后续挖掘发现两百卷抄本及数千残片，涵盖除《以斯帖记》外的所有旧约经卷。</a:t>
            </a:r>
            <a:endParaRPr lang="zh-CN" altLang="en-US"/>
          </a:p>
        </p:txBody>
      </p:sp>
      <p:sp>
        <p:nvSpPr>
          <p:cNvPr id="15" name="装饰  3"/>
          <p:cNvSpPr/>
          <p:nvPr>
            <p:ph type="body" idx="16400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34" name="图片占位符 33" descr="974a8fcc-9179-11f0-8923-66864a92edc6"/>
          <p:cNvPicPr>
            <a:picLocks noChangeAspect="1"/>
          </p:cNvPicPr>
          <p:nvPr>
            <p:ph type="pic" idx="16401"/>
            <p:custDataLst>
              <p:tags r:id="rId18"/>
            </p:custDataLst>
          </p:nvPr>
        </p:nvPicPr>
        <p:blipFill>
          <a:blip r:embed="rId19"/>
          <a:srcRect l="14130" r="14130"/>
          <a:stretch>
            <a:fillRect/>
          </a:stretch>
        </p:blipFill>
        <p:spPr>
          <a:xfrm>
            <a:off x="9067800" y="1524000"/>
            <a:ext cx="2514600" cy="2336800"/>
          </a:xfrm>
          <a:custGeom>
            <a:avLst/>
            <a:gdLst>
              <a:gd name="connisteX0" fmla="*/ 0 w 2514600"/>
              <a:gd name="connsiteY0" fmla="*/ 203200 h 2336800"/>
              <a:gd name="connisteX1" fmla="*/ 203200 w 2514600"/>
              <a:gd name="connsiteY1" fmla="*/ 0 h 2336800"/>
              <a:gd name="connisteX2" fmla="*/ 2311400 w 2514600"/>
              <a:gd name="connsiteY2" fmla="*/ 0 h 2336800"/>
              <a:gd name="connisteX3" fmla="*/ 2514600 w 2514600"/>
              <a:gd name="connsiteY3" fmla="*/ 203200 h 2336800"/>
              <a:gd name="connisteX4" fmla="*/ 2514600 w 2514600"/>
              <a:gd name="connsiteY4" fmla="*/ 2336800 h 2336800"/>
              <a:gd name="connisteX5" fmla="*/ 0 w 2514600"/>
              <a:gd name="connsiteY5" fmla="*/ 2336800 h 2336800"/>
              <a:gd name="connisteX6" fmla="*/ 0 w 25146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146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7" name="文本占位符 16"/>
          <p:cNvSpPr/>
          <p:nvPr>
            <p:ph type="body" idx="16392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/>
              <a:t>文本可靠性</a:t>
            </a:r>
            <a:endParaRPr lang="zh-CN" altLang="en-US"/>
          </a:p>
        </p:txBody>
      </p:sp>
      <p:sp>
        <p:nvSpPr>
          <p:cNvPr id="18" name="文本占位符 17"/>
          <p:cNvSpPr/>
          <p:nvPr>
            <p:ph type="body" idx="16393"/>
            <p:custDataLst>
              <p:tags r:id="rId21"/>
            </p:custDataLst>
          </p:nvPr>
        </p:nvSpPr>
        <p:spPr/>
        <p:txBody>
          <a:bodyPr/>
          <a:p>
            <a:r>
              <a:rPr lang="zh-CN" altLang="en-US"/>
              <a:t>对比显示旧约文本千年传抄高度一致，增强了基督教对旧约圣经可靠性的信心。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考古学对旧约圣经的证据支持：欣嫩胸牌</a:t>
            </a:r>
            <a:endParaRPr lang="zh-CN" altLang="en-US"/>
          </a:p>
        </p:txBody>
      </p:sp>
      <p:pic>
        <p:nvPicPr>
          <p:cNvPr id="17" name="内容占位符 16" descr="/private/var/mobile/Containers/Data/Application/1879A440-4121-4D17-9033-DB8C428FD3AD/tmp/insert_image_tmp_dir/2025-09-16 20:45:37.207000.png2025-09-16 20:45:37.207000"/>
          <p:cNvPicPr>
            <a:picLocks noChangeAspect="1"/>
          </p:cNvPicPr>
          <p:nvPr>
            <p:ph idx="16395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705" y="2352040"/>
            <a:ext cx="4595495" cy="306832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/>
          <p:nvPr>
            <p:ph type="body" idx="1639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出土情况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欣嫩胸牌出土于耶路撒冷旧城城墙外欣嫩谷墓穴，为两块银质胸牌。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91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文字内容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90"/>
            <p:custDataLst>
              <p:tags r:id="rId10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一块刻有旧约民数记祭司祝福文，用字与现代希伯来文圣经几乎一样。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年代意义</a:t>
            </a:r>
            <a:endParaRPr lang="zh-CN" altLang="en-US"/>
          </a:p>
        </p:txBody>
      </p:sp>
      <p:sp>
        <p:nvSpPr>
          <p:cNvPr id="13" name="文本占位符 12"/>
          <p:cNvSpPr/>
          <p:nvPr>
            <p:ph type="body" idx="16393"/>
            <p:custDataLst>
              <p:tags r:id="rId13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墓穴年代可追溯至第一圣殿末期，证明摩西五经写作年代或可推至主前六百年。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考古学对新约圣经的证据支持：死海古卷</a:t>
            </a:r>
            <a:endParaRPr lang="zh-CN" altLang="en-US"/>
          </a:p>
        </p:txBody>
      </p:sp>
      <p:pic>
        <p:nvPicPr>
          <p:cNvPr id="16" name="内容占位符 15" descr="/private/var/mobile/Containers/Data/Application/0659530E-8D04-4F8D-9D80-3BADB965EF05/tmp/insert_image_tmp_dir/2025-09-17 10:41:20.993000.png2025-09-17 10:41:20.993000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510030" y="3590925"/>
            <a:ext cx="9323705" cy="266065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/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关联新约背景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死海古卷虽主要涉及旧约，但有效帮助学者理解新约背景。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展现多元思潮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展示了耶稣与使徒时代犹太教的多元思潮，与新约观念有诸多平行之处。</a:t>
            </a:r>
            <a:endParaRPr lang="zh-CN" altLang="en-US"/>
          </a:p>
        </p:txBody>
      </p:sp>
      <p:sp>
        <p:nvSpPr>
          <p:cNvPr id="10" name="装饰  8"/>
          <p:cNvSpPr/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奠定文化基础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为耶稣和早期基督徒所处宗教文化环境奠定了基础，助于深入理解新约。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考古学对新约圣经的证据支持：本丢·彼拉多铭文</a:t>
            </a:r>
            <a:endParaRPr lang="zh-CN" altLang="en-US"/>
          </a:p>
        </p:txBody>
      </p:sp>
      <p:pic>
        <p:nvPicPr>
          <p:cNvPr id="16" name="内容占位符 15" descr="/private/var/mobile/Containers/Data/Application/1879A440-4121-4D17-9033-DB8C428FD3AD/tmp/insert_image_tmp_dir/2025-09-16 20:57:58.173000.png2025-09-16 20:57:58.173000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470083" y="1558290"/>
            <a:ext cx="3820795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/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铭文发现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铭文刻在敬拜罗马君王提庇留庙宇的石头上，记载了本丢·彼拉多相关信息。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历史地位确认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确认了本丢·彼拉多作为犹太巡抚的历史地位，增强新约记载可信度。</a:t>
            </a:r>
            <a:endParaRPr lang="zh-CN" altLang="en-US"/>
          </a:p>
        </p:txBody>
      </p:sp>
      <p:sp>
        <p:nvSpPr>
          <p:cNvPr id="10" name="装饰  8"/>
          <p:cNvSpPr/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审判背景参考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为理解耶稣受审的历史背景提供新视角，彼拉多审判在基督教史中地位重要。</a:t>
            </a:r>
            <a:endParaRPr lang="zh-CN" altLang="en-US"/>
          </a:p>
        </p:txBody>
      </p:sp>
      <p:pic>
        <p:nvPicPr>
          <p:cNvPr id="3" name="图片 2" descr="2025-09-16 20:58:49.8400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690" y="1351915"/>
            <a:ext cx="2216785" cy="2960370"/>
          </a:xfrm>
          <a:prstGeom prst="rect">
            <a:avLst/>
          </a:prstGeom>
        </p:spPr>
      </p:pic>
      <p:pic>
        <p:nvPicPr>
          <p:cNvPr id="13" name="图片 12" descr="2025-09-16 20:59:23.8130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5575" y="1344295"/>
            <a:ext cx="1974850" cy="296799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考古学对新约圣经的证据支持：毕士大池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idx="16386"/>
            <p:custDataLst>
              <p:tags r:id="rId2"/>
            </p:custDataLst>
          </p:nvPr>
        </p:nvSpPr>
        <p:spPr>
          <a:xfrm>
            <a:off x="3565525" y="1739265"/>
            <a:ext cx="9499600" cy="406400"/>
          </a:xfrm>
        </p:spPr>
        <p:txBody>
          <a:bodyPr/>
          <a:p>
            <a:r>
              <a:rPr lang="zh-CN" altLang="en-US"/>
              <a:t>圣经记载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3"/>
            </p:custDataLst>
          </p:nvPr>
        </p:nvSpPr>
        <p:spPr>
          <a:xfrm>
            <a:off x="3565525" y="2311400"/>
            <a:ext cx="9499600" cy="304800"/>
          </a:xfrm>
        </p:spPr>
        <p:txBody>
          <a:bodyPr/>
          <a:p>
            <a:r>
              <a:rPr lang="zh-CN" altLang="en-US"/>
              <a:t>《约翰福音》记载毕士大池是五角池，耶稣在此使瘫子痊愈，曾被视为文学创作。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8"/>
            <p:custDataLst>
              <p:tags r:id="rId4"/>
            </p:custDataLst>
          </p:nvPr>
        </p:nvSpPr>
        <p:spPr>
          <a:xfrm>
            <a:off x="3565525" y="3448685"/>
            <a:ext cx="9499600" cy="406400"/>
          </a:xfrm>
        </p:spPr>
        <p:txBody>
          <a:bodyPr/>
          <a:p>
            <a:r>
              <a:rPr lang="zh-CN" altLang="en-US"/>
              <a:t>发掘情况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5"/>
            </p:custDataLst>
          </p:nvPr>
        </p:nvSpPr>
        <p:spPr>
          <a:xfrm>
            <a:off x="3565525" y="3987800"/>
            <a:ext cx="9499600" cy="304800"/>
          </a:xfrm>
        </p:spPr>
        <p:txBody>
          <a:bodyPr/>
          <a:p>
            <a:r>
              <a:rPr lang="zh-CN" altLang="en-US"/>
              <a:t>19世纪末发掘出毕士大池，其长方形水池有五条边，每边有柱廊，与记载一致。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90"/>
            <p:custDataLst>
              <p:tags r:id="rId6"/>
            </p:custDataLst>
          </p:nvPr>
        </p:nvSpPr>
        <p:spPr>
          <a:xfrm>
            <a:off x="3565525" y="5094605"/>
            <a:ext cx="9499600" cy="406400"/>
          </a:xfrm>
        </p:spPr>
        <p:txBody>
          <a:bodyPr/>
          <a:p>
            <a:r>
              <a:rPr lang="zh-CN" altLang="en-US"/>
              <a:t>历史可靠性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1"/>
            <p:custDataLst>
              <p:tags r:id="rId7"/>
            </p:custDataLst>
          </p:nvPr>
        </p:nvSpPr>
        <p:spPr>
          <a:xfrm>
            <a:off x="3565525" y="5664200"/>
            <a:ext cx="9499600" cy="304800"/>
          </a:xfrm>
        </p:spPr>
        <p:txBody>
          <a:bodyPr/>
          <a:p>
            <a:r>
              <a:rPr lang="zh-CN" altLang="en-US"/>
              <a:t>证明约翰福音记载具有历史可靠性，印证了福音书中的地理细节真实。</a:t>
            </a:r>
            <a:endParaRPr lang="zh-CN" altLang="en-US"/>
          </a:p>
        </p:txBody>
      </p:sp>
      <p:pic>
        <p:nvPicPr>
          <p:cNvPr id="6" name="图片 5" descr="2025-09-17 10:29:26.7110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1143000"/>
            <a:ext cx="2592705" cy="1943100"/>
          </a:xfrm>
          <a:prstGeom prst="rect">
            <a:avLst/>
          </a:prstGeom>
        </p:spPr>
      </p:pic>
      <p:pic>
        <p:nvPicPr>
          <p:cNvPr id="12" name="图片 11" descr="2025-09-17 10:30:04.843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70" y="3062605"/>
            <a:ext cx="2608580" cy="1741170"/>
          </a:xfrm>
          <a:prstGeom prst="rect">
            <a:avLst/>
          </a:prstGeom>
        </p:spPr>
      </p:pic>
      <p:pic>
        <p:nvPicPr>
          <p:cNvPr id="14" name="图片 13" descr="2025-09-17 10:30:33.3040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870" y="4791075"/>
            <a:ext cx="2601595" cy="19494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 idx="16388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考古学的评估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考古学的功用：古代文明的寻回</a:t>
            </a:r>
            <a:endParaRPr lang="zh-CN" altLang="en-US"/>
          </a:p>
        </p:txBody>
      </p:sp>
      <p:pic>
        <p:nvPicPr>
          <p:cNvPr id="12" name="内容占位符 11" descr="958edcfb-9179-11f0-9def-822836436a9f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r="2151"/>
          <a:stretch>
            <a:fillRect/>
          </a:stretch>
        </p:blipFill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/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泰勒的定义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泰勒认为文化或文明是一种复杂组合，涵盖知识、信仰、艺术等。考古学助力我们探寻这一组合。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了解古时文明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/>
              <a:t>通过考古发掘，现代人能深入了解古时的复杂文化组合，如宗教信仰、艺术风格等。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/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/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4200"/>
              <a:t>目录</a:t>
            </a:r>
            <a:endParaRPr lang="zh-CN" altLang="en-US" sz="4200"/>
          </a:p>
        </p:txBody>
      </p:sp>
      <p:sp>
        <p:nvSpPr>
          <p:cNvPr id="4" name="文本占位符 3"/>
          <p:cNvSpPr/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装饰  3"/>
          <p:cNvSpPr/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考古学概论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8" name="装饰  6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圣经考古学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考古学的评估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考古学的功用：研经解经的帮助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5" name="图片占位符 14" descr="7"/>
          <p:cNvPicPr>
            <a:picLocks noChangeAspect="1"/>
          </p:cNvPicPr>
          <p:nvPr>
            <p:ph type="pic" idx="1639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28800" y="2616200"/>
            <a:ext cx="812800" cy="812800"/>
          </a:xfrm>
          <a:prstGeom prst="rect">
            <a:avLst/>
          </a:pr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鉴定圣经原文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死海古卷等考古发现，为鉴定圣经原文提供关键依据，让经文更准确。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5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6" name="图片占位符 15" descr="8"/>
          <p:cNvPicPr>
            <a:picLocks noChangeAspect="1"/>
          </p:cNvPicPr>
          <p:nvPr>
            <p:ph type="pic" idx="16394"/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89600" y="2616200"/>
            <a:ext cx="812800" cy="812800"/>
          </a:xfrm>
          <a:prstGeom prst="rect">
            <a:avLst/>
          </a:pr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解释圣经真理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众多考古成果辅助我们理解圣经真理，使教义阐释更清晰合理。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7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 descr="9"/>
          <p:cNvPicPr>
            <a:picLocks noChangeAspect="1"/>
          </p:cNvPicPr>
          <p:nvPr>
            <p:ph type="pic" idx="16396"/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550400" y="2616200"/>
            <a:ext cx="812800" cy="812800"/>
          </a:xfrm>
          <a:prstGeom prst="rect">
            <a:avLst/>
          </a:pr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洞悉地理环境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考古发掘耶利哥城、毕士大池等，让我们了解圣经事件地理环境，如耶稣医治瞎子的地点。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考古学的功用：传道护教的工具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提供实证证据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考古学从地里找出证据，为非基督徒提供圣经史实的实证，使其不敢轻视。</a:t>
            </a:r>
            <a:endParaRPr lang="zh-CN" altLang="en-US"/>
          </a:p>
        </p:txBody>
      </p:sp>
      <p:sp>
        <p:nvSpPr>
          <p:cNvPr id="6" name="装饰  4"/>
          <p:cNvSpPr/>
          <p:nvPr>
            <p:ph type="body" idx="16393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建立信心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这些证据帮助非基督徒建立对圣经的信心，引导他们过渡到信仰领域。</a:t>
            </a:r>
            <a:endParaRPr lang="zh-CN" altLang="en-US"/>
          </a:p>
        </p:txBody>
      </p:sp>
      <p:sp>
        <p:nvSpPr>
          <p:cNvPr id="9" name="装饰  7"/>
          <p:cNvSpPr/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实事求是的佐证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基督徒以实事求是的态度研究考古，合理佐证圣经，发挥其传道护教作用。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考古学的局限：研究带有预设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 descr="default_2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4848" b="14848"/>
          <a:stretch>
            <a:fillRect/>
          </a:stretch>
        </p:blipFill>
        <p:spPr>
          <a:xfrm>
            <a:off x="59944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384800 w 5588000"/>
              <a:gd name="connsiteY1" fmla="*/ 0 h 2209800"/>
              <a:gd name="connisteX2" fmla="*/ 5588000 w 5588000"/>
              <a:gd name="connsiteY2" fmla="*/ 203200 h 2209800"/>
              <a:gd name="connisteX3" fmla="*/ 5588000 w 5588000"/>
              <a:gd name="connsiteY3" fmla="*/ 2006600 h 2209800"/>
              <a:gd name="connisteX4" fmla="*/ 5384800 w 5588000"/>
              <a:gd name="connsiteY4" fmla="*/ 2209800 h 2209800"/>
              <a:gd name="connisteX5" fmla="*/ 0 w 5588000"/>
              <a:gd name="connsiteY5" fmla="*/ 2209800 h 2209800"/>
              <a:gd name="connisteX6" fmla="*/ 0 w 5588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0"/>
                </a:move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受世界观影响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考古学研究受研究者预设世界观影响，不同预设导致对出土物意义理解不同。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 descr="96f7a103-9179-11f0-9307-da1e53e5a111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4830" b="4830"/>
          <a:stretch>
            <a:fillRect/>
          </a:stretch>
        </p:blipFill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证据需脉络诠释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任何考古证据都需在特定架构脉络中诠释，其意义取决于研究者的预设。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考古学的局限：研究无法证明</a:t>
            </a:r>
            <a:endParaRPr lang="zh-CN" altLang="en-US"/>
          </a:p>
        </p:txBody>
      </p:sp>
      <p:pic>
        <p:nvPicPr>
          <p:cNvPr id="11" name="内容占位符 10" descr="969fb282-9179-11f0-8923-66864a92edc6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5584" b="5584"/>
          <a:stretch>
            <a:fillRect/>
          </a:stretch>
        </p:blipFill>
        <p:spPr>
          <a:xfrm>
            <a:off x="609600" y="609600"/>
            <a:ext cx="10972800" cy="3251200"/>
          </a:xfrm>
          <a:custGeom>
            <a:avLst/>
            <a:gdLst>
              <a:gd name="connisteX0" fmla="*/ 0 w 10972800"/>
              <a:gd name="connsiteY0" fmla="*/ 203200 h 3251200"/>
              <a:gd name="connisteX1" fmla="*/ 203200 w 10972800"/>
              <a:gd name="connsiteY1" fmla="*/ 0 h 3251200"/>
              <a:gd name="connisteX2" fmla="*/ 10769600 w 10972800"/>
              <a:gd name="connsiteY2" fmla="*/ 0 h 3251200"/>
              <a:gd name="connisteX3" fmla="*/ 10972800 w 10972800"/>
              <a:gd name="connsiteY3" fmla="*/ 203200 h 3251200"/>
              <a:gd name="connisteX4" fmla="*/ 10972800 w 10972800"/>
              <a:gd name="connsiteY4" fmla="*/ 3048000 h 3251200"/>
              <a:gd name="connisteX5" fmla="*/ 10769600 w 10972800"/>
              <a:gd name="connsiteY5" fmla="*/ 3251200 h 3251200"/>
              <a:gd name="connisteX6" fmla="*/ 203200 w 10972800"/>
              <a:gd name="connsiteY6" fmla="*/ 3251200 h 3251200"/>
              <a:gd name="connisteX7" fmla="*/ 0 w 10972800"/>
              <a:gd name="connsiteY7" fmla="*/ 3048000 h 3251200"/>
              <a:gd name="connisteX8" fmla="*/ 0 w 109728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048000"/>
                </a:lnTo>
                <a:cubicBezTo>
                  <a:pt x="10972800" y="3160224"/>
                  <a:pt x="10881824" y="3251200"/>
                  <a:pt x="107696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研究单一情况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考古学研究过去单一情况，不像物理化学可重复实验，结论难以验证。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无法给出定律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因不能重现过去社会，考古学无法像物理那样给出定律，结论具有尝试性。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考古学的局限：对神学证明的限制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6386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历史证明非神学证明</a:t>
            </a:r>
            <a:endParaRPr lang="zh-CN" altLang="en-US"/>
          </a:p>
        </p:txBody>
      </p:sp>
      <p:sp>
        <p:nvSpPr>
          <p:cNvPr id="4" name="装饰  2"/>
          <p:cNvSpPr/>
          <p:nvPr>
            <p:ph type="body" idx="16392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如诺亚方舟、以色列石碑等考古发现，只能作历史证明，无法直接证明神学意义。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8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难体现神的旨意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考古发现难以体现神的旨意，不能证明上帝的作为和属灵意义，如巴比伦毁耶路撒冷。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不能证明救赎</a:t>
            </a:r>
            <a:endParaRPr lang="zh-CN" altLang="en-US"/>
          </a:p>
        </p:txBody>
      </p:sp>
      <p:sp>
        <p:nvSpPr>
          <p:cNvPr id="10" name="装饰  8"/>
          <p:cNvSpPr/>
          <p:nvPr>
            <p:ph type="body" idx="16394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1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即便证明耶稣死在十字架，也不能证明他为世人罪受死，考古难作救赎神学证明。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考古学的局限：历史证明的限制</a:t>
            </a:r>
            <a:endParaRPr lang="zh-CN" altLang="en-US"/>
          </a:p>
        </p:txBody>
      </p:sp>
      <p:pic>
        <p:nvPicPr>
          <p:cNvPr id="11" name="内容占位符 10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4897" b="24897"/>
          <a:stretch>
            <a:fillRect/>
          </a:stretch>
        </p:blipFill>
        <p:spPr>
          <a:xfrm>
            <a:off x="609600" y="1524000"/>
            <a:ext cx="10972800" cy="3098800"/>
          </a:xfrm>
          <a:custGeom>
            <a:avLst/>
            <a:gdLst>
              <a:gd name="connisteX0" fmla="*/ 0 w 10972800"/>
              <a:gd name="connsiteY0" fmla="*/ 203200 h 3098800"/>
              <a:gd name="connisteX1" fmla="*/ 203200 w 10972800"/>
              <a:gd name="connsiteY1" fmla="*/ 0 h 3098800"/>
              <a:gd name="connisteX2" fmla="*/ 10769600 w 10972800"/>
              <a:gd name="connsiteY2" fmla="*/ 0 h 3098800"/>
              <a:gd name="connisteX3" fmla="*/ 10972800 w 10972800"/>
              <a:gd name="connsiteY3" fmla="*/ 203200 h 3098800"/>
              <a:gd name="connisteX4" fmla="*/ 10972800 w 10972800"/>
              <a:gd name="connsiteY4" fmla="*/ 2895600 h 3098800"/>
              <a:gd name="connisteX5" fmla="*/ 10769600 w 10972800"/>
              <a:gd name="connsiteY5" fmla="*/ 3098800 h 3098800"/>
              <a:gd name="connisteX6" fmla="*/ 203200 w 10972800"/>
              <a:gd name="connsiteY6" fmla="*/ 3098800 h 3098800"/>
              <a:gd name="connisteX7" fmla="*/ 0 w 10972800"/>
              <a:gd name="connsiteY7" fmla="*/ 2895600 h 3098800"/>
              <a:gd name="connisteX8" fmla="*/ 0 w 10972800"/>
              <a:gd name="connsiteY8" fmla="*/ 203200 h 309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09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895600"/>
                </a:lnTo>
                <a:cubicBezTo>
                  <a:pt x="10972800" y="3007824"/>
                  <a:pt x="10881824" y="3098800"/>
                  <a:pt x="10769600" y="3098800"/>
                </a:cubicBezTo>
                <a:lnTo>
                  <a:pt x="203200" y="3098800"/>
                </a:lnTo>
                <a:cubicBezTo>
                  <a:pt x="90976" y="3098800"/>
                  <a:pt x="0" y="3007824"/>
                  <a:pt x="0" y="289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难现物质活动全貌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张忠培指出，考古学难以完整呈现人们物质活动全貌，遗存多不完整。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探索思想有限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我们只能探索到物质遗存体现的部分思想，难以了解古人全部精神世界。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用考古学护教：古典护教法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4" name="图片占位符 23" descr="95c29f06-9179-11f0-b1e8-467c59dfb7ba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8912" r="8912"/>
          <a:stretch>
            <a:fillRect/>
          </a:stretch>
        </p:blipFill>
        <p:spPr>
          <a:xfrm>
            <a:off x="6096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证明有神思路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古典护教法先证明有神，结合世界秩序与考古发现，说明圣经神的存在。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5" name="图片占位符 24" descr="95c29e04-9179-11f0-b1e8-467c59dfb7ba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805"/>
          <a:stretch>
            <a:fillRect/>
          </a:stretch>
        </p:blipFill>
        <p:spPr>
          <a:xfrm>
            <a:off x="43688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考古印证圣经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如毕士大池、彼拉多石碑等考古发现，印证圣经叙述，证明其合理性。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6" name="图片占位符 25" descr="95c29d55-9179-11f0-b1e8-467c59dfb7ba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t="11765" b="11765"/>
          <a:stretch>
            <a:fillRect/>
          </a:stretch>
        </p:blipFill>
        <p:spPr>
          <a:xfrm>
            <a:off x="8128000" y="1524000"/>
            <a:ext cx="3454400" cy="2641600"/>
          </a:xfrm>
          <a:custGeom>
            <a:avLst/>
            <a:gdLst>
              <a:gd name="connisteX0" fmla="*/ 0 w 3454400"/>
              <a:gd name="connsiteY0" fmla="*/ 203200 h 2641600"/>
              <a:gd name="connisteX1" fmla="*/ 203200 w 3454400"/>
              <a:gd name="connsiteY1" fmla="*/ 0 h 2641600"/>
              <a:gd name="connisteX2" fmla="*/ 3251200 w 3454400"/>
              <a:gd name="connsiteY2" fmla="*/ 0 h 2641600"/>
              <a:gd name="connisteX3" fmla="*/ 3454400 w 3454400"/>
              <a:gd name="connsiteY3" fmla="*/ 203200 h 2641600"/>
              <a:gd name="connisteX4" fmla="*/ 3454400 w 3454400"/>
              <a:gd name="connsiteY4" fmla="*/ 2641600 h 2641600"/>
              <a:gd name="connisteX5" fmla="*/ 0 w 3454400"/>
              <a:gd name="connsiteY5" fmla="*/ 2641600 h 2641600"/>
              <a:gd name="connisteX6" fmla="*/ 0 w 34544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与理性人沟通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该方法适合与注重理性逻辑的人沟通，引导他们相信圣经。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用考古学护教：历史护教法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5" name="图片占位符 14" descr="1"/>
          <p:cNvPicPr>
            <a:picLocks noChangeAspect="1"/>
          </p:cNvPicPr>
          <p:nvPr>
            <p:ph type="pic" idx="1639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74800" y="2209800"/>
            <a:ext cx="1524000" cy="1524000"/>
          </a:xfrm>
          <a:prstGeom prst="rect">
            <a:avLst/>
          </a:pr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检验圣经的重点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历史护教法将圣经当历史书检验，依靠考古学提供的历史证据。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5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 descr="2"/>
          <p:cNvPicPr>
            <a:picLocks noChangeAspect="1"/>
          </p:cNvPicPr>
          <p:nvPr>
            <p:ph type="pic" idx="16394"/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34000" y="2209800"/>
            <a:ext cx="1524000" cy="1524000"/>
          </a:xfrm>
          <a:prstGeom prst="rect">
            <a:avLst/>
          </a:pr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考古证明可信性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加利奥碑、大卫之家碑等考古发现，说明圣经按历史学标准是可信的。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7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6" name="图片占位符 15" descr="3"/>
          <p:cNvPicPr>
            <a:picLocks noChangeAspect="1"/>
          </p:cNvPicPr>
          <p:nvPr>
            <p:ph type="pic" idx="16396"/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93200" y="2209800"/>
            <a:ext cx="1524000" cy="1524000"/>
          </a:xfrm>
          <a:prstGeom prst="rect">
            <a:avLst/>
          </a:pr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需结合其他方法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若人拒绝神迹，会认为是巧合，所以要结合其他方法使用。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用考古学护教：前提护教法</a:t>
            </a:r>
            <a:endParaRPr lang="zh-CN" altLang="en-US"/>
          </a:p>
        </p:txBody>
      </p:sp>
      <p:pic>
        <p:nvPicPr>
          <p:cNvPr id="21" name="内容占位符 20" descr="9612ec32-9179-11f0-bb0f-729ed3e45520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3161" r="52438" b="32184"/>
          <a:stretch>
            <a:fillRect/>
          </a:stretch>
        </p:blipFill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基于基督教有神论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前提护教法基于基督教有神论，指出非基督教方法论有预设立场。</a:t>
            </a:r>
            <a:endParaRPr lang="zh-CN" altLang="en-US"/>
          </a:p>
        </p:txBody>
      </p:sp>
      <p:pic>
        <p:nvPicPr>
          <p:cNvPr id="22" name="内容占位符 21" descr="9612ee8a-9179-11f0-bb0f-729ed3e45520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t="19739" b="19739"/>
          <a:stretch>
            <a:fillRect/>
          </a:stretch>
        </p:blipFill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考古是见证工具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强调考古学是见证圣经真实的工具，非决定圣经真假的法官。</a:t>
            </a:r>
            <a:endParaRPr lang="zh-CN" altLang="en-US"/>
          </a:p>
        </p:txBody>
      </p:sp>
      <p:pic>
        <p:nvPicPr>
          <p:cNvPr id="23" name="内容占位符 22" descr="9612eeb1-9179-11f0-bb0f-729ed3e45520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l="13218" r="13218"/>
          <a:stretch>
            <a:fillRect/>
          </a:stretch>
        </p:blipFill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/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体现圣经可靠性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如《使徒行传》官职称呼与考古铭文一致，体现圣经从起初就真实可靠。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用考古学护教：三法合一</a:t>
            </a:r>
            <a:endParaRPr lang="zh-CN" altLang="en-US"/>
          </a:p>
        </p:txBody>
      </p:sp>
      <p:pic>
        <p:nvPicPr>
          <p:cNvPr id="13" name="内容占位符 12" descr="95c43588-9179-11f0-9307-da1e53e5a111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22581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结合方式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以圣经为根基，结合古典护教法证明有神、历史护教法证明事件真实。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回应质疑与提供证据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既能回应理性质疑，又能提供实证证据，还能指出信仰根基。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90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考古的见证角色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91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考古学在其中起见证作用，帮助人看到圣经从起初就是真实的。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 idx="16388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考古学概论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总结</a:t>
            </a:r>
            <a:endParaRPr lang="zh-CN" altLang="en-US"/>
          </a:p>
        </p:txBody>
      </p:sp>
      <p:pic>
        <p:nvPicPr>
          <p:cNvPr id="21" name="内容占位符 20" descr="95ac6aa0-9179-11f0-b1e8-467c59dfb7ba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1201" r="14877" b="40657"/>
          <a:stretch>
            <a:fillRect/>
          </a:stretch>
        </p:blipFill>
        <p:spPr>
          <a:xfrm>
            <a:off x="6096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/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提供历史证据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考古学为护教学提供圣经历史证据，助力信徒了解圣经世界。</a:t>
            </a:r>
            <a:endParaRPr lang="zh-CN" altLang="en-US"/>
          </a:p>
        </p:txBody>
      </p:sp>
      <p:pic>
        <p:nvPicPr>
          <p:cNvPr id="22" name="内容占位符 21" descr="95ac7a57-9179-11f0-b1e8-467c59dfb7ba"/>
          <p:cNvPicPr>
            <a:picLocks noChangeAspect="1"/>
          </p:cNvPicPr>
          <p:nvPr>
            <p:ph idx="16393"/>
            <p:custDataLst>
              <p:tags r:id="rId6"/>
            </p:custDataLst>
          </p:nvPr>
        </p:nvPicPr>
        <p:blipFill>
          <a:blip r:embed="rId7"/>
          <a:srcRect l="4670" r="17170"/>
          <a:stretch>
            <a:fillRect/>
          </a:stretch>
        </p:blipFill>
        <p:spPr>
          <a:xfrm>
            <a:off x="43688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7" name="文本占位符 6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基于坚定视角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解读考古遗存需基于坚信圣经无误与神的启示的视角。</a:t>
            </a:r>
            <a:endParaRPr lang="zh-CN" altLang="en-US"/>
          </a:p>
        </p:txBody>
      </p:sp>
      <p:pic>
        <p:nvPicPr>
          <p:cNvPr id="23" name="内容占位符 22" descr="95ac6ad5-9179-11f0-b1e8-467c59dfb7ba"/>
          <p:cNvPicPr>
            <a:picLocks noChangeAspect="1"/>
          </p:cNvPicPr>
          <p:nvPr>
            <p:ph idx="16394"/>
            <p:custDataLst>
              <p:tags r:id="rId10"/>
            </p:custDataLst>
          </p:nvPr>
        </p:nvPicPr>
        <p:blipFill>
          <a:blip r:embed="rId11"/>
          <a:srcRect r="24715" b="4095"/>
          <a:stretch>
            <a:fillRect/>
          </a:stretch>
        </p:blipFill>
        <p:spPr>
          <a:xfrm>
            <a:off x="8128000" y="1524000"/>
            <a:ext cx="3454400" cy="2946400"/>
          </a:xfrm>
          <a:custGeom>
            <a:avLst/>
            <a:gdLst>
              <a:gd name="connisteX0" fmla="*/ 0 w 3454400"/>
              <a:gd name="connsiteY0" fmla="*/ 203200 h 2946400"/>
              <a:gd name="connisteX1" fmla="*/ 203200 w 3454400"/>
              <a:gd name="connsiteY1" fmla="*/ 0 h 2946400"/>
              <a:gd name="connisteX2" fmla="*/ 3251200 w 3454400"/>
              <a:gd name="connsiteY2" fmla="*/ 0 h 2946400"/>
              <a:gd name="connisteX3" fmla="*/ 3454400 w 3454400"/>
              <a:gd name="connsiteY3" fmla="*/ 203200 h 2946400"/>
              <a:gd name="connisteX4" fmla="*/ 3454400 w 3454400"/>
              <a:gd name="connsiteY4" fmla="*/ 2743200 h 2946400"/>
              <a:gd name="connisteX5" fmla="*/ 3251200 w 3454400"/>
              <a:gd name="connsiteY5" fmla="*/ 2946400 h 2946400"/>
              <a:gd name="connisteX6" fmla="*/ 203200 w 3454400"/>
              <a:gd name="connsiteY6" fmla="*/ 2946400 h 2946400"/>
              <a:gd name="connisteX7" fmla="*/ 0 w 3454400"/>
              <a:gd name="connsiteY7" fmla="*/ 2743200 h 2946400"/>
              <a:gd name="connisteX8" fmla="*/ 0 w 34544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743200"/>
                </a:lnTo>
                <a:cubicBezTo>
                  <a:pt x="3454400" y="2855424"/>
                  <a:pt x="3363424" y="2946400"/>
                  <a:pt x="32512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0" name="文本占位符 9"/>
          <p:cNvSpPr/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印证圣经准确性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考古证据常印证圣经历史准确性，差异多因考古学自身问题。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参考书目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4" name="图片占位符 23" descr="97234852-9179-11f0-9aae-9ee242200285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16759" b="16759"/>
          <a:stretch>
            <a:fillRect/>
          </a:stretch>
        </p:blipFill>
        <p:spPr>
          <a:xfrm>
            <a:off x="157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专业考古书籍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包括《旧约考古学——圣经知识库》《新约考古学——圣经知识库》等专业书籍。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5" name="图片占位符 24" descr="972347da-9179-11f0-9aae-9ee242200285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14444" t="2917" r="21111" b="417"/>
          <a:stretch>
            <a:fillRect/>
          </a:stretch>
        </p:blipFill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9" name="文本占位符 8"/>
          <p:cNvSpPr/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综合研究著作</a:t>
            </a:r>
            <a:endParaRPr lang="zh-CN" altLang="en-US"/>
          </a:p>
        </p:txBody>
      </p:sp>
      <p:sp>
        <p:nvSpPr>
          <p:cNvPr id="10" name="文本占位符 9"/>
          <p:cNvSpPr/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如《考古学的过去与未来》《剑桥插图考古史》等综合研究著作。</a:t>
            </a:r>
            <a:endParaRPr lang="zh-CN" altLang="en-US"/>
          </a:p>
        </p:txBody>
      </p:sp>
      <p:sp>
        <p:nvSpPr>
          <p:cNvPr id="11" name="装饰  9"/>
          <p:cNvSpPr/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6" name="图片占位符 25" descr="972347ba-9179-11f0-9aae-9ee242200285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909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3" name="文本占位符 12"/>
          <p:cNvSpPr/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护教相关书籍</a:t>
            </a:r>
            <a:endParaRPr lang="zh-CN" altLang="en-US"/>
          </a:p>
        </p:txBody>
      </p:sp>
      <p:sp>
        <p:nvSpPr>
          <p:cNvPr id="14" name="文本占位符 13"/>
          <p:cNvSpPr/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/>
              <a:t>《疑惑与相信——基督教卫道学入门》等护教相关书籍也在参考之列。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其他参考资料</a:t>
            </a:r>
            <a:endParaRPr lang="zh-CN" altLang="en-US"/>
          </a:p>
        </p:txBody>
      </p:sp>
      <p:pic>
        <p:nvPicPr>
          <p:cNvPr id="13" name="内容占位符 12" descr="default_4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17078" b="17078"/>
          <a:stretch>
            <a:fillRect/>
          </a:stretch>
        </p:blipFill>
        <p:spPr>
          <a:xfrm>
            <a:off x="609600" y="2184400"/>
            <a:ext cx="10972800" cy="4064000"/>
          </a:xfrm>
          <a:custGeom>
            <a:avLst/>
            <a:gdLst>
              <a:gd name="connisteX0" fmla="*/ 0 w 10972800"/>
              <a:gd name="connsiteY0" fmla="*/ 203200 h 4064000"/>
              <a:gd name="connisteX1" fmla="*/ 203200 w 10972800"/>
              <a:gd name="connsiteY1" fmla="*/ 0 h 4064000"/>
              <a:gd name="connisteX2" fmla="*/ 10769600 w 10972800"/>
              <a:gd name="connsiteY2" fmla="*/ 0 h 4064000"/>
              <a:gd name="connisteX3" fmla="*/ 10972800 w 10972800"/>
              <a:gd name="connsiteY3" fmla="*/ 203200 h 4064000"/>
              <a:gd name="connisteX4" fmla="*/ 10972800 w 10972800"/>
              <a:gd name="connsiteY4" fmla="*/ 3860800 h 4064000"/>
              <a:gd name="connisteX5" fmla="*/ 10769600 w 10972800"/>
              <a:gd name="connsiteY5" fmla="*/ 4064000 h 4064000"/>
              <a:gd name="connisteX6" fmla="*/ 203200 w 10972800"/>
              <a:gd name="connsiteY6" fmla="*/ 4064000 h 4064000"/>
              <a:gd name="connisteX7" fmla="*/ 0 w 10972800"/>
              <a:gd name="connsiteY7" fmla="*/ 3860800 h 4064000"/>
              <a:gd name="connisteX8" fmla="*/ 0 w 10972800"/>
              <a:gd name="connsiteY8" fmla="*/ 203200 h 406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06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860800"/>
                </a:lnTo>
                <a:cubicBezTo>
                  <a:pt x="10972800" y="3973024"/>
                  <a:pt x="10881824" y="4064000"/>
                  <a:pt x="10769600" y="4064000"/>
                </a:cubicBezTo>
                <a:lnTo>
                  <a:pt x="203200" y="4064000"/>
                </a:lnTo>
                <a:cubicBezTo>
                  <a:pt x="90976" y="4064000"/>
                  <a:pt x="0" y="3973024"/>
                  <a:pt x="0" y="3860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/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网站专题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有圣经考古学网站专题，如毕士大池相关专题，提供详细信息。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期刊文章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包括《被捆绑还是被锚定？》等期刊文章，补充研究信息。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ubtitle 8"/>
          <p:cNvSpPr/>
          <p:nvPr>
            <p:ph type="body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2"/>
          <p:cNvSpPr/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谢谢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考古学的定义</a:t>
            </a:r>
            <a:endParaRPr lang="zh-CN" altLang="en-US"/>
          </a:p>
        </p:txBody>
      </p:sp>
      <p:sp>
        <p:nvSpPr>
          <p:cNvPr id="4" name="装饰  2"/>
          <p:cNvSpPr/>
          <p:nvPr>
            <p:ph type="body" idx="1639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研究方式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考古学通过挖掘、诠释寻获的资料来检视过去，是了解人类历史的重要途径。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2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名称演变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它源于希腊文“论述古代的事物”，如今意指对人类过去物质遗迹的研究。</a:t>
            </a:r>
            <a:endParaRPr lang="zh-CN" altLang="en-US"/>
          </a:p>
        </p:txBody>
      </p:sp>
      <p:pic>
        <p:nvPicPr>
          <p:cNvPr id="10" name="内容占位符 9" descr="R"/>
          <p:cNvPicPr>
            <a:picLocks noChangeAspect="1"/>
          </p:cNvPicPr>
          <p:nvPr>
            <p:ph idx="16390"/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0400" y="861060"/>
            <a:ext cx="4493260" cy="29972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80860" y="2660650"/>
            <a:ext cx="429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Αρχαιολογία</a:t>
            </a:r>
            <a:endParaRPr lang="en-US" altLang="zh-CN" sz="4400"/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考古学的来源</a:t>
            </a:r>
            <a:endParaRPr lang="zh-CN" altLang="en-US"/>
          </a:p>
        </p:txBody>
      </p:sp>
      <p:sp>
        <p:nvSpPr>
          <p:cNvPr id="3" name="装饰  1"/>
          <p:cNvSpPr/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装饰  2"/>
          <p:cNvSpPr/>
          <p:nvPr>
            <p:ph type="body" idx="16394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8" name="图片占位符 17" descr="7"/>
          <p:cNvPicPr>
            <a:picLocks noChangeAspect="1"/>
          </p:cNvPicPr>
          <p:nvPr>
            <p:ph type="pic" idx="16392"/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30400" y="2565400"/>
            <a:ext cx="812800" cy="812800"/>
          </a:xfrm>
          <a:prstGeom prst="rect">
            <a:avLst/>
          </a:prstGeom>
        </p:spPr>
      </p:pic>
      <p:sp>
        <p:nvSpPr>
          <p:cNvPr id="6" name="文本占位符 5"/>
          <p:cNvSpPr/>
          <p:nvPr>
            <p:ph type="body" idx="1638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概念起源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由古希腊人创造，意为对远古时期的讨论，后发展为对古代研究的概念。</a:t>
            </a:r>
            <a:endParaRPr lang="zh-CN" altLang="en-US"/>
          </a:p>
        </p:txBody>
      </p:sp>
      <p:sp>
        <p:nvSpPr>
          <p:cNvPr id="8" name="装饰  6"/>
          <p:cNvSpPr/>
          <p:nvPr>
            <p:ph type="body" idx="16396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装饰  7"/>
          <p:cNvSpPr/>
          <p:nvPr>
            <p:ph type="body" idx="16397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9" name="图片占位符 18" descr="2"/>
          <p:cNvPicPr>
            <a:picLocks noChangeAspect="1"/>
          </p:cNvPicPr>
          <p:nvPr>
            <p:ph type="pic" idx="16395"/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689600" y="2565400"/>
            <a:ext cx="812800" cy="812800"/>
          </a:xfrm>
          <a:prstGeom prst="rect">
            <a:avLst/>
          </a:prstGeom>
        </p:spPr>
      </p:pic>
      <p:sp>
        <p:nvSpPr>
          <p:cNvPr id="11" name="文本占位符 10"/>
          <p:cNvSpPr/>
          <p:nvPr>
            <p:ph type="body" idx="1638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早期发现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89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公元前六世纪，巴比伦国王发现数千年前的神庙奠基石，是已知最早“考古”行为。</a:t>
            </a:r>
            <a:endParaRPr lang="zh-CN" altLang="en-US"/>
          </a:p>
        </p:txBody>
      </p:sp>
      <p:sp>
        <p:nvSpPr>
          <p:cNvPr id="13" name="装饰  1"/>
          <p:cNvSpPr/>
          <p:nvPr>
            <p:ph type="body" idx="16399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装饰  2"/>
          <p:cNvSpPr/>
          <p:nvPr>
            <p:ph type="body" idx="1640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0" name="图片占位符 19" descr="9"/>
          <p:cNvPicPr>
            <a:picLocks noChangeAspect="1"/>
          </p:cNvPicPr>
          <p:nvPr>
            <p:ph type="pic" idx="16398"/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448800" y="2565400"/>
            <a:ext cx="812800" cy="812800"/>
          </a:xfrm>
          <a:prstGeom prst="rect">
            <a:avLst/>
          </a:prstGeom>
        </p:spPr>
      </p:pic>
      <p:sp>
        <p:nvSpPr>
          <p:cNvPr id="16" name="文本占位符 15"/>
          <p:cNvSpPr/>
          <p:nvPr>
            <p:ph type="body" idx="16390"/>
            <p:custDataLst>
              <p:tags r:id="rId18"/>
            </p:custDataLst>
          </p:nvPr>
        </p:nvSpPr>
        <p:spPr/>
        <p:txBody>
          <a:bodyPr/>
          <a:p>
            <a:r>
              <a:rPr lang="zh-CN" altLang="en-US"/>
              <a:t>发展历程</a:t>
            </a:r>
            <a:endParaRPr lang="zh-CN" altLang="en-US"/>
          </a:p>
        </p:txBody>
      </p:sp>
      <p:sp>
        <p:nvSpPr>
          <p:cNvPr id="17" name="文本占位符 16"/>
          <p:cNvSpPr/>
          <p:nvPr>
            <p:ph type="body" idx="16391"/>
            <p:custDataLst>
              <p:tags r:id="rId19"/>
            </p:custDataLst>
          </p:nvPr>
        </p:nvSpPr>
        <p:spPr/>
        <p:txBody>
          <a:bodyPr/>
          <a:p>
            <a:r>
              <a:rPr lang="zh-CN" altLang="en-US"/>
              <a:t>中世纪文物爱好者收集物品，19世纪末考古成为系统探寻信息的手段。</a:t>
            </a:r>
            <a:endParaRPr lang="zh-CN" altLang="en-US"/>
          </a:p>
        </p:txBody>
      </p:sp>
    </p:spTree>
    <p:custDataLst>
      <p:tags r:id="rId2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考古学的研究方法</a:t>
            </a:r>
            <a:endParaRPr lang="zh-CN" altLang="en-US"/>
          </a:p>
        </p:txBody>
      </p:sp>
      <p:sp>
        <p:nvSpPr>
          <p:cNvPr id="4" name="装饰  2"/>
          <p:cNvSpPr/>
          <p:nvPr>
            <p:ph type="body" idx="16393"/>
            <p:custDataLst>
              <p:tags r:id="rId2"/>
            </p:custDataLst>
          </p:nvPr>
        </p:nvSpPr>
        <p:spPr>
          <a:xfrm>
            <a:off x="5156200" y="1270000"/>
            <a:ext cx="50800" cy="11176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idx="16386"/>
            <p:custDataLst>
              <p:tags r:id="rId3"/>
            </p:custDataLst>
          </p:nvPr>
        </p:nvSpPr>
        <p:spPr>
          <a:xfrm>
            <a:off x="5308600" y="1270000"/>
            <a:ext cx="6172200" cy="406400"/>
          </a:xfrm>
        </p:spPr>
        <p:txBody>
          <a:bodyPr/>
          <a:p>
            <a:r>
              <a:rPr lang="zh-CN" altLang="en-US"/>
              <a:t>前期考察</a:t>
            </a:r>
            <a:endParaRPr lang="zh-CN" altLang="en-US"/>
          </a:p>
        </p:txBody>
      </p:sp>
      <p:sp>
        <p:nvSpPr>
          <p:cNvPr id="6" name="文本占位符 5"/>
          <p:cNvSpPr/>
          <p:nvPr>
            <p:ph type="body" idx="16387"/>
            <p:custDataLst>
              <p:tags r:id="rId4"/>
            </p:custDataLst>
          </p:nvPr>
        </p:nvSpPr>
        <p:spPr>
          <a:xfrm>
            <a:off x="5308600" y="1778000"/>
            <a:ext cx="6172200" cy="609600"/>
          </a:xfrm>
        </p:spPr>
        <p:txBody>
          <a:bodyPr/>
          <a:p>
            <a:r>
              <a:rPr lang="zh-CN" altLang="en-US"/>
              <a:t>先在田野做初步考察，利用摄影对比、雷达分析确定遗迹位置。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4"/>
            <p:custDataLst>
              <p:tags r:id="rId5"/>
            </p:custDataLst>
          </p:nvPr>
        </p:nvSpPr>
        <p:spPr>
          <a:xfrm>
            <a:off x="5156200" y="2656205"/>
            <a:ext cx="50800" cy="111760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6"/>
            </p:custDataLst>
          </p:nvPr>
        </p:nvSpPr>
        <p:spPr>
          <a:xfrm>
            <a:off x="5308600" y="2656205"/>
            <a:ext cx="6172200" cy="406400"/>
          </a:xfrm>
        </p:spPr>
        <p:txBody>
          <a:bodyPr/>
          <a:p>
            <a:r>
              <a:rPr lang="zh-CN" altLang="en-US"/>
              <a:t>挖掘工作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7"/>
            </p:custDataLst>
          </p:nvPr>
        </p:nvSpPr>
        <p:spPr>
          <a:xfrm>
            <a:off x="5308600" y="3164205"/>
            <a:ext cx="6172200" cy="609600"/>
          </a:xfrm>
        </p:spPr>
        <p:txBody>
          <a:bodyPr/>
          <a:p>
            <a:r>
              <a:rPr lang="zh-CN" altLang="en-US"/>
              <a:t>采用不同规格工具细致挖掘，依据出土物件判断周遭环境与文化。</a:t>
            </a:r>
            <a:endParaRPr lang="zh-CN" altLang="en-US"/>
          </a:p>
        </p:txBody>
      </p:sp>
      <p:pic>
        <p:nvPicPr>
          <p:cNvPr id="15" name="内容占位符 14"/>
          <p:cNvPicPr>
            <a:picLocks noChangeAspect="1"/>
          </p:cNvPicPr>
          <p:nvPr>
            <p:ph idx="16392"/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0880" y="1143000"/>
            <a:ext cx="4038600" cy="23914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880" y="3649980"/>
            <a:ext cx="4037965" cy="30099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11"/>
          <a:srcRect t="9550" b="9925"/>
          <a:stretch>
            <a:fillRect/>
          </a:stretch>
        </p:blipFill>
        <p:spPr>
          <a:xfrm>
            <a:off x="4854575" y="4132580"/>
            <a:ext cx="7122795" cy="25273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考古学的研究方法</a:t>
            </a:r>
            <a:endParaRPr lang="zh-CN" altLang="en-US"/>
          </a:p>
        </p:txBody>
      </p:sp>
      <p:sp>
        <p:nvSpPr>
          <p:cNvPr id="10" name="装饰  8"/>
          <p:cNvSpPr/>
          <p:nvPr>
            <p:ph type="body" idx="16395"/>
            <p:custDataLst>
              <p:tags r:id="rId2"/>
            </p:custDataLst>
          </p:nvPr>
        </p:nvSpPr>
        <p:spPr>
          <a:xfrm>
            <a:off x="6363335" y="2335530"/>
            <a:ext cx="100330" cy="929005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/>
          <p:nvPr>
            <p:ph type="body" idx="16390"/>
            <p:custDataLst>
              <p:tags r:id="rId3"/>
            </p:custDataLst>
          </p:nvPr>
        </p:nvSpPr>
        <p:spPr>
          <a:xfrm>
            <a:off x="6649720" y="2335530"/>
            <a:ext cx="4233545" cy="778510"/>
          </a:xfrm>
        </p:spPr>
        <p:txBody>
          <a:bodyPr/>
          <a:p>
            <a:r>
              <a:rPr lang="zh-CN" altLang="en-US"/>
              <a:t>年代计算</a:t>
            </a:r>
            <a:endParaRPr lang="zh-CN" altLang="en-US"/>
          </a:p>
        </p:txBody>
      </p:sp>
      <p:sp>
        <p:nvSpPr>
          <p:cNvPr id="12" name="文本占位符 11"/>
          <p:cNvSpPr/>
          <p:nvPr>
            <p:ph type="body" idx="16391"/>
            <p:custDataLst>
              <p:tags r:id="rId4"/>
            </p:custDataLst>
          </p:nvPr>
        </p:nvSpPr>
        <p:spPr>
          <a:xfrm>
            <a:off x="6649720" y="2843530"/>
            <a:ext cx="4233545" cy="1168400"/>
          </a:xfrm>
        </p:spPr>
        <p:txBody>
          <a:bodyPr/>
          <a:p>
            <a:r>
              <a:rPr lang="zh-CN" altLang="en-US"/>
              <a:t>常用辐射碳计算法、树木年龄测年法等计算年代，为研究提供时间线索。</a:t>
            </a:r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l="21387" r="22002" b="3906"/>
          <a:stretch>
            <a:fillRect/>
          </a:stretch>
        </p:blipFill>
        <p:spPr>
          <a:xfrm>
            <a:off x="3109595" y="3629660"/>
            <a:ext cx="4532630" cy="35147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内容占位符 16"/>
          <p:cNvPicPr>
            <a:picLocks noChangeAspect="1"/>
          </p:cNvPicPr>
          <p:nvPr>
            <p:ph idx="16392"/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52525" y="1387475"/>
            <a:ext cx="4038600" cy="26752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考古学研究的资料</a:t>
            </a:r>
            <a:endParaRPr lang="zh-CN" altLang="en-US"/>
          </a:p>
        </p:txBody>
      </p:sp>
      <p:sp>
        <p:nvSpPr>
          <p:cNvPr id="7" name="装饰  5"/>
          <p:cNvSpPr/>
          <p:nvPr>
            <p:ph type="body" idx="16394"/>
            <p:custDataLst>
              <p:tags r:id="rId2"/>
            </p:custDataLst>
          </p:nvPr>
        </p:nvSpPr>
        <p:spPr>
          <a:xfrm>
            <a:off x="605790" y="3429000"/>
            <a:ext cx="76200" cy="929640"/>
          </a:xfrm>
        </p:spPr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/>
          <p:nvPr>
            <p:ph type="body" idx="16388"/>
            <p:custDataLst>
              <p:tags r:id="rId3"/>
            </p:custDataLst>
          </p:nvPr>
        </p:nvSpPr>
        <p:spPr>
          <a:xfrm>
            <a:off x="758190" y="3429000"/>
            <a:ext cx="2938145" cy="1299845"/>
          </a:xfrm>
        </p:spPr>
        <p:txBody>
          <a:bodyPr/>
          <a:p>
            <a:r>
              <a:rPr lang="zh-CN" altLang="en-US"/>
              <a:t>出土器物</a:t>
            </a:r>
            <a:endParaRPr lang="zh-CN" altLang="en-US"/>
          </a:p>
        </p:txBody>
      </p:sp>
      <p:sp>
        <p:nvSpPr>
          <p:cNvPr id="9" name="文本占位符 8"/>
          <p:cNvSpPr/>
          <p:nvPr>
            <p:ph type="body" idx="16389"/>
            <p:custDataLst>
              <p:tags r:id="rId4"/>
            </p:custDataLst>
          </p:nvPr>
        </p:nvSpPr>
        <p:spPr>
          <a:xfrm>
            <a:off x="758190" y="3937000"/>
            <a:ext cx="2938145" cy="1950720"/>
          </a:xfrm>
        </p:spPr>
        <p:txBody>
          <a:bodyPr/>
          <a:p>
            <a:r>
              <a:rPr lang="zh-CN" altLang="en-US"/>
              <a:t>包括建筑物、生活用品、人类遗体等，巴勒斯坦有五千处遗址，仅一百五十处被系统发掘。</a:t>
            </a:r>
            <a:endParaRPr lang="zh-CN" altLang="en-US"/>
          </a:p>
        </p:txBody>
      </p:sp>
      <p:pic>
        <p:nvPicPr>
          <p:cNvPr id="18" name="内容占位符 17"/>
          <p:cNvPicPr>
            <a:picLocks noChangeAspect="1"/>
          </p:cNvPicPr>
          <p:nvPr>
            <p:ph idx="16392"/>
            <p:custDataLst>
              <p:tags r:id="rId5"/>
            </p:custDataLst>
          </p:nvPr>
        </p:nvPicPr>
        <p:blipFill>
          <a:blip r:embed="rId6"/>
          <a:srcRect l="45058" t="12088" r="9850" b="23748"/>
          <a:stretch>
            <a:fillRect/>
          </a:stretch>
        </p:blipFill>
        <p:spPr>
          <a:xfrm>
            <a:off x="7897495" y="2291715"/>
            <a:ext cx="3807460" cy="38074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rcRect l="45346" t="12258" r="9738" b="24008"/>
          <a:stretch>
            <a:fillRect/>
          </a:stretch>
        </p:blipFill>
        <p:spPr>
          <a:xfrm>
            <a:off x="4035425" y="2291715"/>
            <a:ext cx="3836670" cy="382651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ctrTitle" idx="16385"/>
            <p:custDataLst>
              <p:tags r:id="rId1"/>
            </p:custDataLst>
          </p:nvPr>
        </p:nvSpPr>
        <p:spPr>
          <a:xfrm>
            <a:off x="128270" y="1238885"/>
            <a:ext cx="4876800" cy="1219200"/>
          </a:xfrm>
        </p:spPr>
        <p:txBody>
          <a:bodyPr>
            <a:normAutofit fontScale="90000"/>
          </a:bodyPr>
          <a:p>
            <a:pPr algn="ctr"/>
            <a:r>
              <a:rPr lang="zh-CN" altLang="en-US" sz="4800"/>
              <a:t>考古学</a:t>
            </a:r>
            <a:br>
              <a:rPr lang="zh-CN" altLang="en-US" sz="4800"/>
            </a:br>
            <a:r>
              <a:rPr lang="zh-CN" altLang="en-US" sz="4800"/>
              <a:t>研究的资料</a:t>
            </a:r>
            <a:endParaRPr lang="zh-CN" altLang="en-US" sz="48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0"/>
            <a:ext cx="7076440" cy="3696970"/>
          </a:xfrm>
          <a:prstGeom prst="rect">
            <a:avLst/>
          </a:prstGeom>
        </p:spPr>
      </p:pic>
      <p:pic>
        <p:nvPicPr>
          <p:cNvPr id="20" name="内容占位符 19"/>
          <p:cNvPicPr>
            <a:picLocks noChangeAspect="1"/>
          </p:cNvPicPr>
          <p:nvPr>
            <p:ph idx="16392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3352800"/>
            <a:ext cx="12191365" cy="3505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61e402dc16f7463fafa3750a4790a0ca6ca2fc"/>
  <p:tag name="KSO_WM_NEWLAYOUT_GROUP_ID" val="layout_6"/>
  <p:tag name="KSO_WM_NEWLAYOUT_ID" val="slide_a8556cd901320e4b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bf803d0bb709704184f6f6697fb2d9d87018fe7"/>
  <p:tag name="KSO_WM_NEWLAYOUT_GROUP_ID" val="layout_63"/>
  <p:tag name="KSO_WM_NEWLAYOUT_ID" val="slide_bf4a5822a39e10dd"/>
</p:tagLst>
</file>

<file path=ppt/tags/tag1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aeb9dc2b1e259c0baefe471ea880634d85c7a7"/>
  <p:tag name="KSO_WM_NEWLAYOUT_GROUP_ID" val="layout_51"/>
  <p:tag name="KSO_WM_NEWLAYOUT_ID" val="slide_a54ba48d7bccbe13"/>
</p:tagLst>
</file>

<file path=ppt/tags/tag1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8ac14258237d7d7de38d97c00ba7fea9289d06"/>
  <p:tag name="KSO_WM_NEWLAYOUT_GROUP_ID" val="layout_59"/>
  <p:tag name="KSO_WM_NEWLAYOUT_ID" val="slide_20c1f52a92422207"/>
</p:tagLst>
</file>

<file path=ppt/tags/tag1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5443f40befb7084ca366e1440d47ac6522d0b82"/>
  <p:tag name="KSO_WM_NEWLAYOUT_GROUP_ID" val="layout_48"/>
  <p:tag name="KSO_WM_NEWLAYOUT_ID" val="slide_e1145c7bf922d5af"/>
</p:tagLst>
</file>

<file path=ppt/tags/tag1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f103663da2e4c374a19c21e77b91cc620767f7"/>
  <p:tag name="KSO_WM_NEWLAYOUT_GROUP_ID" val="layout_62"/>
  <p:tag name="KSO_WM_NEWLAYOUT_ID" val="slide_c3c3bf793ed98ed0"/>
</p:tagLst>
</file>

<file path=ppt/tags/tag1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6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67542a1ed72e70dbe053b39a44ac4dd9e8916a"/>
  <p:tag name="KSO_WM_NEWLAYOUT_GROUP_ID" val="layout_42"/>
  <p:tag name="KSO_WM_NEWLAYOUT_ID" val="slide_3fa2b457fbd1d7e4"/>
</p:tagLst>
</file>

<file path=ppt/tags/tag1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18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1e4102aa188b7fe250eff5242c3c2656b85335"/>
  <p:tag name="KSO_WM_NEWLAYOUT_GROUP_ID" val="layout_10013"/>
  <p:tag name="KSO_WM_NEWLAYOUT_ID" val="slide_15d51d1237e15606"/>
</p:tagLst>
</file>

<file path=ppt/tags/tag1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937148731ca884d79582f171fa240809e6cea3f"/>
  <p:tag name="KSO_WM_NEWLAYOUT_GROUP_ID" val="layout_10014"/>
  <p:tag name="KSO_WM_NEWLAYOUT_ID" val="slide_6c0f7288bd5956db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c0680816af974f883368723a994ce8b22919e62"/>
  <p:tag name="KSO_WM_NEWLAYOUT_GROUP_ID" val="layout_34"/>
  <p:tag name="KSO_WM_NEWLAYOUT_ID" val="slide_437b60f49d977836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4b54b2309dff8968ed06692a25101d1810ab64"/>
  <p:tag name="KSO_WM_NEWLAYOUT_GROUP_ID" val="layout_10009"/>
  <p:tag name="KSO_WM_NEWLAYOUT_ID" val="slide_a9f218f13f497792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5be77d430b10f1d8b7b75d1f793df07a79211f9"/>
  <p:tag name="KSO_WM_NEWLAYOUT_GROUP_ID" val="layout_57"/>
  <p:tag name="KSO_WM_NEWLAYOUT_ID" val="slide_26021527a696b8ba"/>
</p:tagLst>
</file>

<file path=ppt/tags/tag2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4b811b1bbcef43f401f5b23f4c420a85c39dbb1"/>
  <p:tag name="KSO_WM_NEWLAYOUT_GROUP_ID" val="layout_38"/>
  <p:tag name="KSO_WM_NEWLAYOUT_ID" val="slide_6c07e26d1b15289c"/>
</p:tagLst>
</file>

<file path=ppt/tags/tag24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3.xml><?xml version="1.0" encoding="utf-8"?>
<p:tagLst xmlns:p="http://schemas.openxmlformats.org/presentationml/2006/main">
  <p:tag name="LayoutZOrder" val="2"/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5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5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5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5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6"/>
  <p:tag name="KSO_WM_UNIT_ID" val="_11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5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7"/>
  <p:tag name="KSO_WM_UNIT_ID" val="_11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5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8"/>
  <p:tag name="KSO_WM_UNIT_ID" val="_11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9"/>
  <p:tag name="KSO_WM_UNIT_ID" val="_11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10"/>
  <p:tag name="KSO_WM_UNIT_ID" val="_11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11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5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16"/>
  <p:tag name="KSO_WM_UNIT_ID" val="_11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17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267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db7f878bb870f1b9056022caa5801cd794c5c2a9"/>
  <p:tag name="KSO_WM_NEWLAYOUT_ID" val="1295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040b94fdfd59cc8bb0f25416abf1a2a973947e"/>
  <p:tag name="KSO_WM_NEWLAYOUT_GROUP_ID" val="layout_10008"/>
  <p:tag name="KSO_WM_NEWLAYOUT_ID" val="slide_26d972af6bf45d18"/>
</p:tagLst>
</file>

<file path=ppt/tags/tag27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5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8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91c15743720ad9d07d949c8d1c31792ba2101d4"/>
  <p:tag name="KSO_WM_NEWLAYOUT_GROUP_ID" val="layout_10012"/>
  <p:tag name="KSO_WM_NEWLAYOUT_ID" val="slide_1b601487e8903dfa"/>
</p:tagLst>
</file>

<file path=ppt/tags/tag2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2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79b70e0f41bb060fafbaadf563031f9db7c84b"/>
  <p:tag name="KSO_WM_NEWLAYOUT_GROUP_ID" val="layout_61"/>
  <p:tag name="KSO_WM_NEWLAYOUT_ID" val="slide_1c94fcf67f417551"/>
</p:tagLst>
</file>

<file path=ppt/tags/tag2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7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fb1ebc864a30f0465dda62fb47b724566dd47fc"/>
  <p:tag name="KSO_WM_NEWLAYOUT_GROUP_ID" val="layout_49"/>
  <p:tag name="KSO_WM_NEWLAYOUT_ID" val="slide_718363e902793971"/>
</p:tagLst>
</file>

<file path=ppt/tags/tag30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410870c6ed264393e8485d5a8a18b3c04110d01"/>
  <p:tag name="KSO_WM_NEWLAYOUT_GROUP_ID" val="layout_30"/>
  <p:tag name="KSO_WM_NEWLAYOUT_ID" val="slide_97e71a9c1fd50a82"/>
</p:tagLst>
</file>

<file path=ppt/tags/tag3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b5531c9e2501a25e20ab88e85a99e731a0a7a07"/>
  <p:tag name="KSO_WM_NEWLAYOUT_GROUP_ID" val="layout_39"/>
  <p:tag name="KSO_WM_NEWLAYOUT_ID" val="slide_4e654acd5dd425b9"/>
</p:tagLst>
</file>

<file path=ppt/tags/tag3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7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1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45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f15ca15cdde3ea91ee65406ae040b4fcc98c157"/>
  <p:tag name="KSO_WM_NEWLAYOUT_GROUP_ID" val="layout_10003"/>
  <p:tag name="KSO_WM_NEWLAYOUT_ID" val="slide_10cd397e0139f3d8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40b8bca1743cdf127ad6927a4c4093b9c110cb"/>
  <p:tag name="KSO_WM_NEWLAYOUT_GROUP_ID" val="layout_32"/>
  <p:tag name="KSO_WM_NEWLAYOUT_ID" val="slide_ee318beb7ae1e4ff"/>
</p:tagLst>
</file>

<file path=ppt/tags/tag36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6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367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7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71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372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7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377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171750089fe69d583eb46b0111a0fa1c3fe4868"/>
  <p:tag name="KSO_WM_NEWLAYOUT_GROUP_ID" val="layout_3"/>
  <p:tag name="KSO_WM_NEWLAYOUT_ID" val="slide_b05ca4c0553b4b84"/>
</p:tagLst>
</file>

<file path=ppt/tags/tag38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85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89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93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3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ebef5e98a4f6b13f82cbb511a04f4d30cca790c"/>
  <p:tag name="KSO_WM_NEWLAYOUT_GROUP_ID" val="layout_53"/>
  <p:tag name="KSO_WM_NEWLAYOUT_ID" val="slide_0cb3c25280d5e7ee"/>
</p:tagLst>
</file>

<file path=ppt/tags/tag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891cfa0fab9ad00ef180f5d96a0e8cbfb36f56"/>
  <p:tag name="KSO_WM_NEWLAYOUT_GROUP_ID" val="layout_31"/>
  <p:tag name="KSO_WM_NEWLAYOUT_ID" val="slide_ea14bcc1890a96c2"/>
</p:tagLst>
</file>

<file path=ppt/tags/tag4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f22242181df2b8fb5ec0034dc5f1c0a7bd4f12ac"/>
  <p:tag name="KSO_WM_NEWLAYOUT_GROUP_ID" val="layout_1-5"/>
  <p:tag name="KSO_WM_NEWLAYOUT_ID" val="slide_063b19861dc0a508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0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e100cece4cad77456f7d52d5d031da428a999fe"/>
  <p:tag name="KSO_WM_NEWLAYOUT_GROUP_ID" val="layout_10007"/>
  <p:tag name="KSO_WM_NEWLAYOUT_ID" val="slide_3769a8e1402e790d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5ba2c6f278bbe3dafad8cf86375ebf202b9242f"/>
  <p:tag name="KSO_WM_NEWLAYOUT_GROUP_ID" val="layout_10004"/>
  <p:tag name="KSO_WM_NEWLAYOUT_ID" val="slide_2b12ff2c745fcd2e"/>
</p:tagLst>
</file>

<file path=ppt/tags/tag42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33.xml><?xml version="1.0" encoding="utf-8"?>
<p:tagLst xmlns:p="http://schemas.openxmlformats.org/presentationml/2006/main">
  <p:tag name="LayoutZOrder" val="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3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3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3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3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6"/>
  <p:tag name="KSO_WM_UNIT_ID" val="_10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3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7"/>
  <p:tag name="KSO_WM_UNIT_ID" val="_10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39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8"/>
  <p:tag name="KSO_WM_UNIT_ID" val="_10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9"/>
  <p:tag name="KSO_WM_UNIT_ID" val="_10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4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10"/>
  <p:tag name="KSO_WM_UNIT_ID" val="_10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42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11"/>
  <p:tag name="KSO_WM_UNIT_ID" val="_10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4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6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4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17"/>
  <p:tag name="KSO_WM_UNIT_ID" val="_10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48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8836626e649bc3b8b46f4cbe3010782bf790653"/>
  <p:tag name="KSO_WM_NEWLAYOUT_ID" val="1289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449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907"/>
  <p:tag name="KSO_WM_TEMPLATE_CATEGORY" val="custom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907"/>
  <p:tag name="KSO_WM_TEMPLATE_CATEGORY" val="custom"/>
</p:tagLst>
</file>

<file path=ppt/tags/tag4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45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SCONTENTSTITLE" val="1"/>
  <p:tag name="LayoutZOrder" val="2"/>
  <p:tag name="KSO_WM_UNIT_ID" val="_2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5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3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5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4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5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SCONTENTSTITLE" val="1"/>
  <p:tag name="LayoutZOrder" val="5"/>
  <p:tag name="KSO_WM_UNIT_ID" val="_2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5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SCONTENTSTITLE" val="1"/>
  <p:tag name="LayoutZOrder" val="6"/>
  <p:tag name="KSO_WM_UNIT_ID" val="_2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0907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907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907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907"/>
</p:tagLst>
</file>

<file path=ppt/tags/tag464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65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6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6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6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69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0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1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2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3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7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7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1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5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8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9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2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3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4"/>
  <p:tag name="KSO_WM_UNIT_ID" val="_9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5"/>
  <p:tag name="KSO_WM_UNIT_ID" val="_9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6"/>
  <p:tag name="KSO_WM_UNIT_ID" val="_9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7"/>
  <p:tag name="KSO_WM_UNIT_ID" val="_9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49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8"/>
  <p:tag name="KSO_WM_UNIT_ID" val="_9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0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9"/>
  <p:tag name="KSO_WM_UNIT_ID" val="_9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1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LayoutZOrder" val="10"/>
  <p:tag name="KSO_WM_UNIT_ID" val="_9*i*1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1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2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18"/>
  <p:tag name="KSO_WM_UNIT_ID" val="_9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19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20"/>
  <p:tag name="KSO_WM_UNIT_ID" val="_9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07.xml><?xml version="1.0" encoding="utf-8"?>
<p:tagLst xmlns:p="http://schemas.openxmlformats.org/presentationml/2006/main">
  <p:tag name="KSO_WM_UNIT_TYPE" val="f"/>
  <p:tag name="KSO_WM_BEAUTIFY_FLAG" val="#wm#"/>
  <p:tag name="KSO_WM_UNIT_INDEX" val="1"/>
  <p:tag name="KSO_WM_UNIT_SUBTYPE" val="c"/>
  <p:tag name="KSO_WM_UNIT_TEXT_TYPE" val="1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08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0da2f9c5fc4a82c632e0d8ebf0329aec7ee12610"/>
  <p:tag name="KSO_WM_NEWLAYOUT_ID" val="1283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09.xml><?xml version="1.0" encoding="utf-8"?>
<p:tagLst xmlns:p="http://schemas.openxmlformats.org/presentationml/2006/main">
  <p:tag name="KSO_WM_UNIT_HIGHLIGHT" val="0"/>
  <p:tag name="KSO_WM_BEAUTIFY_FLAG" val="#wm#"/>
  <p:tag name="KSO_WM_UNIT_INDEX" val="2"/>
  <p:tag name="KSO_WM_UNIT_SUBTYPE" val="b"/>
  <p:tag name="KSO_WM_UNIT_TEXT_TYPE" val="1"/>
  <p:tag name="KSO_WM_UNIT_TYPE" val="f"/>
  <p:tag name="KSO_WM_FIGMA_FLAG" val="#fgm#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10.xml><?xml version="1.0" encoding="utf-8"?>
<p:tagLst xmlns:p="http://schemas.openxmlformats.org/presentationml/2006/main">
  <p:tag name="LayoutZOrder" val="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6"/>
  <p:tag name="KSO_WM_UNIT_ID" val="_10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7"/>
  <p:tag name="KSO_WM_UNIT_ID" val="_10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8"/>
  <p:tag name="KSO_WM_UNIT_ID" val="_10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7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9"/>
  <p:tag name="KSO_WM_UNIT_ID" val="_10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10"/>
  <p:tag name="KSO_WM_UNIT_ID" val="_10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1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11"/>
  <p:tag name="KSO_WM_UNIT_ID" val="_10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2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6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21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17"/>
  <p:tag name="KSO_WM_UNIT_ID" val="_10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25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8836626e649bc3b8b46f4cbe3010782bf790653"/>
  <p:tag name="KSO_WM_NEWLAYOUT_ID" val="1289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26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27.xml><?xml version="1.0" encoding="utf-8"?>
<p:tagLst xmlns:p="http://schemas.openxmlformats.org/presentationml/2006/main">
  <p:tag name="LayoutZOrder" val="2"/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2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2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3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5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6"/>
  <p:tag name="KSO_WM_UNIT_ID" val="_11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7"/>
  <p:tag name="KSO_WM_UNIT_ID" val="_11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8"/>
  <p:tag name="KSO_WM_UNIT_ID" val="_11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9"/>
  <p:tag name="KSO_WM_UNIT_ID" val="_11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5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10"/>
  <p:tag name="KSO_WM_UNIT_ID" val="_11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11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5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16"/>
  <p:tag name="KSO_WM_UNIT_ID" val="_11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3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17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40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41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db7f878bb870f1b9056022caa5801cd794c5c2a9"/>
  <p:tag name="KSO_WM_NEWLAYOUT_ID" val="1295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bb56eb83e76f054c433c006aa9eb4f491bbe7442"/>
  <p:tag name="KSO_WM_NEWLAYOUT_ID" val="1"/>
</p:tagLst>
</file>

<file path=ppt/tags/tag5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5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5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5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5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3a3fd26ae7316224a5b185894c774dddf0cdce7"/>
  <p:tag name="KSO_WM_NEWLAYOUT_GROUP_ID" val="layout_2"/>
  <p:tag name="KSO_WM_NEWLAYOUT_ID" val="slide_c8517edf4852da98"/>
</p:tagLst>
</file>

<file path=ppt/tags/tag56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7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8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907"/>
</p:tagLst>
</file>

<file path=ppt/tags/tag569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907"/>
  <p:tag name="KSO_WM_TEMPLATE_CATEGORY" val="custom"/>
  <p:tag name="KSO_WM_TEMPLATE_MASTER_TYPE" val="0"/>
  <p:tag name="KSO_WM_TAG_VERSION" val="3.0"/>
</p:tagLst>
</file>

<file path=ppt/tags/tag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70.xml><?xml version="1.0" encoding="utf-8"?>
<p:tagLst xmlns:p="http://schemas.openxmlformats.org/presentationml/2006/main">
  <p:tag name="KSO_WM_UNIT_TYPE" val="f"/>
  <p:tag name="KSO_WM_BEAUTIFY_FLAG" val="#wm#"/>
  <p:tag name="KSO_WM_UNIT_INDEX" val="1"/>
  <p:tag name="KSO_WM_UNIT_SUBTYPE" val="c"/>
  <p:tag name="KSO_WM_UNIT_TEXT_TYPE" val="1"/>
  <p:tag name="KSO_WM_UNIT_PRESET_TEXT" val="20XX YEAR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71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0da2f9c5fc4a82c632e0d8ebf0329aec7ee12610"/>
  <p:tag name="KSO_WM_NEWLAYOUT_ID" val="1283"/>
  <p:tag name="KSO_WM_UNIT_PRESET_TEXT" val="单击此处添加文档标题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72.xml><?xml version="1.0" encoding="utf-8"?>
<p:tagLst xmlns:p="http://schemas.openxmlformats.org/presentationml/2006/main">
  <p:tag name="KSO_WM_UNIT_HIGHLIGHT" val="0"/>
  <p:tag name="KSO_WM_BEAUTIFY_FLAG" val="#wm#"/>
  <p:tag name="KSO_WM_UNIT_INDEX" val="2"/>
  <p:tag name="KSO_WM_UNIT_SUBTYPE" val="b"/>
  <p:tag name="KSO_WM_UNIT_TEXT_TYPE" val="1"/>
  <p:tag name="KSO_WM_UNIT_TYPE" val="f"/>
  <p:tag name="KSO_WM_UNIT_PRESET_TEXT" val="BY WPS"/>
  <p:tag name="KSO_WM_FIGMA_FLAG" val="#fgm#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7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907"/>
  <p:tag name="KSO_WM_TEMPLATE_CATEGORY" val="custom"/>
  <p:tag name="KSO_WM_SLIDE_INDEX" val="1"/>
  <p:tag name="KSO_WM_SLIDE_ID" val="custom40480907_1"/>
  <p:tag name="KSO_WM_TEMPLATE_MASTER_TYPE" val="0"/>
  <p:tag name="KSO_WM_SLIDE_LAYOUT" val="a_f"/>
  <p:tag name="KSO_WM_SLIDE_LAYOUT_CNT" val="1_2"/>
  <p:tag name="KSO_WM_TAG_VERSION" val="3.0"/>
  <p:tag name="CP_OUTLINE_TITLE" val="护教学与考古学"/>
  <p:tag name="CP_OUTLINE_TYPE" val="pt_title"/>
</p:tagLst>
</file>

<file path=ppt/tags/tag5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7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f22242181df2b8fb5ec0034dc5f1c0a7bd4f12ac"/>
  <p:tag name="KSO_WM_NEWLAYOUT_GROUP_ID" val="layout_1-5"/>
  <p:tag name="KSO_WM_NEWLAYOUT_ID" val="slide_063b19861dc0a508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57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5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5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8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5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58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5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585.xml><?xml version="1.0" encoding="utf-8"?>
<p:tagLst xmlns:p="http://schemas.openxmlformats.org/presentationml/2006/main">
  <p:tag name="KSO_WM_SLIDE_HAS_MASK" val="0"/>
  <p:tag name="KSO_WM_SLIDE_ITEM_CNT" val="3"/>
  <p:tag name="KSO_WM_SLIDE_TYPE" val="contents"/>
  <p:tag name="KSO_WM_TEMPLATE_SUBCATEGORY" val="29"/>
  <p:tag name="KSO_WM_BEAUTIFY_FLAG" val="#wm#"/>
  <p:tag name="KSO_WM_TEMPLATE_FIGMA_ID" val="69796625346"/>
  <p:tag name="KSO_WM_TEMPLATE_SLIDE_ID" val="slide_063b19861dc0a508"/>
  <p:tag name="CP_OUTLINE_TITLE" val="目录"/>
  <p:tag name="CP_OUTLINE_TYPE" val="pt_contents"/>
</p:tagLst>
</file>

<file path=ppt/tags/tag586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8836626e649bc3b8b46f4cbe3010782bf790653"/>
  <p:tag name="KSO_WM_NEWLAYOUT_ID" val="1289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87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588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907"/>
  <p:tag name="KSO_WM_TEMPLATE_CATEGORY" val="custom"/>
  <p:tag name="KSO_WM_SLIDE_INDEX" val="3"/>
  <p:tag name="KSO_WM_SLIDE_ID" val="custom40480907_7"/>
  <p:tag name="KSO_WM_TEMPLATE_MASTER_TYPE" val="0"/>
  <p:tag name="KSO_WM_SLIDE_LAYOUT" val="a_e"/>
  <p:tag name="KSO_WM_SLIDE_LAYOUT_CNT" val="1_1"/>
  <p:tag name="KSO_WM_TAG_VERSION" val="3.0"/>
  <p:tag name="CP_OUTLINE_TITLE" val="考古学概论"/>
  <p:tag name="CP_OUTLINE_TYPE" val="pt_section_title"/>
</p:tagLst>
</file>

<file path=ppt/tags/tag5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daeb9dc2b1e259c0baefe471ea880634d85c7a7"/>
  <p:tag name="KSO_WM_NEWLAYOUT_GROUP_ID" val="layout_51"/>
  <p:tag name="KSO_WM_NEWLAYOUT_ID" val="slide_a54ba48d7bccbe13"/>
  <p:tag name="KSO_WM_UNIT_PRESET_TEXT" val="单击此处添加标题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97.xml><?xml version="1.0" encoding="utf-8"?>
<p:tagLst xmlns:p="http://schemas.openxmlformats.org/presentationml/2006/main"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346"/>
  <p:tag name="KSO_WM_TEMPLATE_SLIDE_ID" val="slide_a54ba48d7bccbe13"/>
  <p:tag name="CP_OUTLINE_TITLE" val="考古学的定义"/>
  <p:tag name="CP_OUTLINE_TYPE" val="pt_text"/>
</p:tagLst>
</file>

<file path=ppt/tags/tag5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40b8bca1743cdf127ad6927a4c4093b9c110cb"/>
  <p:tag name="KSO_WM_NEWLAYOUT_GROUP_ID" val="layout_32"/>
  <p:tag name="KSO_WM_NEWLAYOUT_ID" val="slide_ee318beb7ae1e4ff"/>
  <p:tag name="KSO_WM_UNIT_PRESET_TEXT" val="单击此处添加标题"/>
</p:tagLst>
</file>

<file path=ppt/tags/tag59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601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05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</p:tagLst>
</file>

<file path=ppt/tags/tag60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1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</p:tagLst>
</file>

<file path=ppt/tags/tag611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14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ee318beb7ae1e4ff"/>
  <p:tag name="CP_OUTLINE_TITLE" val="考古学的来源"/>
  <p:tag name="CP_OUTLINE_TYPE" val="pt_text"/>
</p:tagLst>
</file>

<file path=ppt/tags/tag6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410870c6ed264393e8485d5a8a18b3c04110d01"/>
  <p:tag name="KSO_WM_NEWLAYOUT_GROUP_ID" val="layout_30"/>
  <p:tag name="KSO_WM_NEWLAYOUT_ID" val="slide_97e71a9c1fd50a82"/>
  <p:tag name="KSO_WM_UNIT_PRESET_TEXT" val="单击此处添加标题"/>
</p:tagLst>
</file>

<file path=ppt/tags/tag6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3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97e71a9c1fd50a82"/>
  <p:tag name="CP_OUTLINE_TITLE" val="考古学的研究方法"/>
  <p:tag name="CP_OUTLINE_TYPE" val="pt_text"/>
</p:tagLst>
</file>

<file path=ppt/tags/tag6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410870c6ed264393e8485d5a8a18b3c04110d01"/>
  <p:tag name="KSO_WM_NEWLAYOUT_GROUP_ID" val="layout_30"/>
  <p:tag name="KSO_WM_NEWLAYOUT_ID" val="slide_97e71a9c1fd50a82"/>
  <p:tag name="KSO_WM_UNIT_PRESET_TEXT" val="单击此处添加标题"/>
</p:tagLst>
</file>

<file path=ppt/tags/tag62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29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97e71a9c1fd50a82"/>
  <p:tag name="CP_OUTLINE_TITLE" val="考古学的研究方法"/>
  <p:tag name="CP_OUTLINE_TYPE" val="pt_text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61e402dc16f7463fafa3750a4790a0ca6ca2fc"/>
  <p:tag name="KSO_WM_NEWLAYOUT_GROUP_ID" val="layout_6"/>
  <p:tag name="KSO_WM_NEWLAYOUT_ID" val="slide_a8556cd901320e4b"/>
  <p:tag name="KSO_WM_UNIT_PRESET_TEXT" val="单击此处添加标题"/>
</p:tagLst>
</file>

<file path=ppt/tags/tag63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35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a8556cd901320e4b"/>
  <p:tag name="CP_OUTLINE_TITLE" val="考古学研究的资料"/>
  <p:tag name="CP_OUTLINE_TYPE" val="pt_text"/>
</p:tagLst>
</file>

<file path=ppt/tags/tag6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61e402dc16f7463fafa3750a4790a0ca6ca2fc"/>
  <p:tag name="KSO_WM_NEWLAYOUT_GROUP_ID" val="layout_6"/>
  <p:tag name="KSO_WM_NEWLAYOUT_ID" val="slide_a8556cd901320e4b"/>
  <p:tag name="KSO_WM_UNIT_PRESET_TEXT" val="单击此处添加标题"/>
</p:tagLst>
</file>

<file path=ppt/tags/tag6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38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a8556cd901320e4b"/>
  <p:tag name="CP_OUTLINE_TITLE" val="考古学研究的资料"/>
  <p:tag name="CP_OUTLINE_TYPE" val="pt_text"/>
</p:tagLst>
</file>

<file path=ppt/tags/tag6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3a3fd26ae7316224a5b185894c774dddf0cdce7"/>
  <p:tag name="KSO_WM_NEWLAYOUT_GROUP_ID" val="layout_2"/>
  <p:tag name="KSO_WM_NEWLAYOUT_ID" val="slide_c8517edf4852da98"/>
  <p:tag name="KSO_WM_UNIT_PRESET_TEXT" val="单击此处添加标题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4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4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6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6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6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56.xml><?xml version="1.0" encoding="utf-8"?>
<p:tagLst xmlns:p="http://schemas.openxmlformats.org/presentationml/2006/main"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25346"/>
  <p:tag name="KSO_WM_TEMPLATE_SLIDE_ID" val="slide_c8517edf4852da98"/>
  <p:tag name="CP_OUTLINE_TITLE" val="考古学的研究工具"/>
  <p:tag name="CP_OUTLINE_TYPE" val="pt_text"/>
</p:tagLst>
</file>

<file path=ppt/tags/tag657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8836626e649bc3b8b46f4cbe3010782bf790653"/>
  <p:tag name="KSO_WM_NEWLAYOUT_ID" val="1289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658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659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907"/>
  <p:tag name="KSO_WM_TEMPLATE_CATEGORY" val="custom"/>
  <p:tag name="KSO_WM_SLIDE_INDEX" val="3"/>
  <p:tag name="KSO_WM_SLIDE_ID" val="custom40480907_7"/>
  <p:tag name="KSO_WM_TEMPLATE_MASTER_TYPE" val="0"/>
  <p:tag name="KSO_WM_SLIDE_LAYOUT" val="a_e"/>
  <p:tag name="KSO_WM_SLIDE_LAYOUT_CNT" val="1_1"/>
  <p:tag name="KSO_WM_TAG_VERSION" val="3.0"/>
  <p:tag name="CP_OUTLINE_TITLE" val="圣经考古学"/>
  <p:tag name="CP_OUTLINE_TYPE" val="pt_section_title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e100cece4cad77456f7d52d5d031da428a999fe"/>
  <p:tag name="KSO_WM_NEWLAYOUT_GROUP_ID" val="layout_10007"/>
  <p:tag name="KSO_WM_NEWLAYOUT_ID" val="slide_3769a8e1402e790d"/>
  <p:tag name="KSO_WM_UNIT_PRESET_TEXT" val="单击此处添加标题"/>
</p:tagLst>
</file>

<file path=ppt/tags/tag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6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67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3769a8e1402e790d"/>
  <p:tag name="CP_OUTLINE_TITLE" val="考古学对旧约圣经的证据支持：辛亥奴的故事"/>
  <p:tag name="CP_OUTLINE_TYPE" val="pt_text"/>
</p:tagLst>
</file>

<file path=ppt/tags/tag6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ebef5e98a4f6b13f82cbb511a04f4d30cca790c"/>
  <p:tag name="KSO_WM_NEWLAYOUT_GROUP_ID" val="layout_53"/>
  <p:tag name="KSO_WM_NEWLAYOUT_ID" val="slide_0cb3c25280d5e7ee"/>
  <p:tag name="KSO_WM_UNIT_PRESET_TEXT" val="单击此处添加标题"/>
</p:tagLst>
</file>

<file path=ppt/tags/tag6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44703920&quot;,&quot;product_name&quot;:&quot;365wps-copilotchat-web&quot;,&quot;intention_code&quot;:&quot;365wps_cc_create_ppt&quot;}*gallery_gallery_ai_v2.1.5_ONLINE*36316366633537326530666537623131-slide-10"/>
</p:tagLst>
</file>

<file path=ppt/tags/tag6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6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641350224&quot;,&quot;product_name&quot;:&quot;365wps-copilotchat-web&quot;,&quot;intention_code&quot;:&quot;365wps_cc_create_ppt&quot;}*gallery_gallery_ai_v2.1.5_ONLINE*36316366633537326530666537623131-slide-10"/>
</p:tagLst>
</file>

<file path=ppt/tags/tag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7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6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507072250&quot;,&quot;product_name&quot;:&quot;365wps-copilotchat-web&quot;,&quot;intention_code&quot;:&quot;365wps_cc_create_ppt&quot;}*gallery_gallery_ai_v2.1.5_ONLINE*36316366633537326530666537623131-slide-10"/>
</p:tagLst>
</file>

<file path=ppt/tags/tag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6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id&quot;:&quot;VCG41N1093478070&quot;,&quot;product_name&quot;:&quot;365wps-copilotchat-web&quot;,&quot;intention_code&quot;:&quot;365wps_cc_create_ppt&quot;}*gallery_gallery_ai_v2.1.5_ONLINE*36316366633537326530666537623131-slide-10"/>
</p:tagLst>
</file>

<file path=ppt/tags/tag6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685.xml><?xml version="1.0" encoding="utf-8"?>
<p:tagLst xmlns:p="http://schemas.openxmlformats.org/presentationml/2006/main"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25346"/>
  <p:tag name="KSO_WM_TEMPLATE_SLIDE_ID" val="slide_0cb3c25280d5e7ee"/>
  <p:tag name="CP_OUTLINE_TITLE" val="考古学对旧约圣经的证据支持：死海古卷"/>
  <p:tag name="CP_OUTLINE_TYPE" val="pt_text"/>
</p:tagLst>
</file>

<file path=ppt/tags/tag6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eb2d8b32937036874885966628a83bc67274f9"/>
  <p:tag name="KSO_WM_NEWLAYOUT_GROUP_ID" val="layout_60"/>
  <p:tag name="KSO_WM_NEWLAYOUT_ID" val="slide_9b536c19881c9630"/>
  <p:tag name="KSO_WM_UNIT_PRESET_TEXT" val="单击此处添加标题"/>
</p:tagLst>
</file>

<file path=ppt/tags/tag6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518369368&quot;,&quot;product_name&quot;:&quot;365wps-copilotchat-web&quot;,&quot;intention_code&quot;:&quot;365wps_cc_create_ppt&quot;}*gallery_gallery_ai_v2.1.5_ONLINE*36316366633537326530666537623131-slide-11"/>
</p:tagLst>
</file>

<file path=ppt/tags/tag688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6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6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698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9b536c19881c9630"/>
  <p:tag name="CP_OUTLINE_TITLE" val="考古学对旧约圣经的证据支持：欣嫩胸牌"/>
  <p:tag name="CP_OUTLINE_TYPE" val="pt_text"/>
</p:tagLst>
</file>

<file path=ppt/tags/tag6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8ac14258237d7d7de38d97c00ba7fea9289d06"/>
  <p:tag name="KSO_WM_NEWLAYOUT_GROUP_ID" val="layout_59"/>
  <p:tag name="KSO_WM_NEWLAYOUT_ID" val="slide_20c1f52a92422207"/>
  <p:tag name="KSO_WM_UNIT_PRESET_TEXT" val="单击此处添加标题"/>
</p:tagLst>
</file>

<file path=ppt/tags/tag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7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786118535147b59f5581a7-slide-0"/>
</p:tagLst>
</file>

<file path=ppt/tags/tag70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10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20c1f52a92422207"/>
  <p:tag name="CP_OUTLINE_TITLE" val="考古学对新约圣经的证据支持：死海古卷"/>
  <p:tag name="CP_OUTLINE_TYPE" val="pt_text"/>
</p:tagLst>
</file>

<file path=ppt/tags/tag7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67542a1ed72e70dbe053b39a44ac4dd9e8916a"/>
  <p:tag name="KSO_WM_NEWLAYOUT_GROUP_ID" val="layout_42"/>
  <p:tag name="KSO_WM_NEWLAYOUT_ID" val="slide_3fa2b457fbd1d7e4"/>
  <p:tag name="KSO_WM_UNIT_PRESET_TEXT" val="单击此处添加标题"/>
</p:tagLst>
</file>

<file path=ppt/tags/tag7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7861184868c55764c43be2-slide-0"/>
</p:tagLst>
</file>

<file path=ppt/tags/tag7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22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3fa2b457fbd1d7e4"/>
  <p:tag name="CP_OUTLINE_TITLE" val="考古学对新约圣经的证据支持：本丢·彼拉多铭文"/>
  <p:tag name="CP_OUTLINE_TYPE" val="pt_text"/>
</p:tagLst>
</file>

<file path=ppt/tags/tag7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c0680816af974f883368723a994ce8b22919e62"/>
  <p:tag name="KSO_WM_NEWLAYOUT_GROUP_ID" val="layout_34"/>
  <p:tag name="KSO_WM_NEWLAYOUT_ID" val="slide_437b60f49d977836"/>
  <p:tag name="KSO_WM_UNIT_PRESET_TEXT" val="单击此处添加标题"/>
</p:tagLst>
</file>

<file path=ppt/tags/tag7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730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437b60f49d977836"/>
  <p:tag name="CP_OUTLINE_TITLE" val="考古学对新约圣经的证据支持：毕士大池"/>
  <p:tag name="CP_OUTLINE_TYPE" val="pt_text"/>
</p:tagLst>
</file>

<file path=ppt/tags/tag731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38836626e649bc3b8b46f4cbe3010782bf790653"/>
  <p:tag name="KSO_WM_NEWLAYOUT_ID" val="1289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732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733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0907"/>
  <p:tag name="KSO_WM_TEMPLATE_CATEGORY" val="custom"/>
  <p:tag name="KSO_WM_SLIDE_INDEX" val="3"/>
  <p:tag name="KSO_WM_SLIDE_ID" val="custom40480907_7"/>
  <p:tag name="KSO_WM_TEMPLATE_MASTER_TYPE" val="0"/>
  <p:tag name="KSO_WM_SLIDE_LAYOUT" val="a_e"/>
  <p:tag name="KSO_WM_SLIDE_LAYOUT_CNT" val="1_1"/>
  <p:tag name="KSO_WM_TAG_VERSION" val="3.0"/>
  <p:tag name="CP_OUTLINE_TITLE" val="考古学的评估"/>
  <p:tag name="CP_OUTLINE_TYPE" val="pt_section_title"/>
</p:tagLst>
</file>

<file path=ppt/tags/tag7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e79b70e0f41bb060fafbaadf563031f9db7c84b"/>
  <p:tag name="KSO_WM_NEWLAYOUT_GROUP_ID" val="layout_61"/>
  <p:tag name="KSO_WM_NEWLAYOUT_ID" val="slide_1c94fcf67f417551"/>
  <p:tag name="KSO_WM_UNIT_PRESET_TEXT" val="单击此处添加标题"/>
</p:tagLst>
</file>

<file path=ppt/tags/tag73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657511278&quot;,&quot;product_name&quot;:&quot;365wps-copilotchat-web&quot;,&quot;intention_code&quot;:&quot;365wps_cc_create_ppt&quot;}*gallery_gallery_ai_v2.1.5_ONLINE*36316366633537326530666537623131-slide-16"/>
</p:tagLst>
</file>

<file path=ppt/tags/tag736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  <p:tag name="KSO_WM_UNIT_PRESET_TEXT" val=" "/>
</p:tagLst>
</file>

<file path=ppt/tags/tag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41.xml><?xml version="1.0" encoding="utf-8"?>
<p:tagLst xmlns:p="http://schemas.openxmlformats.org/presentationml/2006/main"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346"/>
  <p:tag name="KSO_WM_TEMPLATE_SLIDE_ID" val="slide_1c94fcf67f417551"/>
  <p:tag name="CP_OUTLINE_TITLE" val="考古学的功用：古代文明的寻回"/>
  <p:tag name="CP_OUTLINE_TYPE" val="pt_text"/>
</p:tagLst>
</file>

<file path=ppt/tags/tag7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171750089fe69d583eb46b0111a0fa1c3fe4868"/>
  <p:tag name="KSO_WM_NEWLAYOUT_GROUP_ID" val="layout_3"/>
  <p:tag name="KSO_WM_NEWLAYOUT_ID" val="slide_b05ca4c0553b4b84"/>
  <p:tag name="KSO_WM_UNIT_PRESET_TEXT" val="单击此处添加标题"/>
</p:tagLst>
</file>

<file path=ppt/tags/tag74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74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4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748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7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5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752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55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b05ca4c0553b4b84"/>
  <p:tag name="CP_OUTLINE_TITLE" val="考古学的功用：研经解经的帮助"/>
  <p:tag name="CP_OUTLINE_TYPE" val="pt_text"/>
</p:tagLst>
</file>

<file path=ppt/tags/tag7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5ba2c6f278bbe3dafad8cf86375ebf202b9242f"/>
  <p:tag name="KSO_WM_NEWLAYOUT_GROUP_ID" val="layout_10004"/>
  <p:tag name="KSO_WM_NEWLAYOUT_ID" val="slide_2b12ff2c745fcd2e"/>
  <p:tag name="KSO_WM_UNIT_PRESET_TEXT" val="单击此处添加标题"/>
</p:tagLst>
</file>

<file path=ppt/tags/tag7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7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eb2d8b32937036874885966628a83bc67274f9"/>
  <p:tag name="KSO_WM_NEWLAYOUT_GROUP_ID" val="layout_60"/>
  <p:tag name="KSO_WM_NEWLAYOUT_ID" val="slide_9b536c19881c9630"/>
</p:tagLst>
</file>

<file path=ppt/tags/tag7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7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6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7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66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2b12ff2c745fcd2e"/>
  <p:tag name="CP_OUTLINE_TITLE" val="考古学的功用：传道护教的工具"/>
  <p:tag name="CP_OUTLINE_TYPE" val="pt_text"/>
</p:tagLst>
</file>

<file path=ppt/tags/tag7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a1542bfc978b7eba18a5a9e4931ec3697cf469c"/>
  <p:tag name="KSO_WM_NEWLAYOUT_GROUP_ID" val="layout_26"/>
  <p:tag name="KSO_WM_NEWLAYOUT_ID" val="slide_89ef8a093ea5c45f"/>
  <p:tag name="KSO_WM_UNIT_PRESET_TEXT" val="单击此处添加标题"/>
</p:tagLst>
</file>

<file path=ppt/tags/tag7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78611861171841a2bb0cdb-slide-0"/>
</p:tagLst>
</file>

<file path=ppt/tags/tag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503016762&quot;,&quot;product_name&quot;:&quot;365wps-copilotchat-web&quot;,&quot;intention_code&quot;:&quot;365wps_cc_create_ppt&quot;}*gallery_gallery_ai_v2.1.5_ONLINE*36316366633537326530666537623131-slide-19"/>
</p:tagLst>
</file>

<file path=ppt/tags/tag7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76.xml><?xml version="1.0" encoding="utf-8"?>
<p:tagLst xmlns:p="http://schemas.openxmlformats.org/presentationml/2006/main"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346"/>
  <p:tag name="KSO_WM_TEMPLATE_SLIDE_ID" val="slide_89ef8a093ea5c45f"/>
  <p:tag name="CP_OUTLINE_TITLE" val="考古学的局限：研究带有预设"/>
  <p:tag name="CP_OUTLINE_TYPE" val="pt_text"/>
</p:tagLst>
</file>

<file path=ppt/tags/tag7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bf803d0bb709704184f6f6697fb2d9d87018fe7"/>
  <p:tag name="KSO_WM_NEWLAYOUT_GROUP_ID" val="layout_63"/>
  <p:tag name="KSO_WM_NEWLAYOUT_ID" val="slide_bf4a5822a39e10dd"/>
  <p:tag name="KSO_WM_UNIT_PRESET_TEXT" val="单击此处添加标题"/>
</p:tagLst>
</file>

<file path=ppt/tags/tag7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491010767&quot;,&quot;product_name&quot;:&quot;365wps-copilotchat-web&quot;,&quot;intention_code&quot;:&quot;365wps_cc_create_ppt&quot;}*gallery_gallery_ai_v2.1.5_ONLINE*36316366633537326530666537623131-slide-20"/>
</p:tagLst>
</file>

<file path=ppt/tags/tag7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8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7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83.xml><?xml version="1.0" encoding="utf-8"?>
<p:tagLst xmlns:p="http://schemas.openxmlformats.org/presentationml/2006/main"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346"/>
  <p:tag name="KSO_WM_TEMPLATE_SLIDE_ID" val="slide_bf4a5822a39e10dd"/>
  <p:tag name="CP_OUTLINE_TITLE" val="考古学的局限：研究无法证明"/>
  <p:tag name="CP_OUTLINE_TYPE" val="pt_text"/>
</p:tagLst>
</file>

<file path=ppt/tags/tag7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f15ca15cdde3ea91ee65406ae040b4fcc98c157"/>
  <p:tag name="KSO_WM_NEWLAYOUT_GROUP_ID" val="layout_10003"/>
  <p:tag name="KSO_WM_NEWLAYOUT_ID" val="slide_10cd397e0139f3d8"/>
  <p:tag name="KSO_WM_UNIT_PRESET_TEXT" val="单击此处添加标题"/>
</p:tagLst>
</file>

<file path=ppt/tags/tag7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8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7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78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7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7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7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7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794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10cd397e0139f3d8"/>
  <p:tag name="CP_OUTLINE_TITLE" val="考古学的局限：对神学证明的限制"/>
  <p:tag name="CP_OUTLINE_TYPE" val="pt_text"/>
</p:tagLst>
</file>

<file path=ppt/tags/tag7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e1e4102aa188b7fe250eff5242c3c2656b85335"/>
  <p:tag name="KSO_WM_NEWLAYOUT_GROUP_ID" val="layout_10013"/>
  <p:tag name="KSO_WM_NEWLAYOUT_ID" val="slide_15d51d1237e15606"/>
  <p:tag name="KSO_WM_UNIT_PRESET_TEXT" val="单击此处添加标题"/>
</p:tagLst>
</file>

<file path=ppt/tags/tag7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7861184546e7e0f0292b5b-slide-0"/>
</p:tagLst>
</file>

<file path=ppt/tags/tag7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7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7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01.xml><?xml version="1.0" encoding="utf-8"?>
<p:tagLst xmlns:p="http://schemas.openxmlformats.org/presentationml/2006/main"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346"/>
  <p:tag name="KSO_WM_TEMPLATE_SLIDE_ID" val="slide_15d51d1237e15606"/>
  <p:tag name="CP_OUTLINE_TITLE" val="考古学的局限：历史证明的限制"/>
  <p:tag name="CP_OUTLINE_TYPE" val="pt_text"/>
</p:tagLst>
</file>

<file path=ppt/tags/tag8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4b811b1bbcef43f401f5b23f4c420a85c39dbb1"/>
  <p:tag name="KSO_WM_NEWLAYOUT_GROUP_ID" val="layout_38"/>
  <p:tag name="KSO_WM_NEWLAYOUT_ID" val="slide_6c07e26d1b15289c"/>
  <p:tag name="KSO_WM_UNIT_PRESET_TEXT" val="单击此处添加标题"/>
</p:tagLst>
</file>

<file path=ppt/tags/tag8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211246693072&quot;,&quot;product_name&quot;:&quot;365wps-copilotchat-web&quot;,&quot;intention_code&quot;:&quot;365wps_cc_create_ppt&quot;}*gallery_gallery_ai_v2.1.5_ONLINE*36316366633537326530666537623131-slide-23"/>
</p:tagLst>
</file>

<file path=ppt/tags/tag8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8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8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859893418&quot;,&quot;product_name&quot;:&quot;365wps-copilotchat-web&quot;,&quot;intention_code&quot;:&quot;365wps_cc_create_ppt&quot;}*gallery_gallery_ai_v2.1.5_ONLINE*36316366633537326530666537623131-slide-23"/>
</p:tagLst>
</file>

<file path=ppt/tags/tag8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1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8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466395699&quot;,&quot;product_name&quot;:&quot;365wps-copilotchat-web&quot;,&quot;intention_code&quot;:&quot;365wps_cc_create_ppt&quot;}*gallery_gallery_ai_v2.1.5_ONLINE*36316366633537326530666537623131-slide-23"/>
</p:tagLst>
</file>

<file path=ppt/tags/tag8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8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15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6c07e26d1b15289c"/>
  <p:tag name="CP_OUTLINE_TITLE" val="用考古学护教：古典护教法"/>
  <p:tag name="CP_OUTLINE_TYPE" val="pt_text"/>
</p:tagLst>
</file>

<file path=ppt/tags/tag8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b5531c9e2501a25e20ab88e85a99e731a0a7a07"/>
  <p:tag name="KSO_WM_NEWLAYOUT_GROUP_ID" val="layout_39"/>
  <p:tag name="KSO_WM_NEWLAYOUT_ID" val="slide_4e654acd5dd425b9"/>
  <p:tag name="KSO_WM_UNIT_PRESET_TEXT" val="单击此处添加标题"/>
</p:tagLst>
</file>

<file path=ppt/tags/tag8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81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8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8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822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8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8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826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8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8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29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4e654acd5dd425b9"/>
  <p:tag name="CP_OUTLINE_TITLE" val="用考古学护教：历史护教法"/>
  <p:tag name="CP_OUTLINE_TYPE" val="pt_text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937148731ca884d79582f171fa240809e6cea3f"/>
  <p:tag name="KSO_WM_NEWLAYOUT_GROUP_ID" val="layout_10014"/>
  <p:tag name="KSO_WM_NEWLAYOUT_ID" val="slide_6c0f7288bd5956db"/>
  <p:tag name="KSO_WM_UNIT_PRESET_TEXT" val="单击此处添加标题"/>
</p:tagLst>
</file>

<file path=ppt/tags/tag8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864969882&quot;,&quot;product_name&quot;:&quot;365wps-copilotchat-web&quot;,&quot;intention_code&quot;:&quot;365wps_cc_create_ppt&quot;}*gallery_gallery_ai_v2.1.5_ONLINE*36316366633537326530666537623131-slide-25"/>
</p:tagLst>
</file>

<file path=ppt/tags/tag8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8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860653916&quot;,&quot;product_name&quot;:&quot;365wps-copilotchat-web&quot;,&quot;intention_code&quot;:&quot;365wps_cc_create_ppt&quot;}*gallery_gallery_ai_v2.1.5_ONLINE*36316366633537326530666537623131-slide-25"/>
</p:tagLst>
</file>

<file path=ppt/tags/tag8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8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851807474&quot;,&quot;product_name&quot;:&quot;365wps-copilotchat-web&quot;,&quot;intention_code&quot;:&quot;365wps_cc_create_ppt&quot;}*gallery_gallery_ai_v2.1.5_ONLINE*36316366633537326530666537623131-slide-25"/>
</p:tagLst>
</file>

<file path=ppt/tags/tag8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8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0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6c0f7288bd5956db"/>
  <p:tag name="CP_OUTLINE_TITLE" val="用考古学护教：前提护教法"/>
  <p:tag name="CP_OUTLINE_TYPE" val="pt_text"/>
</p:tagLst>
</file>

<file path=ppt/tags/tag8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91c15743720ad9d07d949c8d1c31792ba2101d4"/>
  <p:tag name="KSO_WM_NEWLAYOUT_GROUP_ID" val="layout_10012"/>
  <p:tag name="KSO_WM_NEWLAYOUT_ID" val="slide_1b601487e8903dfa"/>
  <p:tag name="KSO_WM_UNIT_PRESET_TEXT" val="单击此处添加标题"/>
</p:tagLst>
</file>

<file path=ppt/tags/tag8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467605495&quot;,&quot;product_name&quot;:&quot;365wps-copilotchat-web&quot;,&quot;intention_code&quot;:&quot;365wps_cc_create_ppt&quot;}*gallery_gallery_ai_v2.1.5_ONLINE*36316366633537326530666537623131-slide-26"/>
</p:tagLst>
</file>

<file path=ppt/tags/tag8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8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8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8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49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1b601487e8903dfa"/>
  <p:tag name="CP_OUTLINE_TITLE" val="用考古学护教：三法合一"/>
  <p:tag name="CP_OUTLINE_TYPE" val="pt_text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8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4b54b2309dff8968ed06692a25101d1810ab64"/>
  <p:tag name="KSO_WM_NEWLAYOUT_GROUP_ID" val="layout_10009"/>
  <p:tag name="KSO_WM_NEWLAYOUT_ID" val="slide_a9f218f13f497792"/>
  <p:tag name="KSO_WM_UNIT_PRESET_TEXT" val="单击此处添加标题"/>
</p:tagLst>
</file>

<file path=ppt/tags/tag8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486666110&quot;,&quot;product_name&quot;:&quot;365wps-copilotchat-web&quot;,&quot;intention_code&quot;:&quot;365wps_cc_create_ppt&quot;}*gallery_gallery_ai_v2.1.5_ONLINE*36316366633537326530666537623131-slide-27"/>
</p:tagLst>
</file>

<file path=ppt/tags/tag8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8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89493560&quot;,&quot;product_name&quot;:&quot;365wps-copilotchat-web&quot;,&quot;intention_code&quot;:&quot;365wps_cc_create_ppt&quot;}*gallery_gallery_ai_v2.1.5_ONLINE*36316366633537326530666537623131-slide-27"/>
</p:tagLst>
</file>

<file path=ppt/tags/tag8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8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56886497&quot;,&quot;product_name&quot;:&quot;365wps-copilotchat-web&quot;,&quot;intention_code&quot;:&quot;365wps_cc_create_ppt&quot;}*gallery_gallery_ai_v2.1.5_ONLINE*36316366633537326530666537623131-slide-27"/>
</p:tagLst>
</file>

<file path=ppt/tags/tag8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8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60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a9f218f13f497792"/>
  <p:tag name="CP_OUTLINE_TITLE" val="总结"/>
  <p:tag name="CP_OUTLINE_TYPE" val="pt_text"/>
</p:tagLst>
</file>

<file path=ppt/tags/tag8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891cfa0fab9ad00ef180f5d96a0e8cbfb36f56"/>
  <p:tag name="KSO_WM_NEWLAYOUT_GROUP_ID" val="layout_31"/>
  <p:tag name="KSO_WM_NEWLAYOUT_ID" val="slide_ea14bcc1890a96c2"/>
  <p:tag name="KSO_WM_UNIT_PRESET_TEXT" val="单击此处添加标题"/>
</p:tagLst>
</file>

<file path=ppt/tags/tag86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8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89914429&quot;,&quot;product_name&quot;:&quot;365wps-copilotchat-web&quot;,&quot;intention_code&quot;:&quot;365wps_cc_create_ppt&quot;}*gallery_gallery_ai_v2.1.5_ONLINE*36316366633537326530666537623131-slide-28"/>
</p:tagLst>
</file>

<file path=ppt/tags/tag8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8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6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8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368673160&quot;,&quot;product_name&quot;:&quot;365wps-copilotchat-web&quot;,&quot;intention_code&quot;:&quot;365wps_cc_create_ppt&quot;}*gallery_gallery_ai_v2.1.5_ONLINE*36316366633537326530666537623131-slide-28"/>
</p:tagLst>
</file>

<file path=ppt/tags/tag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8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7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8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580334162&quot;,&quot;product_name&quot;:&quot;365wps-copilotchat-web&quot;,&quot;intention_code&quot;:&quot;365wps_cc_create_ppt&quot;}*gallery_gallery_ai_v2.1.5_ONLINE*36316366633537326530666537623131-slide-28"/>
</p:tagLst>
</file>

<file path=ppt/tags/tag8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8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874.xml><?xml version="1.0" encoding="utf-8"?>
<p:tagLst xmlns:p="http://schemas.openxmlformats.org/presentationml/2006/main"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346"/>
  <p:tag name="KSO_WM_TEMPLATE_SLIDE_ID" val="slide_ea14bcc1890a96c2"/>
  <p:tag name="CP_OUTLINE_TITLE" val="参考书目"/>
  <p:tag name="CP_OUTLINE_TYPE" val="pt_text"/>
</p:tagLst>
</file>

<file path=ppt/tags/tag8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8f103663da2e4c374a19c21e77b91cc620767f7"/>
  <p:tag name="KSO_WM_NEWLAYOUT_GROUP_ID" val="layout_62"/>
  <p:tag name="KSO_WM_NEWLAYOUT_ID" val="slide_c3c3bf793ed98ed0"/>
  <p:tag name="KSO_WM_UNIT_PRESET_TEXT" val="单击此处添加标题"/>
</p:tagLst>
</file>

<file path=ppt/tags/tag8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7861185007671f69b24123-slide-0"/>
</p:tagLst>
</file>

<file path=ppt/tags/tag87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8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8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88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8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8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883.xml><?xml version="1.0" encoding="utf-8"?>
<p:tagLst xmlns:p="http://schemas.openxmlformats.org/presentationml/2006/main"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346"/>
  <p:tag name="KSO_WM_TEMPLATE_SLIDE_ID" val="slide_c3c3bf793ed98ed0"/>
  <p:tag name="CP_OUTLINE_TITLE" val="其他参考资料"/>
  <p:tag name="CP_OUTLINE_TYPE" val="pt_text"/>
</p:tagLst>
</file>

<file path=ppt/tags/tag884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UNIT_PRESET_TEXT" val="THE END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885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db7f878bb870f1b9056022caa5801cd794c5c2a9"/>
  <p:tag name="KSO_WM_NEWLAYOUT_ID" val="1295"/>
  <p:tag name="KSO_WM_UNIT_PRESET_TEXT" val="谢谢观看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907"/>
  <p:tag name="KSO_WM_TEMPLATE_CATEGORY" val="custom"/>
</p:tagLst>
</file>

<file path=ppt/tags/tag886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80907"/>
  <p:tag name="KSO_WM_TEMPLATE_CATEGORY" val="custom"/>
  <p:tag name="KSO_WM_SLIDE_INDEX" val="5"/>
  <p:tag name="KSO_WM_SLIDE_ID" val="custom40480907_9"/>
  <p:tag name="KSO_WM_TEMPLATE_MASTER_TYPE" val="0"/>
  <p:tag name="KSO_WM_SLIDE_LAYOUT" val="a_b"/>
  <p:tag name="KSO_WM_SLIDE_LAYOUT_CNT" val="1_1"/>
  <p:tag name="KSO_WM_TAG_VERSION" val="3.0"/>
  <p:tag name="CP_OUTLINE_TITLE" val="谢谢"/>
  <p:tag name="CP_OUTLINE_TYPE" val="pt_end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907"/>
  <p:tag name="KSO_WM_TEMPLATE_CATEGORY" val="custom"/>
</p:tagLst>
</file>

<file path=ppt/tags/tag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a1542bfc978b7eba18a5a9e4931ec3697cf469c"/>
  <p:tag name="KSO_WM_NEWLAYOUT_GROUP_ID" val="layout_26"/>
  <p:tag name="KSO_WM_NEWLAYOUT_ID" val="slide_89ef8a093ea5c45f"/>
</p:tagLst>
</file>

<file path=ppt/tags/tag9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500200"/>
      </a:dk2>
      <a:lt2>
        <a:srgbClr val="FFF4F3"/>
      </a:lt2>
      <a:accent1>
        <a:srgbClr val="FF8886"/>
      </a:accent1>
      <a:accent2>
        <a:srgbClr val="D581A7"/>
      </a:accent2>
      <a:accent3>
        <a:srgbClr val="BB84E4"/>
      </a:accent3>
      <a:accent4>
        <a:srgbClr val="F1A3A3"/>
      </a:accent4>
      <a:accent5>
        <a:srgbClr val="55A6DD"/>
      </a:accent5>
      <a:accent6>
        <a:srgbClr val="99BCDC"/>
      </a:accent6>
      <a:hlink>
        <a:srgbClr val="304FFE"/>
      </a:hlink>
      <a:folHlink>
        <a:srgbClr val="492067"/>
      </a:folHlink>
    </a:clrScheme>
    <a:fontScheme name="可爱">
      <a:majorFont>
        <a:latin typeface="汉仪正圆-75W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3076</Words>
  <Application>WPS 文字</Application>
  <PresentationFormat>宽屏</PresentationFormat>
  <Paragraphs>482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汉仪旗黑</vt:lpstr>
      <vt:lpstr>MiSans Light</vt:lpstr>
      <vt:lpstr>苹方-简</vt:lpstr>
      <vt:lpstr>汉仪正圆 55简</vt:lpstr>
      <vt:lpstr>汉仪正圆-75W</vt:lpstr>
      <vt:lpstr>宋体</vt:lpstr>
      <vt:lpstr>Arial Unicode MS</vt:lpstr>
      <vt:lpstr>Calibri</vt:lpstr>
      <vt:lpstr>Helvetica Neue</vt:lpstr>
      <vt:lpstr>汉仪书宋二KW</vt:lpstr>
      <vt:lpstr>Office 主题</vt:lpstr>
      <vt:lpstr>1_Office 主题</vt:lpstr>
      <vt:lpstr>护教学与考古学</vt:lpstr>
      <vt:lpstr>目录</vt:lpstr>
      <vt:lpstr>考古学概论</vt:lpstr>
      <vt:lpstr>考古学的定义</vt:lpstr>
      <vt:lpstr>考古学的来源</vt:lpstr>
      <vt:lpstr>考古学的研究方法</vt:lpstr>
      <vt:lpstr>考古学的研究方法</vt:lpstr>
      <vt:lpstr>考古学研究的资料</vt:lpstr>
      <vt:lpstr>考古学 研究的资料</vt:lpstr>
      <vt:lpstr>考古学的研究工具</vt:lpstr>
      <vt:lpstr>圣经考古学</vt:lpstr>
      <vt:lpstr>考古学对旧约圣经的证据支持：辛亥奴的故事</vt:lpstr>
      <vt:lpstr>考古学对旧约圣经的证据支持：死海古卷</vt:lpstr>
      <vt:lpstr>考古学对旧约圣经的证据支持：欣嫩胸牌</vt:lpstr>
      <vt:lpstr>考古学对新约圣经的证据支持：死海古卷</vt:lpstr>
      <vt:lpstr>考古学对新约圣经的证据支持：本丢·彼拉多铭文</vt:lpstr>
      <vt:lpstr>考古学对新约圣经的证据支持：毕士大池</vt:lpstr>
      <vt:lpstr>考古学的评估</vt:lpstr>
      <vt:lpstr>考古学的功用：古代文明的寻回</vt:lpstr>
      <vt:lpstr>考古学的功用：研经解经的帮助</vt:lpstr>
      <vt:lpstr>考古学的功用：传道护教的工具</vt:lpstr>
      <vt:lpstr>考古学的局限：研究带有预设</vt:lpstr>
      <vt:lpstr>考古学的局限：研究无法证明</vt:lpstr>
      <vt:lpstr>考古学的局限：对神学证明的限制</vt:lpstr>
      <vt:lpstr>考古学的局限：历史证明的限制</vt:lpstr>
      <vt:lpstr>用考古学护教：古典护教法</vt:lpstr>
      <vt:lpstr>用考古学护教：历史护教法</vt:lpstr>
      <vt:lpstr>用考古学护教：前提护教法</vt:lpstr>
      <vt:lpstr>用考古学护教：三法合一</vt:lpstr>
      <vt:lpstr>总结</vt:lpstr>
      <vt:lpstr>参考书目</vt:lpstr>
      <vt:lpstr>其他参考资料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护教学与考古学</dc:title>
  <dc:creator/>
  <cp:lastModifiedBy>广</cp:lastModifiedBy>
  <cp:revision>2</cp:revision>
  <dcterms:created xsi:type="dcterms:W3CDTF">2025-10-15T06:57:16Z</dcterms:created>
  <dcterms:modified xsi:type="dcterms:W3CDTF">2025-10-15T06:57:16Z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2052-7.3.1.8967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v1.0_ai_69796625346</vt:lpwstr>
  </property>
</Properties>
</file>