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30"/>
  </p:notesMasterIdLst>
  <p:handoutMasterIdLst>
    <p:handoutMasterId r:id="rId31"/>
  </p:handoutMasterIdLst>
  <p:sldIdLst>
    <p:sldId id="273" r:id="rId6"/>
    <p:sldId id="275" r:id="rId7"/>
    <p:sldId id="278" r:id="rId8"/>
    <p:sldId id="277" r:id="rId9"/>
    <p:sldId id="282" r:id="rId10"/>
    <p:sldId id="319" r:id="rId11"/>
    <p:sldId id="284" r:id="rId12"/>
    <p:sldId id="320" r:id="rId13"/>
    <p:sldId id="321" r:id="rId14"/>
    <p:sldId id="280" r:id="rId15"/>
    <p:sldId id="285" r:id="rId16"/>
    <p:sldId id="286" r:id="rId17"/>
    <p:sldId id="287" r:id="rId18"/>
    <p:sldId id="288" r:id="rId19"/>
    <p:sldId id="305" r:id="rId20"/>
    <p:sldId id="308" r:id="rId21"/>
    <p:sldId id="258" r:id="rId22"/>
    <p:sldId id="307" r:id="rId23"/>
    <p:sldId id="313" r:id="rId24"/>
    <p:sldId id="314" r:id="rId25"/>
    <p:sldId id="315" r:id="rId26"/>
    <p:sldId id="316" r:id="rId27"/>
    <p:sldId id="317" r:id="rId28"/>
    <p:sldId id="318" r:id="rId29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24" userDrawn="1">
          <p15:clr>
            <a:srgbClr val="A4A3A4"/>
          </p15:clr>
        </p15:guide>
        <p15:guide id="3" pos="7368" userDrawn="1">
          <p15:clr>
            <a:srgbClr val="A4A3A4"/>
          </p15:clr>
        </p15:guide>
        <p15:guide id="4" pos="312" userDrawn="1">
          <p15:clr>
            <a:srgbClr val="A4A3A4"/>
          </p15:clr>
        </p15:guide>
        <p15:guide id="6" orient="horz" pos="2856" userDrawn="1">
          <p15:clr>
            <a:srgbClr val="A4A3A4"/>
          </p15:clr>
        </p15:guide>
        <p15:guide id="7" pos="5928" userDrawn="1">
          <p15:clr>
            <a:srgbClr val="A4A3A4"/>
          </p15:clr>
        </p15:guide>
        <p15:guide id="8" pos="6168" userDrawn="1">
          <p15:clr>
            <a:srgbClr val="A4A3A4"/>
          </p15:clr>
        </p15:guide>
        <p15:guide id="9" pos="1512" userDrawn="1">
          <p15:clr>
            <a:srgbClr val="A4A3A4"/>
          </p15:clr>
        </p15:guide>
        <p15:guide id="10" orient="horz" pos="264" userDrawn="1">
          <p15:clr>
            <a:srgbClr val="A4A3A4"/>
          </p15:clr>
        </p15:guide>
        <p15:guide id="11" pos="2496" userDrawn="1">
          <p15:clr>
            <a:srgbClr val="A4A3A4"/>
          </p15:clr>
        </p15:guide>
        <p15:guide id="12" pos="2688" userDrawn="1">
          <p15:clr>
            <a:srgbClr val="A4A3A4"/>
          </p15:clr>
        </p15:guide>
        <p15:guide id="13" pos="4536" userDrawn="1">
          <p15:clr>
            <a:srgbClr val="A4A3A4"/>
          </p15:clr>
        </p15:guide>
        <p15:guide id="14" pos="4008" userDrawn="1">
          <p15:clr>
            <a:srgbClr val="A4A3A4"/>
          </p15:clr>
        </p15:guide>
        <p15:guide id="15" pos="4944" userDrawn="1">
          <p15:clr>
            <a:srgbClr val="A4A3A4"/>
          </p15:clr>
        </p15:guide>
        <p15:guide id="16" pos="5136" userDrawn="1">
          <p15:clr>
            <a:srgbClr val="A4A3A4"/>
          </p15:clr>
        </p15:guide>
        <p15:guide id="17" orient="horz" pos="1584" userDrawn="1">
          <p15:clr>
            <a:srgbClr val="A4A3A4"/>
          </p15:clr>
        </p15:guide>
        <p15:guide id="18" orient="horz" pos="2736" userDrawn="1">
          <p15:clr>
            <a:srgbClr val="A4A3A4"/>
          </p15:clr>
        </p15:guide>
        <p15:guide id="19" orient="horz" pos="3648" userDrawn="1">
          <p15:clr>
            <a:srgbClr val="A4A3A4"/>
          </p15:clr>
        </p15:guide>
        <p15:guide id="20" orient="horz" pos="864" userDrawn="1">
          <p15:clr>
            <a:srgbClr val="A4A3A4"/>
          </p15:clr>
        </p15:guide>
        <p15:guide id="21" orient="horz" pos="3984" userDrawn="1">
          <p15:clr>
            <a:srgbClr val="A4A3A4"/>
          </p15:clr>
        </p15:guide>
        <p15:guide id="22" pos="456" userDrawn="1">
          <p15:clr>
            <a:srgbClr val="A4A3A4"/>
          </p15:clr>
        </p15:guide>
        <p15:guide id="23" pos="7248" userDrawn="1">
          <p15:clr>
            <a:srgbClr val="A4A3A4"/>
          </p15:clr>
        </p15:guide>
        <p15:guide id="24" orient="horz" pos="1920" userDrawn="1">
          <p15:clr>
            <a:srgbClr val="A4A3A4"/>
          </p15:clr>
        </p15:guide>
        <p15:guide id="25" orient="horz" pos="2256" userDrawn="1">
          <p15:clr>
            <a:srgbClr val="A4A3A4"/>
          </p15:clr>
        </p15:guide>
        <p15:guide id="26" pos="7176" userDrawn="1">
          <p15:clr>
            <a:srgbClr val="A4A3A4"/>
          </p15:clr>
        </p15:guide>
        <p15:guide id="27" orient="horz" pos="1704" userDrawn="1">
          <p15:clr>
            <a:srgbClr val="A4A3A4"/>
          </p15:clr>
        </p15:guide>
        <p15:guide id="28" pos="4176" userDrawn="1">
          <p15:clr>
            <a:srgbClr val="A4A3A4"/>
          </p15:clr>
        </p15:guide>
        <p15:guide id="29" orient="horz" pos="2592" userDrawn="1">
          <p15:clr>
            <a:srgbClr val="A4A3A4"/>
          </p15:clr>
        </p15:guide>
        <p15:guide id="30" pos="6912" userDrawn="1">
          <p15:clr>
            <a:srgbClr val="A4A3A4"/>
          </p15:clr>
        </p15:guide>
        <p15:guide id="31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EB2"/>
    <a:srgbClr val="753F2D"/>
    <a:srgbClr val="5E3324"/>
    <a:srgbClr val="8A4C34"/>
    <a:srgbClr val="815550"/>
    <a:srgbClr val="A3573E"/>
    <a:srgbClr val="E7E6E6"/>
    <a:srgbClr val="C28D6D"/>
    <a:srgbClr val="D2986F"/>
    <a:srgbClr val="33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6327"/>
  </p:normalViewPr>
  <p:slideViewPr>
    <p:cSldViewPr snapToGrid="0">
      <p:cViewPr varScale="1">
        <p:scale>
          <a:sx n="123" d="100"/>
          <a:sy n="123" d="100"/>
        </p:scale>
        <p:origin x="616" y="192"/>
      </p:cViewPr>
      <p:guideLst>
        <p:guide orient="horz" pos="1224"/>
        <p:guide pos="7368"/>
        <p:guide pos="312"/>
        <p:guide orient="horz" pos="2856"/>
        <p:guide pos="5928"/>
        <p:guide pos="6168"/>
        <p:guide pos="1512"/>
        <p:guide orient="horz" pos="264"/>
        <p:guide pos="2496"/>
        <p:guide pos="2688"/>
        <p:guide pos="4536"/>
        <p:guide pos="4008"/>
        <p:guide pos="4944"/>
        <p:guide pos="5136"/>
        <p:guide orient="horz" pos="1584"/>
        <p:guide orient="horz" pos="2736"/>
        <p:guide orient="horz" pos="3648"/>
        <p:guide orient="horz" pos="864"/>
        <p:guide orient="horz" pos="3984"/>
        <p:guide pos="456"/>
        <p:guide pos="7248"/>
        <p:guide orient="horz" pos="1920"/>
        <p:guide orient="horz" pos="2256"/>
        <p:guide pos="7176"/>
        <p:guide orient="horz" pos="1704"/>
        <p:guide pos="4176"/>
        <p:guide orient="horz" pos="2592"/>
        <p:guide pos="6912"/>
        <p:guide pos="3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B30D67-EB7C-4323-A6AB-20071C4FC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6DD94-0E47-FE33-5C0F-9E497B99B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33F7E-3633-4FA3-974D-CA21FB24834F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36FF0-1B83-FCD7-197D-6F6CBEA8FE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8305-7C09-5A95-A84B-C7CEA8D00F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82836-E43C-41FF-A11B-3D8AB6E6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F7B4-7442-4021-9F1E-8BC3C363C892}" type="datetimeFigureOut">
              <a:rPr lang="en-US" noProof="0" smtClean="0"/>
              <a:t>10/28/25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DE012-9E2E-4477-8B5C-4E7D4E9BCBA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938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F94C-86BA-8A0D-2B13-9D9502F49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9F718-E628-0264-2625-DEF288DA2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1C228-4A8C-326D-477D-8DB15F4B2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D5060-D0AA-2BE3-258C-418F98E4C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301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243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3130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993AA-53EB-56B3-E3CC-E20D65092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8301D-79D0-A82E-A21B-51FE8D945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70B4B-5869-1AA1-0DF8-B2B811DF5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96433-43FA-DAB9-AA53-75554641B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172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108A-6775-9B6D-4B40-F154760A6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6B423-F941-DE38-8535-92B948CA3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F0751-9C35-19A1-E405-100AE3C35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E81D0-C32B-01EB-238E-990DE523F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854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6C0E5-CD5A-A57B-B603-6AAAC4A0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C8ABC-2274-50B0-F3AB-FA364A4D2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1862B-EB29-08FC-AA89-293080404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EF0EF-7DC9-DA31-621B-5E53EF7A5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E012-9E2E-4477-8B5C-4E7D4E9BC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76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F5C12-813D-0EA0-09BA-1188477C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F12F3-3875-A3F4-E032-5056DCED5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2C6F3-9D2C-572E-D383-7D75ACA95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E1ECA-8D29-812D-E063-FF1B7F6CC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E012-9E2E-4477-8B5C-4E7D4E9BC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0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8DBB-A972-587C-A853-E9049038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CD543-EE9D-5EE3-BA1B-9FE38127E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1E5BB-0771-11E1-B47A-EB02D9F1E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EB509-4C49-33B9-AD47-2C456F94C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517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2F3C-FFFE-2A51-DD23-17DF1B93E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F12A9-38EE-69FB-5449-508A4E61A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6A61E-F5DC-7B69-794C-E9D4AF0F3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9EBD6-0E7D-6F19-BD11-09AB4B7D4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E012-9E2E-4477-8B5C-4E7D4E9BCBA6}" type="slidenum">
              <a:rPr lang="en-US" noProof="0" smtClean="0"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778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8029-33F3-9414-AD10-00871D91A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12" y="1408176"/>
            <a:ext cx="6400800" cy="23876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2B008-64B6-378D-9C5D-DCC8DFEBC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7912" y="5047488"/>
            <a:ext cx="5486400" cy="384048"/>
          </a:xfr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44BA9-47A2-8EBA-F11F-AF833CBC1FB6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C7E957-5A54-C6BB-DBCA-B0A579E99122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5792F5-3B57-83E5-2E85-1B67A64BF570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063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84B99-8374-AA22-4161-578F9BF77E2B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F45B19-145D-7398-7A64-A88B28251A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29EB3C-D7BA-1FCE-3158-8F1116C6F5B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2576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2576" y="444398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0824" y="3401568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20824" y="4901184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8902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871708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425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05072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221A12-8B19-605A-2244-2D732269C955}"/>
              </a:ext>
            </a:extLst>
          </p:cNvPr>
          <p:cNvGrpSpPr/>
          <p:nvPr userDrawn="1"/>
        </p:nvGrpSpPr>
        <p:grpSpPr>
          <a:xfrm>
            <a:off x="716788" y="2527173"/>
            <a:ext cx="10758424" cy="1564"/>
            <a:chOff x="2792270" y="5541172"/>
            <a:chExt cx="11391900" cy="1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6C500B-5A93-298F-7CEF-ED445452E460}"/>
                </a:ext>
              </a:extLst>
            </p:cNvPr>
            <p:cNvCxnSpPr>
              <a:cxnSpLocks/>
            </p:cNvCxnSpPr>
            <p:nvPr/>
          </p:nvCxnSpPr>
          <p:spPr>
            <a:xfrm>
              <a:off x="2792270" y="5541172"/>
              <a:ext cx="676046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A559BC-EF4A-29D4-CF56-6425516A5D91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4" y="5541330"/>
              <a:ext cx="4631436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2D34186-8505-57AE-F518-0C83BF1C06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617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BE767DA-9D93-94AD-D34D-2B8A51A76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3568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147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E86B75-C16C-C033-D27D-FF84EFB71131}"/>
              </a:ext>
            </a:extLst>
          </p:cNvPr>
          <p:cNvSpPr/>
          <p:nvPr userDrawn="1"/>
        </p:nvSpPr>
        <p:spPr>
          <a:xfrm>
            <a:off x="0" y="0"/>
            <a:ext cx="10020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43F-EAC2-06D1-A3D1-D73510EA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1426464"/>
            <a:ext cx="6675120" cy="1702816"/>
          </a:xfrm>
        </p:spPr>
        <p:txBody>
          <a:bodyPr anchor="t"/>
          <a:lstStyle>
            <a:lvl1pPr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0535FC-1B0E-C4EB-FE55-190522219FEA}"/>
              </a:ext>
            </a:extLst>
          </p:cNvPr>
          <p:cNvGrpSpPr/>
          <p:nvPr userDrawn="1"/>
        </p:nvGrpSpPr>
        <p:grpSpPr>
          <a:xfrm>
            <a:off x="3979533" y="5799270"/>
            <a:ext cx="8212467" cy="0"/>
            <a:chOff x="3733800" y="5537385"/>
            <a:chExt cx="8212467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A6B206-18E0-06D2-958F-E859A1428A5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7385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47EEA7-F856-F6C0-18DD-5D37FD51D45B}"/>
                </a:ext>
              </a:extLst>
            </p:cNvPr>
            <p:cNvCxnSpPr>
              <a:cxnSpLocks/>
            </p:cNvCxnSpPr>
            <p:nvPr/>
          </p:nvCxnSpPr>
          <p:spPr>
            <a:xfrm>
              <a:off x="9774567" y="5537385"/>
              <a:ext cx="217170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C909AE-4D54-F197-103E-29E9C259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7056" y="3383280"/>
            <a:ext cx="4754880" cy="205740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596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28C00-D101-DFF8-7E0A-1AEBF0DB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C5F1F-F8B7-6C5F-6A7F-5F8F6128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9287E-E726-E0E6-2871-FE77159B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0592E8-155C-36FA-DA0A-52B23CE8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6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4B432-06C2-E932-E96F-67CECC2E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F3471-B7F6-01DB-D712-136C1626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5956-4CA5-988F-7C93-317A88D1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614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670E-478C-D301-FCE5-E8300246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B16CD-30BD-156F-11B4-9CF89A06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C54B0-9878-1911-8DE9-EC464D202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493B1-79A4-1FA9-B462-853856DE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EEE8-8F1E-8F14-E2ED-333A1FF2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FABEB-B6B7-2591-AE85-265A3F87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230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2A6A-C17E-2616-3199-C8D78E7E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05714-E101-08DD-6A13-D561A3EC2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ECB26-D659-5BC3-C669-1B45225D2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64F27-6C3B-1E36-B1DC-ECB72DCF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95AB-D292-D355-47CD-748C160B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CEE5F-F44A-DD2C-EEC3-D4C76B69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2938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59F-8497-E37B-2E65-4F2D32BAE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890FC-9EE1-8778-F554-927EA831A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690F-1563-53BE-8C23-26B39112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E1966-90C0-8B35-3C8E-73BD8429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36BF-3EB1-9725-4D9C-B3E0ED06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34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859B-416B-4052-4112-8779FEE6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03E3-238C-7B7B-5BBB-E9D1F3D9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0132-5DA6-69A8-46A2-288E2C49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45261-7D3C-1A94-D4B0-8D9FA8BD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A7AC-C851-5E50-891D-64F17FF2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9945-EE02-A294-262F-46E1D471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EA0F1-B634-E152-6371-066DD79BB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3FF3C-DAD4-A7BE-A26F-F6F86EC4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C0A4-0640-7EC9-E2E7-47D39C2E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8F45C-AEF1-182D-D16C-7FFB492A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3BBE-23DC-E951-32B6-0E91B808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0836A-7452-872A-28D0-081C1338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76" y="2953512"/>
            <a:ext cx="7470648" cy="32965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2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i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P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39F35-2573-69E0-B17D-B4B0F85CE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5CE41-241D-72CD-1C8F-006A477B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89DD7-8E5F-BCF6-7A1E-0AC33BD880AC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10F86C-F479-AC03-216E-DD60112AC854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02E8F6-3623-48C2-4F02-9472E2977FB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269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078-A894-30D9-C78F-E957EB3D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5E86-8248-307C-EA58-C124BD608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2837D-F864-9648-BD60-2D4F282BB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61B35-7B52-7392-EB52-ECA0BA31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042A3-F4FA-B883-DC24-16D79C0A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9C53A-B40A-706E-28DE-95738D21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9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7DAB-9406-6A4E-016E-E7CE29D5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2822-6B93-1D28-854A-C5EBC65D0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D8715-068C-4E04-D884-DA07C28A8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2A350-0629-845A-7B51-EEC96AE4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3C545-B5FA-33BC-FEDA-F30BC89FF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1921B-4EF9-E3FE-B401-607540AA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8FD08-7670-943D-20CA-0226DCCB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093A-D237-3F36-2410-088E43E3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6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8A95-CBC8-C8A8-2292-A895AEC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AE8F7-45D1-D054-BBEF-8A11355E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1443D-DEE6-840A-D504-05AF37A2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7157-D199-97D5-C1CB-AFBD3B1D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5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9479F-D4E9-1EAD-F08C-87A91142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6149E-C3A5-CA36-E200-06D8D125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8DAD-697B-F7D4-FF53-537187B7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04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B3F0-5DBD-D451-76CE-8BA2C4A2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287C-2F06-CBD4-37F0-AA2C5C13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874B5-823D-5A27-7051-6F77191D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5DE94-FE28-09C2-84E0-72ADD1B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7B1A5-F2ED-39D5-4231-4DEB9453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FE47-D43E-0ABD-2BDA-26663FDD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57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2C41-27BB-2599-5726-5430AEFA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2425-7154-2EEE-1765-5B8B88680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8399D-18AD-0596-3F3B-E137C7807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9BD8-4D12-E900-FA41-F204D919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28EE-A1EA-6343-AA00-DBC676A0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A6A30-0522-62A6-2C43-B82A70A2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0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6930-F210-3B2E-1F84-427B933C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85D83-3397-B75A-D93A-B377447B9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20D61-3059-8C8A-3324-50E1092A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882DF-8383-0DBE-C770-D29CB0B1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3C1C1-6A1B-0E48-840D-FF23D0E2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1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901FC-2941-6E64-ECAA-F540D5AFD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99BC6-4E3F-D7F8-92EB-BB5B7CADE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F297F-BB32-4EE1-EEF6-824E9F4C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1332B-B12D-D17B-D8C6-1C913729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50B47-5B9A-D6E4-A361-835A09E6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D39-DAD0-D550-D3C7-42F702A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992" y="1709738"/>
            <a:ext cx="729045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4DFA-4C17-2AA0-0E19-8D452B73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6992" y="4589463"/>
            <a:ext cx="72904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DED-A875-4BFE-015E-C29679EC468C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D54A14-B37E-AA5D-2F7D-4530DEF3C34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11F7DB-0F8D-8E5A-0137-AD5E5B20C351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71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882412-D2D4-9CF0-CD39-2EAE79B8A31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2523744"/>
            <a:ext cx="7924800" cy="883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29B6F2-011B-853F-5BA1-FA1722B6E1C8}"/>
              </a:ext>
            </a:extLst>
          </p:cNvPr>
          <p:cNvCxnSpPr>
            <a:cxnSpLocks/>
          </p:cNvCxnSpPr>
          <p:nvPr userDrawn="1"/>
        </p:nvCxnSpPr>
        <p:spPr>
          <a:xfrm>
            <a:off x="723384" y="2523744"/>
            <a:ext cx="3543816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6208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61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l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6208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401568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401568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D40495-D9DB-AA87-4474-68DA5D8CA88C}"/>
              </a:ext>
            </a:extLst>
          </p:cNvPr>
          <p:cNvGrpSpPr/>
          <p:nvPr userDrawn="1"/>
        </p:nvGrpSpPr>
        <p:grpSpPr>
          <a:xfrm rot="10800000">
            <a:off x="726958" y="2521655"/>
            <a:ext cx="11480808" cy="1"/>
            <a:chOff x="2077471" y="5539116"/>
            <a:chExt cx="11480808" cy="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15A6649-BE77-6F3F-DF74-0045E0AC6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77471" y="5539116"/>
              <a:ext cx="4755396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F33DD1-C51F-9BE1-2F97-D4025B3E6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103" y="5539117"/>
              <a:ext cx="6742176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8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 b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66E69F-7113-AC99-F7E1-A44B7D64DEF3}"/>
              </a:ext>
            </a:extLst>
          </p:cNvPr>
          <p:cNvSpPr/>
          <p:nvPr userDrawn="1"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348386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CCEDA-D691-A48A-BAAF-D004EBE38E55}"/>
              </a:ext>
            </a:extLst>
          </p:cNvPr>
          <p:cNvGrpSpPr/>
          <p:nvPr userDrawn="1"/>
        </p:nvGrpSpPr>
        <p:grpSpPr>
          <a:xfrm rot="16200000" flipV="1">
            <a:off x="8764091" y="3943349"/>
            <a:ext cx="5829301" cy="0"/>
            <a:chOff x="2287349" y="55407920"/>
            <a:chExt cx="11160369" cy="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05A0EB-A31A-D2D4-5671-D1F763493E1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934529" y="51760740"/>
              <a:ext cx="0" cy="729436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EFE03D-E00E-B4FD-6765-44E55D5FA2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514714" y="53474916"/>
              <a:ext cx="0" cy="3866008"/>
            </a:xfrm>
            <a:prstGeom prst="line">
              <a:avLst/>
            </a:prstGeom>
            <a:ln w="444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628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the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F5A1967-7F8F-319E-2E67-BD9E4F074B05}"/>
              </a:ext>
            </a:extLst>
          </p:cNvPr>
          <p:cNvSpPr/>
          <p:nvPr userDrawn="1"/>
        </p:nvSpPr>
        <p:spPr>
          <a:xfrm>
            <a:off x="8115301" y="0"/>
            <a:ext cx="40766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>
              <a:solidFill>
                <a:schemeClr val="bg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425424-7549-BE00-EA05-384DBD00F3B2}"/>
              </a:ext>
            </a:extLst>
          </p:cNvPr>
          <p:cNvGrpSpPr/>
          <p:nvPr userDrawn="1"/>
        </p:nvGrpSpPr>
        <p:grpSpPr>
          <a:xfrm>
            <a:off x="6317679" y="4564864"/>
            <a:ext cx="5858373" cy="385"/>
            <a:chOff x="5440605" y="5540787"/>
            <a:chExt cx="5858373" cy="38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88329B-DC1A-F93F-7A3A-84FDE2989BB6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05" y="5541172"/>
              <a:ext cx="1797621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690B71-E252-7020-6DC7-F643767B2B78}"/>
                </a:ext>
              </a:extLst>
            </p:cNvPr>
            <p:cNvCxnSpPr>
              <a:cxnSpLocks/>
            </p:cNvCxnSpPr>
            <p:nvPr/>
          </p:nvCxnSpPr>
          <p:spPr>
            <a:xfrm>
              <a:off x="7237724" y="5540787"/>
              <a:ext cx="406125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2514600"/>
            <a:ext cx="4846320" cy="1682749"/>
          </a:xfrm>
        </p:spPr>
        <p:txBody>
          <a:bodyPr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936" y="358444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5760" y="4123944"/>
            <a:ext cx="4754880" cy="941831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287C28-1CA8-AEA5-1E16-BC0B1E99CD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5065776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9920C32-5167-72B1-7B9E-709723F907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760" y="5605272"/>
            <a:ext cx="4754880" cy="1143254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598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F7D9D8-A960-E038-84D2-764C7A50F698}"/>
              </a:ext>
            </a:extLst>
          </p:cNvPr>
          <p:cNvSpPr/>
          <p:nvPr userDrawn="1"/>
        </p:nvSpPr>
        <p:spPr>
          <a:xfrm>
            <a:off x="-12700" y="858"/>
            <a:ext cx="3060700" cy="68571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932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9320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DF3371-342F-C17D-5A7F-EF76E89A55C5}"/>
              </a:ext>
            </a:extLst>
          </p:cNvPr>
          <p:cNvGrpSpPr/>
          <p:nvPr userDrawn="1"/>
        </p:nvGrpSpPr>
        <p:grpSpPr>
          <a:xfrm>
            <a:off x="-11882" y="3045007"/>
            <a:ext cx="4279082" cy="364"/>
            <a:chOff x="5475479" y="5537794"/>
            <a:chExt cx="4279082" cy="36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369914-5489-3EA1-5419-F83F6C7A150D}"/>
                </a:ext>
              </a:extLst>
            </p:cNvPr>
            <p:cNvCxnSpPr>
              <a:cxnSpLocks/>
            </p:cNvCxnSpPr>
            <p:nvPr/>
          </p:nvCxnSpPr>
          <p:spPr>
            <a:xfrm>
              <a:off x="5475479" y="5537976"/>
              <a:ext cx="30607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BDE23CC-0B75-F3A6-1882-265BF90D4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7690" y="5537794"/>
              <a:ext cx="1216871" cy="364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097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49AEB6-4539-A203-D085-8EBE329C08E0}"/>
              </a:ext>
            </a:extLst>
          </p:cNvPr>
          <p:cNvSpPr/>
          <p:nvPr userDrawn="1"/>
        </p:nvSpPr>
        <p:spPr>
          <a:xfrm>
            <a:off x="3962399" y="858"/>
            <a:ext cx="8271641" cy="68571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35331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1032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78A0CF-0A37-4436-67C4-B32FD7703E96}"/>
              </a:ext>
            </a:extLst>
          </p:cNvPr>
          <p:cNvGrpSpPr/>
          <p:nvPr userDrawn="1"/>
        </p:nvGrpSpPr>
        <p:grpSpPr>
          <a:xfrm>
            <a:off x="-28308" y="2514621"/>
            <a:ext cx="5666632" cy="0"/>
            <a:chOff x="5464255" y="5541151"/>
            <a:chExt cx="5666632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C6D8A4-CA31-16C2-95B7-B98F65F29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55" y="5541151"/>
              <a:ext cx="3991534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097A8D-64FC-CDBD-4497-5E32BC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9454487" y="5541151"/>
              <a:ext cx="16764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9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BC278-3A9A-4241-1DE5-469D2AB5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367"/>
            <a:ext cx="10515600" cy="575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A5E58-5605-E2B6-AEBE-7EF159AA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D507-72FD-CB53-B342-C69D562AF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3E9A7-861F-C5C4-DD4E-37AC66D86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0" y="301752"/>
            <a:ext cx="182880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P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A1DC-56B8-6C78-5020-E45478D0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408" y="301752"/>
            <a:ext cx="167335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06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60" r:id="rId4"/>
    <p:sldLayoutId id="2147483661" r:id="rId5"/>
    <p:sldLayoutId id="2147483665" r:id="rId6"/>
    <p:sldLayoutId id="2147483662" r:id="rId7"/>
    <p:sldLayoutId id="2147483664" r:id="rId8"/>
    <p:sldLayoutId id="2147483663" r:id="rId9"/>
    <p:sldLayoutId id="2147483652" r:id="rId10"/>
    <p:sldLayoutId id="2147483666" r:id="rId11"/>
    <p:sldLayoutId id="2147483658" r:id="rId12"/>
    <p:sldLayoutId id="2147483654" r:id="rId13"/>
    <p:sldLayoutId id="2147483655" r:id="rId14"/>
    <p:sldLayoutId id="2147483656" r:id="rId15"/>
    <p:sldLayoutId id="2147483657" r:id="rId1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7233A-C0D6-F3E6-E3DD-2C7622E0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9E7F-A7A7-1780-531B-BEBA0B63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99CD0-C553-91C0-AB67-089E4F62B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7E497-533B-1048-ACCB-4F1D6C9D13AB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7513-322B-619E-60F3-7900A0218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7AAFF-2A21-0D32-D738-CB0773EB7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4B07C7A-8E1D-7BF7-31C8-5C68C6D2F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149" y="2873721"/>
            <a:ext cx="9924289" cy="2387600"/>
          </a:xfrm>
        </p:spPr>
        <p:txBody>
          <a:bodyPr>
            <a:normAutofit/>
          </a:bodyPr>
          <a:lstStyle/>
          <a:p>
            <a:r>
              <a:rPr lang="zh-CN" altLang="en-US" b="1" dirty="0"/>
              <a:t>活出五个唯独：事奉篇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10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FB0BE0-41F4-AB7E-F67C-E03165F9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0" y="2000250"/>
            <a:ext cx="5432079" cy="2857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3E87C0-6280-F60F-A08A-9E370457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0250"/>
            <a:ext cx="4889500" cy="285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0BE3DB-C5CF-8286-5B6B-2BB280A12C1B}"/>
              </a:ext>
            </a:extLst>
          </p:cNvPr>
          <p:cNvSpPr txBox="1"/>
          <p:nvPr/>
        </p:nvSpPr>
        <p:spPr>
          <a:xfrm>
            <a:off x="3380119" y="5427785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学校</a:t>
            </a:r>
            <a:r>
              <a:rPr lang="zh-CN" altLang="en-US" sz="3600" dirty="0"/>
              <a:t>、工作、教会、孩子、查经？</a:t>
            </a:r>
            <a:endParaRPr lang="en-US" sz="3600" dirty="0"/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DE4151A5-0FF8-C677-6734-091BA556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9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591A-77CA-E0CD-178C-183A8178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A4068-0578-90EA-6825-3668652D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B6DFC-4682-6B87-F19C-CD762FC8C25F}"/>
              </a:ext>
            </a:extLst>
          </p:cNvPr>
          <p:cNvSpPr txBox="1"/>
          <p:nvPr/>
        </p:nvSpPr>
        <p:spPr>
          <a:xfrm>
            <a:off x="2977662" y="125995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00000"/>
                </a:solidFill>
                <a:effectLst/>
                <a:latin typeface="SimSun" panose="02010600030101010101" pitchFamily="2" charset="-122"/>
                <a:cs typeface="SimSun" panose="02010600030101010101" pitchFamily="2" charset="-122"/>
              </a:rPr>
              <a:t>Geopolitical tension </a:t>
            </a:r>
            <a:r>
              <a:rPr lang="zh-CN" sz="2800" b="1" kern="0" dirty="0">
                <a:solidFill>
                  <a:srgbClr val="000000"/>
                </a:solidFill>
                <a:effectLst/>
                <a:latin typeface="SimSun" panose="02010600030101010101" pitchFamily="2" charset="-122"/>
                <a:cs typeface="SimSun" panose="02010600030101010101" pitchFamily="2" charset="-122"/>
              </a:rPr>
              <a:t>地缘政治紧张局势 </a:t>
            </a:r>
            <a:endParaRPr lang="en-US" sz="2800" dirty="0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DE7E80D-0CC0-59FD-844A-230ADABA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83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FFCB7-1005-8324-5C03-D3CBC904E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F3536-62DD-3A23-742B-9C1C71BFC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1019906"/>
            <a:ext cx="5017478" cy="3763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FEE76-A08D-C851-0FC5-8B961516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3015"/>
            <a:ext cx="57150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3A392-88F6-B3B4-5D2B-09A4F9123E35}"/>
              </a:ext>
            </a:extLst>
          </p:cNvPr>
          <p:cNvSpPr txBox="1"/>
          <p:nvPr/>
        </p:nvSpPr>
        <p:spPr>
          <a:xfrm>
            <a:off x="633046" y="4981527"/>
            <a:ext cx="49236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Sarah Mullally</a:t>
            </a:r>
            <a:r>
              <a:rPr lang="zh-CN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（莎拉·穆拉利）</a:t>
            </a:r>
            <a:endParaRPr lang="en-US" altLang="zh-CN" sz="2000" b="1" kern="0" dirty="0">
              <a:solidFill>
                <a:srgbClr val="000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SimSun" panose="02010600030101010101" pitchFamily="2" charset="-122"/>
            </a:endParaRPr>
          </a:p>
          <a:p>
            <a:r>
              <a:rPr lang="zh-CN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成为英国圣公会大主教</a:t>
            </a:r>
            <a:endParaRPr lang="en-US" altLang="zh-CN" sz="2000" b="1" kern="0" dirty="0">
              <a:solidFill>
                <a:srgbClr val="000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SimSun" panose="02010600030101010101" pitchFamily="2" charset="-122"/>
            </a:endParaRPr>
          </a:p>
          <a:p>
            <a:r>
              <a:rPr lang="zh-CN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（</a:t>
            </a:r>
            <a:r>
              <a:rPr lang="en-US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Archbishop of Canterbury</a:t>
            </a:r>
            <a:r>
              <a:rPr lang="zh-CN" sz="2000" b="1" kern="0" dirty="0">
                <a:solidFill>
                  <a:srgbClr val="0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）</a:t>
            </a:r>
            <a:r>
              <a:rPr lang="en-US" sz="20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sz="2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535CFF99-E901-0EA5-81F0-CE92BABA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0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ACFF-0650-C362-8BE8-0F550E61A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F60B-2B0E-5CF9-B3C3-36128BF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二</a:t>
            </a:r>
            <a:r>
              <a:rPr lang="en-US" altLang="zh-CN" b="1" dirty="0"/>
              <a:t>】</a:t>
            </a:r>
            <a:r>
              <a:rPr lang="zh-CN" altLang="en-US" b="1" dirty="0"/>
              <a:t>、唯独基督</a:t>
            </a:r>
            <a:r>
              <a:rPr lang="zh-CN" altLang="en-US" sz="3600" b="1" dirty="0"/>
              <a:t>（</a:t>
            </a:r>
            <a:r>
              <a:rPr lang="en-US" sz="3600" b="1" i="1" dirty="0"/>
              <a:t>Solus Christus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4AF3A-03D5-A46B-626D-714E306BD6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658" y="2745991"/>
            <a:ext cx="11091672" cy="330311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明白旧约圣经与新约圣经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以基督为中心的传讲。 </a:t>
            </a:r>
            <a:r>
              <a:rPr lang="en-US" altLang="zh-CN" dirty="0"/>
              <a:t>E.g. </a:t>
            </a:r>
            <a:r>
              <a:rPr lang="zh-CN" altLang="en-US" dirty="0"/>
              <a:t>儿童主日学</a:t>
            </a:r>
            <a:r>
              <a:rPr lang="en-US" dirty="0"/>
              <a:t> 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是否是以基督为中心、目标、栽培人做基督的门徒？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效法基督的服事</a:t>
            </a:r>
            <a:r>
              <a:rPr lang="en-US" dirty="0"/>
              <a:t> </a:t>
            </a:r>
            <a:r>
              <a:rPr lang="zh-CN" altLang="en-US" dirty="0"/>
              <a:t>：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约</a:t>
            </a:r>
            <a:r>
              <a:rPr lang="en-US" dirty="0"/>
              <a:t>13:34.</a:t>
            </a:r>
            <a:r>
              <a:rPr lang="zh-CN" altLang="en-US" dirty="0"/>
              <a:t>我赐给你们一条新命令，乃是叫你们彼此相爱；</a:t>
            </a:r>
            <a:r>
              <a:rPr lang="zh-CN" altLang="en-US" u="sng" dirty="0">
                <a:highlight>
                  <a:srgbClr val="FFFF00"/>
                </a:highlight>
              </a:rPr>
              <a:t>我怎样爱你们，你们也要怎样相爱</a:t>
            </a:r>
            <a:r>
              <a:rPr lang="zh-CN" altLang="en-US" dirty="0"/>
              <a:t>。</a:t>
            </a:r>
            <a:r>
              <a:rPr lang="en-US" dirty="0"/>
              <a:t>35.</a:t>
            </a:r>
            <a:r>
              <a:rPr lang="zh-CN" altLang="en-US" dirty="0"/>
              <a:t>你们若有彼此相爱的心，众人因此就认出你们是我的门徒了。」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3CD1D3-4755-012D-E03A-00BB226E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8208-B629-5353-B0E9-AAF0C62B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3B14B-D5AD-48C9-7C61-2BF844A4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三</a:t>
            </a:r>
            <a:r>
              <a:rPr lang="en-US" altLang="zh-CN" b="1" dirty="0"/>
              <a:t>】</a:t>
            </a:r>
            <a:r>
              <a:rPr lang="zh-CN" altLang="en-US" b="1" dirty="0"/>
              <a:t>、唯独恩典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Gratia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CAA16-F5F6-1BE6-073E-46C812D76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658" y="2745991"/>
            <a:ext cx="11091672" cy="330311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白白的恩典（弗</a:t>
            </a:r>
            <a:r>
              <a:rPr lang="en-US" dirty="0"/>
              <a:t>2:8-9</a:t>
            </a:r>
            <a:r>
              <a:rPr lang="zh-CN" altLang="en-US" dirty="0"/>
              <a:t>）。</a:t>
            </a:r>
            <a:r>
              <a:rPr lang="en-US" dirty="0"/>
              <a:t> 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上帝的恩典可以追溯到神的预定与拣选。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弗</a:t>
            </a:r>
            <a:r>
              <a:rPr lang="en-US" dirty="0"/>
              <a:t> 1:4 </a:t>
            </a:r>
            <a:r>
              <a:rPr lang="zh-CN" altLang="en-US" dirty="0">
                <a:highlight>
                  <a:srgbClr val="FFFF00"/>
                </a:highlight>
              </a:rPr>
              <a:t>就如神从创立世界以前，在基督里拣选了我们</a:t>
            </a:r>
            <a:r>
              <a:rPr lang="zh-CN" altLang="en-US" dirty="0"/>
              <a:t>，使我们在他面前成为圣洁，无有瑕疵；</a:t>
            </a:r>
            <a:r>
              <a:rPr lang="en-US" dirty="0"/>
              <a:t>5  </a:t>
            </a:r>
            <a:r>
              <a:rPr lang="zh-CN" altLang="en-US" dirty="0">
                <a:highlight>
                  <a:srgbClr val="00FF00"/>
                </a:highlight>
              </a:rPr>
              <a:t>又因爱我们，就按著自己意旨所喜悦的</a:t>
            </a:r>
            <a:r>
              <a:rPr lang="zh-CN" altLang="en-US" dirty="0"/>
              <a:t>，预定我们藉著耶稣基督得儿子的名分，</a:t>
            </a:r>
            <a:r>
              <a:rPr lang="en-US" dirty="0"/>
              <a:t>6  </a:t>
            </a:r>
            <a:r>
              <a:rPr lang="zh-CN" altLang="en-US" dirty="0"/>
              <a:t>使他荣耀的恩典得著称赞；这恩典是他在爱子里所赐给我们的。</a:t>
            </a:r>
            <a:r>
              <a:rPr lang="en-US" dirty="0"/>
              <a:t>7  </a:t>
            </a:r>
            <a:r>
              <a:rPr lang="zh-CN" altLang="en-US" dirty="0"/>
              <a:t>我们藉这爱子的血得蒙救赎，过犯得以赦免，</a:t>
            </a:r>
            <a:r>
              <a:rPr lang="zh-CN" altLang="en-US" dirty="0">
                <a:highlight>
                  <a:srgbClr val="00FFFF"/>
                </a:highlight>
              </a:rPr>
              <a:t>乃是照他丰富的恩典</a:t>
            </a:r>
            <a:r>
              <a:rPr lang="zh-CN" altLang="en-US" dirty="0"/>
              <a:t>。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F1CF16F3-E4F5-6DE5-296D-52851AC6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FCABD-C0F8-2105-084D-5672E37FA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9" r="21763" b="-2"/>
          <a:stretch>
            <a:fillRect/>
          </a:stretch>
        </p:blipFill>
        <p:spPr>
          <a:xfrm>
            <a:off x="838200" y="1863090"/>
            <a:ext cx="2867262" cy="3681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BE4BC-954A-AC42-80B7-8376CF24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98" b="-2"/>
          <a:stretch>
            <a:fillRect/>
          </a:stretch>
        </p:blipFill>
        <p:spPr>
          <a:xfrm>
            <a:off x="8567004" y="1863090"/>
            <a:ext cx="2728928" cy="368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1E1D2-9D09-835F-8C66-302B7C8E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99" r="16642" b="-2"/>
          <a:stretch>
            <a:fillRect/>
          </a:stretch>
        </p:blipFill>
        <p:spPr>
          <a:xfrm>
            <a:off x="4798770" y="1863090"/>
            <a:ext cx="2848817" cy="3681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289EE-0811-33CD-961F-A2E6EA13B087}"/>
              </a:ext>
            </a:extLst>
          </p:cNvPr>
          <p:cNvSpPr txBox="1"/>
          <p:nvPr/>
        </p:nvSpPr>
        <p:spPr>
          <a:xfrm>
            <a:off x="9038654" y="200650"/>
            <a:ext cx="252626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一块做成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zh-CN" altLang="en-US" sz="2800" dirty="0"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贵重的器皿</a:t>
            </a:r>
            <a:endParaRPr lang="en-US" altLang="zh-CN" sz="2800" dirty="0">
              <a:highlight>
                <a:srgbClr val="FFFF00"/>
              </a:highlight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same lump one vessel for honorable use 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21ADE-BC23-DE3E-3CDD-0F86A142C061}"/>
              </a:ext>
            </a:extLst>
          </p:cNvPr>
          <p:cNvSpPr txBox="1"/>
          <p:nvPr/>
        </p:nvSpPr>
        <p:spPr>
          <a:xfrm>
            <a:off x="1235965" y="228897"/>
            <a:ext cx="22884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一块做成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zh-CN" altLang="en-US" sz="2800" dirty="0">
                <a:highlight>
                  <a:srgbClr val="00FF00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卑贱的器皿</a:t>
            </a:r>
            <a:endParaRPr lang="en-US" altLang="zh-CN" sz="2800" dirty="0">
              <a:highlight>
                <a:srgbClr val="00FF00"/>
              </a:highlight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and another for dishonorable use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70FF2-F1AC-C5AE-F4DB-2560812C69E3}"/>
              </a:ext>
            </a:extLst>
          </p:cNvPr>
          <p:cNvSpPr txBox="1"/>
          <p:nvPr/>
        </p:nvSpPr>
        <p:spPr>
          <a:xfrm>
            <a:off x="5374461" y="513772"/>
            <a:ext cx="22884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同一团泥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same lump</a:t>
            </a:r>
            <a:r>
              <a:rPr lang="zh-CN" altLang="en-US" dirty="0"/>
              <a:t> </a:t>
            </a:r>
            <a:r>
              <a:rPr lang="en-US" altLang="zh-CN" dirty="0"/>
              <a:t>of clay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5B49D-4642-3797-3354-EC44CAB47AA0}"/>
              </a:ext>
            </a:extLst>
          </p:cNvPr>
          <p:cNvSpPr txBox="1"/>
          <p:nvPr/>
        </p:nvSpPr>
        <p:spPr>
          <a:xfrm>
            <a:off x="1008184" y="5699350"/>
            <a:ext cx="9859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罗</a:t>
            </a:r>
            <a:r>
              <a:rPr lang="en-US" sz="2800" b="1" dirty="0"/>
              <a:t>9:21</a:t>
            </a:r>
            <a:r>
              <a:rPr lang="zh-CN" altLang="en-US" sz="2800" b="1" dirty="0"/>
              <a:t> 窑匠难道没有权柄从一团泥里拿一块做成</a:t>
            </a:r>
            <a:r>
              <a:rPr lang="zh-CN" altLang="en-US" sz="2800" b="1" dirty="0">
                <a:highlight>
                  <a:srgbClr val="FFFF00"/>
                </a:highlight>
              </a:rPr>
              <a:t>贵重的器皿</a:t>
            </a:r>
            <a:r>
              <a:rPr lang="zh-CN" altLang="en-US" sz="2800" b="1" dirty="0"/>
              <a:t>，又拿一块做成</a:t>
            </a:r>
            <a:r>
              <a:rPr lang="zh-CN" altLang="en-US" sz="2800" b="1" dirty="0">
                <a:highlight>
                  <a:srgbClr val="00FF00"/>
                </a:highlight>
              </a:rPr>
              <a:t>卑贱的器皿</a:t>
            </a:r>
            <a:r>
              <a:rPr lang="zh-CN" altLang="en-US" sz="2800" b="1" dirty="0"/>
              <a:t>吗？</a:t>
            </a:r>
            <a:r>
              <a:rPr lang="en-US" sz="3200" b="1" dirty="0"/>
              <a:t> </a:t>
            </a:r>
            <a:endParaRPr lang="en-US" sz="32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D902582F-DF04-7695-AD4F-C73106F3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14278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61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4C539-CB18-B26B-6220-4D403C42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BF5C5D-1D7D-C7C9-3490-4C1C1B1BD30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D91A47-2EEC-0D44-1F8F-5CBC9BCC3E99}"/>
              </a:ext>
            </a:extLst>
          </p:cNvPr>
          <p:cNvSpPr txBox="1"/>
          <p:nvPr/>
        </p:nvSpPr>
        <p:spPr>
          <a:xfrm>
            <a:off x="176681" y="4671220"/>
            <a:ext cx="53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窑匠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你为何这样塑造我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58DCC-FA53-3F87-4B86-A76384B92064}"/>
              </a:ext>
            </a:extLst>
          </p:cNvPr>
          <p:cNvSpPr txBox="1"/>
          <p:nvPr/>
        </p:nvSpPr>
        <p:spPr>
          <a:xfrm>
            <a:off x="4427422" y="372131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窑匠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AD613-BB1E-2A95-04B0-8BB47B0C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8" b="-2"/>
          <a:stretch>
            <a:fillRect/>
          </a:stretch>
        </p:blipFill>
        <p:spPr>
          <a:xfrm>
            <a:off x="5285772" y="4211577"/>
            <a:ext cx="1620456" cy="2186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2D30C-1419-7A75-E385-443D23879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72" y="372131"/>
            <a:ext cx="1918357" cy="2355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A005D-D245-E333-EE29-C2A507F9436F}"/>
              </a:ext>
            </a:extLst>
          </p:cNvPr>
          <p:cNvSpPr txBox="1"/>
          <p:nvPr/>
        </p:nvSpPr>
        <p:spPr>
          <a:xfrm>
            <a:off x="516459" y="5736209"/>
            <a:ext cx="6168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“Potter, why did you make me like this?”</a:t>
            </a: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7A4B5F2-9A7F-2BD3-2BC3-394B512C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2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AI-generated content may be incorrect.">
            <a:extLst>
              <a:ext uri="{FF2B5EF4-FFF2-40B4-BE49-F238E27FC236}">
                <a16:creationId xmlns:a16="http://schemas.microsoft.com/office/drawing/2014/main" id="{0D5E210A-DD34-E6D1-5E38-3C6AD0C6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5" b="3846"/>
          <a:stretch>
            <a:fillRect/>
          </a:stretch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2C32B-5AF3-346F-DFA3-FFCE96B797A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金庸作者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《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射雕英雄传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28DF0D-148B-1AFD-9426-6EBBDEF20E32}"/>
              </a:ext>
            </a:extLst>
          </p:cNvPr>
          <p:cNvSpPr txBox="1"/>
          <p:nvPr/>
        </p:nvSpPr>
        <p:spPr>
          <a:xfrm>
            <a:off x="9419096" y="138371"/>
            <a:ext cx="14452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郭靖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80BF1-EB49-8313-0ECF-5E3E952CAD78}"/>
              </a:ext>
            </a:extLst>
          </p:cNvPr>
          <p:cNvSpPr txBox="1"/>
          <p:nvPr/>
        </p:nvSpPr>
        <p:spPr>
          <a:xfrm>
            <a:off x="5452499" y="138371"/>
            <a:ext cx="14452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黄蓉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B3EC3-7BB3-ECBF-5CDB-C17BD36DA405}"/>
              </a:ext>
            </a:extLst>
          </p:cNvPr>
          <p:cNvSpPr txBox="1"/>
          <p:nvPr/>
        </p:nvSpPr>
        <p:spPr>
          <a:xfrm>
            <a:off x="1578890" y="132544"/>
            <a:ext cx="1445216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杨康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548C3592-29AF-CA73-5830-1BE1F65E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4AFD1-2372-18B9-7FF1-3DE2E53D7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C909F3DF-E1DB-BDF1-9AB0-F644E390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782" y="4092468"/>
            <a:ext cx="2928568" cy="2517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ADA46-E5A0-8793-1E6F-74290491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0" y="133165"/>
            <a:ext cx="3263900" cy="27253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66C008-5C77-7496-FF12-3B989EE53478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2749DC-0C33-EDA1-B7A5-8BB1F1B5A36B}"/>
              </a:ext>
            </a:extLst>
          </p:cNvPr>
          <p:cNvSpPr txBox="1"/>
          <p:nvPr/>
        </p:nvSpPr>
        <p:spPr>
          <a:xfrm>
            <a:off x="571240" y="4704916"/>
            <a:ext cx="53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金庸你为何这样创作我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A0D056-FEEE-40C9-F207-C9147A6A6991}"/>
              </a:ext>
            </a:extLst>
          </p:cNvPr>
          <p:cNvSpPr txBox="1"/>
          <p:nvPr/>
        </p:nvSpPr>
        <p:spPr>
          <a:xfrm>
            <a:off x="5713782" y="418625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金庸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8DBB5-AA44-8F6E-4256-11A8B0A55311}"/>
              </a:ext>
            </a:extLst>
          </p:cNvPr>
          <p:cNvSpPr txBox="1"/>
          <p:nvPr/>
        </p:nvSpPr>
        <p:spPr>
          <a:xfrm>
            <a:off x="571240" y="5756309"/>
            <a:ext cx="6168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“Jin Yong, why did you create me this way?”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7FF85390-6919-196F-062E-94B2EEB8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2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EF03-D298-C39E-FB3B-BDA8B87C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26D6D-5A09-98D4-2C12-5722D819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8598"/>
          <a:stretch>
            <a:fillRect/>
          </a:stretch>
        </p:blipFill>
        <p:spPr>
          <a:xfrm>
            <a:off x="2499573" y="3676865"/>
            <a:ext cx="3596427" cy="3181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3A27A-FF7F-F913-B89D-100A9417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77" y="3676865"/>
            <a:ext cx="3596427" cy="3181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31D9E-07AE-A176-F03F-2BFF63E86DCF}"/>
              </a:ext>
            </a:extLst>
          </p:cNvPr>
          <p:cNvSpPr txBox="1"/>
          <p:nvPr/>
        </p:nvSpPr>
        <p:spPr>
          <a:xfrm>
            <a:off x="4499263" y="154134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B89C498-F157-1D1E-6832-ABBD0B4BD988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E5963C-561C-8A78-1A14-849AA9436D6D}"/>
              </a:ext>
            </a:extLst>
          </p:cNvPr>
          <p:cNvSpPr txBox="1"/>
          <p:nvPr/>
        </p:nvSpPr>
        <p:spPr>
          <a:xfrm>
            <a:off x="10095381" y="3966210"/>
            <a:ext cx="125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谢谢你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B88E1-0103-9BF3-DA23-67D86713FAA9}"/>
              </a:ext>
            </a:extLst>
          </p:cNvPr>
          <p:cNvSpPr txBox="1"/>
          <p:nvPr/>
        </p:nvSpPr>
        <p:spPr>
          <a:xfrm>
            <a:off x="1040796" y="4113270"/>
            <a:ext cx="125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不公平</a:t>
            </a:r>
            <a:endParaRPr lang="en-US" sz="4800" dirty="0"/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C0C45111-57C3-6992-F6E1-4DC2CDDD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103A-7E0F-A503-491C-874CA2A16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367"/>
            <a:ext cx="10515600" cy="575321"/>
          </a:xfrm>
        </p:spPr>
        <p:txBody>
          <a:bodyPr anchor="ctr">
            <a:normAutofit fontScale="90000"/>
          </a:bodyPr>
          <a:lstStyle/>
          <a:p>
            <a:r>
              <a:rPr lang="zh-CN" altLang="en-US" sz="4000" dirty="0"/>
              <a:t>宗教改革日</a:t>
            </a:r>
            <a:endParaRPr lang="en-US" sz="39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7A49E4-DCE3-62DE-B6D1-539EBFFF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76" y="2953512"/>
            <a:ext cx="5096103" cy="32965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1517 </a:t>
            </a:r>
            <a:r>
              <a:rPr lang="zh-CN" altLang="en-US" dirty="0"/>
              <a:t>年</a:t>
            </a:r>
            <a:r>
              <a:rPr lang="en-US" dirty="0"/>
              <a:t> 10 </a:t>
            </a:r>
            <a:r>
              <a:rPr lang="zh-CN" altLang="en-US" dirty="0"/>
              <a:t>月</a:t>
            </a:r>
            <a:r>
              <a:rPr lang="en-US" dirty="0"/>
              <a:t> 31 </a:t>
            </a:r>
            <a:r>
              <a:rPr lang="zh-CN" altLang="en-US" dirty="0"/>
              <a:t>日宗教改革日纪念，当时 马丁</a:t>
            </a:r>
            <a:r>
              <a:rPr lang="en-US" dirty="0"/>
              <a:t>·</a:t>
            </a:r>
            <a:r>
              <a:rPr lang="zh-CN" altLang="en-US" dirty="0"/>
              <a:t>路德将他的 </a:t>
            </a:r>
            <a:r>
              <a:rPr lang="en-US" altLang="zh-CN" dirty="0"/>
              <a:t>《</a:t>
            </a:r>
            <a:r>
              <a:rPr lang="zh-CN" altLang="en-US" dirty="0"/>
              <a:t>九十五条论纲</a:t>
            </a:r>
            <a:r>
              <a:rPr lang="en-US" altLang="zh-CN" dirty="0"/>
              <a:t>》 </a:t>
            </a:r>
            <a:r>
              <a:rPr lang="zh-CN" altLang="en-US" dirty="0"/>
              <a:t>贴在德国 威登堡城堡教堂（</a:t>
            </a:r>
            <a:r>
              <a:rPr lang="en-US" dirty="0"/>
              <a:t>Castle Church in Wittenberg</a:t>
            </a:r>
            <a:r>
              <a:rPr lang="zh-CN" altLang="en-US" dirty="0"/>
              <a:t>） 的门上</a:t>
            </a:r>
            <a:r>
              <a:rPr lang="en-US" dirty="0"/>
              <a:t>,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 </a:t>
            </a:r>
            <a:r>
              <a:rPr lang="zh-CN" altLang="en-US" dirty="0"/>
              <a:t>象征着教会改革的开始。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9730E-E638-275F-6C74-85FDCE30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301752"/>
            <a:ext cx="18288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Presentation title</a:t>
            </a:r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85CC1-CC9E-26A5-C05A-E64ABEDD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FCF61C-3B18-4C03-8326-CC3B32D710C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E9BFA-F0D2-FA9A-DE58-18BC2EFB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90" r="29109" b="2"/>
          <a:stretch>
            <a:fillRect/>
          </a:stretch>
        </p:blipFill>
        <p:spPr>
          <a:xfrm>
            <a:off x="7609179" y="2953512"/>
            <a:ext cx="2184044" cy="3296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79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19CDE-FC52-B6D1-6F81-1F450F8BD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6903-4729-716F-06BA-6101A5DE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三</a:t>
            </a:r>
            <a:r>
              <a:rPr lang="en-US" altLang="zh-CN" b="1" dirty="0"/>
              <a:t>】</a:t>
            </a:r>
            <a:r>
              <a:rPr lang="zh-CN" altLang="en-US" b="1" dirty="0"/>
              <a:t>、唯独恩典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Gratia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942BF-7318-5A22-7A08-7A0D24993D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658" y="2745991"/>
            <a:ext cx="11091672" cy="33031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弗</a:t>
            </a:r>
            <a:r>
              <a:rPr lang="en-US" altLang="zh-CN" dirty="0"/>
              <a:t>2:4.</a:t>
            </a:r>
            <a:r>
              <a:rPr lang="zh-CN" altLang="en-US" dirty="0"/>
              <a:t>然而，神既有丰富的怜悯，因</a:t>
            </a:r>
            <a:r>
              <a:rPr lang="zh-CN" altLang="en-US" dirty="0">
                <a:highlight>
                  <a:srgbClr val="00FF00"/>
                </a:highlight>
              </a:rPr>
              <a:t>他爱我们的大爱</a:t>
            </a:r>
            <a:r>
              <a:rPr lang="zh-CN" altLang="en-US" dirty="0"/>
              <a:t>，</a:t>
            </a:r>
            <a:r>
              <a:rPr lang="en-US" altLang="zh-CN" dirty="0"/>
              <a:t>5.</a:t>
            </a:r>
            <a:r>
              <a:rPr lang="zh-CN" altLang="en-US" dirty="0"/>
              <a:t>当我们死在过犯中的时候，便叫我们与基督一同活过来。你们</a:t>
            </a:r>
            <a:r>
              <a:rPr lang="zh-CN" altLang="en-US" dirty="0">
                <a:highlight>
                  <a:srgbClr val="FFFF00"/>
                </a:highlight>
              </a:rPr>
              <a:t>得救是本乎恩</a:t>
            </a:r>
            <a:r>
              <a:rPr lang="zh-CN" altLang="en-US" dirty="0"/>
              <a:t>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我们服事的动力</a:t>
            </a:r>
            <a:r>
              <a:rPr lang="zh-CN" altLang="en-US" dirty="0"/>
              <a:t>、目的 与 动机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2F8250-0437-80F8-CDD7-F2444A5C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CF61C-3B18-4C03-8326-CC3B32D710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B45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45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6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E655C-C17F-7BE3-52EF-22A9A0C2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CED0-E519-AAF2-C5BF-87D48399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三</a:t>
            </a:r>
            <a:r>
              <a:rPr lang="en-US" altLang="zh-CN" b="1" dirty="0"/>
              <a:t>】</a:t>
            </a:r>
            <a:r>
              <a:rPr lang="zh-CN" altLang="en-US" b="1" dirty="0"/>
              <a:t>、唯独恩典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Gratia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7FEB4-C3BD-478D-D3A2-5267DCFC07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41085" y="2896754"/>
            <a:ext cx="4317402" cy="33031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太</a:t>
            </a:r>
            <a:r>
              <a:rPr lang="en-US" sz="2800" dirty="0"/>
              <a:t>6:33.</a:t>
            </a:r>
            <a:r>
              <a:rPr lang="zh-CN" altLang="en-US" sz="2800" dirty="0"/>
              <a:t> 你们要先求他的国和他的义，这些东西都要加给你们了。</a:t>
            </a:r>
            <a:r>
              <a:rPr lang="en-US" sz="28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E52566-68A6-5482-113E-9B16AC27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CF61C-3B18-4C03-8326-CC3B32D710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B45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45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5B749-A6D0-3C19-22B7-C388A8D21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58" y="2702099"/>
            <a:ext cx="6502400" cy="3390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F5DEF-27A3-D8F3-3A91-857510D35603}"/>
              </a:ext>
            </a:extLst>
          </p:cNvPr>
          <p:cNvSpPr txBox="1"/>
          <p:nvPr/>
        </p:nvSpPr>
        <p:spPr>
          <a:xfrm>
            <a:off x="4872624" y="2896754"/>
            <a:ext cx="19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ighlight>
                  <a:srgbClr val="FFFF00"/>
                </a:highlight>
              </a:rPr>
              <a:t>中年危机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325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3E5BC-456F-87B3-CC1C-6ADE61890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B471-B0A9-C3FC-E1EA-17440E07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四</a:t>
            </a:r>
            <a:r>
              <a:rPr lang="en-US" altLang="zh-CN" b="1" dirty="0"/>
              <a:t>】</a:t>
            </a:r>
            <a:r>
              <a:rPr lang="zh-CN" altLang="en-US" b="1" dirty="0"/>
              <a:t>、唯独信心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Fide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C74C1-A571-48F1-B179-C41FA1C64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692" y="2637692"/>
            <a:ext cx="11631638" cy="341141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称义不是因行为或功德，是因信靠基督的义（罗</a:t>
            </a:r>
            <a:r>
              <a:rPr lang="en-US" dirty="0"/>
              <a:t>3:28</a:t>
            </a:r>
            <a:r>
              <a:rPr lang="zh-CN" altLang="en-US" dirty="0"/>
              <a:t>）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00FFFF"/>
                </a:highlight>
              </a:rPr>
              <a:t>罗</a:t>
            </a:r>
            <a:r>
              <a:rPr lang="en-US" dirty="0">
                <a:highlight>
                  <a:srgbClr val="00FFFF"/>
                </a:highlight>
              </a:rPr>
              <a:t> 3:28.</a:t>
            </a:r>
            <a:r>
              <a:rPr lang="zh-CN" altLang="en-US" dirty="0"/>
              <a:t>所以我们看定了：人称义是因着信，</a:t>
            </a:r>
            <a:r>
              <a:rPr lang="zh-CN" altLang="en-US" u="sng" dirty="0"/>
              <a:t>不在乎遵行律法</a:t>
            </a:r>
            <a:r>
              <a:rPr lang="zh-CN" altLang="en-US" dirty="0"/>
              <a:t>。</a:t>
            </a:r>
            <a:br>
              <a:rPr lang="en-US" altLang="zh-CN" dirty="0"/>
            </a:br>
            <a:endParaRPr lang="en-US" altLang="zh-CN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00FF00"/>
                </a:highlight>
              </a:rPr>
              <a:t>弗</a:t>
            </a:r>
            <a:r>
              <a:rPr lang="en-US" dirty="0">
                <a:highlight>
                  <a:srgbClr val="00FF00"/>
                </a:highlight>
              </a:rPr>
              <a:t>2:8</a:t>
            </a:r>
            <a:r>
              <a:rPr lang="en-US" dirty="0"/>
              <a:t>.</a:t>
            </a:r>
            <a:r>
              <a:rPr lang="zh-CN" altLang="en-US" dirty="0"/>
              <a:t>你们得救是本乎恩，也因着信；这并不是出于自己，乃是神所赐的；</a:t>
            </a:r>
            <a:r>
              <a:rPr lang="en-US" dirty="0"/>
              <a:t>9.</a:t>
            </a:r>
            <a:r>
              <a:rPr lang="zh-CN" altLang="en-US" u="sng" dirty="0"/>
              <a:t>也不是出于行为，免得有人自夸</a:t>
            </a:r>
            <a:r>
              <a:rPr lang="zh-CN" altLang="en-US" dirty="0"/>
              <a:t>。</a:t>
            </a:r>
            <a:br>
              <a:rPr lang="en-US" altLang="zh-CN" dirty="0"/>
            </a:br>
            <a:endParaRPr lang="en-US" altLang="zh-CN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多</a:t>
            </a:r>
            <a:r>
              <a:rPr lang="en-US" dirty="0">
                <a:highlight>
                  <a:srgbClr val="FFFF00"/>
                </a:highlight>
              </a:rPr>
              <a:t> 3:5.</a:t>
            </a:r>
            <a:r>
              <a:rPr lang="zh-CN" altLang="en-US" dirty="0"/>
              <a:t>他便救了我们；并</a:t>
            </a:r>
            <a:r>
              <a:rPr lang="zh-CN" altLang="en-US" u="sng" dirty="0"/>
              <a:t>不是因我们自己所行的义</a:t>
            </a:r>
            <a:r>
              <a:rPr lang="zh-CN" altLang="en-US" dirty="0"/>
              <a:t>，乃是照他的怜悯，借着重生的洗和圣灵的更新。</a:t>
            </a:r>
            <a:r>
              <a:rPr lang="en-US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62FE6ED-B4C4-5969-CF0E-B13E779E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BD9E5-AAAF-BF79-3B09-765839AD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54BD-D418-0FD0-4535-AD64F3A5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四</a:t>
            </a:r>
            <a:r>
              <a:rPr lang="en-US" altLang="zh-CN" b="1" dirty="0"/>
              <a:t>】</a:t>
            </a:r>
            <a:r>
              <a:rPr lang="zh-CN" altLang="en-US" b="1" dirty="0"/>
              <a:t>、唯独信心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Fide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CD2BB-0278-D138-7EF2-95D82ECB6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692" y="2637692"/>
            <a:ext cx="11631638" cy="3411415"/>
          </a:xfrm>
        </p:spPr>
        <p:txBody>
          <a:bodyPr/>
          <a:lstStyle/>
          <a:p>
            <a:pPr lvl="0"/>
            <a:r>
              <a:rPr lang="zh-CN" altLang="en-US" sz="3600" dirty="0"/>
              <a:t>不定罪了</a:t>
            </a:r>
            <a:r>
              <a:rPr lang="en-US" sz="3600" dirty="0"/>
              <a:t>: </a:t>
            </a:r>
            <a:r>
              <a:rPr lang="zh-CN" altLang="en-US" sz="3600" dirty="0"/>
              <a:t> 约</a:t>
            </a:r>
            <a:r>
              <a:rPr lang="en-US" sz="3600" dirty="0"/>
              <a:t>3:17</a:t>
            </a:r>
            <a:r>
              <a:rPr lang="zh-CN" altLang="en-US" sz="3600" dirty="0"/>
              <a:t>、</a:t>
            </a:r>
            <a:r>
              <a:rPr lang="en-US" sz="3600" dirty="0"/>
              <a:t>5:24</a:t>
            </a:r>
            <a:r>
              <a:rPr lang="zh-CN" altLang="en-US" sz="3600" dirty="0"/>
              <a:t>、罗</a:t>
            </a:r>
            <a:r>
              <a:rPr lang="en-US" sz="3600" dirty="0"/>
              <a:t>8:33-34</a:t>
            </a:r>
            <a:r>
              <a:rPr lang="zh-CN" altLang="en-US" sz="3600" dirty="0"/>
              <a:t>、来</a:t>
            </a:r>
            <a:r>
              <a:rPr lang="en-US" sz="3600" dirty="0"/>
              <a:t>10:17-18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highlight>
                <a:srgbClr val="00FFFF"/>
              </a:highlight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罗</a:t>
            </a:r>
            <a:r>
              <a:rPr lang="en-US" sz="3200" dirty="0"/>
              <a:t> 8:1.</a:t>
            </a:r>
            <a:r>
              <a:rPr lang="zh-CN" altLang="en-US" sz="3200" dirty="0"/>
              <a:t>如今，那些在基督耶稣里的</a:t>
            </a:r>
            <a:r>
              <a:rPr lang="zh-CN" altLang="en-US" sz="3200" dirty="0">
                <a:highlight>
                  <a:srgbClr val="FFFF00"/>
                </a:highlight>
              </a:rPr>
              <a:t>就不定罪了</a:t>
            </a:r>
            <a:r>
              <a:rPr lang="zh-CN" altLang="en-US" sz="3200" dirty="0"/>
              <a:t>。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8E9275-8C8F-7822-4BFD-9C3E8238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AC4F4-C721-CA6B-9E93-2AC6765C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1BA4-FBA8-D8FC-FB78-B373C3728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五</a:t>
            </a:r>
            <a:r>
              <a:rPr lang="en-US" altLang="zh-CN" b="1" dirty="0"/>
              <a:t>】</a:t>
            </a:r>
            <a:r>
              <a:rPr lang="zh-CN" altLang="en-US" b="1" dirty="0"/>
              <a:t>、唯独神荣耀</a:t>
            </a:r>
            <a:r>
              <a:rPr lang="zh-CN" altLang="en-US" sz="3600" b="1" dirty="0"/>
              <a:t>（</a:t>
            </a:r>
            <a:r>
              <a:rPr lang="en-US" sz="3600" b="1" i="1" dirty="0"/>
              <a:t>Soli Deo Gloria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677CD-F44C-4249-5C7A-11FA67412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692" y="2637692"/>
            <a:ext cx="11631638" cy="3411415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e.g. </a:t>
            </a:r>
            <a:r>
              <a:rPr lang="zh-CN" altLang="en-US" sz="2800" dirty="0"/>
              <a:t>窑匠、作者金庸所创作出来的，都是为了自己的荣耀</a:t>
            </a:r>
            <a:endParaRPr lang="en-US" altLang="zh-CN" sz="28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神造我们，神救赎我们，都彰显神自己的荣耀，是为了神的荣耀（罗</a:t>
            </a:r>
            <a:r>
              <a:rPr lang="en-US" sz="2800" dirty="0"/>
              <a:t>11:36</a:t>
            </a:r>
            <a:r>
              <a:rPr lang="zh-CN" altLang="en-US" sz="2800" dirty="0"/>
              <a:t>）。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林前</a:t>
            </a:r>
            <a:r>
              <a:rPr lang="en-US" sz="2800" dirty="0"/>
              <a:t> 10:31.</a:t>
            </a:r>
            <a:r>
              <a:rPr lang="zh-CN" altLang="en-US" sz="2800" dirty="0"/>
              <a:t>所以，你们或吃或喝，无论做什么，都要为荣耀神而行。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38E7F2BB-EAB9-A122-FCA7-4F7B0985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B66A1BD-2500-AB18-9DCA-0585F33C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9B70927-0487-C5C8-EC3D-6BC089D9F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40" y="260720"/>
            <a:ext cx="6525766" cy="454387"/>
          </a:xfrm>
        </p:spPr>
        <p:txBody>
          <a:bodyPr/>
          <a:lstStyle/>
          <a:p>
            <a:r>
              <a:rPr lang="zh-CN" altLang="en-US" sz="2800" dirty="0"/>
              <a:t>唯独圣经（</a:t>
            </a:r>
            <a:r>
              <a:rPr lang="en-US" sz="2800" dirty="0"/>
              <a:t>Sola Scriptura</a:t>
            </a:r>
            <a:r>
              <a:rPr lang="zh-CN" altLang="en-US" sz="2800" dirty="0"/>
              <a:t>）</a:t>
            </a:r>
            <a:endParaRPr lang="en-PK" sz="28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42E6C20-ED6B-CA25-AFD1-3F06561FE256}"/>
              </a:ext>
            </a:extLst>
          </p:cNvPr>
          <p:cNvSpPr txBox="1">
            <a:spLocks/>
          </p:cNvSpPr>
          <p:nvPr/>
        </p:nvSpPr>
        <p:spPr>
          <a:xfrm>
            <a:off x="112775" y="690490"/>
            <a:ext cx="6426891" cy="6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圣经是信仰与生活唯一最高的权威</a:t>
            </a:r>
            <a:endParaRPr lang="en-US" sz="2000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609D950-D101-218B-FD62-C47D4E877BF4}"/>
              </a:ext>
            </a:extLst>
          </p:cNvPr>
          <p:cNvSpPr txBox="1">
            <a:spLocks/>
          </p:cNvSpPr>
          <p:nvPr/>
        </p:nvSpPr>
        <p:spPr>
          <a:xfrm>
            <a:off x="752856" y="1144877"/>
            <a:ext cx="6525766" cy="454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唯独信心（</a:t>
            </a:r>
            <a:r>
              <a:rPr lang="en-US" sz="2800" dirty="0"/>
              <a:t>Sola Fide</a:t>
            </a:r>
            <a:r>
              <a:rPr lang="zh-CN" altLang="en-US" sz="2800" dirty="0"/>
              <a:t>）</a:t>
            </a:r>
            <a:r>
              <a:rPr lang="en-US" sz="2800" dirty="0"/>
              <a:t> </a:t>
            </a:r>
            <a:endParaRPr lang="en-PK" sz="2800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38ECE75-3FB1-77AD-53C3-50AA7A22D488}"/>
              </a:ext>
            </a:extLst>
          </p:cNvPr>
          <p:cNvSpPr txBox="1">
            <a:spLocks/>
          </p:cNvSpPr>
          <p:nvPr/>
        </p:nvSpPr>
        <p:spPr>
          <a:xfrm>
            <a:off x="469391" y="1574647"/>
            <a:ext cx="6426891" cy="6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人因信称义，不靠行为</a:t>
            </a:r>
            <a:r>
              <a:rPr lang="en-US" sz="2000" dirty="0"/>
              <a:t> 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68BAC9E-2675-5966-3337-605207DFA3FD}"/>
              </a:ext>
            </a:extLst>
          </p:cNvPr>
          <p:cNvSpPr txBox="1">
            <a:spLocks/>
          </p:cNvSpPr>
          <p:nvPr/>
        </p:nvSpPr>
        <p:spPr>
          <a:xfrm>
            <a:off x="1036320" y="2029034"/>
            <a:ext cx="6525766" cy="454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唯独恩典（</a:t>
            </a:r>
            <a:r>
              <a:rPr lang="en-US" sz="2800" i="1" dirty="0"/>
              <a:t>Sola Gratia</a:t>
            </a:r>
            <a:r>
              <a:rPr lang="zh-CN" altLang="en-US" sz="2800" dirty="0"/>
              <a:t>）</a:t>
            </a:r>
            <a:r>
              <a:rPr lang="en-US" sz="2800" dirty="0"/>
              <a:t> </a:t>
            </a:r>
            <a:endParaRPr lang="en-PK" sz="2800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E80EED3-6557-E0C9-6DC3-B55F57C0EAA3}"/>
              </a:ext>
            </a:extLst>
          </p:cNvPr>
          <p:cNvSpPr txBox="1">
            <a:spLocks/>
          </p:cNvSpPr>
          <p:nvPr/>
        </p:nvSpPr>
        <p:spPr>
          <a:xfrm>
            <a:off x="752855" y="2458804"/>
            <a:ext cx="6426891" cy="6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救恩是神主动的恩典</a:t>
            </a:r>
            <a:endParaRPr lang="en-US" sz="2000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2673504-FECF-6C58-F5FB-98601F715EE0}"/>
              </a:ext>
            </a:extLst>
          </p:cNvPr>
          <p:cNvSpPr txBox="1">
            <a:spLocks/>
          </p:cNvSpPr>
          <p:nvPr/>
        </p:nvSpPr>
        <p:spPr>
          <a:xfrm>
            <a:off x="1392936" y="2999230"/>
            <a:ext cx="6525766" cy="454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唯独基督（</a:t>
            </a:r>
            <a:r>
              <a:rPr lang="en-US" sz="2800" dirty="0"/>
              <a:t>Solus Christus</a:t>
            </a:r>
            <a:r>
              <a:rPr lang="zh-CN" altLang="en-US" sz="2800" dirty="0"/>
              <a:t>）</a:t>
            </a:r>
            <a:r>
              <a:rPr lang="en-US" sz="2800" dirty="0"/>
              <a:t> </a:t>
            </a:r>
            <a:endParaRPr lang="en-PK" sz="2800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9EBB6E6-FC0A-14A4-637E-E77AB65ED17A}"/>
              </a:ext>
            </a:extLst>
          </p:cNvPr>
          <p:cNvSpPr txBox="1">
            <a:spLocks/>
          </p:cNvSpPr>
          <p:nvPr/>
        </p:nvSpPr>
        <p:spPr>
          <a:xfrm>
            <a:off x="1109471" y="3429000"/>
            <a:ext cx="6426891" cy="6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唯有基督是神与人之间的唯一中保与救主</a:t>
            </a:r>
            <a:r>
              <a:rPr lang="en-US" sz="2000" dirty="0"/>
              <a:t> 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C073EF-7DFE-5E42-E46E-BC469CA2209E}"/>
              </a:ext>
            </a:extLst>
          </p:cNvPr>
          <p:cNvSpPr txBox="1">
            <a:spLocks/>
          </p:cNvSpPr>
          <p:nvPr/>
        </p:nvSpPr>
        <p:spPr>
          <a:xfrm>
            <a:off x="1856234" y="3969426"/>
            <a:ext cx="6525766" cy="454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唯独荣耀归于上帝（</a:t>
            </a:r>
            <a:r>
              <a:rPr lang="en-US" sz="2800" dirty="0"/>
              <a:t>Soli Deo Gloria</a:t>
            </a:r>
            <a:r>
              <a:rPr lang="zh-CN" altLang="en-US" sz="2800" dirty="0"/>
              <a:t>）</a:t>
            </a:r>
            <a:r>
              <a:rPr lang="en-US" sz="2800" dirty="0"/>
              <a:t> </a:t>
            </a:r>
            <a:endParaRPr lang="en-PK" sz="2800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D080EC0-13DF-9C82-2377-789FA4F21BDD}"/>
              </a:ext>
            </a:extLst>
          </p:cNvPr>
          <p:cNvSpPr txBox="1">
            <a:spLocks/>
          </p:cNvSpPr>
          <p:nvPr/>
        </p:nvSpPr>
        <p:spPr>
          <a:xfrm>
            <a:off x="1572769" y="4399196"/>
            <a:ext cx="6426891" cy="6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一切信仰与生活都为荣耀上帝而行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4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DE3D-CB39-03D2-545F-52830247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【</a:t>
            </a:r>
            <a:r>
              <a:rPr lang="zh-CN" altLang="en-US" b="1" dirty="0"/>
              <a:t>一</a:t>
            </a:r>
            <a:r>
              <a:rPr lang="en-US" altLang="zh-CN" b="1" dirty="0"/>
              <a:t>】</a:t>
            </a:r>
            <a:r>
              <a:rPr lang="zh-CN" altLang="en-US" b="1" dirty="0"/>
              <a:t>、唯独圣经</a:t>
            </a:r>
            <a:r>
              <a:rPr lang="zh-CN" altLang="en-US" sz="3600" b="1" dirty="0"/>
              <a:t>（</a:t>
            </a:r>
            <a:r>
              <a:rPr lang="en-US" sz="3600" b="1" i="1" dirty="0"/>
              <a:t>Sola Scriptura</a:t>
            </a:r>
            <a:r>
              <a:rPr lang="zh-CN" altLang="en-US" sz="3600" b="1" dirty="0"/>
              <a:t>）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F894F-23A1-85D4-2713-57D743F80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319" y="3156299"/>
            <a:ext cx="11091672" cy="4905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提</a:t>
            </a:r>
            <a:r>
              <a:rPr lang="en-US" dirty="0"/>
              <a:t> 3:16.</a:t>
            </a:r>
          </a:p>
          <a:p>
            <a:pPr>
              <a:lnSpc>
                <a:spcPct val="150000"/>
              </a:lnSpc>
            </a:pPr>
            <a:r>
              <a:rPr lang="zh-CN" altLang="en-US" sz="2800" dirty="0"/>
              <a:t>圣经都是神所默示的，于教训、督责、使人归正、教导人学义都是有益的，</a:t>
            </a:r>
            <a:endParaRPr lang="en-US" sz="28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1D71DF-7225-6C66-9D2B-FAACEFF2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9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10AA-DDBA-D5A2-A34D-69E21671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497" y="3291839"/>
            <a:ext cx="9451379" cy="704088"/>
          </a:xfrm>
        </p:spPr>
        <p:txBody>
          <a:bodyPr/>
          <a:lstStyle/>
          <a:p>
            <a:pPr lvl="0"/>
            <a:r>
              <a:rPr lang="zh-CN" altLang="en-US" dirty="0"/>
              <a:t>明白、归回、坚守圣经背后的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诫命、律法、原则、规范、精神、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A4B79-4A66-2CD0-C314-6401E93A7995}"/>
              </a:ext>
            </a:extLst>
          </p:cNvPr>
          <p:cNvSpPr txBox="1"/>
          <p:nvPr/>
        </p:nvSpPr>
        <p:spPr>
          <a:xfrm>
            <a:off x="1723292" y="973015"/>
            <a:ext cx="8180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时代改变</a:t>
            </a:r>
            <a:r>
              <a:rPr lang="zh-CN" altLang="en-US" sz="4400" dirty="0"/>
              <a:t>、文化改变、传统改变</a:t>
            </a:r>
            <a:endParaRPr lang="en-US" sz="4400" dirty="0"/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B7BBA98A-3798-0820-13DA-8362497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5B94-1D71-CCDE-CBEA-6FF258D9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model of a virus&#10;&#10;AI-generated content may be incorrect.">
            <a:extLst>
              <a:ext uri="{FF2B5EF4-FFF2-40B4-BE49-F238E27FC236}">
                <a16:creationId xmlns:a16="http://schemas.microsoft.com/office/drawing/2014/main" id="{65890534-9424-599B-708A-5E397762D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6EB6D-D431-3B96-B35A-F892D08DFDFC}"/>
              </a:ext>
            </a:extLst>
          </p:cNvPr>
          <p:cNvSpPr txBox="1"/>
          <p:nvPr/>
        </p:nvSpPr>
        <p:spPr>
          <a:xfrm>
            <a:off x="6002196" y="1973051"/>
            <a:ext cx="6189784" cy="4436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启示录 6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8.我就观看，见有一匹灰色马；骑在马上的，名字叫作死，阴府也随着他；有权柄赐给他们，可以用刀剑、饥荒、</a:t>
            </a:r>
            <a:r>
              <a:rPr lang="en-US" sz="3200" dirty="0">
                <a:highlight>
                  <a:srgbClr val="FFFF00"/>
                </a:highlight>
              </a:rPr>
              <a:t>瘟疫</a:t>
            </a:r>
            <a:r>
              <a:rPr lang="en-US" sz="3200" dirty="0"/>
              <a:t>、野兽，杀害地上四分之一的人。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8852090F-489A-71E8-40CF-226407EE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7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29A-AFCA-4141-20E1-0941C32B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DD623E3-52AB-ACE3-8218-BA8A723E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4" r="13229"/>
          <a:stretch>
            <a:fillRect/>
          </a:stretch>
        </p:blipFill>
        <p:spPr>
          <a:xfrm>
            <a:off x="776613" y="1675195"/>
            <a:ext cx="4359058" cy="3507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B54DD-3C16-F716-A7DA-FF117282D783}"/>
              </a:ext>
            </a:extLst>
          </p:cNvPr>
          <p:cNvSpPr txBox="1"/>
          <p:nvPr/>
        </p:nvSpPr>
        <p:spPr>
          <a:xfrm>
            <a:off x="6096000" y="1210764"/>
            <a:ext cx="6101860" cy="4436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约翰福音 </a:t>
            </a:r>
            <a:r>
              <a:rPr lang="en-US" altLang="zh-CN" sz="3200" dirty="0"/>
              <a:t>4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23.</a:t>
            </a:r>
            <a:r>
              <a:rPr lang="zh-CN" altLang="en-US" sz="3200" dirty="0"/>
              <a:t>时候将到，如今就是了，那真正拜父的，要用</a:t>
            </a:r>
            <a:r>
              <a:rPr lang="zh-CN" altLang="en-US" sz="3200" dirty="0">
                <a:highlight>
                  <a:srgbClr val="FFFF00"/>
                </a:highlight>
              </a:rPr>
              <a:t>心灵</a:t>
            </a:r>
            <a:r>
              <a:rPr lang="zh-CN" altLang="en-US" sz="3200" dirty="0"/>
              <a:t>和</a:t>
            </a:r>
            <a:r>
              <a:rPr lang="zh-CN" altLang="en-US" sz="3200" dirty="0">
                <a:highlight>
                  <a:srgbClr val="00FF00"/>
                </a:highlight>
              </a:rPr>
              <a:t>诚实</a:t>
            </a:r>
            <a:r>
              <a:rPr lang="zh-CN" altLang="en-US" sz="3200" dirty="0"/>
              <a:t>拜他，因为父要这样的人拜他。」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24.</a:t>
            </a:r>
            <a:r>
              <a:rPr lang="zh-CN" altLang="en-US" sz="3200" dirty="0"/>
              <a:t>神是个灵，所以拜他的必须用</a:t>
            </a:r>
            <a:r>
              <a:rPr lang="zh-CN" altLang="en-US" sz="3200" dirty="0">
                <a:highlight>
                  <a:srgbClr val="FFFF00"/>
                </a:highlight>
              </a:rPr>
              <a:t>心灵</a:t>
            </a:r>
            <a:r>
              <a:rPr lang="zh-CN" altLang="en-US" sz="3200" dirty="0"/>
              <a:t>和</a:t>
            </a:r>
            <a:r>
              <a:rPr lang="zh-CN" altLang="en-US" sz="3200" dirty="0">
                <a:highlight>
                  <a:srgbClr val="00FF00"/>
                </a:highlight>
              </a:rPr>
              <a:t>诚实</a:t>
            </a:r>
            <a:r>
              <a:rPr lang="zh-CN" altLang="en-US" sz="3200" dirty="0"/>
              <a:t>拜他。</a:t>
            </a:r>
            <a:endParaRPr lang="en-US" altLang="zh-CN" sz="3200" dirty="0"/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7E060DB6-30D6-B702-F334-5D77F7C1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5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66D4-3633-B89C-7670-AB779093D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80D78-6232-0C3D-3483-05675065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6" y="621082"/>
            <a:ext cx="4762500" cy="474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AAAC6-A650-E7E4-D386-C8618F9841BB}"/>
              </a:ext>
            </a:extLst>
          </p:cNvPr>
          <p:cNvSpPr txBox="1"/>
          <p:nvPr/>
        </p:nvSpPr>
        <p:spPr>
          <a:xfrm>
            <a:off x="5872137" y="909352"/>
            <a:ext cx="610643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数据推算 </a:t>
            </a:r>
            <a:r>
              <a:rPr lang="en-US" sz="3600" dirty="0" err="1"/>
              <a:t>algorithym</a:t>
            </a:r>
            <a:endParaRPr lang="en-US" sz="3600" dirty="0"/>
          </a:p>
          <a:p>
            <a:endParaRPr lang="en-US" sz="5400" dirty="0"/>
          </a:p>
          <a:p>
            <a:pPr>
              <a:lnSpc>
                <a:spcPct val="150000"/>
              </a:lnSpc>
            </a:pPr>
            <a:endParaRPr lang="en-US" sz="5400" dirty="0"/>
          </a:p>
          <a:p>
            <a:pPr>
              <a:lnSpc>
                <a:spcPct val="150000"/>
              </a:lnSpc>
            </a:pPr>
            <a:r>
              <a:rPr lang="en-US" sz="3200" dirty="0"/>
              <a:t>(</a:t>
            </a:r>
            <a:r>
              <a:rPr lang="zh-CN" altLang="en-US" sz="3200" dirty="0"/>
              <a:t>林前</a:t>
            </a:r>
            <a:r>
              <a:rPr lang="en-US" sz="3200" dirty="0"/>
              <a:t>9:22</a:t>
            </a:r>
            <a:r>
              <a:rPr lang="zh-CN" altLang="en-US" sz="3200" dirty="0"/>
              <a:t> </a:t>
            </a:r>
            <a:r>
              <a:rPr lang="en-US" altLang="zh-CN" sz="3200" dirty="0"/>
              <a:t>...</a:t>
            </a:r>
            <a:r>
              <a:rPr lang="en-US" sz="3200" dirty="0"/>
              <a:t>...</a:t>
            </a:r>
            <a:r>
              <a:rPr lang="zh-CN" altLang="en-US" sz="3200" dirty="0"/>
              <a:t>向什么样的人，我就作什么样的人。无论如何，总要救些人。</a:t>
            </a:r>
            <a:r>
              <a:rPr lang="en-US" sz="3200" dirty="0"/>
              <a:t>)</a:t>
            </a:r>
          </a:p>
          <a:p>
            <a:endParaRPr lang="en-US" sz="3600" dirty="0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314EABEE-39F4-30A5-307C-3076EE44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5E4D4-36F2-37AD-5C38-086104AAB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5E912-BFB9-5029-F941-7D01A01E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423" r="25335"/>
          <a:stretch>
            <a:fillRect/>
          </a:stretch>
        </p:blipFill>
        <p:spPr>
          <a:xfrm>
            <a:off x="292796" y="250521"/>
            <a:ext cx="5803204" cy="5358971"/>
          </a:xfrm>
          <a:prstGeom prst="rect">
            <a:avLst/>
          </a:prstGeom>
        </p:spPr>
      </p:pic>
      <p:pic>
        <p:nvPicPr>
          <p:cNvPr id="6" name="Picture 5" descr="A person sitting on a bed looking at a phone&#10;&#10;AI-generated content may be incorrect.">
            <a:extLst>
              <a:ext uri="{FF2B5EF4-FFF2-40B4-BE49-F238E27FC236}">
                <a16:creationId xmlns:a16="http://schemas.microsoft.com/office/drawing/2014/main" id="{196431D8-CB61-E853-EF5D-0DA804D2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05" y="391284"/>
            <a:ext cx="5803204" cy="5218208"/>
          </a:xfrm>
          <a:prstGeom prst="rect">
            <a:avLst/>
          </a:prstGeom>
        </p:spPr>
      </p:pic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8AB2336C-D9A3-B264-9CCF-1DF91F4E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2408" y="301752"/>
            <a:ext cx="1673352" cy="274320"/>
          </a:xfrm>
        </p:spPr>
        <p:txBody>
          <a:bodyPr/>
          <a:lstStyle/>
          <a:p>
            <a:fld id="{5BFCF61C-3B18-4C03-8326-CC3B32D710C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AE162-0CD0-801D-BC43-4AEA9C47DD60}"/>
              </a:ext>
            </a:extLst>
          </p:cNvPr>
          <p:cNvSpPr txBox="1"/>
          <p:nvPr/>
        </p:nvSpPr>
        <p:spPr>
          <a:xfrm>
            <a:off x="4937710" y="582038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时代的现象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9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3B4546"/>
      </a:dk2>
      <a:lt2>
        <a:srgbClr val="E7E6E6"/>
      </a:lt2>
      <a:accent1>
        <a:srgbClr val="753F2C"/>
      </a:accent1>
      <a:accent2>
        <a:srgbClr val="637376"/>
      </a:accent2>
      <a:accent3>
        <a:srgbClr val="BE937E"/>
      </a:accent3>
      <a:accent4>
        <a:srgbClr val="576853"/>
      </a:accent4>
      <a:accent5>
        <a:srgbClr val="EDE9E6"/>
      </a:accent5>
      <a:accent6>
        <a:srgbClr val="D0CDC5"/>
      </a:accent6>
      <a:hlink>
        <a:srgbClr val="4F4F4F"/>
      </a:hlink>
      <a:folHlink>
        <a:srgbClr val="BE937E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ct_Status_Report_Win32_jx_v12" id="{5D6FBA16-B4D1-4307-B1D7-61285FA0D9C0}" vid="{1DA9E459-46CB-4408-AA4C-63950E2E548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5B4CAA5-BE7A-46AB-97ED-63B24C46A3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83CE7D-BFC6-4030-A335-E7F88DB66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1F98F7-6576-47F1-AD63-56E26C33974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1107</Words>
  <Application>Microsoft Macintosh PowerPoint</Application>
  <PresentationFormat>Widescreen</PresentationFormat>
  <Paragraphs>125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SimHei</vt:lpstr>
      <vt:lpstr>SimSun</vt:lpstr>
      <vt:lpstr>Aptos</vt:lpstr>
      <vt:lpstr>Aptos Display</vt:lpstr>
      <vt:lpstr>Arial</vt:lpstr>
      <vt:lpstr>Calibri</vt:lpstr>
      <vt:lpstr>Office Theme</vt:lpstr>
      <vt:lpstr>1_Office Theme</vt:lpstr>
      <vt:lpstr>活出五个唯独：事奉篇 </vt:lpstr>
      <vt:lpstr>宗教改革日</vt:lpstr>
      <vt:lpstr>PowerPoint Presentation</vt:lpstr>
      <vt:lpstr>【一】、唯独圣经（Sola Scriptura） </vt:lpstr>
      <vt:lpstr>明白、归回、坚守圣经背后的  诫命、律法、原则、规范、精神、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【二】、唯独基督（Solus Christus） </vt:lpstr>
      <vt:lpstr>【三】、唯独恩典（Sola Gratia）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【三】、唯独恩典（Sola Gratia） </vt:lpstr>
      <vt:lpstr>【三】、唯独恩典（Sola Gratia） </vt:lpstr>
      <vt:lpstr>【四】、唯独信心（Sola Fide） </vt:lpstr>
      <vt:lpstr>【四】、唯独信心（Sola Fide） </vt:lpstr>
      <vt:lpstr>【五】、唯独神荣耀（Soli Deo Gloria）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nelson lee</cp:lastModifiedBy>
  <cp:revision>15</cp:revision>
  <dcterms:created xsi:type="dcterms:W3CDTF">2025-10-20T08:15:49Z</dcterms:created>
  <dcterms:modified xsi:type="dcterms:W3CDTF">2025-10-28T06:02:36Z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