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9" r:id="rId10"/>
    <p:sldId id="260" r:id="rId11"/>
    <p:sldId id="261" r:id="rId12"/>
    <p:sldId id="286" r:id="rId13"/>
    <p:sldId id="265" r:id="rId14"/>
    <p:sldId id="266" r:id="rId15"/>
    <p:sldId id="268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8" r:id="rId25"/>
    <p:sldId id="276" r:id="rId26"/>
    <p:sldId id="277" r:id="rId27"/>
    <p:sldId id="278" r:id="rId28"/>
    <p:sldId id="309" r:id="rId29"/>
    <p:sldId id="280" r:id="rId30"/>
    <p:sldId id="282" r:id="rId31"/>
    <p:sldId id="283" r:id="rId32"/>
    <p:sldId id="284" r:id="rId33"/>
    <p:sldId id="285" r:id="rId34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3.png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3" Type="http://schemas.openxmlformats.org/officeDocument/2006/relationships/image" Target="../media/image2.png"/><Relationship Id="rId12" Type="http://schemas.openxmlformats.org/officeDocument/2006/relationships/tags" Target="../tags/tag129.xml"/><Relationship Id="rId11" Type="http://schemas.openxmlformats.org/officeDocument/2006/relationships/image" Target="../media/image1.png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3.png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3" Type="http://schemas.openxmlformats.org/officeDocument/2006/relationships/image" Target="../media/image2.png"/><Relationship Id="rId12" Type="http://schemas.openxmlformats.org/officeDocument/2006/relationships/tags" Target="../tags/tag161.xml"/><Relationship Id="rId11" Type="http://schemas.openxmlformats.org/officeDocument/2006/relationships/image" Target="../media/image1.png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image" Target="../media/image3.png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image" Target="../media/image1.pn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image" Target="../media/image3.png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3" Type="http://schemas.openxmlformats.org/officeDocument/2006/relationships/image" Target="../media/image2.png"/><Relationship Id="rId12" Type="http://schemas.openxmlformats.org/officeDocument/2006/relationships/tags" Target="../tags/tag251.xml"/><Relationship Id="rId11" Type="http://schemas.openxmlformats.org/officeDocument/2006/relationships/image" Target="../media/image1.png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/>
          <p:nvPr>
            <p:ph type="title" idx="5"/>
            <p:custDataLst>
              <p:tags r:id="rId7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/>
          <p:nvPr>
            <p:ph type="body" idx="2"/>
            <p:custDataLst>
              <p:tags r:id="rId10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副标题" descr="7b0a20202020227461726765744d6f64756c65223a202270726f636573734f6e6c696e65466f6e7473220a7d0a"/>
          <p:cNvSpPr txBox="1"/>
          <p:nvPr>
            <p:ph type="body" idx="1"/>
            <p:custDataLst>
              <p:tags r:id="rId11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 descr="7b0a20202020227461726765744d6f64756c65223a202270726f636573734f6e6c696e65466f6e7473220a7d0a"/>
          <p:cNvSpPr txBox="1"/>
          <p:nvPr>
            <p:ph idx="3"/>
            <p:custDataLst>
              <p:tags r:id="rId2"/>
            </p:custDataLst>
          </p:nvPr>
        </p:nvSpPr>
        <p:spPr>
          <a:xfrm>
            <a:off x="608330" y="1376045"/>
            <a:ext cx="1096899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/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/>
          <p:nvPr>
            <p:ph type="title" idx="1"/>
            <p:custDataLst>
              <p:tags r:id="rId2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节编号"/>
          <p:cNvSpPr txBox="1"/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/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/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/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/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/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/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/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/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 descr="7b0a20202020227461726765744d6f64756c65223a202270726f636573734f6e6c696e65466f6e7473220a7d0a"/>
          <p:cNvSpPr txBox="1"/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charset="-122"/>
                <a:ea typeface="MiSans Normal" charset="-122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/>
          <p:nvPr>
            <p:ph type="body" idx="2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7"/>
          <p:cNvSpPr/>
          <p:nvPr userDrawn="1"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副标题"/>
          <p:cNvSpPr txBox="1"/>
          <p:nvPr>
            <p:ph type="body" idx="1"/>
            <p:custDataLst>
              <p:tags r:id="rId6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形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3" name="图形 16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节编号"/>
          <p:cNvSpPr txBox="1"/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7"/>
          <p:cNvSpPr/>
          <p:nvPr userDrawn="1"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副标题"/>
          <p:cNvSpPr txBox="1"/>
          <p:nvPr>
            <p:ph type="body" idx="1"/>
            <p:custDataLst>
              <p:tags r:id="rId6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形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3" name="图形 16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节编号"/>
          <p:cNvSpPr txBox="1"/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/>
          <p:nvPr>
            <p:ph type="title" idx="5"/>
            <p:custDataLst>
              <p:tags r:id="rId7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/>
          <p:nvPr>
            <p:ph type="body" idx="2"/>
            <p:custDataLst>
              <p:tags r:id="rId10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副标题" descr="7b0a20202020227461726765744d6f64756c65223a202270726f636573734f6e6c696e65466f6e7473220a7d0a"/>
          <p:cNvSpPr txBox="1"/>
          <p:nvPr>
            <p:ph type="body" idx="1"/>
            <p:custDataLst>
              <p:tags r:id="rId11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 descr="7b0a20202020227461726765744d6f64756c65223a202270726f636573734f6e6c696e65466f6e7473220a7d0a"/>
          <p:cNvSpPr txBox="1"/>
          <p:nvPr>
            <p:ph idx="3"/>
            <p:custDataLst>
              <p:tags r:id="rId2"/>
            </p:custDataLst>
          </p:nvPr>
        </p:nvSpPr>
        <p:spPr>
          <a:xfrm>
            <a:off x="608330" y="1376045"/>
            <a:ext cx="1096899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/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/>
          <p:nvPr>
            <p:ph type="title" idx="1"/>
            <p:custDataLst>
              <p:tags r:id="rId2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节编号"/>
          <p:cNvSpPr txBox="1"/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/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/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/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/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/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/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/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/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 descr="7b0a20202020227461726765744d6f64756c65223a202270726f636573734f6e6c696e65466f6e7473220a7d0a"/>
          <p:cNvSpPr txBox="1"/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charset="-122"/>
                <a:ea typeface="MiSans Normal" charset="-122"/>
                <a:cs typeface="MiSans Normal" charset="-122"/>
                <a:sym typeface="+mn-ea"/>
              </a:defRPr>
            </a:lvl1pPr>
            <a:lvl2pPr marL="685800" marR="0" lvl="1" indent="-228600" defTabSz="-63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/>
          <p:nvPr>
            <p:ph type="body" idx="2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7"/>
          <p:cNvSpPr/>
          <p:nvPr userDrawn="1"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charset="-122"/>
            </a:endParaRPr>
          </a:p>
        </p:txBody>
      </p:sp>
      <p:sp>
        <p:nvSpPr>
          <p:cNvPr id="8" name="标题"/>
          <p:cNvSpPr txBox="1"/>
          <p:nvPr>
            <p:ph type="title" idx="2"/>
            <p:custDataLst>
              <p:tags r:id="rId5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副标题"/>
          <p:cNvSpPr txBox="1"/>
          <p:nvPr>
            <p:ph type="body" idx="1"/>
            <p:custDataLst>
              <p:tags r:id="rId6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形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3" name="图形 16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9" Type="http://schemas.openxmlformats.org/officeDocument/2006/relationships/theme" Target="../theme/theme6.xml"/><Relationship Id="rId18" Type="http://schemas.openxmlformats.org/officeDocument/2006/relationships/tags" Target="../tags/tag258.xml"/><Relationship Id="rId17" Type="http://schemas.openxmlformats.org/officeDocument/2006/relationships/tags" Target="../tags/tag257.xml"/><Relationship Id="rId16" Type="http://schemas.openxmlformats.org/officeDocument/2006/relationships/tags" Target="../tags/tag256.xml"/><Relationship Id="rId15" Type="http://schemas.openxmlformats.org/officeDocument/2006/relationships/tags" Target="../tags/tag255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/>
          <p:nvPr>
            <p:ph type="dt" sz="half" idx="10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/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/>
          <p:nvPr>
            <p:ph type="sldNum" sz="quarter" idx="12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/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 defTabSz="-635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charset="2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/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 defTabSz="-635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charset="2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/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 defTabSz="-635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charset="2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/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 defTabSz="-635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charset="2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/>
          <p:nvPr>
            <p:ph type="dt" sz="half" idx="10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/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/>
          <p:nvPr>
            <p:ph type="sldNum" sz="quarter" idx="12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/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 defTabSz="-635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charset="2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image" Target="../media/image9.jpeg"/><Relationship Id="rId2" Type="http://schemas.openxmlformats.org/officeDocument/2006/relationships/tags" Target="../tags/tag318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tags" Target="../tags/tag3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image" Target="../media/image10.jpeg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362.xml"/><Relationship Id="rId24" Type="http://schemas.openxmlformats.org/officeDocument/2006/relationships/image" Target="../media/image14.png"/><Relationship Id="rId23" Type="http://schemas.openxmlformats.org/officeDocument/2006/relationships/tags" Target="../tags/tag361.xml"/><Relationship Id="rId22" Type="http://schemas.openxmlformats.org/officeDocument/2006/relationships/image" Target="../media/image13.png"/><Relationship Id="rId21" Type="http://schemas.openxmlformats.org/officeDocument/2006/relationships/tags" Target="../tags/tag360.xml"/><Relationship Id="rId20" Type="http://schemas.openxmlformats.org/officeDocument/2006/relationships/tags" Target="../tags/tag359.xml"/><Relationship Id="rId2" Type="http://schemas.openxmlformats.org/officeDocument/2006/relationships/tags" Target="../tags/tag344.xml"/><Relationship Id="rId19" Type="http://schemas.openxmlformats.org/officeDocument/2006/relationships/tags" Target="../tags/tag358.xml"/><Relationship Id="rId18" Type="http://schemas.openxmlformats.org/officeDocument/2006/relationships/tags" Target="../tags/tag357.xml"/><Relationship Id="rId17" Type="http://schemas.openxmlformats.org/officeDocument/2006/relationships/tags" Target="../tags/tag356.xml"/><Relationship Id="rId16" Type="http://schemas.openxmlformats.org/officeDocument/2006/relationships/tags" Target="../tags/tag355.xml"/><Relationship Id="rId15" Type="http://schemas.openxmlformats.org/officeDocument/2006/relationships/tags" Target="../tags/tag354.xml"/><Relationship Id="rId14" Type="http://schemas.openxmlformats.org/officeDocument/2006/relationships/image" Target="../media/image12.png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image" Target="../media/image11.png"/><Relationship Id="rId10" Type="http://schemas.openxmlformats.org/officeDocument/2006/relationships/tags" Target="../tags/tag351.xml"/><Relationship Id="rId1" Type="http://schemas.openxmlformats.org/officeDocument/2006/relationships/tags" Target="../tags/tag34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image" Target="../media/image16.jpeg"/><Relationship Id="rId7" Type="http://schemas.openxmlformats.org/officeDocument/2006/relationships/tags" Target="../tags/tag368.xml"/><Relationship Id="rId6" Type="http://schemas.openxmlformats.org/officeDocument/2006/relationships/image" Target="../media/image15.jpeg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image" Target="../media/image17.jpeg"/><Relationship Id="rId1" Type="http://schemas.openxmlformats.org/officeDocument/2006/relationships/tags" Target="../tags/tag36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image" Target="../media/image18.jpeg"/><Relationship Id="rId2" Type="http://schemas.openxmlformats.org/officeDocument/2006/relationships/tags" Target="../tags/tag378.xml"/><Relationship Id="rId1" Type="http://schemas.openxmlformats.org/officeDocument/2006/relationships/tags" Target="../tags/tag37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01.xml"/><Relationship Id="rId21" Type="http://schemas.openxmlformats.org/officeDocument/2006/relationships/tags" Target="../tags/tag400.xml"/><Relationship Id="rId20" Type="http://schemas.openxmlformats.org/officeDocument/2006/relationships/tags" Target="../tags/tag399.xml"/><Relationship Id="rId2" Type="http://schemas.openxmlformats.org/officeDocument/2006/relationships/tags" Target="../tags/tag385.xml"/><Relationship Id="rId19" Type="http://schemas.openxmlformats.org/officeDocument/2006/relationships/tags" Target="../tags/tag398.xml"/><Relationship Id="rId18" Type="http://schemas.openxmlformats.org/officeDocument/2006/relationships/tags" Target="../tags/tag397.xml"/><Relationship Id="rId17" Type="http://schemas.openxmlformats.org/officeDocument/2006/relationships/image" Target="../media/image22.jpeg"/><Relationship Id="rId16" Type="http://schemas.openxmlformats.org/officeDocument/2006/relationships/tags" Target="../tags/tag396.xml"/><Relationship Id="rId15" Type="http://schemas.openxmlformats.org/officeDocument/2006/relationships/image" Target="../media/image21.jpeg"/><Relationship Id="rId14" Type="http://schemas.openxmlformats.org/officeDocument/2006/relationships/tags" Target="../tags/tag395.xml"/><Relationship Id="rId13" Type="http://schemas.openxmlformats.org/officeDocument/2006/relationships/image" Target="../media/image20.jpeg"/><Relationship Id="rId12" Type="http://schemas.openxmlformats.org/officeDocument/2006/relationships/tags" Target="../tags/tag394.xml"/><Relationship Id="rId11" Type="http://schemas.openxmlformats.org/officeDocument/2006/relationships/image" Target="../media/image19.jpeg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image" Target="../media/image23.jpeg"/><Relationship Id="rId2" Type="http://schemas.openxmlformats.org/officeDocument/2006/relationships/tags" Target="../tags/tag403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tags" Target="../tags/tag40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421.xml"/><Relationship Id="rId7" Type="http://schemas.openxmlformats.org/officeDocument/2006/relationships/image" Target="../media/image26.jpeg"/><Relationship Id="rId6" Type="http://schemas.openxmlformats.org/officeDocument/2006/relationships/tags" Target="../tags/tag420.xml"/><Relationship Id="rId5" Type="http://schemas.openxmlformats.org/officeDocument/2006/relationships/image" Target="../media/image25.jpeg"/><Relationship Id="rId4" Type="http://schemas.openxmlformats.org/officeDocument/2006/relationships/tags" Target="../tags/tag419.xml"/><Relationship Id="rId3" Type="http://schemas.openxmlformats.org/officeDocument/2006/relationships/image" Target="../media/image24.jpeg"/><Relationship Id="rId24" Type="http://schemas.openxmlformats.org/officeDocument/2006/relationships/notesSlide" Target="../notesSlides/notesSlide7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34.xml"/><Relationship Id="rId21" Type="http://schemas.openxmlformats.org/officeDocument/2006/relationships/tags" Target="../tags/tag433.xml"/><Relationship Id="rId20" Type="http://schemas.openxmlformats.org/officeDocument/2006/relationships/tags" Target="../tags/tag432.xml"/><Relationship Id="rId2" Type="http://schemas.openxmlformats.org/officeDocument/2006/relationships/tags" Target="../tags/tag418.xml"/><Relationship Id="rId19" Type="http://schemas.openxmlformats.org/officeDocument/2006/relationships/tags" Target="../tags/tag431.xml"/><Relationship Id="rId18" Type="http://schemas.openxmlformats.org/officeDocument/2006/relationships/tags" Target="../tags/tag430.xml"/><Relationship Id="rId17" Type="http://schemas.openxmlformats.org/officeDocument/2006/relationships/tags" Target="../tags/tag429.xml"/><Relationship Id="rId16" Type="http://schemas.openxmlformats.org/officeDocument/2006/relationships/tags" Target="../tags/tag428.xml"/><Relationship Id="rId15" Type="http://schemas.openxmlformats.org/officeDocument/2006/relationships/tags" Target="../tags/tag427.xml"/><Relationship Id="rId14" Type="http://schemas.openxmlformats.org/officeDocument/2006/relationships/tags" Target="../tags/tag426.xml"/><Relationship Id="rId13" Type="http://schemas.openxmlformats.org/officeDocument/2006/relationships/tags" Target="../tags/tag425.xml"/><Relationship Id="rId12" Type="http://schemas.openxmlformats.org/officeDocument/2006/relationships/tags" Target="../tags/tag424.xml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tags" Target="../tags/tag4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image" Target="../media/image28.jpeg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tags" Target="../tags/tag43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473.xml"/><Relationship Id="rId25" Type="http://schemas.openxmlformats.org/officeDocument/2006/relationships/image" Target="../media/image32.jpeg"/><Relationship Id="rId24" Type="http://schemas.openxmlformats.org/officeDocument/2006/relationships/tags" Target="../tags/tag472.xml"/><Relationship Id="rId23" Type="http://schemas.openxmlformats.org/officeDocument/2006/relationships/image" Target="../media/image31.jpeg"/><Relationship Id="rId22" Type="http://schemas.openxmlformats.org/officeDocument/2006/relationships/tags" Target="../tags/tag471.xml"/><Relationship Id="rId21" Type="http://schemas.openxmlformats.org/officeDocument/2006/relationships/image" Target="../media/image30.jpeg"/><Relationship Id="rId20" Type="http://schemas.openxmlformats.org/officeDocument/2006/relationships/tags" Target="../tags/tag470.xml"/><Relationship Id="rId2" Type="http://schemas.openxmlformats.org/officeDocument/2006/relationships/tags" Target="../tags/tag453.xml"/><Relationship Id="rId19" Type="http://schemas.openxmlformats.org/officeDocument/2006/relationships/image" Target="../media/image29.jpeg"/><Relationship Id="rId18" Type="http://schemas.openxmlformats.org/officeDocument/2006/relationships/tags" Target="../tags/tag469.xml"/><Relationship Id="rId17" Type="http://schemas.openxmlformats.org/officeDocument/2006/relationships/tags" Target="../tags/tag468.xml"/><Relationship Id="rId16" Type="http://schemas.openxmlformats.org/officeDocument/2006/relationships/tags" Target="../tags/tag467.xml"/><Relationship Id="rId15" Type="http://schemas.openxmlformats.org/officeDocument/2006/relationships/tags" Target="../tags/tag466.xml"/><Relationship Id="rId14" Type="http://schemas.openxmlformats.org/officeDocument/2006/relationships/tags" Target="../tags/tag465.xml"/><Relationship Id="rId13" Type="http://schemas.openxmlformats.org/officeDocument/2006/relationships/tags" Target="../tags/tag464.xml"/><Relationship Id="rId12" Type="http://schemas.openxmlformats.org/officeDocument/2006/relationships/tags" Target="../tags/tag46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tags" Target="../tags/tag45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8" Type="http://schemas.openxmlformats.org/officeDocument/2006/relationships/notesSlide" Target="../notesSlides/notesSlide8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502.xml"/><Relationship Id="rId25" Type="http://schemas.openxmlformats.org/officeDocument/2006/relationships/tags" Target="../tags/tag501.xml"/><Relationship Id="rId24" Type="http://schemas.openxmlformats.org/officeDocument/2006/relationships/tags" Target="../tags/tag500.xml"/><Relationship Id="rId23" Type="http://schemas.openxmlformats.org/officeDocument/2006/relationships/tags" Target="../tags/tag499.xml"/><Relationship Id="rId22" Type="http://schemas.openxmlformats.org/officeDocument/2006/relationships/tags" Target="../tags/tag498.xml"/><Relationship Id="rId21" Type="http://schemas.openxmlformats.org/officeDocument/2006/relationships/tags" Target="../tags/tag497.xml"/><Relationship Id="rId20" Type="http://schemas.openxmlformats.org/officeDocument/2006/relationships/tags" Target="../tags/tag496.xml"/><Relationship Id="rId2" Type="http://schemas.openxmlformats.org/officeDocument/2006/relationships/tags" Target="../tags/tag478.xml"/><Relationship Id="rId19" Type="http://schemas.openxmlformats.org/officeDocument/2006/relationships/tags" Target="../tags/tag495.xml"/><Relationship Id="rId18" Type="http://schemas.openxmlformats.org/officeDocument/2006/relationships/tags" Target="../tags/tag494.xml"/><Relationship Id="rId17" Type="http://schemas.openxmlformats.org/officeDocument/2006/relationships/tags" Target="../tags/tag493.xml"/><Relationship Id="rId16" Type="http://schemas.openxmlformats.org/officeDocument/2006/relationships/tags" Target="../tags/tag492.xml"/><Relationship Id="rId15" Type="http://schemas.openxmlformats.org/officeDocument/2006/relationships/tags" Target="../tags/tag491.xml"/><Relationship Id="rId14" Type="http://schemas.openxmlformats.org/officeDocument/2006/relationships/tags" Target="../tags/tag490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tags" Target="../tags/tag47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" Type="http://schemas.openxmlformats.org/officeDocument/2006/relationships/image" Target="../media/image33.jpeg"/><Relationship Id="rId1" Type="http://schemas.openxmlformats.org/officeDocument/2006/relationships/tags" Target="../tags/tag50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image" Target="../media/image35.jpeg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image" Target="../media/image34.jpeg"/><Relationship Id="rId20" Type="http://schemas.openxmlformats.org/officeDocument/2006/relationships/notesSlide" Target="../notesSlides/notesSlide10.xml"/><Relationship Id="rId2" Type="http://schemas.openxmlformats.org/officeDocument/2006/relationships/tags" Target="../tags/tag513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525.xml"/><Relationship Id="rId17" Type="http://schemas.openxmlformats.org/officeDocument/2006/relationships/tags" Target="../tags/tag524.xml"/><Relationship Id="rId16" Type="http://schemas.openxmlformats.org/officeDocument/2006/relationships/tags" Target="../tags/tag523.xml"/><Relationship Id="rId15" Type="http://schemas.openxmlformats.org/officeDocument/2006/relationships/image" Target="../media/image37.jpeg"/><Relationship Id="rId14" Type="http://schemas.openxmlformats.org/officeDocument/2006/relationships/tags" Target="../tags/tag522.xml"/><Relationship Id="rId13" Type="http://schemas.openxmlformats.org/officeDocument/2006/relationships/tags" Target="../tags/tag521.xml"/><Relationship Id="rId12" Type="http://schemas.openxmlformats.org/officeDocument/2006/relationships/tags" Target="../tags/tag520.xml"/><Relationship Id="rId11" Type="http://schemas.openxmlformats.org/officeDocument/2006/relationships/image" Target="../media/image36.jpeg"/><Relationship Id="rId10" Type="http://schemas.openxmlformats.org/officeDocument/2006/relationships/tags" Target="../tags/tag519.xml"/><Relationship Id="rId1" Type="http://schemas.openxmlformats.org/officeDocument/2006/relationships/tags" Target="../tags/tag51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image" Target="../media/image6.png"/><Relationship Id="rId6" Type="http://schemas.openxmlformats.org/officeDocument/2006/relationships/tags" Target="../tags/tag278.xml"/><Relationship Id="rId5" Type="http://schemas.openxmlformats.org/officeDocument/2006/relationships/image" Target="../media/image5.jpe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81.xml"/><Relationship Id="rId1" Type="http://schemas.openxmlformats.org/officeDocument/2006/relationships/tags" Target="../tags/tag27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image" Target="../media/image8.jpeg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image" Target="../media/image7.jpeg"/><Relationship Id="rId2" Type="http://schemas.openxmlformats.org/officeDocument/2006/relationships/tags" Target="../tags/tag286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92.xml"/><Relationship Id="rId1" Type="http://schemas.openxmlformats.org/officeDocument/2006/relationships/tags" Target="../tags/tag2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科学与基督教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2"/>
            </p:custDataLst>
          </p:nvPr>
        </p:nvSpPr>
        <p:spPr>
          <a:xfrm>
            <a:off x="518160" y="5313680"/>
            <a:ext cx="3982720" cy="1178560"/>
          </a:xfrm>
        </p:spPr>
        <p:txBody>
          <a:bodyPr>
            <a:normAutofit/>
          </a:bodyPr>
          <a:lstStyle/>
          <a:p>
            <a:r>
              <a:rPr lang="zh-CN" altLang="en-US"/>
              <a:t>指导老师：李建发牧师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组成员：张海英、梁以琳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WPS,a click to unlimited possibilities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科学的起源与发展：古代科学的萌芽与发展</a:t>
            </a:r>
            <a:endParaRPr lang="zh-CN" altLang="en-US"/>
          </a:p>
        </p:txBody>
      </p:sp>
      <p:pic>
        <p:nvPicPr>
          <p:cNvPr id="12" name="图片 11" descr="/data/temp/35f7beaf-ae73-11f0-b8a9-86e63497536f.jpg@base@tag=imgScale&amp;m=1&amp;w=927&amp;h=1262&amp;q=9535f7beaf-ae73-11f0-b8a9-86e63497536f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lum bright="-6000" contrast="12000"/>
          </a:blip>
          <a:srcRect t="4324" b="4756"/>
          <a:stretch>
            <a:fillRect/>
          </a:stretch>
        </p:blipFill>
        <p:spPr>
          <a:xfrm>
            <a:off x="624205" y="1671955"/>
            <a:ext cx="3340735" cy="4547870"/>
          </a:xfrm>
          <a:prstGeom prst="round2DiagRect">
            <a:avLst>
              <a:gd name="adj1" fmla="val 27364"/>
              <a:gd name="adj2" fmla="val 0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同侧圆角矩形 12"/>
          <p:cNvSpPr/>
          <p:nvPr>
            <p:custDataLst>
              <p:tags r:id="rId4"/>
            </p:custDataLst>
          </p:nvPr>
        </p:nvSpPr>
        <p:spPr>
          <a:xfrm>
            <a:off x="501650" y="3833495"/>
            <a:ext cx="529590" cy="251269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561840" y="2168525"/>
            <a:ext cx="7014210" cy="889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古代文明在数学、天文、医学的贡献奠基近代科学发展。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" name="矩形: 圆角 6"/>
          <p:cNvSpPr/>
          <p:nvPr>
            <p:custDataLst>
              <p:tags r:id="rId6"/>
            </p:custDataLst>
          </p:nvPr>
        </p:nvSpPr>
        <p:spPr>
          <a:xfrm>
            <a:off x="4558030" y="2095500"/>
            <a:ext cx="2095500" cy="75565"/>
          </a:xfrm>
          <a:prstGeom prst="roundRect">
            <a:avLst>
              <a:gd name="adj" fmla="val 26584"/>
            </a:avLst>
          </a:prstGeom>
          <a:gradFill flip="none" rotWithShape="1">
            <a:gsLst>
              <a:gs pos="97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550410" y="1676400"/>
            <a:ext cx="7014845" cy="493395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kern="0" dirty="0">
                <a:latin typeface="Arial" charset="0"/>
              </a:rPr>
              <a:t>古代文明的科学贡献</a:t>
            </a:r>
            <a:endParaRPr lang="zh-CN" altLang="en-US" sz="2400" b="1" kern="0" dirty="0">
              <a:latin typeface="Arial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561840" y="5353685"/>
            <a:ext cx="7014210" cy="889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希腊化时期，欧几里得在几何学上的成就、阿基米德的力学实验，托勒密的天文学，成为古代世界的科学高峰。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矩形: 圆角 6"/>
          <p:cNvSpPr/>
          <p:nvPr>
            <p:custDataLst>
              <p:tags r:id="rId9"/>
            </p:custDataLst>
          </p:nvPr>
        </p:nvSpPr>
        <p:spPr>
          <a:xfrm>
            <a:off x="4558030" y="5280660"/>
            <a:ext cx="2095500" cy="75565"/>
          </a:xfrm>
          <a:prstGeom prst="roundRect">
            <a:avLst>
              <a:gd name="adj" fmla="val 26584"/>
            </a:avLst>
          </a:prstGeom>
          <a:gradFill flip="none" rotWithShape="1">
            <a:gsLst>
              <a:gs pos="97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550410" y="4861560"/>
            <a:ext cx="7014845" cy="493395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kern="0" dirty="0">
                <a:latin typeface="Arial" charset="0"/>
              </a:rPr>
              <a:t>希腊化时期的科学高峰</a:t>
            </a:r>
            <a:endParaRPr lang="zh-CN" altLang="en-US" sz="2400" b="1" kern="0" dirty="0">
              <a:latin typeface="Arial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4561840" y="3759200"/>
            <a:ext cx="7014210" cy="889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希腊科学兴起，实体构成主义与神形式构成主义并立，数为万物之基。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矩形: 圆角 6"/>
          <p:cNvSpPr/>
          <p:nvPr>
            <p:custDataLst>
              <p:tags r:id="rId12"/>
            </p:custDataLst>
          </p:nvPr>
        </p:nvSpPr>
        <p:spPr>
          <a:xfrm>
            <a:off x="4558030" y="3686175"/>
            <a:ext cx="2095500" cy="75565"/>
          </a:xfrm>
          <a:prstGeom prst="roundRect">
            <a:avLst>
              <a:gd name="adj" fmla="val 26584"/>
            </a:avLst>
          </a:prstGeom>
          <a:gradFill flip="none" rotWithShape="1">
            <a:gsLst>
              <a:gs pos="97000">
                <a:schemeClr val="accent1">
                  <a:lumMod val="60000"/>
                  <a:lumOff val="40000"/>
                  <a:alpha val="0"/>
                </a:schemeClr>
              </a:gs>
              <a:gs pos="0">
                <a:schemeClr val="accent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4550410" y="3267075"/>
            <a:ext cx="7014845" cy="493395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kern="0" dirty="0">
                <a:latin typeface="Arial" charset="0"/>
              </a:rPr>
              <a:t>希腊科学的兴起</a:t>
            </a:r>
            <a:endParaRPr lang="zh-CN" altLang="en-US" sz="2400" b="1" kern="0" dirty="0">
              <a:latin typeface="Arial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ern="0">
                <a:latin typeface="+mn-ea"/>
                <a:sym typeface="+mn-ea"/>
              </a:rPr>
              <a:t>中国古代科学的独特贡献</a:t>
            </a:r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4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5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6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8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9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lvl="1" indent="0" fontAlgn="auto">
              <a:lnSpc>
                <a:spcPct val="150000"/>
              </a:lnSpc>
            </a:pPr>
            <a:r>
              <a:rPr lang="zh-CN" altLang="en-US" sz="2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四大发明，影响深远，中医中药显赫，推动世界进步。</a:t>
            </a:r>
            <a:endParaRPr lang="zh-CN" altLang="en-US" sz="28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7380605" cy="763270"/>
          </a:xfrm>
        </p:spPr>
        <p:txBody>
          <a:bodyPr>
            <a:normAutofit/>
          </a:bodyPr>
          <a:lstStyle/>
          <a:p>
            <a:r>
              <a:rPr lang="zh-CN" altLang="en-US"/>
              <a:t>欧洲科学革命与启蒙运动</a:t>
            </a:r>
            <a:endParaRPr lang="zh-CN" altLang="en-US"/>
          </a:p>
        </p:txBody>
      </p:sp>
      <p:pic>
        <p:nvPicPr>
          <p:cNvPr id="129" name="图片 128" descr="/data/temp/3d9a7c2a-ae73-11f0-9905-126ba0e9605a.png3d9a7c2a-ae73-11f0-9905-126ba0e9605a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6" b="16"/>
          <a:stretch>
            <a:fillRect/>
          </a:stretch>
        </p:blipFill>
        <p:spPr>
          <a:xfrm>
            <a:off x="6655720" y="1"/>
            <a:ext cx="5536279" cy="6857999"/>
          </a:xfrm>
          <a:custGeom>
            <a:avLst/>
            <a:gdLst>
              <a:gd name="connsiteX0" fmla="*/ 3428998 w 5536279"/>
              <a:gd name="connsiteY0" fmla="*/ 0 h 6857999"/>
              <a:gd name="connsiteX1" fmla="*/ 5536279 w 5536279"/>
              <a:gd name="connsiteY1" fmla="*/ 0 h 6857999"/>
              <a:gd name="connsiteX2" fmla="*/ 5536279 w 5536279"/>
              <a:gd name="connsiteY2" fmla="*/ 2704204 h 6857999"/>
              <a:gd name="connsiteX3" fmla="*/ 4811483 w 5536279"/>
              <a:gd name="connsiteY3" fmla="*/ 3429000 h 6857999"/>
              <a:gd name="connsiteX4" fmla="*/ 5536279 w 5536279"/>
              <a:gd name="connsiteY4" fmla="*/ 4153796 h 6857999"/>
              <a:gd name="connsiteX5" fmla="*/ 5536279 w 5536279"/>
              <a:gd name="connsiteY5" fmla="*/ 6857999 h 6857999"/>
              <a:gd name="connsiteX6" fmla="*/ 3428999 w 5536279"/>
              <a:gd name="connsiteY6" fmla="*/ 6857999 h 6857999"/>
              <a:gd name="connsiteX7" fmla="*/ 0 w 5536279"/>
              <a:gd name="connsiteY7" fmla="*/ 3429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6279" h="6857999">
                <a:moveTo>
                  <a:pt x="3428998" y="0"/>
                </a:moveTo>
                <a:lnTo>
                  <a:pt x="5536279" y="0"/>
                </a:lnTo>
                <a:lnTo>
                  <a:pt x="5536279" y="2704204"/>
                </a:lnTo>
                <a:lnTo>
                  <a:pt x="4811483" y="3429000"/>
                </a:lnTo>
                <a:lnTo>
                  <a:pt x="5536279" y="4153796"/>
                </a:lnTo>
                <a:lnTo>
                  <a:pt x="5536279" y="6857999"/>
                </a:lnTo>
                <a:lnTo>
                  <a:pt x="3428999" y="6857999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>
                <a:alpha val="10000"/>
              </a:schemeClr>
            </a:solidFill>
          </a:ln>
        </p:spPr>
      </p:pic>
      <p:sp>
        <p:nvSpPr>
          <p:cNvPr id="6" name="边界"/>
          <p:cNvSpPr/>
          <p:nvPr>
            <p:custDataLst>
              <p:tags r:id="rId4"/>
            </p:custDataLst>
          </p:nvPr>
        </p:nvSpPr>
        <p:spPr>
          <a:xfrm>
            <a:off x="635953" y="1680210"/>
            <a:ext cx="5194301" cy="45834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正文"/>
          <p:cNvSpPr txBox="1"/>
          <p:nvPr>
            <p:custDataLst>
              <p:tags r:id="rId5"/>
            </p:custDataLst>
          </p:nvPr>
        </p:nvSpPr>
        <p:spPr>
          <a:xfrm>
            <a:off x="635953" y="2691963"/>
            <a:ext cx="2292034" cy="1219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托马斯·阿奎那融合亚里士多德理论，使自然哲学在中世纪神学下延续。</a:t>
            </a:r>
            <a:endParaRPr lang="zh-CN" altLang="en-US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4" name="标题"/>
          <p:cNvSpPr txBox="1"/>
          <p:nvPr>
            <p:custDataLst>
              <p:tags r:id="rId6"/>
            </p:custDataLst>
          </p:nvPr>
        </p:nvSpPr>
        <p:spPr>
          <a:xfrm>
            <a:off x="635953" y="2363620"/>
            <a:ext cx="2292034" cy="288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中世纪科学的延续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7" name="正文"/>
          <p:cNvSpPr txBox="1"/>
          <p:nvPr>
            <p:custDataLst>
              <p:tags r:id="rId7"/>
            </p:custDataLst>
          </p:nvPr>
        </p:nvSpPr>
        <p:spPr>
          <a:xfrm>
            <a:off x="3537584" y="2691963"/>
            <a:ext cx="2292034" cy="1219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伊斯兰大翻译运动，始于830年，承继希腊学术，奠基科学创新，催化欧洲文艺复兴。</a:t>
            </a:r>
            <a:endParaRPr lang="zh-CN" altLang="en-US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8" name="标题"/>
          <p:cNvSpPr txBox="1"/>
          <p:nvPr>
            <p:custDataLst>
              <p:tags r:id="rId8"/>
            </p:custDataLst>
          </p:nvPr>
        </p:nvSpPr>
        <p:spPr>
          <a:xfrm>
            <a:off x="3537584" y="2363620"/>
            <a:ext cx="2292034" cy="288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伊斯兰的大翻译运动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9"/>
            </p:custDataLst>
          </p:nvPr>
        </p:nvSpPr>
        <p:spPr>
          <a:xfrm>
            <a:off x="636589" y="1812565"/>
            <a:ext cx="469606" cy="469606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charset="-122"/>
              <a:sym typeface="+mn-ea"/>
            </a:endParaRPr>
          </a:p>
        </p:txBody>
      </p:sp>
      <p:pic>
        <p:nvPicPr>
          <p:cNvPr id="590" name="图片 589" descr="32313538333935363b32313538333934333bb6d4bbb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8401" y="1914377"/>
            <a:ext cx="265983" cy="265983"/>
          </a:xfrm>
          <a:prstGeom prst="rect">
            <a:avLst/>
          </a:prstGeom>
        </p:spPr>
      </p:pic>
      <p:sp>
        <p:nvSpPr>
          <p:cNvPr id="29" name="圆角矩形 28"/>
          <p:cNvSpPr/>
          <p:nvPr>
            <p:custDataLst>
              <p:tags r:id="rId12"/>
            </p:custDataLst>
          </p:nvPr>
        </p:nvSpPr>
        <p:spPr>
          <a:xfrm>
            <a:off x="3538220" y="1812565"/>
            <a:ext cx="469606" cy="469606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charset="-122"/>
              <a:sym typeface="+mn-ea"/>
            </a:endParaRPr>
          </a:p>
        </p:txBody>
      </p:sp>
      <p:pic>
        <p:nvPicPr>
          <p:cNvPr id="592" name="图片 591" descr="32313538333935363b32313538333934373bcec4bcfebcd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0032" y="1914377"/>
            <a:ext cx="265983" cy="265983"/>
          </a:xfrm>
          <a:prstGeom prst="rect">
            <a:avLst/>
          </a:prstGeom>
        </p:spPr>
      </p:pic>
      <p:sp>
        <p:nvSpPr>
          <p:cNvPr id="16" name="正文"/>
          <p:cNvSpPr txBox="1"/>
          <p:nvPr>
            <p:custDataLst>
              <p:tags r:id="rId15"/>
            </p:custDataLst>
          </p:nvPr>
        </p:nvSpPr>
        <p:spPr>
          <a:xfrm>
            <a:off x="635953" y="5031721"/>
            <a:ext cx="2292034" cy="1219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科学革命，日心说奠基，万有引力定律深远影响哲学与神学。</a:t>
            </a:r>
            <a:endParaRPr lang="zh-CN" altLang="en-US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标题"/>
          <p:cNvSpPr txBox="1"/>
          <p:nvPr>
            <p:custDataLst>
              <p:tags r:id="rId16"/>
            </p:custDataLst>
          </p:nvPr>
        </p:nvSpPr>
        <p:spPr>
          <a:xfrm>
            <a:off x="635953" y="4703379"/>
            <a:ext cx="2292034" cy="288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文艺复兴与科学革命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8" name="正文"/>
          <p:cNvSpPr txBox="1"/>
          <p:nvPr>
            <p:custDataLst>
              <p:tags r:id="rId17"/>
            </p:custDataLst>
          </p:nvPr>
        </p:nvSpPr>
        <p:spPr>
          <a:xfrm>
            <a:off x="3537584" y="5031721"/>
            <a:ext cx="2292034" cy="1219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这些科学成就的产生后，许多知识分子不再尊重圣经的启示或教会的传统， 理性成为至高的权威。</a:t>
            </a:r>
            <a:endParaRPr lang="zh-CN" altLang="en-US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标题"/>
          <p:cNvSpPr txBox="1"/>
          <p:nvPr>
            <p:custDataLst>
              <p:tags r:id="rId18"/>
            </p:custDataLst>
          </p:nvPr>
        </p:nvSpPr>
        <p:spPr>
          <a:xfrm>
            <a:off x="3537584" y="4703379"/>
            <a:ext cx="2292034" cy="288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理性成为至高权威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19"/>
            </p:custDataLst>
          </p:nvPr>
        </p:nvSpPr>
        <p:spPr>
          <a:xfrm>
            <a:off x="636589" y="4152323"/>
            <a:ext cx="469606" cy="469606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charset="-122"/>
              <a:sym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20"/>
            </p:custDataLst>
          </p:nvPr>
        </p:nvSpPr>
        <p:spPr>
          <a:xfrm>
            <a:off x="3538220" y="4152323"/>
            <a:ext cx="469606" cy="469606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charset="-122"/>
              <a:sym typeface="+mn-ea"/>
            </a:endParaRPr>
          </a:p>
        </p:txBody>
      </p:sp>
      <p:pic>
        <p:nvPicPr>
          <p:cNvPr id="591" name="图片 590" descr="32313538333935363b32313538333935323bd3cabcfe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37765" y="4253498"/>
            <a:ext cx="266955" cy="266955"/>
          </a:xfrm>
          <a:prstGeom prst="rect">
            <a:avLst/>
          </a:prstGeom>
        </p:spPr>
      </p:pic>
      <p:pic>
        <p:nvPicPr>
          <p:cNvPr id="593" name="图片 592" descr="32313538333935363b32313538333934313bb8f6c8cbd0c5cfa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639396" y="4253498"/>
            <a:ext cx="266955" cy="26695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近现代科学的突破与挑战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95960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417279" y="1416072"/>
            <a:ext cx="3358599" cy="4643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37963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charset="-122"/>
            </a:endParaRPr>
          </a:p>
        </p:txBody>
      </p:sp>
      <p:pic>
        <p:nvPicPr>
          <p:cNvPr id="9" name="图片 8" descr="/data/temp/3d58757b-ae73-11f0-88da-76af0e732785.jpg@base@tag=imgScale&amp;m=1&amp;w=932&amp;h=529&amp;q=953d58757b-ae73-11f0-88da-76af0e73278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7456" b="7456"/>
          <a:stretch>
            <a:fillRect/>
          </a:stretch>
        </p:blipFill>
        <p:spPr>
          <a:xfrm>
            <a:off x="8137963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图片 18" descr="/data/temp/3d587485-ae73-11f0-88da-76af0e732785.jpg@base@tag=imgScale&amp;m=1&amp;w=932&amp;h=529&amp;q=953d587485-ae73-11f0-88da-76af0e73278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0605" r="17534" b="378"/>
          <a:stretch>
            <a:fillRect/>
          </a:stretch>
        </p:blipFill>
        <p:spPr>
          <a:xfrm>
            <a:off x="4417279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20" name="图片 19" descr="/data/temp/3d5874ac-ae73-11f0-88da-76af0e732785.png3d5874ac-ae73-11f0-88da-76af0e732785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40" b="40"/>
          <a:stretch>
            <a:fillRect/>
          </a:stretch>
        </p:blipFill>
        <p:spPr>
          <a:xfrm>
            <a:off x="695960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1052851" y="3505980"/>
            <a:ext cx="2661228" cy="5327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启蒙运动与科学独立</a:t>
            </a:r>
            <a:endParaRPr lang="zh-CN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1052216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启蒙运动促科学独立，工业革命显科学实用价值。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4774170" y="3505980"/>
            <a:ext cx="2659955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+mn-ea"/>
                <a:cs typeface="+mn-ea"/>
              </a:rPr>
              <a:t>生命科学与进化论</a:t>
            </a:r>
            <a:endParaRPr lang="zh-CN" altLang="en-US" sz="22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4773535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ea"/>
                <a:cs typeface="+mn-ea"/>
              </a:rPr>
              <a:t>达尔文《物种起源》挑战教会，重塑生物界认知。</a:t>
            </a:r>
            <a:endParaRPr lang="zh-CN" altLang="en-US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8496124" y="3505980"/>
            <a:ext cx="2658049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数学物理的新转折</a:t>
            </a:r>
            <a:endParaRPr lang="zh-CN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6"/>
            </p:custDataLst>
          </p:nvPr>
        </p:nvSpPr>
        <p:spPr>
          <a:xfrm>
            <a:off x="8494219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非欧几何与热力学新定律，挑战自然认知，引领科学哲学思辨。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8515190" y="1371290"/>
            <a:ext cx="970004" cy="89730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8" h="1413">
                <a:moveTo>
                  <a:pt x="485" y="0"/>
                </a:moveTo>
                <a:lnTo>
                  <a:pt x="615" y="206"/>
                </a:lnTo>
                <a:cubicBezTo>
                  <a:pt x="507" y="251"/>
                  <a:pt x="428" y="318"/>
                  <a:pt x="377" y="408"/>
                </a:cubicBezTo>
                <a:cubicBezTo>
                  <a:pt x="326" y="497"/>
                  <a:pt x="297" y="627"/>
                  <a:pt x="291" y="798"/>
                </a:cubicBezTo>
                <a:lnTo>
                  <a:pt x="568" y="798"/>
                </a:lnTo>
                <a:lnTo>
                  <a:pt x="568" y="1413"/>
                </a:lnTo>
                <a:lnTo>
                  <a:pt x="0" y="1413"/>
                </a:lnTo>
                <a:lnTo>
                  <a:pt x="0" y="927"/>
                </a:lnTo>
                <a:cubicBezTo>
                  <a:pt x="0" y="664"/>
                  <a:pt x="31" y="474"/>
                  <a:pt x="94" y="356"/>
                </a:cubicBezTo>
                <a:cubicBezTo>
                  <a:pt x="177" y="199"/>
                  <a:pt x="307" y="80"/>
                  <a:pt x="485" y="0"/>
                </a:cubicBezTo>
                <a:close/>
                <a:moveTo>
                  <a:pt x="1398" y="0"/>
                </a:moveTo>
                <a:lnTo>
                  <a:pt x="1528" y="206"/>
                </a:lnTo>
                <a:cubicBezTo>
                  <a:pt x="1420" y="251"/>
                  <a:pt x="1340" y="318"/>
                  <a:pt x="1290" y="408"/>
                </a:cubicBezTo>
                <a:cubicBezTo>
                  <a:pt x="1239" y="497"/>
                  <a:pt x="1210" y="627"/>
                  <a:pt x="1204" y="798"/>
                </a:cubicBezTo>
                <a:lnTo>
                  <a:pt x="1481" y="798"/>
                </a:lnTo>
                <a:lnTo>
                  <a:pt x="1481" y="1413"/>
                </a:lnTo>
                <a:lnTo>
                  <a:pt x="912" y="1413"/>
                </a:lnTo>
                <a:lnTo>
                  <a:pt x="912" y="927"/>
                </a:lnTo>
                <a:cubicBezTo>
                  <a:pt x="912" y="664"/>
                  <a:pt x="944" y="474"/>
                  <a:pt x="1006" y="356"/>
                </a:cubicBezTo>
                <a:cubicBezTo>
                  <a:pt x="1089" y="199"/>
                  <a:pt x="1220" y="80"/>
                  <a:pt x="139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3" name="图片 12" descr="/data/temp/3da4cdd3-ae73-11f0-a83d-0ef9ba582428.jpg3da4cdd3-ae73-11f0-a83d-0ef9ba58242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53" b="353"/>
          <a:stretch>
            <a:fillRect/>
          </a:stretch>
        </p:blipFill>
        <p:spPr>
          <a:xfrm>
            <a:off x="0" y="-636"/>
            <a:ext cx="6431028" cy="6858636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标题 3"/>
          <p:cNvSpPr/>
          <p:nvPr>
            <p:custDataLst>
              <p:tags r:id="rId4"/>
            </p:custDataLst>
          </p:nvPr>
        </p:nvSpPr>
        <p:spPr>
          <a:xfrm>
            <a:off x="6541200" y="1476650"/>
            <a:ext cx="4803740" cy="1767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400" dirty="0"/>
              <a:t>三、科学与基督教的冲突</a:t>
            </a:r>
            <a:endParaRPr lang="zh-CN" altLang="en-US" sz="4400" dirty="0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84910" y="3499168"/>
            <a:ext cx="10130790" cy="2667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1645285" y="4446588"/>
            <a:ext cx="9210675" cy="1414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ea"/>
                <a:cs typeface="+mn-ea"/>
              </a:rPr>
              <a:t>伽利略因支持日心说，遭教廷打压，科学与信仰冲突显。</a:t>
            </a:r>
            <a:endParaRPr lang="zh-CN" altLang="en-US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1645920" y="3806508"/>
            <a:ext cx="9210675" cy="4984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+mn-ea"/>
                <a:cs typeface="+mn-ea"/>
              </a:rPr>
              <a:t>伽利略事件与科学冲突</a:t>
            </a:r>
            <a:endParaRPr lang="zh-CN" altLang="en-US" sz="2800" b="1">
              <a:solidFill>
                <a:srgbClr val="FFFFFF"/>
              </a:solidFill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达尔文的进化论挑战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达尔文《物种起源》引发科学革命，提出自然选择致物种渐进演化。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达尔文的科学革命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多数国家认可进化论，基督教与之调和，强调创世历史性，维护圣经权威。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基督教对进化论的回应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8209072" y="2336420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进化论挑战《创世记》，动摇基督教基石，重塑人神关系。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8209072" y="1668365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进化论与基督教的冲突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8209072" y="4625713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这一趋势在后来的教育体系中延续，对基督教进行制度上的打压。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8209072" y="3961468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教育体系中的进化论趋势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19" name="图片 18" descr="/data/temp/3e2d32d8-ae73-11f0-95a9-f67080d81b90.png3e2d32d8-ae73-11f0-95a9-f67080d81b9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图片 24" descr="/data/temp/3e2d3348-ae73-11f0-95a9-f67080d81b90.jpg@base@tag=imgScale&amp;m=1&amp;w=450&amp;h=450&amp;q=953e2d3348-ae73-11f0-95a9-f67080d81b9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 r="17127"/>
          <a:stretch>
            <a:fillRect/>
          </a:stretch>
        </p:blipFill>
        <p:spPr>
          <a:xfrm>
            <a:off x="6278572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图片 25" descr="/data/temp/3e2d32ed-ae73-11f0-95a9-f67080d81b90.jpg@base@tag=imgScale&amp;m=1&amp;w=450&amp;h=450&amp;q=953e2d32ed-ae73-11f0-95a9-f67080d81b9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7856" t="5111" r="1911" b="444"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图片 26" descr="/data/temp/3e2d33e0-ae73-11f0-95a9-f67080d81b90.jpg@base@tag=imgScale&amp;m=1&amp;w=450&amp;h=450&amp;q=953e2d33e0-ae73-11f0-95a9-f67080d81b9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l="6889" t="8096" b="219"/>
          <a:stretch>
            <a:fillRect/>
          </a:stretch>
        </p:blipFill>
        <p:spPr>
          <a:xfrm>
            <a:off x="6278572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" name="八边形 30"/>
          <p:cNvSpPr/>
          <p:nvPr>
            <p:custDataLst>
              <p:tags r:id="rId18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2" name="八边形 31"/>
          <p:cNvSpPr/>
          <p:nvPr>
            <p:custDataLst>
              <p:tags r:id="rId19"/>
            </p:custDataLst>
          </p:nvPr>
        </p:nvSpPr>
        <p:spPr>
          <a:xfrm>
            <a:off x="7391785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3" name="八边形 32"/>
          <p:cNvSpPr/>
          <p:nvPr>
            <p:custDataLst>
              <p:tags r:id="rId20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4" name="八边形 33"/>
          <p:cNvSpPr/>
          <p:nvPr>
            <p:custDataLst>
              <p:tags r:id="rId21"/>
            </p:custDataLst>
          </p:nvPr>
        </p:nvSpPr>
        <p:spPr>
          <a:xfrm>
            <a:off x="7391785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04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>
            <p:custDataLst>
              <p:tags r:id="rId1"/>
            </p:custDataLst>
          </p:nvPr>
        </p:nvSpPr>
        <p:spPr>
          <a:xfrm>
            <a:off x="6922135" y="103505"/>
            <a:ext cx="5280660" cy="66814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316" h="10522">
                <a:moveTo>
                  <a:pt x="5703" y="0"/>
                </a:moveTo>
                <a:cubicBezTo>
                  <a:pt x="6632" y="0"/>
                  <a:pt x="7510" y="205"/>
                  <a:pt x="8286" y="569"/>
                </a:cubicBezTo>
                <a:lnTo>
                  <a:pt x="8316" y="584"/>
                </a:lnTo>
                <a:lnTo>
                  <a:pt x="8316" y="9938"/>
                </a:lnTo>
                <a:lnTo>
                  <a:pt x="8286" y="9953"/>
                </a:lnTo>
                <a:cubicBezTo>
                  <a:pt x="7510" y="10317"/>
                  <a:pt x="6632" y="10522"/>
                  <a:pt x="5703" y="10522"/>
                </a:cubicBezTo>
                <a:cubicBezTo>
                  <a:pt x="2554" y="10522"/>
                  <a:pt x="0" y="8166"/>
                  <a:pt x="0" y="5262"/>
                </a:cubicBezTo>
                <a:cubicBezTo>
                  <a:pt x="0" y="2356"/>
                  <a:pt x="2554" y="0"/>
                  <a:pt x="570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18" name="图片 17" descr="/data/temp/3635f703-ae73-11f0-b8a9-86e63497536f.jpg@base@tag=imgScale&amp;m=1&amp;w=1423&amp;h=1781&amp;q=953635f703-ae73-11f0-b8a9-86e63497536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134" b="5428"/>
          <a:stretch>
            <a:fillRect/>
          </a:stretch>
        </p:blipFill>
        <p:spPr>
          <a:xfrm>
            <a:off x="7077075" y="229870"/>
            <a:ext cx="5126355" cy="6417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73" h="10107">
                <a:moveTo>
                  <a:pt x="5479" y="0"/>
                </a:moveTo>
                <a:cubicBezTo>
                  <a:pt x="6400" y="0"/>
                  <a:pt x="7269" y="210"/>
                  <a:pt x="8031" y="581"/>
                </a:cubicBezTo>
                <a:lnTo>
                  <a:pt x="8073" y="602"/>
                </a:lnTo>
                <a:lnTo>
                  <a:pt x="8073" y="9505"/>
                </a:lnTo>
                <a:lnTo>
                  <a:pt x="8031" y="9526"/>
                </a:lnTo>
                <a:cubicBezTo>
                  <a:pt x="7269" y="9897"/>
                  <a:pt x="6400" y="10107"/>
                  <a:pt x="5479" y="10107"/>
                </a:cubicBezTo>
                <a:cubicBezTo>
                  <a:pt x="2453" y="10107"/>
                  <a:pt x="0" y="7844"/>
                  <a:pt x="0" y="5054"/>
                </a:cubicBezTo>
                <a:cubicBezTo>
                  <a:pt x="0" y="2263"/>
                  <a:pt x="2453" y="0"/>
                  <a:pt x="5479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</p:pic>
      <p:sp>
        <p:nvSpPr>
          <p:cNvPr id="2" name="标题 1"/>
          <p:cNvSpPr/>
          <p:nvPr>
            <p:ph type="title"/>
            <p:custDataLst>
              <p:tags r:id="rId4"/>
            </p:custDataLst>
          </p:nvPr>
        </p:nvSpPr>
        <p:spPr>
          <a:xfrm>
            <a:off x="611505" y="608330"/>
            <a:ext cx="6292850" cy="763270"/>
          </a:xfrm>
        </p:spPr>
        <p:txBody>
          <a:bodyPr/>
          <a:lstStyle/>
          <a:p>
            <a:r>
              <a:rPr lang="zh-CN" altLang="en-US"/>
              <a:t>科学主义与基督教的冲突</a:t>
            </a:r>
            <a:endParaRPr lang="zh-CN" altLang="en-US"/>
          </a:p>
        </p:txBody>
      </p:sp>
      <p:sp>
        <p:nvSpPr>
          <p:cNvPr id="3" name="边界"/>
          <p:cNvSpPr/>
          <p:nvPr>
            <p:custDataLst>
              <p:tags r:id="rId5"/>
            </p:custDataLst>
          </p:nvPr>
        </p:nvSpPr>
        <p:spPr>
          <a:xfrm>
            <a:off x="598964" y="1685823"/>
            <a:ext cx="5184457" cy="457474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cs typeface="微软雅黑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601505" y="1679472"/>
            <a:ext cx="478878" cy="424893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1117854" y="1680107"/>
            <a:ext cx="4667472" cy="424893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chemeClr val="accent1"/>
                </a:solidFill>
                <a:latin typeface="+mn-ea"/>
                <a:cs typeface="+mn-ea"/>
              </a:rPr>
              <a:t>科学主义与基督教的对立</a:t>
            </a:r>
            <a:endParaRPr lang="zh-CN" altLang="en-US" sz="19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1116584" y="2132310"/>
            <a:ext cx="4667472" cy="168242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20世纪科学主义兴起，视科学为唯一真理，基督教被视为主观信仰，受心理学与社会学挑战。</a:t>
            </a:r>
            <a:endParaRPr lang="zh-CN" altLang="en-US" sz="19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601505" y="4124036"/>
            <a:ext cx="478878" cy="424893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1117854" y="4124036"/>
            <a:ext cx="4667472" cy="424893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chemeClr val="accent1"/>
                </a:solidFill>
                <a:latin typeface="+mn-ea"/>
                <a:cs typeface="+mn-ea"/>
              </a:rPr>
              <a:t>前沿科学对上帝假设的质疑</a:t>
            </a:r>
            <a:endParaRPr lang="zh-CN" altLang="en-US" sz="19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1116584" y="4578779"/>
            <a:ext cx="4667472" cy="168242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前沿科学进展挑战上帝假设，科学主义膨胀，基督教边缘化。</a:t>
            </a:r>
            <a:endParaRPr lang="zh-CN" altLang="en-US" sz="19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 flipV="1">
            <a:off x="823160" y="2274576"/>
            <a:ext cx="635" cy="1655114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</p:spTree>
    <p:custDataLst>
      <p:tags r:id="rId1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</a:t>
            </a:r>
            <a:r>
              <a:t>5</a:t>
            </a:r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从圣经中启示的自然规律看科学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神与自然秩序</a:t>
            </a:r>
            <a:endParaRPr lang="zh-CN" altLang="en-US"/>
          </a:p>
        </p:txBody>
      </p:sp>
      <p:pic>
        <p:nvPicPr>
          <p:cNvPr id="8" name="图片 7" descr="/data/temp/372d1232-ae73-11f0-9a2a-fec726de1c98.jpg@base@tag=imgScale&amp;m=1&amp;w=448&amp;h=405&amp;q=95372d1232-ae73-11f0-9a2a-fec726de1c98"/>
          <p:cNvPicPr/>
          <p:nvPr>
            <p:custDataLst>
              <p:tags r:id="rId2"/>
            </p:custDataLst>
          </p:nvPr>
        </p:nvPicPr>
        <p:blipFill rotWithShape="1">
          <a:blip r:embed="rId3"/>
          <a:srcRect l="13200" r="13200"/>
          <a:stretch>
            <a:fillRect/>
          </a:stretch>
        </p:blipFill>
        <p:spPr>
          <a:xfrm>
            <a:off x="6022541" y="1486312"/>
            <a:ext cx="1699966" cy="1538556"/>
          </a:xfrm>
          <a:custGeom>
            <a:avLst/>
            <a:gdLst>
              <a:gd name="connsiteX0" fmla="*/ 523564 w 1612801"/>
              <a:gd name="connsiteY0" fmla="*/ 0 h 1459667"/>
              <a:gd name="connsiteX1" fmla="*/ 1089218 w 1612801"/>
              <a:gd name="connsiteY1" fmla="*/ 0 h 1459667"/>
              <a:gd name="connsiteX2" fmla="*/ 1297027 w 1612801"/>
              <a:gd name="connsiteY2" fmla="*/ 119965 h 1459667"/>
              <a:gd name="connsiteX3" fmla="*/ 1579857 w 1612801"/>
              <a:gd name="connsiteY3" fmla="*/ 609835 h 1459667"/>
              <a:gd name="connsiteX4" fmla="*/ 1579877 w 1612801"/>
              <a:gd name="connsiteY4" fmla="*/ 849799 h 1459667"/>
              <a:gd name="connsiteX5" fmla="*/ 1297045 w 1612801"/>
              <a:gd name="connsiteY5" fmla="*/ 1339668 h 1459667"/>
              <a:gd name="connsiteX6" fmla="*/ 1089239 w 1612801"/>
              <a:gd name="connsiteY6" fmla="*/ 1459667 h 1459667"/>
              <a:gd name="connsiteX7" fmla="*/ 523584 w 1612801"/>
              <a:gd name="connsiteY7" fmla="*/ 1459667 h 1459667"/>
              <a:gd name="connsiteX8" fmla="*/ 315776 w 1612801"/>
              <a:gd name="connsiteY8" fmla="*/ 1339702 h 1459667"/>
              <a:gd name="connsiteX9" fmla="*/ 32944 w 1612801"/>
              <a:gd name="connsiteY9" fmla="*/ 849833 h 1459667"/>
              <a:gd name="connsiteX10" fmla="*/ 32925 w 1612801"/>
              <a:gd name="connsiteY10" fmla="*/ 609869 h 1459667"/>
              <a:gd name="connsiteX11" fmla="*/ 315756 w 1612801"/>
              <a:gd name="connsiteY11" fmla="*/ 119999 h 1459667"/>
              <a:gd name="connsiteX12" fmla="*/ 523564 w 1612801"/>
              <a:gd name="connsiteY12" fmla="*/ 0 h 14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2801" h="1459667">
                <a:moveTo>
                  <a:pt x="523564" y="0"/>
                </a:moveTo>
                <a:cubicBezTo>
                  <a:pt x="611386" y="1"/>
                  <a:pt x="1001395" y="1"/>
                  <a:pt x="1089218" y="0"/>
                </a:cubicBezTo>
                <a:cubicBezTo>
                  <a:pt x="1177042" y="1"/>
                  <a:pt x="1253114" y="43909"/>
                  <a:pt x="1297027" y="119965"/>
                </a:cubicBezTo>
                <a:cubicBezTo>
                  <a:pt x="1340938" y="196023"/>
                  <a:pt x="1535945" y="533779"/>
                  <a:pt x="1579857" y="609835"/>
                </a:cubicBezTo>
                <a:cubicBezTo>
                  <a:pt x="1623769" y="685893"/>
                  <a:pt x="1623789" y="773744"/>
                  <a:pt x="1579877" y="849799"/>
                </a:cubicBezTo>
                <a:cubicBezTo>
                  <a:pt x="1535964" y="925857"/>
                  <a:pt x="1340957" y="1263613"/>
                  <a:pt x="1297045" y="1339668"/>
                </a:cubicBezTo>
                <a:cubicBezTo>
                  <a:pt x="1253134" y="1415727"/>
                  <a:pt x="1177061" y="1459668"/>
                  <a:pt x="1089239" y="1459667"/>
                </a:cubicBezTo>
                <a:cubicBezTo>
                  <a:pt x="1001416" y="1459668"/>
                  <a:pt x="611407" y="1459668"/>
                  <a:pt x="523584" y="1459667"/>
                </a:cubicBezTo>
                <a:cubicBezTo>
                  <a:pt x="435760" y="1459668"/>
                  <a:pt x="359687" y="1415759"/>
                  <a:pt x="315776" y="1339702"/>
                </a:cubicBezTo>
                <a:cubicBezTo>
                  <a:pt x="271864" y="1263646"/>
                  <a:pt x="76857" y="925890"/>
                  <a:pt x="32944" y="849833"/>
                </a:cubicBezTo>
                <a:cubicBezTo>
                  <a:pt x="-10968" y="773776"/>
                  <a:pt x="-10987" y="685925"/>
                  <a:pt x="32925" y="609869"/>
                </a:cubicBezTo>
                <a:cubicBezTo>
                  <a:pt x="76837" y="533812"/>
                  <a:pt x="271844" y="196057"/>
                  <a:pt x="315756" y="119999"/>
                </a:cubicBezTo>
                <a:cubicBezTo>
                  <a:pt x="359669" y="43943"/>
                  <a:pt x="435740" y="1"/>
                  <a:pt x="523564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>
                <a:alpha val="65000"/>
              </a:schemeClr>
            </a:solidFill>
          </a:ln>
        </p:spPr>
      </p:pic>
      <p:pic>
        <p:nvPicPr>
          <p:cNvPr id="12" name="图片 11" descr="/data/temp/372d1262-ae73-11f0-9a2a-fec726de1c98.jpg@base@tag=imgScale&amp;m=1&amp;w=448&amp;h=405&amp;q=95372d1262-ae73-11f0-9a2a-fec726de1c98"/>
          <p:cNvPicPr/>
          <p:nvPr>
            <p:custDataLst>
              <p:tags r:id="rId4"/>
            </p:custDataLst>
          </p:nvPr>
        </p:nvPicPr>
        <p:blipFill rotWithShape="1">
          <a:blip r:embed="rId5"/>
          <a:srcRect l="13200" r="13200"/>
          <a:stretch>
            <a:fillRect/>
          </a:stretch>
        </p:blipFill>
        <p:spPr>
          <a:xfrm>
            <a:off x="4424877" y="2454148"/>
            <a:ext cx="1699966" cy="1538556"/>
          </a:xfrm>
          <a:custGeom>
            <a:avLst/>
            <a:gdLst>
              <a:gd name="connsiteX0" fmla="*/ 523564 w 1612801"/>
              <a:gd name="connsiteY0" fmla="*/ 0 h 1459667"/>
              <a:gd name="connsiteX1" fmla="*/ 1089218 w 1612801"/>
              <a:gd name="connsiteY1" fmla="*/ 0 h 1459667"/>
              <a:gd name="connsiteX2" fmla="*/ 1297027 w 1612801"/>
              <a:gd name="connsiteY2" fmla="*/ 119965 h 1459667"/>
              <a:gd name="connsiteX3" fmla="*/ 1579857 w 1612801"/>
              <a:gd name="connsiteY3" fmla="*/ 609835 h 1459667"/>
              <a:gd name="connsiteX4" fmla="*/ 1579877 w 1612801"/>
              <a:gd name="connsiteY4" fmla="*/ 849799 h 1459667"/>
              <a:gd name="connsiteX5" fmla="*/ 1297045 w 1612801"/>
              <a:gd name="connsiteY5" fmla="*/ 1339668 h 1459667"/>
              <a:gd name="connsiteX6" fmla="*/ 1089239 w 1612801"/>
              <a:gd name="connsiteY6" fmla="*/ 1459667 h 1459667"/>
              <a:gd name="connsiteX7" fmla="*/ 523584 w 1612801"/>
              <a:gd name="connsiteY7" fmla="*/ 1459667 h 1459667"/>
              <a:gd name="connsiteX8" fmla="*/ 315776 w 1612801"/>
              <a:gd name="connsiteY8" fmla="*/ 1339702 h 1459667"/>
              <a:gd name="connsiteX9" fmla="*/ 32944 w 1612801"/>
              <a:gd name="connsiteY9" fmla="*/ 849833 h 1459667"/>
              <a:gd name="connsiteX10" fmla="*/ 32925 w 1612801"/>
              <a:gd name="connsiteY10" fmla="*/ 609869 h 1459667"/>
              <a:gd name="connsiteX11" fmla="*/ 315756 w 1612801"/>
              <a:gd name="connsiteY11" fmla="*/ 119999 h 1459667"/>
              <a:gd name="connsiteX12" fmla="*/ 523564 w 1612801"/>
              <a:gd name="connsiteY12" fmla="*/ 0 h 14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2801" h="1459667">
                <a:moveTo>
                  <a:pt x="523564" y="0"/>
                </a:moveTo>
                <a:cubicBezTo>
                  <a:pt x="611386" y="1"/>
                  <a:pt x="1001395" y="1"/>
                  <a:pt x="1089218" y="0"/>
                </a:cubicBezTo>
                <a:cubicBezTo>
                  <a:pt x="1177042" y="1"/>
                  <a:pt x="1253114" y="43910"/>
                  <a:pt x="1297027" y="119965"/>
                </a:cubicBezTo>
                <a:cubicBezTo>
                  <a:pt x="1340938" y="196023"/>
                  <a:pt x="1535945" y="533779"/>
                  <a:pt x="1579857" y="609835"/>
                </a:cubicBezTo>
                <a:cubicBezTo>
                  <a:pt x="1623769" y="685893"/>
                  <a:pt x="1623789" y="773744"/>
                  <a:pt x="1579877" y="849799"/>
                </a:cubicBezTo>
                <a:cubicBezTo>
                  <a:pt x="1535964" y="925857"/>
                  <a:pt x="1340957" y="1263613"/>
                  <a:pt x="1297045" y="1339668"/>
                </a:cubicBezTo>
                <a:cubicBezTo>
                  <a:pt x="1253134" y="1415727"/>
                  <a:pt x="1177061" y="1459668"/>
                  <a:pt x="1089239" y="1459667"/>
                </a:cubicBezTo>
                <a:cubicBezTo>
                  <a:pt x="1001416" y="1459668"/>
                  <a:pt x="611407" y="1459668"/>
                  <a:pt x="523584" y="1459667"/>
                </a:cubicBezTo>
                <a:cubicBezTo>
                  <a:pt x="435760" y="1459668"/>
                  <a:pt x="359687" y="1415759"/>
                  <a:pt x="315776" y="1339702"/>
                </a:cubicBezTo>
                <a:cubicBezTo>
                  <a:pt x="271864" y="1263646"/>
                  <a:pt x="76857" y="925890"/>
                  <a:pt x="32944" y="849833"/>
                </a:cubicBezTo>
                <a:cubicBezTo>
                  <a:pt x="-10968" y="773776"/>
                  <a:pt x="-10987" y="685925"/>
                  <a:pt x="32925" y="609869"/>
                </a:cubicBezTo>
                <a:cubicBezTo>
                  <a:pt x="76837" y="533812"/>
                  <a:pt x="271844" y="196057"/>
                  <a:pt x="315756" y="119999"/>
                </a:cubicBezTo>
                <a:cubicBezTo>
                  <a:pt x="359669" y="43943"/>
                  <a:pt x="435740" y="1"/>
                  <a:pt x="523564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>
                <a:alpha val="65000"/>
              </a:schemeClr>
            </a:solidFill>
          </a:ln>
        </p:spPr>
      </p:pic>
      <p:pic>
        <p:nvPicPr>
          <p:cNvPr id="13" name="图片 12" descr="/data/temp/372d1248-ae73-11f0-9a2a-fec726de1c98.jpg@base@tag=imgScale&amp;m=1&amp;w=448&amp;h=405&amp;q=95372d1248-ae73-11f0-9a2a-fec726de1c98"/>
          <p:cNvPicPr/>
          <p:nvPr>
            <p:custDataLst>
              <p:tags r:id="rId6"/>
            </p:custDataLst>
          </p:nvPr>
        </p:nvPicPr>
        <p:blipFill rotWithShape="1">
          <a:blip r:embed="rId7"/>
          <a:srcRect l="13200" r="13200"/>
          <a:stretch>
            <a:fillRect/>
          </a:stretch>
        </p:blipFill>
        <p:spPr>
          <a:xfrm>
            <a:off x="6058684" y="3352374"/>
            <a:ext cx="1699966" cy="1538556"/>
          </a:xfrm>
          <a:custGeom>
            <a:avLst/>
            <a:gdLst>
              <a:gd name="connsiteX0" fmla="*/ 523564 w 1612801"/>
              <a:gd name="connsiteY0" fmla="*/ 0 h 1459667"/>
              <a:gd name="connsiteX1" fmla="*/ 1089218 w 1612801"/>
              <a:gd name="connsiteY1" fmla="*/ 0 h 1459667"/>
              <a:gd name="connsiteX2" fmla="*/ 1297027 w 1612801"/>
              <a:gd name="connsiteY2" fmla="*/ 119965 h 1459667"/>
              <a:gd name="connsiteX3" fmla="*/ 1579857 w 1612801"/>
              <a:gd name="connsiteY3" fmla="*/ 609835 h 1459667"/>
              <a:gd name="connsiteX4" fmla="*/ 1579877 w 1612801"/>
              <a:gd name="connsiteY4" fmla="*/ 849799 h 1459667"/>
              <a:gd name="connsiteX5" fmla="*/ 1297045 w 1612801"/>
              <a:gd name="connsiteY5" fmla="*/ 1339668 h 1459667"/>
              <a:gd name="connsiteX6" fmla="*/ 1089239 w 1612801"/>
              <a:gd name="connsiteY6" fmla="*/ 1459667 h 1459667"/>
              <a:gd name="connsiteX7" fmla="*/ 523584 w 1612801"/>
              <a:gd name="connsiteY7" fmla="*/ 1459667 h 1459667"/>
              <a:gd name="connsiteX8" fmla="*/ 315776 w 1612801"/>
              <a:gd name="connsiteY8" fmla="*/ 1339702 h 1459667"/>
              <a:gd name="connsiteX9" fmla="*/ 32944 w 1612801"/>
              <a:gd name="connsiteY9" fmla="*/ 849833 h 1459667"/>
              <a:gd name="connsiteX10" fmla="*/ 32925 w 1612801"/>
              <a:gd name="connsiteY10" fmla="*/ 609869 h 1459667"/>
              <a:gd name="connsiteX11" fmla="*/ 315756 w 1612801"/>
              <a:gd name="connsiteY11" fmla="*/ 119999 h 1459667"/>
              <a:gd name="connsiteX12" fmla="*/ 523564 w 1612801"/>
              <a:gd name="connsiteY12" fmla="*/ 0 h 14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2801" h="1459667">
                <a:moveTo>
                  <a:pt x="523564" y="0"/>
                </a:moveTo>
                <a:cubicBezTo>
                  <a:pt x="611386" y="1"/>
                  <a:pt x="1001395" y="1"/>
                  <a:pt x="1089218" y="0"/>
                </a:cubicBezTo>
                <a:cubicBezTo>
                  <a:pt x="1177042" y="1"/>
                  <a:pt x="1253114" y="43910"/>
                  <a:pt x="1297027" y="119965"/>
                </a:cubicBezTo>
                <a:cubicBezTo>
                  <a:pt x="1340938" y="196023"/>
                  <a:pt x="1535945" y="533779"/>
                  <a:pt x="1579857" y="609835"/>
                </a:cubicBezTo>
                <a:cubicBezTo>
                  <a:pt x="1623769" y="685893"/>
                  <a:pt x="1623789" y="773744"/>
                  <a:pt x="1579877" y="849799"/>
                </a:cubicBezTo>
                <a:cubicBezTo>
                  <a:pt x="1535964" y="925857"/>
                  <a:pt x="1340957" y="1263613"/>
                  <a:pt x="1297045" y="1339668"/>
                </a:cubicBezTo>
                <a:cubicBezTo>
                  <a:pt x="1253134" y="1415727"/>
                  <a:pt x="1177061" y="1459668"/>
                  <a:pt x="1089239" y="1459667"/>
                </a:cubicBezTo>
                <a:cubicBezTo>
                  <a:pt x="1001416" y="1459668"/>
                  <a:pt x="611407" y="1459668"/>
                  <a:pt x="523584" y="1459667"/>
                </a:cubicBezTo>
                <a:cubicBezTo>
                  <a:pt x="435760" y="1459668"/>
                  <a:pt x="359687" y="1415759"/>
                  <a:pt x="315776" y="1339702"/>
                </a:cubicBezTo>
                <a:cubicBezTo>
                  <a:pt x="271864" y="1263646"/>
                  <a:pt x="76857" y="925890"/>
                  <a:pt x="32944" y="849833"/>
                </a:cubicBezTo>
                <a:cubicBezTo>
                  <a:pt x="-10968" y="773776"/>
                  <a:pt x="-10987" y="685925"/>
                  <a:pt x="32925" y="609869"/>
                </a:cubicBezTo>
                <a:cubicBezTo>
                  <a:pt x="76837" y="533812"/>
                  <a:pt x="271844" y="196057"/>
                  <a:pt x="315756" y="119999"/>
                </a:cubicBezTo>
                <a:cubicBezTo>
                  <a:pt x="359669" y="43943"/>
                  <a:pt x="435740" y="1"/>
                  <a:pt x="523564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>
                <a:alpha val="65000"/>
              </a:schemeClr>
            </a:solidFill>
          </a:ln>
        </p:spPr>
      </p:pic>
      <p:pic>
        <p:nvPicPr>
          <p:cNvPr id="15" name="图片 14" descr="/data/temp/372d132c-ae73-11f0-9a2a-fec726de1c98.jpg@base@tag=imgScale&amp;m=1&amp;w=448&amp;h=405&amp;q=95372d132c-ae73-11f0-9a2a-fec726de1c9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t="4949" b="4949"/>
          <a:stretch>
            <a:fillRect/>
          </a:stretch>
        </p:blipFill>
        <p:spPr>
          <a:xfrm>
            <a:off x="4453658" y="4305484"/>
            <a:ext cx="1699966" cy="1538556"/>
          </a:xfrm>
          <a:custGeom>
            <a:avLst/>
            <a:gdLst>
              <a:gd name="connsiteX0" fmla="*/ 523564 w 1612801"/>
              <a:gd name="connsiteY0" fmla="*/ 0 h 1459667"/>
              <a:gd name="connsiteX1" fmla="*/ 1089218 w 1612801"/>
              <a:gd name="connsiteY1" fmla="*/ 0 h 1459667"/>
              <a:gd name="connsiteX2" fmla="*/ 1297027 w 1612801"/>
              <a:gd name="connsiteY2" fmla="*/ 119965 h 1459667"/>
              <a:gd name="connsiteX3" fmla="*/ 1579857 w 1612801"/>
              <a:gd name="connsiteY3" fmla="*/ 609835 h 1459667"/>
              <a:gd name="connsiteX4" fmla="*/ 1579877 w 1612801"/>
              <a:gd name="connsiteY4" fmla="*/ 849799 h 1459667"/>
              <a:gd name="connsiteX5" fmla="*/ 1297045 w 1612801"/>
              <a:gd name="connsiteY5" fmla="*/ 1339668 h 1459667"/>
              <a:gd name="connsiteX6" fmla="*/ 1089239 w 1612801"/>
              <a:gd name="connsiteY6" fmla="*/ 1459667 h 1459667"/>
              <a:gd name="connsiteX7" fmla="*/ 523584 w 1612801"/>
              <a:gd name="connsiteY7" fmla="*/ 1459667 h 1459667"/>
              <a:gd name="connsiteX8" fmla="*/ 315776 w 1612801"/>
              <a:gd name="connsiteY8" fmla="*/ 1339702 h 1459667"/>
              <a:gd name="connsiteX9" fmla="*/ 32944 w 1612801"/>
              <a:gd name="connsiteY9" fmla="*/ 849833 h 1459667"/>
              <a:gd name="connsiteX10" fmla="*/ 32925 w 1612801"/>
              <a:gd name="connsiteY10" fmla="*/ 609869 h 1459667"/>
              <a:gd name="connsiteX11" fmla="*/ 315756 w 1612801"/>
              <a:gd name="connsiteY11" fmla="*/ 119999 h 1459667"/>
              <a:gd name="connsiteX12" fmla="*/ 523564 w 1612801"/>
              <a:gd name="connsiteY12" fmla="*/ 0 h 14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2801" h="1459667">
                <a:moveTo>
                  <a:pt x="523564" y="0"/>
                </a:moveTo>
                <a:cubicBezTo>
                  <a:pt x="611386" y="1"/>
                  <a:pt x="1001395" y="1"/>
                  <a:pt x="1089218" y="0"/>
                </a:cubicBezTo>
                <a:cubicBezTo>
                  <a:pt x="1177042" y="1"/>
                  <a:pt x="1253114" y="43910"/>
                  <a:pt x="1297027" y="119965"/>
                </a:cubicBezTo>
                <a:cubicBezTo>
                  <a:pt x="1340938" y="196023"/>
                  <a:pt x="1535945" y="533779"/>
                  <a:pt x="1579857" y="609835"/>
                </a:cubicBezTo>
                <a:cubicBezTo>
                  <a:pt x="1623769" y="685893"/>
                  <a:pt x="1623789" y="773744"/>
                  <a:pt x="1579877" y="849799"/>
                </a:cubicBezTo>
                <a:cubicBezTo>
                  <a:pt x="1535964" y="925857"/>
                  <a:pt x="1340957" y="1263613"/>
                  <a:pt x="1297045" y="1339668"/>
                </a:cubicBezTo>
                <a:cubicBezTo>
                  <a:pt x="1253134" y="1415727"/>
                  <a:pt x="1177061" y="1459668"/>
                  <a:pt x="1089239" y="1459667"/>
                </a:cubicBezTo>
                <a:cubicBezTo>
                  <a:pt x="1001416" y="1459668"/>
                  <a:pt x="611407" y="1459668"/>
                  <a:pt x="523584" y="1459667"/>
                </a:cubicBezTo>
                <a:cubicBezTo>
                  <a:pt x="435760" y="1459668"/>
                  <a:pt x="359687" y="1415759"/>
                  <a:pt x="315776" y="1339702"/>
                </a:cubicBezTo>
                <a:cubicBezTo>
                  <a:pt x="271864" y="1263646"/>
                  <a:pt x="76857" y="925890"/>
                  <a:pt x="32944" y="849833"/>
                </a:cubicBezTo>
                <a:cubicBezTo>
                  <a:pt x="-10968" y="773776"/>
                  <a:pt x="-10987" y="685926"/>
                  <a:pt x="32925" y="609869"/>
                </a:cubicBezTo>
                <a:cubicBezTo>
                  <a:pt x="76837" y="533812"/>
                  <a:pt x="271844" y="196057"/>
                  <a:pt x="315756" y="119999"/>
                </a:cubicBezTo>
                <a:cubicBezTo>
                  <a:pt x="359669" y="43943"/>
                  <a:pt x="435740" y="1"/>
                  <a:pt x="523564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>
                <a:alpha val="65000"/>
              </a:schemeClr>
            </a:solidFill>
          </a:ln>
        </p:spPr>
      </p:pic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1024067" y="2100747"/>
            <a:ext cx="2986322" cy="4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71755" numCol="1" spcCol="0" rtlCol="0" fromWordArt="0" anchor="b" anchorCtr="0" forceAA="0" compatLnSpc="1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上帝的话语创造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1023398" y="2608091"/>
            <a:ext cx="2985498" cy="130115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万物由神旨意创造，显神权柄。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1024067" y="4642152"/>
            <a:ext cx="2986322" cy="4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71755" numCol="1" spcCol="0" rtlCol="0" fromWordArt="0" anchor="b" anchorCtr="0" forceAA="0" compatLnSpc="1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圣经启示与自然规律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3"/>
            </p:custDataLst>
          </p:nvPr>
        </p:nvSpPr>
        <p:spPr>
          <a:xfrm>
            <a:off x="1023398" y="5142133"/>
            <a:ext cx="2986322" cy="130115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综上所述，圣经启示中的自然规律既是神创造秩序的体现，也是科学观察与理解宇宙规律的根本依据。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4"/>
            </p:custDataLst>
          </p:nvPr>
        </p:nvCxnSpPr>
        <p:spPr>
          <a:xfrm>
            <a:off x="1035446" y="2561239"/>
            <a:ext cx="364278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5"/>
            </p:custDataLst>
          </p:nvPr>
        </p:nvCxnSpPr>
        <p:spPr>
          <a:xfrm>
            <a:off x="1035446" y="5103982"/>
            <a:ext cx="3339217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16"/>
            </p:custDataLst>
          </p:nvPr>
        </p:nvSpPr>
        <p:spPr>
          <a:xfrm>
            <a:off x="8194482" y="1472257"/>
            <a:ext cx="2981302" cy="4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71755" numCol="1" spcCol="0" rtlCol="0" fromWordArt="0" anchor="b" anchorCtr="0" forceAA="0" compatLnSpc="1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创世与宇宙秩序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8194482" y="1972238"/>
            <a:ext cx="2986322" cy="130115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宇宙秩序源于神初创，混沌后万物有序运行。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1" name="矩形 30"/>
          <p:cNvSpPr/>
          <p:nvPr>
            <p:custDataLst>
              <p:tags r:id="rId18"/>
            </p:custDataLst>
          </p:nvPr>
        </p:nvSpPr>
        <p:spPr>
          <a:xfrm>
            <a:off x="8189128" y="3728531"/>
            <a:ext cx="2986322" cy="4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71755" numCol="1" spcCol="0" rtlCol="0" fromWordArt="0" anchor="b" anchorCtr="0" forceAA="0" compatLnSpc="1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自然界的秩序与科学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9"/>
            </p:custDataLst>
          </p:nvPr>
        </p:nvSpPr>
        <p:spPr>
          <a:xfrm>
            <a:off x="8194482" y="4228513"/>
            <a:ext cx="2986322" cy="130115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"神学信念推动科学探索，影响自然法则认知。"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20"/>
            </p:custDataLst>
          </p:nvPr>
        </p:nvCxnSpPr>
        <p:spPr>
          <a:xfrm>
            <a:off x="7655011" y="1934756"/>
            <a:ext cx="3515157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21"/>
            </p:custDataLst>
          </p:nvPr>
        </p:nvCxnSpPr>
        <p:spPr>
          <a:xfrm>
            <a:off x="7815648" y="4187015"/>
            <a:ext cx="3354293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神的知识与人类认知</a:t>
            </a:r>
            <a:endParaRPr lang="zh-CN" altLang="en-US"/>
          </a:p>
        </p:txBody>
      </p:sp>
      <p:sp>
        <p:nvSpPr>
          <p:cNvPr id="36" name="任意多边形: 形状 12"/>
          <p:cNvSpPr/>
          <p:nvPr>
            <p:custDataLst>
              <p:tags r:id="rId2"/>
            </p:custDataLst>
          </p:nvPr>
        </p:nvSpPr>
        <p:spPr>
          <a:xfrm>
            <a:off x="6454775" y="1128395"/>
            <a:ext cx="5248275" cy="5061585"/>
          </a:xfrm>
          <a:custGeom>
            <a:avLst/>
            <a:gdLst>
              <a:gd name="connsiteX0" fmla="*/ 2544449 w 5332839"/>
              <a:gd name="connsiteY0" fmla="*/ 195 h 5143115"/>
              <a:gd name="connsiteX1" fmla="*/ 3989326 w 5332839"/>
              <a:gd name="connsiteY1" fmla="*/ 696990 h 5143115"/>
              <a:gd name="connsiteX2" fmla="*/ 4615480 w 5332839"/>
              <a:gd name="connsiteY2" fmla="*/ 1580526 h 5143115"/>
              <a:gd name="connsiteX3" fmla="*/ 5138211 w 5332839"/>
              <a:gd name="connsiteY3" fmla="*/ 2501358 h 5143115"/>
              <a:gd name="connsiteX4" fmla="*/ 3900513 w 5332839"/>
              <a:gd name="connsiteY4" fmla="*/ 5017341 h 5143115"/>
              <a:gd name="connsiteX5" fmla="*/ 2840740 w 5332839"/>
              <a:gd name="connsiteY5" fmla="*/ 5133507 h 5143115"/>
              <a:gd name="connsiteX6" fmla="*/ 1575642 w 5332839"/>
              <a:gd name="connsiteY6" fmla="*/ 5101174 h 5143115"/>
              <a:gd name="connsiteX7" fmla="*/ 88253 w 5332839"/>
              <a:gd name="connsiteY7" fmla="*/ 2851265 h 5143115"/>
              <a:gd name="connsiteX8" fmla="*/ 561662 w 5332839"/>
              <a:gd name="connsiteY8" fmla="*/ 1718356 h 5143115"/>
              <a:gd name="connsiteX9" fmla="*/ 1142458 w 5332839"/>
              <a:gd name="connsiteY9" fmla="*/ 749720 h 5143115"/>
              <a:gd name="connsiteX10" fmla="*/ 2544449 w 5332839"/>
              <a:gd name="connsiteY10" fmla="*/ 195 h 5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839" h="5143115">
                <a:moveTo>
                  <a:pt x="2544449" y="195"/>
                </a:moveTo>
                <a:cubicBezTo>
                  <a:pt x="3077965" y="-7704"/>
                  <a:pt x="3618629" y="225451"/>
                  <a:pt x="3989326" y="696990"/>
                </a:cubicBezTo>
                <a:cubicBezTo>
                  <a:pt x="4214069" y="982865"/>
                  <a:pt x="4422783" y="1277380"/>
                  <a:pt x="4615480" y="1580526"/>
                </a:cubicBezTo>
                <a:cubicBezTo>
                  <a:pt x="4805268" y="1879089"/>
                  <a:pt x="4979511" y="2186030"/>
                  <a:pt x="5138211" y="2501358"/>
                </a:cubicBezTo>
                <a:cubicBezTo>
                  <a:pt x="5669663" y="3557292"/>
                  <a:pt x="5065400" y="4816182"/>
                  <a:pt x="3900513" y="5017341"/>
                </a:cubicBezTo>
                <a:cubicBezTo>
                  <a:pt x="3549135" y="5078015"/>
                  <a:pt x="3195875" y="5116737"/>
                  <a:pt x="2840740" y="5133507"/>
                </a:cubicBezTo>
                <a:cubicBezTo>
                  <a:pt x="2421672" y="5153296"/>
                  <a:pt x="1999973" y="5142518"/>
                  <a:pt x="1575642" y="5101174"/>
                </a:cubicBezTo>
                <a:cubicBezTo>
                  <a:pt x="467924" y="4993235"/>
                  <a:pt x="-261479" y="3907856"/>
                  <a:pt x="88253" y="2851265"/>
                </a:cubicBezTo>
                <a:cubicBezTo>
                  <a:pt x="217127" y="2461910"/>
                  <a:pt x="374930" y="2084278"/>
                  <a:pt x="561662" y="1718356"/>
                </a:cubicBezTo>
                <a:cubicBezTo>
                  <a:pt x="731361" y="1385798"/>
                  <a:pt x="924955" y="1062919"/>
                  <a:pt x="1142458" y="749720"/>
                </a:cubicBezTo>
                <a:cubicBezTo>
                  <a:pt x="1484564" y="257047"/>
                  <a:pt x="2010933" y="8094"/>
                  <a:pt x="2544449" y="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7" name="图片 36" descr="/data/temp/35f71360-ae73-11f0-a9b7-3692c9aabca4.jpg@base@tag=imgScale&amp;m=1&amp;w=1417&amp;h=1448&amp;q=9535f71360-ae73-11f0-a9b7-3692c9aabca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520" r="8520"/>
          <a:stretch>
            <a:fillRect/>
          </a:stretch>
        </p:blipFill>
        <p:spPr>
          <a:xfrm>
            <a:off x="6788785" y="1207770"/>
            <a:ext cx="5106670" cy="52177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13" h="7370">
                <a:moveTo>
                  <a:pt x="2705" y="0"/>
                </a:moveTo>
                <a:cubicBezTo>
                  <a:pt x="2734" y="0"/>
                  <a:pt x="2764" y="0"/>
                  <a:pt x="2793" y="1"/>
                </a:cubicBezTo>
                <a:cubicBezTo>
                  <a:pt x="3208" y="15"/>
                  <a:pt x="3629" y="133"/>
                  <a:pt x="4020" y="368"/>
                </a:cubicBezTo>
                <a:cubicBezTo>
                  <a:pt x="4453" y="629"/>
                  <a:pt x="4870" y="909"/>
                  <a:pt x="5269" y="1208"/>
                </a:cubicBezTo>
                <a:cubicBezTo>
                  <a:pt x="5663" y="1503"/>
                  <a:pt x="6041" y="1816"/>
                  <a:pt x="6403" y="2147"/>
                </a:cubicBezTo>
                <a:cubicBezTo>
                  <a:pt x="7614" y="3258"/>
                  <a:pt x="7449" y="5193"/>
                  <a:pt x="6033" y="6028"/>
                </a:cubicBezTo>
                <a:cubicBezTo>
                  <a:pt x="5607" y="6280"/>
                  <a:pt x="5166" y="6504"/>
                  <a:pt x="4713" y="6701"/>
                </a:cubicBezTo>
                <a:cubicBezTo>
                  <a:pt x="4178" y="6933"/>
                  <a:pt x="3624" y="7127"/>
                  <a:pt x="3052" y="7283"/>
                </a:cubicBezTo>
                <a:cubicBezTo>
                  <a:pt x="1559" y="7688"/>
                  <a:pt x="76" y="6637"/>
                  <a:pt x="10" y="5091"/>
                </a:cubicBezTo>
                <a:cubicBezTo>
                  <a:pt x="-14" y="4521"/>
                  <a:pt x="5" y="3952"/>
                  <a:pt x="67" y="3385"/>
                </a:cubicBezTo>
                <a:cubicBezTo>
                  <a:pt x="124" y="2869"/>
                  <a:pt x="217" y="2354"/>
                  <a:pt x="345" y="1839"/>
                </a:cubicBezTo>
                <a:cubicBezTo>
                  <a:pt x="547" y="1030"/>
                  <a:pt x="1109" y="447"/>
                  <a:pt x="1798" y="174"/>
                </a:cubicBezTo>
                <a:cubicBezTo>
                  <a:pt x="2057" y="72"/>
                  <a:pt x="2334" y="13"/>
                  <a:pt x="2616" y="2"/>
                </a:cubicBezTo>
                <a:cubicBezTo>
                  <a:pt x="2645" y="1"/>
                  <a:pt x="2675" y="0"/>
                  <a:pt x="270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4" name="边界"/>
          <p:cNvSpPr/>
          <p:nvPr>
            <p:custDataLst>
              <p:tags r:id="rId5"/>
            </p:custDataLst>
          </p:nvPr>
        </p:nvSpPr>
        <p:spPr>
          <a:xfrm>
            <a:off x="592151" y="1681163"/>
            <a:ext cx="5191416" cy="45808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正文"/>
          <p:cNvSpPr txBox="1"/>
          <p:nvPr>
            <p:custDataLst>
              <p:tags r:id="rId6"/>
            </p:custDataLst>
          </p:nvPr>
        </p:nvSpPr>
        <p:spPr>
          <a:xfrm>
            <a:off x="819192" y="2020770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神，知识源头，凭创造传递观念，洞察万物本质与规律。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9" name="标题"/>
          <p:cNvSpPr/>
          <p:nvPr>
            <p:custDataLst>
              <p:tags r:id="rId7"/>
            </p:custDataLst>
          </p:nvPr>
        </p:nvSpPr>
        <p:spPr>
          <a:xfrm>
            <a:off x="819192" y="1685614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神的知识特性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592787" y="1767018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charset="-122"/>
              <a:cs typeface="微软雅黑" charset="-122"/>
            </a:endParaRPr>
          </a:p>
        </p:txBody>
      </p:sp>
      <p:sp>
        <p:nvSpPr>
          <p:cNvPr id="15" name="正文"/>
          <p:cNvSpPr txBox="1"/>
          <p:nvPr>
            <p:custDataLst>
              <p:tags r:id="rId9"/>
            </p:custDataLst>
          </p:nvPr>
        </p:nvSpPr>
        <p:spPr>
          <a:xfrm>
            <a:off x="819192" y="3219572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神知无限完美，人知有限片面，神为科学之源。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6" name="标题"/>
          <p:cNvSpPr/>
          <p:nvPr>
            <p:custDataLst>
              <p:tags r:id="rId10"/>
            </p:custDataLst>
          </p:nvPr>
        </p:nvSpPr>
        <p:spPr>
          <a:xfrm>
            <a:off x="819192" y="2884416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人与神的知识对比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592787" y="2965820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charset="-122"/>
              <a:cs typeface="微软雅黑" charset="-122"/>
            </a:endParaRPr>
          </a:p>
        </p:txBody>
      </p:sp>
      <p:sp>
        <p:nvSpPr>
          <p:cNvPr id="20" name="正文"/>
          <p:cNvSpPr txBox="1"/>
          <p:nvPr>
            <p:custDataLst>
              <p:tags r:id="rId12"/>
            </p:custDataLst>
          </p:nvPr>
        </p:nvSpPr>
        <p:spPr>
          <a:xfrm>
            <a:off x="819192" y="4418374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认识神须循其启示，理性应顺服于圣道。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1" name="标题"/>
          <p:cNvSpPr/>
          <p:nvPr>
            <p:custDataLst>
              <p:tags r:id="rId13"/>
            </p:custDataLst>
          </p:nvPr>
        </p:nvSpPr>
        <p:spPr>
          <a:xfrm>
            <a:off x="819192" y="4083218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神的知识与启示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14"/>
            </p:custDataLst>
          </p:nvPr>
        </p:nvSpPr>
        <p:spPr>
          <a:xfrm>
            <a:off x="592787" y="4164622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charset="-122"/>
              <a:cs typeface="微软雅黑" charset="-122"/>
            </a:endParaRPr>
          </a:p>
        </p:txBody>
      </p:sp>
      <p:sp>
        <p:nvSpPr>
          <p:cNvPr id="38" name="正文"/>
          <p:cNvSpPr txBox="1"/>
          <p:nvPr>
            <p:custDataLst>
              <p:tags r:id="rId15"/>
            </p:custDataLst>
          </p:nvPr>
        </p:nvSpPr>
        <p:spPr>
          <a:xfrm>
            <a:off x="819192" y="5617176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基督教知识根基于此自上而下的启示，若无启示，人便不能真正认识神及其作为。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39" name="标题"/>
          <p:cNvSpPr/>
          <p:nvPr>
            <p:custDataLst>
              <p:tags r:id="rId16"/>
            </p:custDataLst>
          </p:nvPr>
        </p:nvSpPr>
        <p:spPr>
          <a:xfrm>
            <a:off x="819192" y="5282020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基督教知识的基础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椭圆 39"/>
          <p:cNvSpPr/>
          <p:nvPr>
            <p:custDataLst>
              <p:tags r:id="rId17"/>
            </p:custDataLst>
          </p:nvPr>
        </p:nvSpPr>
        <p:spPr>
          <a:xfrm>
            <a:off x="592787" y="5363424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charset="-122"/>
              <a:cs typeface="微软雅黑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PART-01</a:t>
            </a:r>
            <a:endParaRPr lang="zh-CN" altLang="en-US"/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引言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启示与科学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01061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神主动传递真理，人理性领受理解。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901061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启示的概念与性质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901061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370770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上帝启示：自然、历史、良知三径探神性。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370770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上帝启示的方式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370770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6513712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外邦宗教含上帝启示痕迹，神学家认可能体现普遍启示。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6513712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外邦宗教与启示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513712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933686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历代神学家认可普遍启示，如游斯丁的“理性种子”理论。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933686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神学家对启示的理解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933686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14"/>
            </p:custDataLst>
          </p:nvPr>
        </p:nvCxnSpPr>
        <p:spPr>
          <a:xfrm>
            <a:off x="695960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5"/>
            </p:custDataLst>
          </p:nvPr>
        </p:nvCxnSpPr>
        <p:spPr>
          <a:xfrm>
            <a:off x="3501968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6"/>
            </p:custDataLst>
          </p:nvPr>
        </p:nvCxnSpPr>
        <p:spPr>
          <a:xfrm>
            <a:off x="6307976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7"/>
            </p:custDataLst>
          </p:nvPr>
        </p:nvCxnSpPr>
        <p:spPr>
          <a:xfrm>
            <a:off x="9131763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/data/temp/3fdf0348-ae73-11f0-80f5-966734d2bbd6.jpg@base@tag=imgScale&amp;m=1&amp;w=600&amp;h=360&amp;q=953fdf0348-ae73-11f0-80f5-966734d2bbd6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/>
          <a:srcRect t="5083" b="5083"/>
          <a:stretch>
            <a:fillRect/>
          </a:stretch>
        </p:blipFill>
        <p:spPr>
          <a:xfrm>
            <a:off x="901061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40" name="图片 39" descr="/data/temp/3fdf045b-ae73-11f0-80f5-966734d2bbd6.jpg@base@tag=imgScale&amp;m=1&amp;w=600&amp;h=360&amp;q=953fdf045b-ae73-11f0-80f5-966734d2bbd6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1"/>
          <a:srcRect t="4917" b="4917"/>
          <a:stretch>
            <a:fillRect/>
          </a:stretch>
        </p:blipFill>
        <p:spPr>
          <a:xfrm>
            <a:off x="370770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41" name="图片 40" descr="/data/temp/3fdf0451-ae73-11f0-80f5-966734d2bbd6.png3fdf0451-ae73-11f0-80f5-966734d2bbd6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23"/>
          <a:srcRect t="88" b="88"/>
          <a:stretch>
            <a:fillRect/>
          </a:stretch>
        </p:blipFill>
        <p:spPr>
          <a:xfrm>
            <a:off x="6513712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42" name="图片 41" descr="/data/temp/3fdf0481-ae73-11f0-80f5-966734d2bbd6.jpg@base@tag=imgScale&amp;m=1&amp;w=600&amp;h=360&amp;q=953fdf0481-ae73-11f0-80f5-966734d2bbd6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/>
          <a:srcRect t="10000"/>
          <a:stretch>
            <a:fillRect/>
          </a:stretch>
        </p:blipFill>
        <p:spPr>
          <a:xfrm>
            <a:off x="933686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</p:spTree>
    <p:custDataLst>
      <p:tags r:id="rId2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</a:t>
            </a:r>
            <a:r>
              <a:t>6</a:t>
            </a:r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五、护教学的视角（改革宗视角）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>
            <p:custDataLst>
              <p:tags r:id="rId1"/>
            </p:custDataLst>
          </p:nvPr>
        </p:nvSpPr>
        <p:spPr>
          <a:xfrm>
            <a:off x="696595" y="2332115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962030" y="340722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科学，探索上帝创造之妙，彰显其荣耀。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3"/>
            </p:custDataLst>
          </p:nvPr>
        </p:nvSpPr>
        <p:spPr>
          <a:xfrm>
            <a:off x="962030" y="1917094"/>
            <a:ext cx="660086" cy="65881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882463" y="3273550"/>
            <a:ext cx="1622526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965213" y="2702578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+mn-ea"/>
              </a:rPr>
              <a:t>上帝是科学的创造者</a:t>
            </a:r>
            <a:endParaRPr lang="zh-CN" altLang="en-US" sz="1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: 圆角 2"/>
          <p:cNvSpPr/>
          <p:nvPr>
            <p:custDataLst>
              <p:tags r:id="rId6"/>
            </p:custDataLst>
          </p:nvPr>
        </p:nvSpPr>
        <p:spPr>
          <a:xfrm>
            <a:off x="2906643" y="2347392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3172078" y="3449233"/>
            <a:ext cx="1443660" cy="20254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普遍启示见于自然，特殊启示载于圣经，共显上帝智慧与恩典。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8"/>
            </p:custDataLst>
          </p:nvPr>
        </p:nvSpPr>
        <p:spPr>
          <a:xfrm>
            <a:off x="3172078" y="1902454"/>
            <a:ext cx="660086" cy="66072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3092511" y="3302194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3177807" y="2707034"/>
            <a:ext cx="1443660" cy="4513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1"/>
                </a:solidFill>
                <a:latin typeface="+mn-ea"/>
                <a:cs typeface="+mn-ea"/>
              </a:rPr>
              <a:t>透过科学，可以看见神的自然启示</a:t>
            </a:r>
            <a:endParaRPr lang="zh-CN" altLang="en-US" sz="1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11"/>
            </p:custDataLst>
          </p:nvPr>
        </p:nvSpPr>
        <p:spPr>
          <a:xfrm>
            <a:off x="5116691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5382126" y="341995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理性受损，需谦卑检验，自主理性无法认知上帝。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13"/>
            </p:custDataLst>
          </p:nvPr>
        </p:nvSpPr>
        <p:spPr>
          <a:xfrm>
            <a:off x="5382126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14"/>
            </p:custDataLst>
          </p:nvPr>
        </p:nvCxnSpPr>
        <p:spPr>
          <a:xfrm flipV="1">
            <a:off x="5302559" y="3281188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5382126" y="2701305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1"/>
                </a:solidFill>
                <a:latin typeface="+mn-ea"/>
                <a:cs typeface="+mn-ea"/>
              </a:rPr>
              <a:t>人的理性与堕落的限制</a:t>
            </a:r>
            <a:endParaRPr lang="zh-CN" altLang="en-US" sz="1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9" name="矩形: 圆角 2"/>
          <p:cNvSpPr/>
          <p:nvPr>
            <p:custDataLst>
              <p:tags r:id="rId16"/>
            </p:custDataLst>
          </p:nvPr>
        </p:nvSpPr>
        <p:spPr>
          <a:xfrm>
            <a:off x="7326739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>
            <p:custDataLst>
              <p:tags r:id="rId17"/>
            </p:custDataLst>
          </p:nvPr>
        </p:nvSpPr>
        <p:spPr>
          <a:xfrm>
            <a:off x="7592174" y="342377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加尔文认为，普遍恩典促进科学、艺术发展，推动社会进步。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1" name="圆角矩形 70"/>
          <p:cNvSpPr/>
          <p:nvPr>
            <p:custDataLst>
              <p:tags r:id="rId18"/>
            </p:custDataLst>
          </p:nvPr>
        </p:nvSpPr>
        <p:spPr>
          <a:xfrm>
            <a:off x="7592174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19"/>
            </p:custDataLst>
          </p:nvPr>
        </p:nvCxnSpPr>
        <p:spPr>
          <a:xfrm flipV="1">
            <a:off x="7512607" y="3283734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矩形 20"/>
          <p:cNvSpPr/>
          <p:nvPr>
            <p:custDataLst>
              <p:tags r:id="rId20"/>
            </p:custDataLst>
          </p:nvPr>
        </p:nvSpPr>
        <p:spPr>
          <a:xfrm>
            <a:off x="7592174" y="2702578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1"/>
                </a:solidFill>
                <a:latin typeface="+mn-ea"/>
                <a:cs typeface="+mn-ea"/>
              </a:rPr>
              <a:t>普遍恩典</a:t>
            </a:r>
            <a:endParaRPr lang="zh-CN" altLang="en-US" sz="1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: 圆角 2"/>
          <p:cNvSpPr/>
          <p:nvPr>
            <p:custDataLst>
              <p:tags r:id="rId21"/>
            </p:custDataLst>
          </p:nvPr>
        </p:nvSpPr>
        <p:spPr>
          <a:xfrm>
            <a:off x="9536787" y="2343573"/>
            <a:ext cx="1959253" cy="3247599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pPr algn="l"/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>
            <p:custDataLst>
              <p:tags r:id="rId22"/>
            </p:custDataLst>
          </p:nvPr>
        </p:nvSpPr>
        <p:spPr>
          <a:xfrm>
            <a:off x="9802222" y="3419952"/>
            <a:ext cx="1443660" cy="1993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科学模型争议显，圣经权威不为奴，改革宗神学审慎解读。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23"/>
            </p:custDataLst>
          </p:nvPr>
        </p:nvSpPr>
        <p:spPr>
          <a:xfrm>
            <a:off x="9802222" y="1905637"/>
            <a:ext cx="660086" cy="66008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05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24"/>
            </p:custDataLst>
          </p:nvPr>
        </p:nvCxnSpPr>
        <p:spPr>
          <a:xfrm flipV="1">
            <a:off x="9722655" y="3281188"/>
            <a:ext cx="1623800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25"/>
            </p:custDataLst>
          </p:nvPr>
        </p:nvSpPr>
        <p:spPr>
          <a:xfrm>
            <a:off x="9802222" y="2701305"/>
            <a:ext cx="1443660" cy="4443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1"/>
                </a:solidFill>
                <a:latin typeface="+mn-ea"/>
                <a:cs typeface="+mn-ea"/>
              </a:rPr>
              <a:t>科学模型和圣经权威</a:t>
            </a:r>
            <a:endParaRPr lang="zh-CN" altLang="en-US" sz="1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/data/temp/37e125c4-ae73-11f0-a4e1-42711501594a.jpg37e125c4-ae73-11f0-a4e1-42711501594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1" b="121"/>
          <a:stretch>
            <a:fillRect/>
          </a:stretch>
        </p:blipFill>
        <p:spPr>
          <a:xfrm>
            <a:off x="609600" y="1676400"/>
            <a:ext cx="10972800" cy="4703445"/>
          </a:xfrm>
          <a:custGeom>
            <a:avLst/>
            <a:gdLst>
              <a:gd name="connsiteX0" fmla="*/ 10800080 w 10800080"/>
              <a:gd name="connsiteY0" fmla="*/ 0 h 4931410"/>
              <a:gd name="connsiteX1" fmla="*/ 0 w 10800080"/>
              <a:gd name="connsiteY1" fmla="*/ 0 h 4931410"/>
              <a:gd name="connsiteX2" fmla="*/ 0 w 10800080"/>
              <a:gd name="connsiteY2" fmla="*/ 4931410 h 4931410"/>
              <a:gd name="connsiteX3" fmla="*/ 10800080 w 10800080"/>
              <a:gd name="connsiteY3" fmla="*/ 4931410 h 49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80" h="4931410">
                <a:moveTo>
                  <a:pt x="10800080" y="0"/>
                </a:moveTo>
                <a:lnTo>
                  <a:pt x="0" y="0"/>
                </a:lnTo>
                <a:lnTo>
                  <a:pt x="0" y="4931410"/>
                </a:lnTo>
                <a:lnTo>
                  <a:pt x="10800080" y="493141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 flipV="1">
            <a:off x="1703705" y="1676400"/>
            <a:ext cx="4824095" cy="2447925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文"/>
          <p:cNvSpPr txBox="1"/>
          <p:nvPr>
            <p:custDataLst>
              <p:tags r:id="rId4"/>
            </p:custDataLst>
          </p:nvPr>
        </p:nvSpPr>
        <p:spPr>
          <a:xfrm>
            <a:off x="2262505" y="2787015"/>
            <a:ext cx="3834765" cy="636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改革宗需应对科学霸权的挑战，引导信徒正确认知，参与科技伦理讨论。</a:t>
            </a:r>
            <a:endParaRPr lang="zh-CN" altLang="en-US" sz="2000" dirty="0">
              <a:ln>
                <a:noFill/>
                <a:prstDash val="sysDot"/>
              </a:ln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1" name="标题"/>
          <p:cNvSpPr txBox="1"/>
          <p:nvPr>
            <p:custDataLst>
              <p:tags r:id="rId5"/>
            </p:custDataLst>
          </p:nvPr>
        </p:nvSpPr>
        <p:spPr>
          <a:xfrm>
            <a:off x="2262505" y="2181225"/>
            <a:ext cx="3834765" cy="4711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</a:pPr>
            <a:r>
              <a:rPr lang="zh-CN" altLang="en-US" sz="2600" b="1" dirty="0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科学霸权与信仰立场</a:t>
            </a:r>
            <a:endParaRPr lang="zh-CN" altLang="en-US" sz="2600" b="1" dirty="0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2262505" y="3616960"/>
            <a:ext cx="7200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</a:t>
            </a:r>
            <a:r>
              <a:t>7</a:t>
            </a:r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结论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科学与信仰的和谐共存</a:t>
            </a:r>
            <a:endParaRPr lang="zh-CN" altLang="en-US"/>
          </a:p>
        </p:txBody>
      </p:sp>
      <p:pic>
        <p:nvPicPr>
          <p:cNvPr id="10" name="图片 9" descr="/data/temp/36db0f4f-ae73-11f0-80f5-966734d2bbd6.jpg@base@tag=imgScale&amp;m=1&amp;w=662&amp;h=706&amp;q=9536db0f4f-ae73-11f0-80f5-966734d2bbd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0911" r="10911"/>
          <a:stretch>
            <a:fillRect/>
          </a:stretch>
        </p:blipFill>
        <p:spPr>
          <a:xfrm>
            <a:off x="93123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04934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科学探索上帝创造的秩序，信仰以理性回应启示，二者共存于上帝主权之下。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04934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科学与信仰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14" name="图片 13" descr="/data/temp/36db0fc9-ae73-11f0-80f5-966734d2bbd6.jpg@base@tag=imgScale&amp;m=1&amp;w=662&amp;h=706&amp;q=9536db0fc9-ae73-11f0-80f5-966734d2bbd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4816" r="14816"/>
          <a:stretch>
            <a:fillRect/>
          </a:stretch>
        </p:blipFill>
        <p:spPr>
          <a:xfrm>
            <a:off x="357534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369345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科学助人管理世界，遵循上帝设定的秩序与法则，但不替代其主权与旨意。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369345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1"/>
                </a:solidFill>
                <a:latin typeface="+mn-ea"/>
                <a:cs typeface="+mn-ea"/>
              </a:rPr>
              <a:t>科学作用</a:t>
            </a:r>
            <a:endParaRPr lang="zh-CN" altLang="en-US" sz="2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17" name="图片 16" descr="/data/temp/36db1071-ae73-11f0-80f5-966734d2bbd6.jpg@base@tag=imgScale&amp;m=1&amp;w=662&amp;h=706&amp;q=9536db1071-ae73-11f0-80f5-966734d2bbd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4816" r="14816"/>
          <a:stretch>
            <a:fillRect/>
          </a:stretch>
        </p:blipFill>
        <p:spPr>
          <a:xfrm>
            <a:off x="621945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633756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真信仰基于启示与理性互动，超越理性而不否定，引领人深究真理。</a:t>
            </a:r>
            <a:endParaRPr lang="zh-CN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633756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信仰本质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3" name="图片 22" descr="/data/temp/36db118d-ae73-11f0-80f5-966734d2bbd6.jpg@base@tag=imgScale&amp;m=1&amp;w=662&amp;h=706&amp;q=9536db118d-ae73-11f0-80f5-966734d2bbd6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 l="14812" r="14812"/>
          <a:stretch>
            <a:fillRect/>
          </a:stretch>
        </p:blipFill>
        <p:spPr>
          <a:xfrm>
            <a:off x="8869279" y="1978821"/>
            <a:ext cx="2386096" cy="2543787"/>
          </a:xfrm>
          <a:custGeom>
            <a:avLst/>
            <a:gdLst>
              <a:gd name="connsiteX0" fmla="*/ 1193060 w 2386123"/>
              <a:gd name="connsiteY0" fmla="*/ 1 h 2543816"/>
              <a:gd name="connsiteX1" fmla="*/ 1272583 w 2386123"/>
              <a:gd name="connsiteY1" fmla="*/ 19128 h 2543816"/>
              <a:gd name="connsiteX2" fmla="*/ 2287836 w 2386123"/>
              <a:gd name="connsiteY2" fmla="*/ 526755 h 2543816"/>
              <a:gd name="connsiteX3" fmla="*/ 2386123 w 2386123"/>
              <a:gd name="connsiteY3" fmla="*/ 685784 h 2543816"/>
              <a:gd name="connsiteX4" fmla="*/ 2386123 w 2386123"/>
              <a:gd name="connsiteY4" fmla="*/ 1858059 h 2543816"/>
              <a:gd name="connsiteX5" fmla="*/ 2287838 w 2386123"/>
              <a:gd name="connsiteY5" fmla="*/ 2017061 h 2543816"/>
              <a:gd name="connsiteX6" fmla="*/ 1272585 w 2386123"/>
              <a:gd name="connsiteY6" fmla="*/ 2524688 h 2543816"/>
              <a:gd name="connsiteX7" fmla="*/ 1113539 w 2386123"/>
              <a:gd name="connsiteY7" fmla="*/ 2524689 h 2543816"/>
              <a:gd name="connsiteX8" fmla="*/ 98286 w 2386123"/>
              <a:gd name="connsiteY8" fmla="*/ 2017062 h 2543816"/>
              <a:gd name="connsiteX9" fmla="*/ 0 w 2386123"/>
              <a:gd name="connsiteY9" fmla="*/ 1858034 h 2543816"/>
              <a:gd name="connsiteX10" fmla="*/ 0 w 2386123"/>
              <a:gd name="connsiteY10" fmla="*/ 685758 h 2543816"/>
              <a:gd name="connsiteX11" fmla="*/ 98285 w 2386123"/>
              <a:gd name="connsiteY11" fmla="*/ 526756 h 2543816"/>
              <a:gd name="connsiteX12" fmla="*/ 1113537 w 2386123"/>
              <a:gd name="connsiteY12" fmla="*/ 19129 h 2543816"/>
              <a:gd name="connsiteX13" fmla="*/ 1193060 w 2386123"/>
              <a:gd name="connsiteY13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6123" h="2543816">
                <a:moveTo>
                  <a:pt x="1193060" y="1"/>
                </a:moveTo>
                <a:cubicBezTo>
                  <a:pt x="1220070" y="0"/>
                  <a:pt x="1247079" y="6376"/>
                  <a:pt x="1272583" y="19128"/>
                </a:cubicBezTo>
                <a:cubicBezTo>
                  <a:pt x="1323590" y="44631"/>
                  <a:pt x="2225936" y="495804"/>
                  <a:pt x="2287836" y="526755"/>
                </a:cubicBezTo>
                <a:cubicBezTo>
                  <a:pt x="2349737" y="557705"/>
                  <a:pt x="2386124" y="616577"/>
                  <a:pt x="2386123" y="685784"/>
                </a:cubicBezTo>
                <a:cubicBezTo>
                  <a:pt x="2386124" y="754990"/>
                  <a:pt x="2386124" y="1788853"/>
                  <a:pt x="2386123" y="1858059"/>
                </a:cubicBezTo>
                <a:cubicBezTo>
                  <a:pt x="2386124" y="1927266"/>
                  <a:pt x="2349740" y="1986111"/>
                  <a:pt x="2287838" y="2017061"/>
                </a:cubicBezTo>
                <a:cubicBezTo>
                  <a:pt x="2225939" y="2048011"/>
                  <a:pt x="1323593" y="2499184"/>
                  <a:pt x="1272585" y="2524688"/>
                </a:cubicBezTo>
                <a:cubicBezTo>
                  <a:pt x="1221579" y="2550192"/>
                  <a:pt x="1164547" y="2550193"/>
                  <a:pt x="1113539" y="2524689"/>
                </a:cubicBezTo>
                <a:cubicBezTo>
                  <a:pt x="1062533" y="2499185"/>
                  <a:pt x="160188" y="2048013"/>
                  <a:pt x="98286" y="2017062"/>
                </a:cubicBezTo>
                <a:cubicBezTo>
                  <a:pt x="36387" y="1986112"/>
                  <a:pt x="1" y="1927241"/>
                  <a:pt x="0" y="1858034"/>
                </a:cubicBezTo>
                <a:cubicBezTo>
                  <a:pt x="1" y="1788827"/>
                  <a:pt x="1" y="754964"/>
                  <a:pt x="0" y="685758"/>
                </a:cubicBezTo>
                <a:cubicBezTo>
                  <a:pt x="1" y="616551"/>
                  <a:pt x="36385" y="557706"/>
                  <a:pt x="98285" y="526756"/>
                </a:cubicBezTo>
                <a:cubicBezTo>
                  <a:pt x="160186" y="495805"/>
                  <a:pt x="1062531" y="44632"/>
                  <a:pt x="1113537" y="19129"/>
                </a:cubicBezTo>
                <a:cubicBezTo>
                  <a:pt x="1139042" y="6377"/>
                  <a:pt x="1166051" y="1"/>
                  <a:pt x="119306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" name="矩形 23"/>
          <p:cNvSpPr/>
          <p:nvPr>
            <p:custDataLst>
              <p:tags r:id="rId16"/>
            </p:custDataLst>
          </p:nvPr>
        </p:nvSpPr>
        <p:spPr>
          <a:xfrm>
            <a:off x="8981673" y="5169024"/>
            <a:ext cx="2160246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理性与道德意义在启示中确立，科学需启示指引，方得真理方向。</a:t>
            </a:r>
            <a:endParaRPr lang="zh-CN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8981673" y="4712465"/>
            <a:ext cx="2160246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理性与道德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/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2" name="Text Placeholder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3da4abd8-ae73-11f0-a83d-0ef9ba582428.png3da4abd8-ae73-11f0-a83d-0ef9ba5824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61" b="161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3200">
              <a:latin typeface="+mj-ea"/>
              <a:ea typeface="+mj-ea"/>
              <a:sym typeface="微软雅黑" charset="-122"/>
            </a:endParaRPr>
          </a:p>
        </p:txBody>
      </p:sp>
      <p:sp>
        <p:nvSpPr>
          <p:cNvPr id="17" name="标题 16"/>
          <p:cNvSpPr/>
          <p:nvPr>
            <p:ph type="title"/>
            <p:custDataLst>
              <p:tags r:id="rId4"/>
            </p:custDataLst>
          </p:nvPr>
        </p:nvSpPr>
        <p:spPr>
          <a:xfrm>
            <a:off x="1525270" y="3378835"/>
            <a:ext cx="9474200" cy="720090"/>
          </a:xfrm>
        </p:spPr>
        <p:txBody>
          <a:bodyPr anchor="ctr" anchorCtr="0"/>
          <a:lstStyle/>
          <a:p>
            <a:r>
              <a:rPr lang="zh-CN" altLang="en-US">
                <a:solidFill>
                  <a:srgbClr val="000000"/>
                </a:solidFill>
              </a:rPr>
              <a:t>科学与宗教关系概述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7041515" y="4785361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研究需结合自然科学（如物理学或生物学）与宗教思想，以理解两者复杂互动。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041515" y="4325621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学科基础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527175" y="4785361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现代社会对科学与基督教关系的认知存在模糊性，相关研究成为探索宇宙奥秘的核心领域。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527175" y="4325621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研究现状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/>
          <p:nvPr>
            <p:custDataLst>
              <p:tags r:id="rId1"/>
            </p:custDataLst>
          </p:nvPr>
        </p:nvSpPr>
        <p:spPr>
          <a:xfrm>
            <a:off x="611505" y="1412240"/>
            <a:ext cx="3378835" cy="1393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pPr indent="0" algn="l">
              <a:lnSpc>
                <a:spcPct val="110000"/>
              </a:lnSpc>
            </a:pPr>
            <a:r>
              <a:rPr lang="zh-CN" altLang="en-US" sz="3600" spc="0" dirty="0">
                <a:solidFill>
                  <a:schemeClr val="accent1"/>
                </a:solidFill>
                <a:uFillTx/>
              </a:rPr>
              <a:t>历史背景分析</a:t>
            </a:r>
            <a:endParaRPr lang="zh-CN" altLang="en-US" sz="3600" spc="0" dirty="0">
              <a:solidFill>
                <a:schemeClr val="accent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569228" y="3799535"/>
            <a:ext cx="3259906" cy="2204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近代自然科学源于古希腊“证明科学”与中世纪“实验科学”的融合，均受宗教思想影响。</a:t>
            </a:r>
            <a:endParaRPr lang="zh-CN" altLang="en-US" sz="19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569228" y="3325125"/>
            <a:ext cx="3259906" cy="433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科学思想溯源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4" name="图片 3" descr="/data/temp/341a5d59-ae73-11f0-9f1c-c288dd384642.jpg@base@tag=imgScale&amp;m=1&amp;w=905&amp;h=486&amp;q=95341a5d59-ae73-11f0-9f1c-c288dd3846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137" b="2368"/>
          <a:stretch>
            <a:fillRect/>
          </a:stretch>
        </p:blipFill>
        <p:spPr>
          <a:xfrm>
            <a:off x="4569228" y="1410335"/>
            <a:ext cx="3260541" cy="1750937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 descr="/data/temp/341a5d15-ae73-11f0-9f1c-c288dd384642.png@base@tag=imgScale&amp;m=1&amp;w=905&amp;h=485&amp;q=95341a5d15-ae73-11f0-9f1c-c288dd3846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3565" b="11709"/>
          <a:stretch>
            <a:fillRect/>
          </a:stretch>
        </p:blipFill>
        <p:spPr>
          <a:xfrm>
            <a:off x="8321326" y="1412875"/>
            <a:ext cx="3261176" cy="1748397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321326" y="3799535"/>
            <a:ext cx="3259906" cy="2204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科学传播至不同文化后，其与宗教的关系呈现冲突、独立、对话与整合等多元模式。</a:t>
            </a:r>
            <a:endParaRPr lang="zh-CN" altLang="en-US" sz="19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321326" y="3325125"/>
            <a:ext cx="3259906" cy="433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全球化影响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</a:t>
            </a:r>
            <a:r>
              <a:t>2</a:t>
            </a:r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一、定义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单击此处添加标题</a:t>
            </a:r>
            <a:endParaRPr lang="zh-CN" altLang="en-US"/>
          </a:p>
        </p:txBody>
      </p:sp>
      <p:pic>
        <p:nvPicPr>
          <p:cNvPr id="16" name="图片 15" descr="/data/temp/343209e3-ae73-11f0-9f1c-c288dd384642.jpg@base@tag=imgScale&amp;m=1&amp;w=729&amp;h=779&amp;q=95343209e3-ae73-11f0-9f1c-c288dd38464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4888" r="14888"/>
          <a:stretch>
            <a:fillRect/>
          </a:stretch>
        </p:blipFill>
        <p:spPr>
          <a:xfrm>
            <a:off x="2274927" y="1799464"/>
            <a:ext cx="2627340" cy="2805145"/>
          </a:xfrm>
          <a:custGeom>
            <a:avLst/>
            <a:gdLst>
              <a:gd name="connsiteX0" fmla="*/ 1313698 w 2627403"/>
              <a:gd name="connsiteY0" fmla="*/ 0 h 2805212"/>
              <a:gd name="connsiteX1" fmla="*/ 1393218 w 2627403"/>
              <a:gd name="connsiteY1" fmla="*/ 19125 h 2805212"/>
              <a:gd name="connsiteX2" fmla="*/ 2529110 w 2627403"/>
              <a:gd name="connsiteY2" fmla="*/ 587071 h 2805212"/>
              <a:gd name="connsiteX3" fmla="*/ 2627403 w 2627403"/>
              <a:gd name="connsiteY3" fmla="*/ 746105 h 2805212"/>
              <a:gd name="connsiteX4" fmla="*/ 2627403 w 2627403"/>
              <a:gd name="connsiteY4" fmla="*/ 2059094 h 2805212"/>
              <a:gd name="connsiteX5" fmla="*/ 2529117 w 2627403"/>
              <a:gd name="connsiteY5" fmla="*/ 2218139 h 2805212"/>
              <a:gd name="connsiteX6" fmla="*/ 1393225 w 2627403"/>
              <a:gd name="connsiteY6" fmla="*/ 2786085 h 2805212"/>
              <a:gd name="connsiteX7" fmla="*/ 1234185 w 2627403"/>
              <a:gd name="connsiteY7" fmla="*/ 2786089 h 2805212"/>
              <a:gd name="connsiteX8" fmla="*/ 98293 w 2627403"/>
              <a:gd name="connsiteY8" fmla="*/ 2218143 h 2805212"/>
              <a:gd name="connsiteX9" fmla="*/ 0 w 2627403"/>
              <a:gd name="connsiteY9" fmla="*/ 2059109 h 2805212"/>
              <a:gd name="connsiteX10" fmla="*/ 0 w 2627403"/>
              <a:gd name="connsiteY10" fmla="*/ 746120 h 2805212"/>
              <a:gd name="connsiteX11" fmla="*/ 98286 w 2627403"/>
              <a:gd name="connsiteY11" fmla="*/ 587075 h 2805212"/>
              <a:gd name="connsiteX12" fmla="*/ 1234178 w 2627403"/>
              <a:gd name="connsiteY12" fmla="*/ 19129 h 2805212"/>
              <a:gd name="connsiteX13" fmla="*/ 1313698 w 2627403"/>
              <a:gd name="connsiteY13" fmla="*/ 0 h 28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403" h="2805212">
                <a:moveTo>
                  <a:pt x="1313698" y="0"/>
                </a:moveTo>
                <a:cubicBezTo>
                  <a:pt x="1340707" y="-1"/>
                  <a:pt x="1367716" y="6374"/>
                  <a:pt x="1393218" y="19125"/>
                </a:cubicBezTo>
                <a:cubicBezTo>
                  <a:pt x="1444222" y="44627"/>
                  <a:pt x="2467209" y="556120"/>
                  <a:pt x="2529110" y="587071"/>
                </a:cubicBezTo>
                <a:cubicBezTo>
                  <a:pt x="2591012" y="618021"/>
                  <a:pt x="2627404" y="676896"/>
                  <a:pt x="2627403" y="746105"/>
                </a:cubicBezTo>
                <a:lnTo>
                  <a:pt x="2627403" y="2059094"/>
                </a:lnTo>
                <a:cubicBezTo>
                  <a:pt x="2627404" y="2128301"/>
                  <a:pt x="2591020" y="2187187"/>
                  <a:pt x="2529117" y="2218139"/>
                </a:cubicBezTo>
                <a:cubicBezTo>
                  <a:pt x="2467217" y="2249089"/>
                  <a:pt x="1444230" y="2760582"/>
                  <a:pt x="1393225" y="2786085"/>
                </a:cubicBezTo>
                <a:cubicBezTo>
                  <a:pt x="1342222" y="2811586"/>
                  <a:pt x="1285190" y="2811590"/>
                  <a:pt x="1234185" y="2786089"/>
                </a:cubicBezTo>
                <a:cubicBezTo>
                  <a:pt x="1183181" y="2760586"/>
                  <a:pt x="160195" y="2249092"/>
                  <a:pt x="98293" y="2218143"/>
                </a:cubicBezTo>
                <a:cubicBezTo>
                  <a:pt x="36393" y="2187191"/>
                  <a:pt x="1" y="2128316"/>
                  <a:pt x="0" y="2059109"/>
                </a:cubicBezTo>
                <a:cubicBezTo>
                  <a:pt x="1" y="1989900"/>
                  <a:pt x="1" y="815327"/>
                  <a:pt x="0" y="746120"/>
                </a:cubicBezTo>
                <a:cubicBezTo>
                  <a:pt x="1" y="676911"/>
                  <a:pt x="36386" y="618025"/>
                  <a:pt x="98286" y="587075"/>
                </a:cubicBezTo>
                <a:cubicBezTo>
                  <a:pt x="160188" y="556123"/>
                  <a:pt x="1183174" y="44630"/>
                  <a:pt x="1234178" y="19129"/>
                </a:cubicBezTo>
                <a:cubicBezTo>
                  <a:pt x="1259681" y="6378"/>
                  <a:pt x="1286689" y="1"/>
                  <a:pt x="1313698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506596" y="5331885"/>
            <a:ext cx="4162325" cy="1104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科学是基于客观事实，通过检验假说，揭示世界规律的理性研究体系。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085702" y="4831517"/>
            <a:ext cx="3004748" cy="46226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>
                <a:solidFill>
                  <a:schemeClr val="accent1"/>
                </a:solidFill>
                <a:latin typeface="+mn-ea"/>
                <a:cs typeface="+mn-ea"/>
              </a:rPr>
              <a:t>科学的定义与特性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13" name="图片 12" descr="/data/temp/34320962-ae73-11f0-9f1c-c288dd384642.jpg@base@tag=imgScale&amp;m=1&amp;w=729&amp;h=779&amp;q=9534320962-ae73-11f0-9f1c-c288dd38464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3169" r="3169"/>
          <a:stretch>
            <a:fillRect/>
          </a:stretch>
        </p:blipFill>
        <p:spPr>
          <a:xfrm>
            <a:off x="7285592" y="1799464"/>
            <a:ext cx="2627340" cy="2805145"/>
          </a:xfrm>
          <a:custGeom>
            <a:avLst/>
            <a:gdLst>
              <a:gd name="connsiteX0" fmla="*/ 1313698 w 2627403"/>
              <a:gd name="connsiteY0" fmla="*/ 0 h 2805212"/>
              <a:gd name="connsiteX1" fmla="*/ 1393218 w 2627403"/>
              <a:gd name="connsiteY1" fmla="*/ 19125 h 2805212"/>
              <a:gd name="connsiteX2" fmla="*/ 2529110 w 2627403"/>
              <a:gd name="connsiteY2" fmla="*/ 587071 h 2805212"/>
              <a:gd name="connsiteX3" fmla="*/ 2627403 w 2627403"/>
              <a:gd name="connsiteY3" fmla="*/ 746105 h 2805212"/>
              <a:gd name="connsiteX4" fmla="*/ 2627403 w 2627403"/>
              <a:gd name="connsiteY4" fmla="*/ 2059094 h 2805212"/>
              <a:gd name="connsiteX5" fmla="*/ 2529117 w 2627403"/>
              <a:gd name="connsiteY5" fmla="*/ 2218139 h 2805212"/>
              <a:gd name="connsiteX6" fmla="*/ 1393225 w 2627403"/>
              <a:gd name="connsiteY6" fmla="*/ 2786085 h 2805212"/>
              <a:gd name="connsiteX7" fmla="*/ 1234185 w 2627403"/>
              <a:gd name="connsiteY7" fmla="*/ 2786089 h 2805212"/>
              <a:gd name="connsiteX8" fmla="*/ 98293 w 2627403"/>
              <a:gd name="connsiteY8" fmla="*/ 2218143 h 2805212"/>
              <a:gd name="connsiteX9" fmla="*/ 0 w 2627403"/>
              <a:gd name="connsiteY9" fmla="*/ 2059109 h 2805212"/>
              <a:gd name="connsiteX10" fmla="*/ 0 w 2627403"/>
              <a:gd name="connsiteY10" fmla="*/ 746120 h 2805212"/>
              <a:gd name="connsiteX11" fmla="*/ 98286 w 2627403"/>
              <a:gd name="connsiteY11" fmla="*/ 587075 h 2805212"/>
              <a:gd name="connsiteX12" fmla="*/ 1234178 w 2627403"/>
              <a:gd name="connsiteY12" fmla="*/ 19129 h 2805212"/>
              <a:gd name="connsiteX13" fmla="*/ 1313698 w 2627403"/>
              <a:gd name="connsiteY13" fmla="*/ 0 h 28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403" h="2805212">
                <a:moveTo>
                  <a:pt x="1313698" y="0"/>
                </a:moveTo>
                <a:cubicBezTo>
                  <a:pt x="1340707" y="-1"/>
                  <a:pt x="1367715" y="6374"/>
                  <a:pt x="1393218" y="19125"/>
                </a:cubicBezTo>
                <a:cubicBezTo>
                  <a:pt x="1444222" y="44627"/>
                  <a:pt x="2467209" y="556120"/>
                  <a:pt x="2529110" y="587071"/>
                </a:cubicBezTo>
                <a:cubicBezTo>
                  <a:pt x="2591012" y="618021"/>
                  <a:pt x="2627404" y="676896"/>
                  <a:pt x="2627403" y="746105"/>
                </a:cubicBezTo>
                <a:cubicBezTo>
                  <a:pt x="2627404" y="815312"/>
                  <a:pt x="2627404" y="1989885"/>
                  <a:pt x="2627403" y="2059094"/>
                </a:cubicBezTo>
                <a:cubicBezTo>
                  <a:pt x="2627404" y="2128301"/>
                  <a:pt x="2591020" y="2187187"/>
                  <a:pt x="2529117" y="2218139"/>
                </a:cubicBezTo>
                <a:cubicBezTo>
                  <a:pt x="2467217" y="2249089"/>
                  <a:pt x="1444230" y="2760582"/>
                  <a:pt x="1393225" y="2786085"/>
                </a:cubicBezTo>
                <a:cubicBezTo>
                  <a:pt x="1342222" y="2811586"/>
                  <a:pt x="1285190" y="2811590"/>
                  <a:pt x="1234185" y="2786089"/>
                </a:cubicBezTo>
                <a:cubicBezTo>
                  <a:pt x="1183181" y="2760586"/>
                  <a:pt x="160195" y="2249092"/>
                  <a:pt x="98293" y="2218143"/>
                </a:cubicBezTo>
                <a:cubicBezTo>
                  <a:pt x="36393" y="2187191"/>
                  <a:pt x="1" y="2128316"/>
                  <a:pt x="0" y="2059109"/>
                </a:cubicBezTo>
                <a:cubicBezTo>
                  <a:pt x="1" y="1989900"/>
                  <a:pt x="1" y="815327"/>
                  <a:pt x="0" y="746120"/>
                </a:cubicBezTo>
                <a:cubicBezTo>
                  <a:pt x="1" y="676911"/>
                  <a:pt x="36386" y="618025"/>
                  <a:pt x="98286" y="587075"/>
                </a:cubicBezTo>
                <a:cubicBezTo>
                  <a:pt x="160188" y="556123"/>
                  <a:pt x="1183174" y="44630"/>
                  <a:pt x="1234178" y="19129"/>
                </a:cubicBezTo>
                <a:cubicBezTo>
                  <a:pt x="1259681" y="6378"/>
                  <a:pt x="1286689" y="1"/>
                  <a:pt x="1313698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6518531" y="5331885"/>
            <a:ext cx="4162325" cy="1104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科学通过观察、实验预测，探求事物原理，揭示自然秩序。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7097637" y="4831517"/>
            <a:ext cx="3004748" cy="46226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chemeClr val="accent1"/>
                </a:solidFill>
                <a:latin typeface="+mn-ea"/>
                <a:cs typeface="+mn-ea"/>
              </a:rPr>
              <a:t>科学的发展与方法</a:t>
            </a:r>
            <a:endParaRPr lang="zh-CN" altLang="en-US" sz="28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/>
          <p:nvPr>
            <p:ph idx="3"/>
          </p:nvPr>
        </p:nvSpPr>
        <p:spPr/>
        <p:txBody>
          <a:bodyPr/>
          <a:p>
            <a:pPr marL="228600" lvl="0"/>
            <a:r>
              <a:rPr lang="zh-CN" altLang="en-US"/>
              <a:t>科学实验精神</a:t>
            </a:r>
            <a:endParaRPr lang="zh-CN" altLang="en-US"/>
          </a:p>
          <a:p>
            <a:pPr marL="685800" lvl="1"/>
            <a:r>
              <a:rPr lang="zh-CN" altLang="en-US"/>
              <a:t>罗伯特·波义耳提出科学理论需实验验证，强调预测未来现象的准确性，奠定现代科学基础。</a:t>
            </a:r>
            <a:endParaRPr lang="zh-CN" altLang="en-US"/>
          </a:p>
          <a:p>
            <a:pPr marL="228600" lvl="0"/>
            <a:r>
              <a:rPr lang="zh-CN" altLang="en-US"/>
              <a:t>形而上与形而下</a:t>
            </a:r>
            <a:endParaRPr lang="zh-CN" altLang="en-US"/>
          </a:p>
          <a:p>
            <a:pPr marL="685800" lvl="1"/>
            <a:r>
              <a:rPr lang="zh-CN" altLang="en-US"/>
              <a:t>《易经》区分“道”与“器”，道为抽象思想，器为具体事物，科学属“器”，通过实验验证。</a:t>
            </a:r>
            <a:endParaRPr lang="zh-CN" altLang="en-US"/>
          </a:p>
          <a:p>
            <a:pPr marL="228600" lvl="0"/>
            <a:r>
              <a:rPr lang="zh-CN" altLang="en-US"/>
              <a:t>科学与哲学互补</a:t>
            </a:r>
            <a:endParaRPr lang="zh-CN" altLang="en-US"/>
          </a:p>
          <a:p>
            <a:pPr marL="685800" lvl="1"/>
            <a:r>
              <a:rPr lang="zh-CN" altLang="en-US"/>
              <a:t>科学属“形而下”，哲学属“形而上”，二者互为补充，共同推动人类对世界的认知与探索。</a:t>
            </a:r>
            <a:endParaRPr lang="zh-CN" altLang="en-US"/>
          </a:p>
        </p:txBody>
      </p:sp>
      <p:sp>
        <p:nvSpPr>
          <p:cNvPr id="3" name="标题 2"/>
          <p:cNvSpPr/>
          <p:nvPr>
            <p:ph type="title" idx="2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7" name="任意多边形: 形状 356"/>
          <p:cNvSpPr/>
          <p:nvPr>
            <p:custDataLst>
              <p:tags r:id="rId1"/>
            </p:custDataLst>
          </p:nvPr>
        </p:nvSpPr>
        <p:spPr>
          <a:xfrm>
            <a:off x="673100" y="180149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标题 16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科学的内涵</a:t>
            </a:r>
            <a:endParaRPr lang="zh-CN" altLang="en-US"/>
          </a:p>
        </p:txBody>
      </p:sp>
      <p:sp>
        <p:nvSpPr>
          <p:cNvPr id="11" name="任意多边形: 形状 1388"/>
          <p:cNvSpPr/>
          <p:nvPr>
            <p:custDataLst>
              <p:tags r:id="rId3"/>
            </p:custDataLst>
          </p:nvPr>
        </p:nvSpPr>
        <p:spPr>
          <a:xfrm>
            <a:off x="673100" y="1717675"/>
            <a:ext cx="10904220" cy="4562475"/>
          </a:xfrm>
          <a:custGeom>
            <a:avLst/>
            <a:gdLst>
              <a:gd name="connsiteX0" fmla="*/ 4515326 w 4682585"/>
              <a:gd name="connsiteY0" fmla="*/ 1881473 h 2174272"/>
              <a:gd name="connsiteX1" fmla="*/ 4515326 w 4682585"/>
              <a:gd name="connsiteY1" fmla="*/ 2028063 h 2174272"/>
              <a:gd name="connsiteX2" fmla="*/ 4673060 w 4682585"/>
              <a:gd name="connsiteY2" fmla="*/ 2028063 h 2174272"/>
              <a:gd name="connsiteX3" fmla="*/ 4673060 w 4682585"/>
              <a:gd name="connsiteY3" fmla="*/ 1881473 h 2174272"/>
              <a:gd name="connsiteX4" fmla="*/ 4348068 w 4682585"/>
              <a:gd name="connsiteY4" fmla="*/ 1881473 h 2174272"/>
              <a:gd name="connsiteX5" fmla="*/ 4348068 w 4682585"/>
              <a:gd name="connsiteY5" fmla="*/ 2028063 h 2174272"/>
              <a:gd name="connsiteX6" fmla="*/ 4505801 w 4682585"/>
              <a:gd name="connsiteY6" fmla="*/ 2028063 h 2174272"/>
              <a:gd name="connsiteX7" fmla="*/ 4505801 w 4682585"/>
              <a:gd name="connsiteY7" fmla="*/ 1881473 h 2174272"/>
              <a:gd name="connsiteX8" fmla="*/ 4180809 w 4682585"/>
              <a:gd name="connsiteY8" fmla="*/ 1881473 h 2174272"/>
              <a:gd name="connsiteX9" fmla="*/ 4180809 w 4682585"/>
              <a:gd name="connsiteY9" fmla="*/ 2028063 h 2174272"/>
              <a:gd name="connsiteX10" fmla="*/ 4338543 w 4682585"/>
              <a:gd name="connsiteY10" fmla="*/ 2028063 h 2174272"/>
              <a:gd name="connsiteX11" fmla="*/ 4338543 w 4682585"/>
              <a:gd name="connsiteY11" fmla="*/ 1881473 h 2174272"/>
              <a:gd name="connsiteX12" fmla="*/ 4013550 w 4682585"/>
              <a:gd name="connsiteY12" fmla="*/ 1881473 h 2174272"/>
              <a:gd name="connsiteX13" fmla="*/ 4013550 w 4682585"/>
              <a:gd name="connsiteY13" fmla="*/ 2028063 h 2174272"/>
              <a:gd name="connsiteX14" fmla="*/ 4171284 w 4682585"/>
              <a:gd name="connsiteY14" fmla="*/ 2028063 h 2174272"/>
              <a:gd name="connsiteX15" fmla="*/ 4171284 w 4682585"/>
              <a:gd name="connsiteY15" fmla="*/ 1881473 h 2174272"/>
              <a:gd name="connsiteX16" fmla="*/ 3846291 w 4682585"/>
              <a:gd name="connsiteY16" fmla="*/ 1881473 h 2174272"/>
              <a:gd name="connsiteX17" fmla="*/ 3846291 w 4682585"/>
              <a:gd name="connsiteY17" fmla="*/ 2028063 h 2174272"/>
              <a:gd name="connsiteX18" fmla="*/ 4004025 w 4682585"/>
              <a:gd name="connsiteY18" fmla="*/ 2028063 h 2174272"/>
              <a:gd name="connsiteX19" fmla="*/ 4004025 w 4682585"/>
              <a:gd name="connsiteY19" fmla="*/ 1881473 h 2174272"/>
              <a:gd name="connsiteX20" fmla="*/ 3678936 w 4682585"/>
              <a:gd name="connsiteY20" fmla="*/ 1881473 h 2174272"/>
              <a:gd name="connsiteX21" fmla="*/ 3678936 w 4682585"/>
              <a:gd name="connsiteY21" fmla="*/ 2028063 h 2174272"/>
              <a:gd name="connsiteX22" fmla="*/ 3836766 w 4682585"/>
              <a:gd name="connsiteY22" fmla="*/ 2028063 h 2174272"/>
              <a:gd name="connsiteX23" fmla="*/ 3836766 w 4682585"/>
              <a:gd name="connsiteY23" fmla="*/ 1881473 h 2174272"/>
              <a:gd name="connsiteX24" fmla="*/ 3511677 w 4682585"/>
              <a:gd name="connsiteY24" fmla="*/ 1881473 h 2174272"/>
              <a:gd name="connsiteX25" fmla="*/ 3511677 w 4682585"/>
              <a:gd name="connsiteY25" fmla="*/ 2028063 h 2174272"/>
              <a:gd name="connsiteX26" fmla="*/ 3669411 w 4682585"/>
              <a:gd name="connsiteY26" fmla="*/ 2028063 h 2174272"/>
              <a:gd name="connsiteX27" fmla="*/ 3669411 w 4682585"/>
              <a:gd name="connsiteY27" fmla="*/ 1881473 h 2174272"/>
              <a:gd name="connsiteX28" fmla="*/ 3344418 w 4682585"/>
              <a:gd name="connsiteY28" fmla="*/ 1881473 h 2174272"/>
              <a:gd name="connsiteX29" fmla="*/ 3344418 w 4682585"/>
              <a:gd name="connsiteY29" fmla="*/ 2028063 h 2174272"/>
              <a:gd name="connsiteX30" fmla="*/ 3502152 w 4682585"/>
              <a:gd name="connsiteY30" fmla="*/ 2028063 h 2174272"/>
              <a:gd name="connsiteX31" fmla="*/ 3502152 w 4682585"/>
              <a:gd name="connsiteY31" fmla="*/ 1881473 h 2174272"/>
              <a:gd name="connsiteX32" fmla="*/ 3177159 w 4682585"/>
              <a:gd name="connsiteY32" fmla="*/ 1881473 h 2174272"/>
              <a:gd name="connsiteX33" fmla="*/ 3177159 w 4682585"/>
              <a:gd name="connsiteY33" fmla="*/ 2028063 h 2174272"/>
              <a:gd name="connsiteX34" fmla="*/ 3334893 w 4682585"/>
              <a:gd name="connsiteY34" fmla="*/ 2028063 h 2174272"/>
              <a:gd name="connsiteX35" fmla="*/ 3334893 w 4682585"/>
              <a:gd name="connsiteY35" fmla="*/ 1881473 h 2174272"/>
              <a:gd name="connsiteX36" fmla="*/ 3009900 w 4682585"/>
              <a:gd name="connsiteY36" fmla="*/ 1881473 h 2174272"/>
              <a:gd name="connsiteX37" fmla="*/ 3009900 w 4682585"/>
              <a:gd name="connsiteY37" fmla="*/ 2028063 h 2174272"/>
              <a:gd name="connsiteX38" fmla="*/ 3167634 w 4682585"/>
              <a:gd name="connsiteY38" fmla="*/ 2028063 h 2174272"/>
              <a:gd name="connsiteX39" fmla="*/ 3167634 w 4682585"/>
              <a:gd name="connsiteY39" fmla="*/ 1881473 h 2174272"/>
              <a:gd name="connsiteX40" fmla="*/ 2842641 w 4682585"/>
              <a:gd name="connsiteY40" fmla="*/ 1881473 h 2174272"/>
              <a:gd name="connsiteX41" fmla="*/ 2842641 w 4682585"/>
              <a:gd name="connsiteY41" fmla="*/ 2028063 h 2174272"/>
              <a:gd name="connsiteX42" fmla="*/ 3000375 w 4682585"/>
              <a:gd name="connsiteY42" fmla="*/ 2028063 h 2174272"/>
              <a:gd name="connsiteX43" fmla="*/ 3000375 w 4682585"/>
              <a:gd name="connsiteY43" fmla="*/ 1881473 h 2174272"/>
              <a:gd name="connsiteX44" fmla="*/ 2675382 w 4682585"/>
              <a:gd name="connsiteY44" fmla="*/ 1881473 h 2174272"/>
              <a:gd name="connsiteX45" fmla="*/ 2675382 w 4682585"/>
              <a:gd name="connsiteY45" fmla="*/ 2028063 h 2174272"/>
              <a:gd name="connsiteX46" fmla="*/ 2833116 w 4682585"/>
              <a:gd name="connsiteY46" fmla="*/ 2028063 h 2174272"/>
              <a:gd name="connsiteX47" fmla="*/ 2833116 w 4682585"/>
              <a:gd name="connsiteY47" fmla="*/ 1881473 h 2174272"/>
              <a:gd name="connsiteX48" fmla="*/ 2508123 w 4682585"/>
              <a:gd name="connsiteY48" fmla="*/ 1881473 h 2174272"/>
              <a:gd name="connsiteX49" fmla="*/ 2508123 w 4682585"/>
              <a:gd name="connsiteY49" fmla="*/ 2028063 h 2174272"/>
              <a:gd name="connsiteX50" fmla="*/ 2665857 w 4682585"/>
              <a:gd name="connsiteY50" fmla="*/ 2028063 h 2174272"/>
              <a:gd name="connsiteX51" fmla="*/ 2665857 w 4682585"/>
              <a:gd name="connsiteY51" fmla="*/ 1881473 h 2174272"/>
              <a:gd name="connsiteX52" fmla="*/ 2340864 w 4682585"/>
              <a:gd name="connsiteY52" fmla="*/ 1881473 h 2174272"/>
              <a:gd name="connsiteX53" fmla="*/ 2340864 w 4682585"/>
              <a:gd name="connsiteY53" fmla="*/ 2028063 h 2174272"/>
              <a:gd name="connsiteX54" fmla="*/ 2498598 w 4682585"/>
              <a:gd name="connsiteY54" fmla="*/ 2028063 h 2174272"/>
              <a:gd name="connsiteX55" fmla="*/ 2498598 w 4682585"/>
              <a:gd name="connsiteY55" fmla="*/ 1881473 h 2174272"/>
              <a:gd name="connsiteX56" fmla="*/ 2173510 w 4682585"/>
              <a:gd name="connsiteY56" fmla="*/ 1881473 h 2174272"/>
              <a:gd name="connsiteX57" fmla="*/ 2173510 w 4682585"/>
              <a:gd name="connsiteY57" fmla="*/ 2028063 h 2174272"/>
              <a:gd name="connsiteX58" fmla="*/ 2331339 w 4682585"/>
              <a:gd name="connsiteY58" fmla="*/ 2028063 h 2174272"/>
              <a:gd name="connsiteX59" fmla="*/ 2331339 w 4682585"/>
              <a:gd name="connsiteY59" fmla="*/ 1881473 h 2174272"/>
              <a:gd name="connsiteX60" fmla="*/ 2006251 w 4682585"/>
              <a:gd name="connsiteY60" fmla="*/ 1881473 h 2174272"/>
              <a:gd name="connsiteX61" fmla="*/ 2006251 w 4682585"/>
              <a:gd name="connsiteY61" fmla="*/ 2028063 h 2174272"/>
              <a:gd name="connsiteX62" fmla="*/ 2163985 w 4682585"/>
              <a:gd name="connsiteY62" fmla="*/ 2028063 h 2174272"/>
              <a:gd name="connsiteX63" fmla="*/ 2163985 w 4682585"/>
              <a:gd name="connsiteY63" fmla="*/ 1881473 h 2174272"/>
              <a:gd name="connsiteX64" fmla="*/ 1838992 w 4682585"/>
              <a:gd name="connsiteY64" fmla="*/ 1881473 h 2174272"/>
              <a:gd name="connsiteX65" fmla="*/ 1838992 w 4682585"/>
              <a:gd name="connsiteY65" fmla="*/ 2028063 h 2174272"/>
              <a:gd name="connsiteX66" fmla="*/ 1996726 w 4682585"/>
              <a:gd name="connsiteY66" fmla="*/ 2028063 h 2174272"/>
              <a:gd name="connsiteX67" fmla="*/ 1996726 w 4682585"/>
              <a:gd name="connsiteY67" fmla="*/ 1881473 h 2174272"/>
              <a:gd name="connsiteX68" fmla="*/ 1671733 w 4682585"/>
              <a:gd name="connsiteY68" fmla="*/ 1881473 h 2174272"/>
              <a:gd name="connsiteX69" fmla="*/ 1671733 w 4682585"/>
              <a:gd name="connsiteY69" fmla="*/ 2028063 h 2174272"/>
              <a:gd name="connsiteX70" fmla="*/ 1829467 w 4682585"/>
              <a:gd name="connsiteY70" fmla="*/ 2028063 h 2174272"/>
              <a:gd name="connsiteX71" fmla="*/ 1829467 w 4682585"/>
              <a:gd name="connsiteY71" fmla="*/ 1881473 h 2174272"/>
              <a:gd name="connsiteX72" fmla="*/ 1504474 w 4682585"/>
              <a:gd name="connsiteY72" fmla="*/ 1881473 h 2174272"/>
              <a:gd name="connsiteX73" fmla="*/ 1504474 w 4682585"/>
              <a:gd name="connsiteY73" fmla="*/ 2028063 h 2174272"/>
              <a:gd name="connsiteX74" fmla="*/ 1662208 w 4682585"/>
              <a:gd name="connsiteY74" fmla="*/ 2028063 h 2174272"/>
              <a:gd name="connsiteX75" fmla="*/ 1662208 w 4682585"/>
              <a:gd name="connsiteY75" fmla="*/ 1881473 h 2174272"/>
              <a:gd name="connsiteX76" fmla="*/ 1337215 w 4682585"/>
              <a:gd name="connsiteY76" fmla="*/ 1881473 h 2174272"/>
              <a:gd name="connsiteX77" fmla="*/ 1337215 w 4682585"/>
              <a:gd name="connsiteY77" fmla="*/ 2028063 h 2174272"/>
              <a:gd name="connsiteX78" fmla="*/ 1494949 w 4682585"/>
              <a:gd name="connsiteY78" fmla="*/ 2028063 h 2174272"/>
              <a:gd name="connsiteX79" fmla="*/ 1494949 w 4682585"/>
              <a:gd name="connsiteY79" fmla="*/ 1881473 h 2174272"/>
              <a:gd name="connsiteX80" fmla="*/ 1169956 w 4682585"/>
              <a:gd name="connsiteY80" fmla="*/ 1881473 h 2174272"/>
              <a:gd name="connsiteX81" fmla="*/ 1169956 w 4682585"/>
              <a:gd name="connsiteY81" fmla="*/ 2028063 h 2174272"/>
              <a:gd name="connsiteX82" fmla="*/ 1327690 w 4682585"/>
              <a:gd name="connsiteY82" fmla="*/ 2028063 h 2174272"/>
              <a:gd name="connsiteX83" fmla="*/ 1327690 w 4682585"/>
              <a:gd name="connsiteY83" fmla="*/ 1881473 h 2174272"/>
              <a:gd name="connsiteX84" fmla="*/ 1002697 w 4682585"/>
              <a:gd name="connsiteY84" fmla="*/ 1881473 h 2174272"/>
              <a:gd name="connsiteX85" fmla="*/ 1002697 w 4682585"/>
              <a:gd name="connsiteY85" fmla="*/ 2028063 h 2174272"/>
              <a:gd name="connsiteX86" fmla="*/ 1160431 w 4682585"/>
              <a:gd name="connsiteY86" fmla="*/ 2028063 h 2174272"/>
              <a:gd name="connsiteX87" fmla="*/ 1160431 w 4682585"/>
              <a:gd name="connsiteY87" fmla="*/ 1881473 h 2174272"/>
              <a:gd name="connsiteX88" fmla="*/ 835438 w 4682585"/>
              <a:gd name="connsiteY88" fmla="*/ 1881473 h 2174272"/>
              <a:gd name="connsiteX89" fmla="*/ 835438 w 4682585"/>
              <a:gd name="connsiteY89" fmla="*/ 2028063 h 2174272"/>
              <a:gd name="connsiteX90" fmla="*/ 993172 w 4682585"/>
              <a:gd name="connsiteY90" fmla="*/ 2028063 h 2174272"/>
              <a:gd name="connsiteX91" fmla="*/ 993172 w 4682585"/>
              <a:gd name="connsiteY91" fmla="*/ 1881473 h 2174272"/>
              <a:gd name="connsiteX92" fmla="*/ 668179 w 4682585"/>
              <a:gd name="connsiteY92" fmla="*/ 1881473 h 2174272"/>
              <a:gd name="connsiteX93" fmla="*/ 668179 w 4682585"/>
              <a:gd name="connsiteY93" fmla="*/ 2028063 h 2174272"/>
              <a:gd name="connsiteX94" fmla="*/ 825913 w 4682585"/>
              <a:gd name="connsiteY94" fmla="*/ 2028063 h 2174272"/>
              <a:gd name="connsiteX95" fmla="*/ 825913 w 4682585"/>
              <a:gd name="connsiteY95" fmla="*/ 1881473 h 2174272"/>
              <a:gd name="connsiteX96" fmla="*/ 500920 w 4682585"/>
              <a:gd name="connsiteY96" fmla="*/ 1881473 h 2174272"/>
              <a:gd name="connsiteX97" fmla="*/ 500920 w 4682585"/>
              <a:gd name="connsiteY97" fmla="*/ 2028063 h 2174272"/>
              <a:gd name="connsiteX98" fmla="*/ 658654 w 4682585"/>
              <a:gd name="connsiteY98" fmla="*/ 2028063 h 2174272"/>
              <a:gd name="connsiteX99" fmla="*/ 658654 w 4682585"/>
              <a:gd name="connsiteY99" fmla="*/ 1881473 h 2174272"/>
              <a:gd name="connsiteX100" fmla="*/ 333566 w 4682585"/>
              <a:gd name="connsiteY100" fmla="*/ 1881473 h 2174272"/>
              <a:gd name="connsiteX101" fmla="*/ 333566 w 4682585"/>
              <a:gd name="connsiteY101" fmla="*/ 2028063 h 2174272"/>
              <a:gd name="connsiteX102" fmla="*/ 491395 w 4682585"/>
              <a:gd name="connsiteY102" fmla="*/ 2028063 h 2174272"/>
              <a:gd name="connsiteX103" fmla="*/ 491395 w 4682585"/>
              <a:gd name="connsiteY103" fmla="*/ 1881473 h 2174272"/>
              <a:gd name="connsiteX104" fmla="*/ 166307 w 4682585"/>
              <a:gd name="connsiteY104" fmla="*/ 1881473 h 2174272"/>
              <a:gd name="connsiteX105" fmla="*/ 166307 w 4682585"/>
              <a:gd name="connsiteY105" fmla="*/ 2028063 h 2174272"/>
              <a:gd name="connsiteX106" fmla="*/ 324041 w 4682585"/>
              <a:gd name="connsiteY106" fmla="*/ 2028063 h 2174272"/>
              <a:gd name="connsiteX107" fmla="*/ 324041 w 4682585"/>
              <a:gd name="connsiteY107" fmla="*/ 1881473 h 2174272"/>
              <a:gd name="connsiteX108" fmla="*/ 9525 w 4682585"/>
              <a:gd name="connsiteY108" fmla="*/ 1881473 h 2174272"/>
              <a:gd name="connsiteX109" fmla="*/ 9525 w 4682585"/>
              <a:gd name="connsiteY109" fmla="*/ 2028063 h 2174272"/>
              <a:gd name="connsiteX110" fmla="*/ 156782 w 4682585"/>
              <a:gd name="connsiteY110" fmla="*/ 2028063 h 2174272"/>
              <a:gd name="connsiteX111" fmla="*/ 156782 w 4682585"/>
              <a:gd name="connsiteY111" fmla="*/ 1881473 h 2174272"/>
              <a:gd name="connsiteX112" fmla="*/ 4515326 w 4682585"/>
              <a:gd name="connsiteY112" fmla="*/ 1725358 h 2174272"/>
              <a:gd name="connsiteX113" fmla="*/ 4515326 w 4682585"/>
              <a:gd name="connsiteY113" fmla="*/ 1871948 h 2174272"/>
              <a:gd name="connsiteX114" fmla="*/ 4673060 w 4682585"/>
              <a:gd name="connsiteY114" fmla="*/ 1871948 h 2174272"/>
              <a:gd name="connsiteX115" fmla="*/ 4673060 w 4682585"/>
              <a:gd name="connsiteY115" fmla="*/ 1725358 h 2174272"/>
              <a:gd name="connsiteX116" fmla="*/ 4348068 w 4682585"/>
              <a:gd name="connsiteY116" fmla="*/ 1725358 h 2174272"/>
              <a:gd name="connsiteX117" fmla="*/ 4348068 w 4682585"/>
              <a:gd name="connsiteY117" fmla="*/ 1871948 h 2174272"/>
              <a:gd name="connsiteX118" fmla="*/ 4505801 w 4682585"/>
              <a:gd name="connsiteY118" fmla="*/ 1871948 h 2174272"/>
              <a:gd name="connsiteX119" fmla="*/ 4505801 w 4682585"/>
              <a:gd name="connsiteY119" fmla="*/ 1725358 h 2174272"/>
              <a:gd name="connsiteX120" fmla="*/ 4180809 w 4682585"/>
              <a:gd name="connsiteY120" fmla="*/ 1725358 h 2174272"/>
              <a:gd name="connsiteX121" fmla="*/ 4180809 w 4682585"/>
              <a:gd name="connsiteY121" fmla="*/ 1871948 h 2174272"/>
              <a:gd name="connsiteX122" fmla="*/ 4338543 w 4682585"/>
              <a:gd name="connsiteY122" fmla="*/ 1871948 h 2174272"/>
              <a:gd name="connsiteX123" fmla="*/ 4338543 w 4682585"/>
              <a:gd name="connsiteY123" fmla="*/ 1725358 h 2174272"/>
              <a:gd name="connsiteX124" fmla="*/ 4013550 w 4682585"/>
              <a:gd name="connsiteY124" fmla="*/ 1725358 h 2174272"/>
              <a:gd name="connsiteX125" fmla="*/ 4013550 w 4682585"/>
              <a:gd name="connsiteY125" fmla="*/ 1871948 h 2174272"/>
              <a:gd name="connsiteX126" fmla="*/ 4171284 w 4682585"/>
              <a:gd name="connsiteY126" fmla="*/ 1871948 h 2174272"/>
              <a:gd name="connsiteX127" fmla="*/ 4171284 w 4682585"/>
              <a:gd name="connsiteY127" fmla="*/ 1725358 h 2174272"/>
              <a:gd name="connsiteX128" fmla="*/ 3846291 w 4682585"/>
              <a:gd name="connsiteY128" fmla="*/ 1725358 h 2174272"/>
              <a:gd name="connsiteX129" fmla="*/ 3846291 w 4682585"/>
              <a:gd name="connsiteY129" fmla="*/ 1871948 h 2174272"/>
              <a:gd name="connsiteX130" fmla="*/ 4004025 w 4682585"/>
              <a:gd name="connsiteY130" fmla="*/ 1871948 h 2174272"/>
              <a:gd name="connsiteX131" fmla="*/ 4004025 w 4682585"/>
              <a:gd name="connsiteY131" fmla="*/ 1725358 h 2174272"/>
              <a:gd name="connsiteX132" fmla="*/ 3678936 w 4682585"/>
              <a:gd name="connsiteY132" fmla="*/ 1725358 h 2174272"/>
              <a:gd name="connsiteX133" fmla="*/ 3678936 w 4682585"/>
              <a:gd name="connsiteY133" fmla="*/ 1871948 h 2174272"/>
              <a:gd name="connsiteX134" fmla="*/ 3836766 w 4682585"/>
              <a:gd name="connsiteY134" fmla="*/ 1871948 h 2174272"/>
              <a:gd name="connsiteX135" fmla="*/ 3836766 w 4682585"/>
              <a:gd name="connsiteY135" fmla="*/ 1725358 h 2174272"/>
              <a:gd name="connsiteX136" fmla="*/ 3511677 w 4682585"/>
              <a:gd name="connsiteY136" fmla="*/ 1725358 h 2174272"/>
              <a:gd name="connsiteX137" fmla="*/ 3511677 w 4682585"/>
              <a:gd name="connsiteY137" fmla="*/ 1871948 h 2174272"/>
              <a:gd name="connsiteX138" fmla="*/ 3669411 w 4682585"/>
              <a:gd name="connsiteY138" fmla="*/ 1871948 h 2174272"/>
              <a:gd name="connsiteX139" fmla="*/ 3669411 w 4682585"/>
              <a:gd name="connsiteY139" fmla="*/ 1725358 h 2174272"/>
              <a:gd name="connsiteX140" fmla="*/ 3344418 w 4682585"/>
              <a:gd name="connsiteY140" fmla="*/ 1725358 h 2174272"/>
              <a:gd name="connsiteX141" fmla="*/ 3344418 w 4682585"/>
              <a:gd name="connsiteY141" fmla="*/ 1871948 h 2174272"/>
              <a:gd name="connsiteX142" fmla="*/ 3502152 w 4682585"/>
              <a:gd name="connsiteY142" fmla="*/ 1871948 h 2174272"/>
              <a:gd name="connsiteX143" fmla="*/ 3502152 w 4682585"/>
              <a:gd name="connsiteY143" fmla="*/ 1725358 h 2174272"/>
              <a:gd name="connsiteX144" fmla="*/ 3177159 w 4682585"/>
              <a:gd name="connsiteY144" fmla="*/ 1725358 h 2174272"/>
              <a:gd name="connsiteX145" fmla="*/ 3177159 w 4682585"/>
              <a:gd name="connsiteY145" fmla="*/ 1871948 h 2174272"/>
              <a:gd name="connsiteX146" fmla="*/ 3334893 w 4682585"/>
              <a:gd name="connsiteY146" fmla="*/ 1871948 h 2174272"/>
              <a:gd name="connsiteX147" fmla="*/ 3334893 w 4682585"/>
              <a:gd name="connsiteY147" fmla="*/ 1725358 h 2174272"/>
              <a:gd name="connsiteX148" fmla="*/ 3009900 w 4682585"/>
              <a:gd name="connsiteY148" fmla="*/ 1725358 h 2174272"/>
              <a:gd name="connsiteX149" fmla="*/ 3009900 w 4682585"/>
              <a:gd name="connsiteY149" fmla="*/ 1871948 h 2174272"/>
              <a:gd name="connsiteX150" fmla="*/ 3167634 w 4682585"/>
              <a:gd name="connsiteY150" fmla="*/ 1871948 h 2174272"/>
              <a:gd name="connsiteX151" fmla="*/ 3167634 w 4682585"/>
              <a:gd name="connsiteY151" fmla="*/ 1725358 h 2174272"/>
              <a:gd name="connsiteX152" fmla="*/ 2842641 w 4682585"/>
              <a:gd name="connsiteY152" fmla="*/ 1725358 h 2174272"/>
              <a:gd name="connsiteX153" fmla="*/ 2842641 w 4682585"/>
              <a:gd name="connsiteY153" fmla="*/ 1871948 h 2174272"/>
              <a:gd name="connsiteX154" fmla="*/ 3000375 w 4682585"/>
              <a:gd name="connsiteY154" fmla="*/ 1871948 h 2174272"/>
              <a:gd name="connsiteX155" fmla="*/ 3000375 w 4682585"/>
              <a:gd name="connsiteY155" fmla="*/ 1725358 h 2174272"/>
              <a:gd name="connsiteX156" fmla="*/ 2675382 w 4682585"/>
              <a:gd name="connsiteY156" fmla="*/ 1725358 h 2174272"/>
              <a:gd name="connsiteX157" fmla="*/ 2675382 w 4682585"/>
              <a:gd name="connsiteY157" fmla="*/ 1871948 h 2174272"/>
              <a:gd name="connsiteX158" fmla="*/ 2833116 w 4682585"/>
              <a:gd name="connsiteY158" fmla="*/ 1871948 h 2174272"/>
              <a:gd name="connsiteX159" fmla="*/ 2833116 w 4682585"/>
              <a:gd name="connsiteY159" fmla="*/ 1725358 h 2174272"/>
              <a:gd name="connsiteX160" fmla="*/ 2508123 w 4682585"/>
              <a:gd name="connsiteY160" fmla="*/ 1725358 h 2174272"/>
              <a:gd name="connsiteX161" fmla="*/ 2508123 w 4682585"/>
              <a:gd name="connsiteY161" fmla="*/ 1871948 h 2174272"/>
              <a:gd name="connsiteX162" fmla="*/ 2665857 w 4682585"/>
              <a:gd name="connsiteY162" fmla="*/ 1871948 h 2174272"/>
              <a:gd name="connsiteX163" fmla="*/ 2665857 w 4682585"/>
              <a:gd name="connsiteY163" fmla="*/ 1725358 h 2174272"/>
              <a:gd name="connsiteX164" fmla="*/ 2340864 w 4682585"/>
              <a:gd name="connsiteY164" fmla="*/ 1725358 h 2174272"/>
              <a:gd name="connsiteX165" fmla="*/ 2340864 w 4682585"/>
              <a:gd name="connsiteY165" fmla="*/ 1871948 h 2174272"/>
              <a:gd name="connsiteX166" fmla="*/ 2498598 w 4682585"/>
              <a:gd name="connsiteY166" fmla="*/ 1871948 h 2174272"/>
              <a:gd name="connsiteX167" fmla="*/ 2498598 w 4682585"/>
              <a:gd name="connsiteY167" fmla="*/ 1725358 h 2174272"/>
              <a:gd name="connsiteX168" fmla="*/ 2173510 w 4682585"/>
              <a:gd name="connsiteY168" fmla="*/ 1725358 h 2174272"/>
              <a:gd name="connsiteX169" fmla="*/ 2173510 w 4682585"/>
              <a:gd name="connsiteY169" fmla="*/ 1871948 h 2174272"/>
              <a:gd name="connsiteX170" fmla="*/ 2331339 w 4682585"/>
              <a:gd name="connsiteY170" fmla="*/ 1871948 h 2174272"/>
              <a:gd name="connsiteX171" fmla="*/ 2331339 w 4682585"/>
              <a:gd name="connsiteY171" fmla="*/ 1725358 h 2174272"/>
              <a:gd name="connsiteX172" fmla="*/ 2006251 w 4682585"/>
              <a:gd name="connsiteY172" fmla="*/ 1725358 h 2174272"/>
              <a:gd name="connsiteX173" fmla="*/ 2006251 w 4682585"/>
              <a:gd name="connsiteY173" fmla="*/ 1871948 h 2174272"/>
              <a:gd name="connsiteX174" fmla="*/ 2163985 w 4682585"/>
              <a:gd name="connsiteY174" fmla="*/ 1871948 h 2174272"/>
              <a:gd name="connsiteX175" fmla="*/ 2163985 w 4682585"/>
              <a:gd name="connsiteY175" fmla="*/ 1725358 h 2174272"/>
              <a:gd name="connsiteX176" fmla="*/ 1838992 w 4682585"/>
              <a:gd name="connsiteY176" fmla="*/ 1725358 h 2174272"/>
              <a:gd name="connsiteX177" fmla="*/ 1838992 w 4682585"/>
              <a:gd name="connsiteY177" fmla="*/ 1871948 h 2174272"/>
              <a:gd name="connsiteX178" fmla="*/ 1996726 w 4682585"/>
              <a:gd name="connsiteY178" fmla="*/ 1871948 h 2174272"/>
              <a:gd name="connsiteX179" fmla="*/ 1996726 w 4682585"/>
              <a:gd name="connsiteY179" fmla="*/ 1725358 h 2174272"/>
              <a:gd name="connsiteX180" fmla="*/ 1671733 w 4682585"/>
              <a:gd name="connsiteY180" fmla="*/ 1725358 h 2174272"/>
              <a:gd name="connsiteX181" fmla="*/ 1671733 w 4682585"/>
              <a:gd name="connsiteY181" fmla="*/ 1871948 h 2174272"/>
              <a:gd name="connsiteX182" fmla="*/ 1829467 w 4682585"/>
              <a:gd name="connsiteY182" fmla="*/ 1871948 h 2174272"/>
              <a:gd name="connsiteX183" fmla="*/ 1829467 w 4682585"/>
              <a:gd name="connsiteY183" fmla="*/ 1725358 h 2174272"/>
              <a:gd name="connsiteX184" fmla="*/ 1504474 w 4682585"/>
              <a:gd name="connsiteY184" fmla="*/ 1725358 h 2174272"/>
              <a:gd name="connsiteX185" fmla="*/ 1504474 w 4682585"/>
              <a:gd name="connsiteY185" fmla="*/ 1871948 h 2174272"/>
              <a:gd name="connsiteX186" fmla="*/ 1662208 w 4682585"/>
              <a:gd name="connsiteY186" fmla="*/ 1871948 h 2174272"/>
              <a:gd name="connsiteX187" fmla="*/ 1662208 w 4682585"/>
              <a:gd name="connsiteY187" fmla="*/ 1725358 h 2174272"/>
              <a:gd name="connsiteX188" fmla="*/ 1337215 w 4682585"/>
              <a:gd name="connsiteY188" fmla="*/ 1725358 h 2174272"/>
              <a:gd name="connsiteX189" fmla="*/ 1337215 w 4682585"/>
              <a:gd name="connsiteY189" fmla="*/ 1871948 h 2174272"/>
              <a:gd name="connsiteX190" fmla="*/ 1494949 w 4682585"/>
              <a:gd name="connsiteY190" fmla="*/ 1871948 h 2174272"/>
              <a:gd name="connsiteX191" fmla="*/ 1494949 w 4682585"/>
              <a:gd name="connsiteY191" fmla="*/ 1725358 h 2174272"/>
              <a:gd name="connsiteX192" fmla="*/ 1169956 w 4682585"/>
              <a:gd name="connsiteY192" fmla="*/ 1725358 h 2174272"/>
              <a:gd name="connsiteX193" fmla="*/ 1169956 w 4682585"/>
              <a:gd name="connsiteY193" fmla="*/ 1871948 h 2174272"/>
              <a:gd name="connsiteX194" fmla="*/ 1327690 w 4682585"/>
              <a:gd name="connsiteY194" fmla="*/ 1871948 h 2174272"/>
              <a:gd name="connsiteX195" fmla="*/ 1327690 w 4682585"/>
              <a:gd name="connsiteY195" fmla="*/ 1725358 h 2174272"/>
              <a:gd name="connsiteX196" fmla="*/ 1002697 w 4682585"/>
              <a:gd name="connsiteY196" fmla="*/ 1725358 h 2174272"/>
              <a:gd name="connsiteX197" fmla="*/ 1002697 w 4682585"/>
              <a:gd name="connsiteY197" fmla="*/ 1871948 h 2174272"/>
              <a:gd name="connsiteX198" fmla="*/ 1160431 w 4682585"/>
              <a:gd name="connsiteY198" fmla="*/ 1871948 h 2174272"/>
              <a:gd name="connsiteX199" fmla="*/ 1160431 w 4682585"/>
              <a:gd name="connsiteY199" fmla="*/ 1725358 h 2174272"/>
              <a:gd name="connsiteX200" fmla="*/ 835438 w 4682585"/>
              <a:gd name="connsiteY200" fmla="*/ 1725358 h 2174272"/>
              <a:gd name="connsiteX201" fmla="*/ 835438 w 4682585"/>
              <a:gd name="connsiteY201" fmla="*/ 1871948 h 2174272"/>
              <a:gd name="connsiteX202" fmla="*/ 993172 w 4682585"/>
              <a:gd name="connsiteY202" fmla="*/ 1871948 h 2174272"/>
              <a:gd name="connsiteX203" fmla="*/ 993172 w 4682585"/>
              <a:gd name="connsiteY203" fmla="*/ 1725358 h 2174272"/>
              <a:gd name="connsiteX204" fmla="*/ 668179 w 4682585"/>
              <a:gd name="connsiteY204" fmla="*/ 1725358 h 2174272"/>
              <a:gd name="connsiteX205" fmla="*/ 668179 w 4682585"/>
              <a:gd name="connsiteY205" fmla="*/ 1871948 h 2174272"/>
              <a:gd name="connsiteX206" fmla="*/ 825913 w 4682585"/>
              <a:gd name="connsiteY206" fmla="*/ 1871948 h 2174272"/>
              <a:gd name="connsiteX207" fmla="*/ 825913 w 4682585"/>
              <a:gd name="connsiteY207" fmla="*/ 1725358 h 2174272"/>
              <a:gd name="connsiteX208" fmla="*/ 500920 w 4682585"/>
              <a:gd name="connsiteY208" fmla="*/ 1725358 h 2174272"/>
              <a:gd name="connsiteX209" fmla="*/ 500920 w 4682585"/>
              <a:gd name="connsiteY209" fmla="*/ 1871948 h 2174272"/>
              <a:gd name="connsiteX210" fmla="*/ 658654 w 4682585"/>
              <a:gd name="connsiteY210" fmla="*/ 1871948 h 2174272"/>
              <a:gd name="connsiteX211" fmla="*/ 658654 w 4682585"/>
              <a:gd name="connsiteY211" fmla="*/ 1725358 h 2174272"/>
              <a:gd name="connsiteX212" fmla="*/ 333566 w 4682585"/>
              <a:gd name="connsiteY212" fmla="*/ 1725358 h 2174272"/>
              <a:gd name="connsiteX213" fmla="*/ 333566 w 4682585"/>
              <a:gd name="connsiteY213" fmla="*/ 1871948 h 2174272"/>
              <a:gd name="connsiteX214" fmla="*/ 491395 w 4682585"/>
              <a:gd name="connsiteY214" fmla="*/ 1871948 h 2174272"/>
              <a:gd name="connsiteX215" fmla="*/ 491395 w 4682585"/>
              <a:gd name="connsiteY215" fmla="*/ 1725358 h 2174272"/>
              <a:gd name="connsiteX216" fmla="*/ 166307 w 4682585"/>
              <a:gd name="connsiteY216" fmla="*/ 1725358 h 2174272"/>
              <a:gd name="connsiteX217" fmla="*/ 166307 w 4682585"/>
              <a:gd name="connsiteY217" fmla="*/ 1871948 h 2174272"/>
              <a:gd name="connsiteX218" fmla="*/ 324041 w 4682585"/>
              <a:gd name="connsiteY218" fmla="*/ 1871948 h 2174272"/>
              <a:gd name="connsiteX219" fmla="*/ 324041 w 4682585"/>
              <a:gd name="connsiteY219" fmla="*/ 1725358 h 2174272"/>
              <a:gd name="connsiteX220" fmla="*/ 9525 w 4682585"/>
              <a:gd name="connsiteY220" fmla="*/ 1725358 h 2174272"/>
              <a:gd name="connsiteX221" fmla="*/ 9525 w 4682585"/>
              <a:gd name="connsiteY221" fmla="*/ 1871948 h 2174272"/>
              <a:gd name="connsiteX222" fmla="*/ 156782 w 4682585"/>
              <a:gd name="connsiteY222" fmla="*/ 1871948 h 2174272"/>
              <a:gd name="connsiteX223" fmla="*/ 156782 w 4682585"/>
              <a:gd name="connsiteY223" fmla="*/ 1725358 h 2174272"/>
              <a:gd name="connsiteX224" fmla="*/ 4515326 w 4682585"/>
              <a:gd name="connsiteY224" fmla="*/ 1569243 h 2174272"/>
              <a:gd name="connsiteX225" fmla="*/ 4515326 w 4682585"/>
              <a:gd name="connsiteY225" fmla="*/ 1715833 h 2174272"/>
              <a:gd name="connsiteX226" fmla="*/ 4673060 w 4682585"/>
              <a:gd name="connsiteY226" fmla="*/ 1715833 h 2174272"/>
              <a:gd name="connsiteX227" fmla="*/ 4673060 w 4682585"/>
              <a:gd name="connsiteY227" fmla="*/ 1569243 h 2174272"/>
              <a:gd name="connsiteX228" fmla="*/ 4348068 w 4682585"/>
              <a:gd name="connsiteY228" fmla="*/ 1569243 h 2174272"/>
              <a:gd name="connsiteX229" fmla="*/ 4348068 w 4682585"/>
              <a:gd name="connsiteY229" fmla="*/ 1715833 h 2174272"/>
              <a:gd name="connsiteX230" fmla="*/ 4505801 w 4682585"/>
              <a:gd name="connsiteY230" fmla="*/ 1715833 h 2174272"/>
              <a:gd name="connsiteX231" fmla="*/ 4505801 w 4682585"/>
              <a:gd name="connsiteY231" fmla="*/ 1569243 h 2174272"/>
              <a:gd name="connsiteX232" fmla="*/ 4180809 w 4682585"/>
              <a:gd name="connsiteY232" fmla="*/ 1569243 h 2174272"/>
              <a:gd name="connsiteX233" fmla="*/ 4180809 w 4682585"/>
              <a:gd name="connsiteY233" fmla="*/ 1715833 h 2174272"/>
              <a:gd name="connsiteX234" fmla="*/ 4338543 w 4682585"/>
              <a:gd name="connsiteY234" fmla="*/ 1715833 h 2174272"/>
              <a:gd name="connsiteX235" fmla="*/ 4338543 w 4682585"/>
              <a:gd name="connsiteY235" fmla="*/ 1569243 h 2174272"/>
              <a:gd name="connsiteX236" fmla="*/ 4013550 w 4682585"/>
              <a:gd name="connsiteY236" fmla="*/ 1569243 h 2174272"/>
              <a:gd name="connsiteX237" fmla="*/ 4013550 w 4682585"/>
              <a:gd name="connsiteY237" fmla="*/ 1715833 h 2174272"/>
              <a:gd name="connsiteX238" fmla="*/ 4171284 w 4682585"/>
              <a:gd name="connsiteY238" fmla="*/ 1715833 h 2174272"/>
              <a:gd name="connsiteX239" fmla="*/ 4171284 w 4682585"/>
              <a:gd name="connsiteY239" fmla="*/ 1569243 h 2174272"/>
              <a:gd name="connsiteX240" fmla="*/ 3846291 w 4682585"/>
              <a:gd name="connsiteY240" fmla="*/ 1569243 h 2174272"/>
              <a:gd name="connsiteX241" fmla="*/ 3846291 w 4682585"/>
              <a:gd name="connsiteY241" fmla="*/ 1715833 h 2174272"/>
              <a:gd name="connsiteX242" fmla="*/ 4004025 w 4682585"/>
              <a:gd name="connsiteY242" fmla="*/ 1715833 h 2174272"/>
              <a:gd name="connsiteX243" fmla="*/ 4004025 w 4682585"/>
              <a:gd name="connsiteY243" fmla="*/ 1569243 h 2174272"/>
              <a:gd name="connsiteX244" fmla="*/ 3678936 w 4682585"/>
              <a:gd name="connsiteY244" fmla="*/ 1569243 h 2174272"/>
              <a:gd name="connsiteX245" fmla="*/ 3678936 w 4682585"/>
              <a:gd name="connsiteY245" fmla="*/ 1715833 h 2174272"/>
              <a:gd name="connsiteX246" fmla="*/ 3836766 w 4682585"/>
              <a:gd name="connsiteY246" fmla="*/ 1715833 h 2174272"/>
              <a:gd name="connsiteX247" fmla="*/ 3836766 w 4682585"/>
              <a:gd name="connsiteY247" fmla="*/ 1569243 h 2174272"/>
              <a:gd name="connsiteX248" fmla="*/ 3511677 w 4682585"/>
              <a:gd name="connsiteY248" fmla="*/ 1569243 h 2174272"/>
              <a:gd name="connsiteX249" fmla="*/ 3511677 w 4682585"/>
              <a:gd name="connsiteY249" fmla="*/ 1715833 h 2174272"/>
              <a:gd name="connsiteX250" fmla="*/ 3669411 w 4682585"/>
              <a:gd name="connsiteY250" fmla="*/ 1715833 h 2174272"/>
              <a:gd name="connsiteX251" fmla="*/ 3669411 w 4682585"/>
              <a:gd name="connsiteY251" fmla="*/ 1569243 h 2174272"/>
              <a:gd name="connsiteX252" fmla="*/ 3344418 w 4682585"/>
              <a:gd name="connsiteY252" fmla="*/ 1569243 h 2174272"/>
              <a:gd name="connsiteX253" fmla="*/ 3344418 w 4682585"/>
              <a:gd name="connsiteY253" fmla="*/ 1715833 h 2174272"/>
              <a:gd name="connsiteX254" fmla="*/ 3502152 w 4682585"/>
              <a:gd name="connsiteY254" fmla="*/ 1715833 h 2174272"/>
              <a:gd name="connsiteX255" fmla="*/ 3502152 w 4682585"/>
              <a:gd name="connsiteY255" fmla="*/ 1569243 h 2174272"/>
              <a:gd name="connsiteX256" fmla="*/ 3177159 w 4682585"/>
              <a:gd name="connsiteY256" fmla="*/ 1569243 h 2174272"/>
              <a:gd name="connsiteX257" fmla="*/ 3177159 w 4682585"/>
              <a:gd name="connsiteY257" fmla="*/ 1715833 h 2174272"/>
              <a:gd name="connsiteX258" fmla="*/ 3334893 w 4682585"/>
              <a:gd name="connsiteY258" fmla="*/ 1715833 h 2174272"/>
              <a:gd name="connsiteX259" fmla="*/ 3334893 w 4682585"/>
              <a:gd name="connsiteY259" fmla="*/ 1569243 h 2174272"/>
              <a:gd name="connsiteX260" fmla="*/ 3009900 w 4682585"/>
              <a:gd name="connsiteY260" fmla="*/ 1569243 h 2174272"/>
              <a:gd name="connsiteX261" fmla="*/ 3009900 w 4682585"/>
              <a:gd name="connsiteY261" fmla="*/ 1715833 h 2174272"/>
              <a:gd name="connsiteX262" fmla="*/ 3167634 w 4682585"/>
              <a:gd name="connsiteY262" fmla="*/ 1715833 h 2174272"/>
              <a:gd name="connsiteX263" fmla="*/ 3167634 w 4682585"/>
              <a:gd name="connsiteY263" fmla="*/ 1569243 h 2174272"/>
              <a:gd name="connsiteX264" fmla="*/ 2842641 w 4682585"/>
              <a:gd name="connsiteY264" fmla="*/ 1569243 h 2174272"/>
              <a:gd name="connsiteX265" fmla="*/ 2842641 w 4682585"/>
              <a:gd name="connsiteY265" fmla="*/ 1715833 h 2174272"/>
              <a:gd name="connsiteX266" fmla="*/ 3000375 w 4682585"/>
              <a:gd name="connsiteY266" fmla="*/ 1715833 h 2174272"/>
              <a:gd name="connsiteX267" fmla="*/ 3000375 w 4682585"/>
              <a:gd name="connsiteY267" fmla="*/ 1569243 h 2174272"/>
              <a:gd name="connsiteX268" fmla="*/ 2675382 w 4682585"/>
              <a:gd name="connsiteY268" fmla="*/ 1569243 h 2174272"/>
              <a:gd name="connsiteX269" fmla="*/ 2675382 w 4682585"/>
              <a:gd name="connsiteY269" fmla="*/ 1715833 h 2174272"/>
              <a:gd name="connsiteX270" fmla="*/ 2833116 w 4682585"/>
              <a:gd name="connsiteY270" fmla="*/ 1715833 h 2174272"/>
              <a:gd name="connsiteX271" fmla="*/ 2833116 w 4682585"/>
              <a:gd name="connsiteY271" fmla="*/ 1569243 h 2174272"/>
              <a:gd name="connsiteX272" fmla="*/ 2508123 w 4682585"/>
              <a:gd name="connsiteY272" fmla="*/ 1569243 h 2174272"/>
              <a:gd name="connsiteX273" fmla="*/ 2508123 w 4682585"/>
              <a:gd name="connsiteY273" fmla="*/ 1715833 h 2174272"/>
              <a:gd name="connsiteX274" fmla="*/ 2665857 w 4682585"/>
              <a:gd name="connsiteY274" fmla="*/ 1715833 h 2174272"/>
              <a:gd name="connsiteX275" fmla="*/ 2665857 w 4682585"/>
              <a:gd name="connsiteY275" fmla="*/ 1569243 h 2174272"/>
              <a:gd name="connsiteX276" fmla="*/ 2340864 w 4682585"/>
              <a:gd name="connsiteY276" fmla="*/ 1569243 h 2174272"/>
              <a:gd name="connsiteX277" fmla="*/ 2340864 w 4682585"/>
              <a:gd name="connsiteY277" fmla="*/ 1715833 h 2174272"/>
              <a:gd name="connsiteX278" fmla="*/ 2498598 w 4682585"/>
              <a:gd name="connsiteY278" fmla="*/ 1715833 h 2174272"/>
              <a:gd name="connsiteX279" fmla="*/ 2498598 w 4682585"/>
              <a:gd name="connsiteY279" fmla="*/ 1569243 h 2174272"/>
              <a:gd name="connsiteX280" fmla="*/ 2173510 w 4682585"/>
              <a:gd name="connsiteY280" fmla="*/ 1569243 h 2174272"/>
              <a:gd name="connsiteX281" fmla="*/ 2173510 w 4682585"/>
              <a:gd name="connsiteY281" fmla="*/ 1715833 h 2174272"/>
              <a:gd name="connsiteX282" fmla="*/ 2331339 w 4682585"/>
              <a:gd name="connsiteY282" fmla="*/ 1715833 h 2174272"/>
              <a:gd name="connsiteX283" fmla="*/ 2331339 w 4682585"/>
              <a:gd name="connsiteY283" fmla="*/ 1569243 h 2174272"/>
              <a:gd name="connsiteX284" fmla="*/ 2006251 w 4682585"/>
              <a:gd name="connsiteY284" fmla="*/ 1569243 h 2174272"/>
              <a:gd name="connsiteX285" fmla="*/ 2006251 w 4682585"/>
              <a:gd name="connsiteY285" fmla="*/ 1715833 h 2174272"/>
              <a:gd name="connsiteX286" fmla="*/ 2163985 w 4682585"/>
              <a:gd name="connsiteY286" fmla="*/ 1715833 h 2174272"/>
              <a:gd name="connsiteX287" fmla="*/ 2163985 w 4682585"/>
              <a:gd name="connsiteY287" fmla="*/ 1569243 h 2174272"/>
              <a:gd name="connsiteX288" fmla="*/ 1838992 w 4682585"/>
              <a:gd name="connsiteY288" fmla="*/ 1569243 h 2174272"/>
              <a:gd name="connsiteX289" fmla="*/ 1838992 w 4682585"/>
              <a:gd name="connsiteY289" fmla="*/ 1715833 h 2174272"/>
              <a:gd name="connsiteX290" fmla="*/ 1996726 w 4682585"/>
              <a:gd name="connsiteY290" fmla="*/ 1715833 h 2174272"/>
              <a:gd name="connsiteX291" fmla="*/ 1996726 w 4682585"/>
              <a:gd name="connsiteY291" fmla="*/ 1569243 h 2174272"/>
              <a:gd name="connsiteX292" fmla="*/ 1671733 w 4682585"/>
              <a:gd name="connsiteY292" fmla="*/ 1569243 h 2174272"/>
              <a:gd name="connsiteX293" fmla="*/ 1671733 w 4682585"/>
              <a:gd name="connsiteY293" fmla="*/ 1715833 h 2174272"/>
              <a:gd name="connsiteX294" fmla="*/ 1829467 w 4682585"/>
              <a:gd name="connsiteY294" fmla="*/ 1715833 h 2174272"/>
              <a:gd name="connsiteX295" fmla="*/ 1829467 w 4682585"/>
              <a:gd name="connsiteY295" fmla="*/ 1569243 h 2174272"/>
              <a:gd name="connsiteX296" fmla="*/ 1504474 w 4682585"/>
              <a:gd name="connsiteY296" fmla="*/ 1569243 h 2174272"/>
              <a:gd name="connsiteX297" fmla="*/ 1504474 w 4682585"/>
              <a:gd name="connsiteY297" fmla="*/ 1715833 h 2174272"/>
              <a:gd name="connsiteX298" fmla="*/ 1662208 w 4682585"/>
              <a:gd name="connsiteY298" fmla="*/ 1715833 h 2174272"/>
              <a:gd name="connsiteX299" fmla="*/ 1662208 w 4682585"/>
              <a:gd name="connsiteY299" fmla="*/ 1569243 h 2174272"/>
              <a:gd name="connsiteX300" fmla="*/ 1337215 w 4682585"/>
              <a:gd name="connsiteY300" fmla="*/ 1569243 h 2174272"/>
              <a:gd name="connsiteX301" fmla="*/ 1337215 w 4682585"/>
              <a:gd name="connsiteY301" fmla="*/ 1715833 h 2174272"/>
              <a:gd name="connsiteX302" fmla="*/ 1494949 w 4682585"/>
              <a:gd name="connsiteY302" fmla="*/ 1715833 h 2174272"/>
              <a:gd name="connsiteX303" fmla="*/ 1494949 w 4682585"/>
              <a:gd name="connsiteY303" fmla="*/ 1569243 h 2174272"/>
              <a:gd name="connsiteX304" fmla="*/ 1169956 w 4682585"/>
              <a:gd name="connsiteY304" fmla="*/ 1569243 h 2174272"/>
              <a:gd name="connsiteX305" fmla="*/ 1169956 w 4682585"/>
              <a:gd name="connsiteY305" fmla="*/ 1715833 h 2174272"/>
              <a:gd name="connsiteX306" fmla="*/ 1327690 w 4682585"/>
              <a:gd name="connsiteY306" fmla="*/ 1715833 h 2174272"/>
              <a:gd name="connsiteX307" fmla="*/ 1327690 w 4682585"/>
              <a:gd name="connsiteY307" fmla="*/ 1569243 h 2174272"/>
              <a:gd name="connsiteX308" fmla="*/ 1002697 w 4682585"/>
              <a:gd name="connsiteY308" fmla="*/ 1569243 h 2174272"/>
              <a:gd name="connsiteX309" fmla="*/ 1002697 w 4682585"/>
              <a:gd name="connsiteY309" fmla="*/ 1715833 h 2174272"/>
              <a:gd name="connsiteX310" fmla="*/ 1160431 w 4682585"/>
              <a:gd name="connsiteY310" fmla="*/ 1715833 h 2174272"/>
              <a:gd name="connsiteX311" fmla="*/ 1160431 w 4682585"/>
              <a:gd name="connsiteY311" fmla="*/ 1569243 h 2174272"/>
              <a:gd name="connsiteX312" fmla="*/ 835438 w 4682585"/>
              <a:gd name="connsiteY312" fmla="*/ 1569243 h 2174272"/>
              <a:gd name="connsiteX313" fmla="*/ 835438 w 4682585"/>
              <a:gd name="connsiteY313" fmla="*/ 1715833 h 2174272"/>
              <a:gd name="connsiteX314" fmla="*/ 993172 w 4682585"/>
              <a:gd name="connsiteY314" fmla="*/ 1715833 h 2174272"/>
              <a:gd name="connsiteX315" fmla="*/ 993172 w 4682585"/>
              <a:gd name="connsiteY315" fmla="*/ 1569243 h 2174272"/>
              <a:gd name="connsiteX316" fmla="*/ 668179 w 4682585"/>
              <a:gd name="connsiteY316" fmla="*/ 1569243 h 2174272"/>
              <a:gd name="connsiteX317" fmla="*/ 668179 w 4682585"/>
              <a:gd name="connsiteY317" fmla="*/ 1715833 h 2174272"/>
              <a:gd name="connsiteX318" fmla="*/ 825913 w 4682585"/>
              <a:gd name="connsiteY318" fmla="*/ 1715833 h 2174272"/>
              <a:gd name="connsiteX319" fmla="*/ 825913 w 4682585"/>
              <a:gd name="connsiteY319" fmla="*/ 1569243 h 2174272"/>
              <a:gd name="connsiteX320" fmla="*/ 500920 w 4682585"/>
              <a:gd name="connsiteY320" fmla="*/ 1569243 h 2174272"/>
              <a:gd name="connsiteX321" fmla="*/ 500920 w 4682585"/>
              <a:gd name="connsiteY321" fmla="*/ 1715833 h 2174272"/>
              <a:gd name="connsiteX322" fmla="*/ 658654 w 4682585"/>
              <a:gd name="connsiteY322" fmla="*/ 1715833 h 2174272"/>
              <a:gd name="connsiteX323" fmla="*/ 658654 w 4682585"/>
              <a:gd name="connsiteY323" fmla="*/ 1569243 h 2174272"/>
              <a:gd name="connsiteX324" fmla="*/ 333566 w 4682585"/>
              <a:gd name="connsiteY324" fmla="*/ 1569243 h 2174272"/>
              <a:gd name="connsiteX325" fmla="*/ 333566 w 4682585"/>
              <a:gd name="connsiteY325" fmla="*/ 1715833 h 2174272"/>
              <a:gd name="connsiteX326" fmla="*/ 491395 w 4682585"/>
              <a:gd name="connsiteY326" fmla="*/ 1715833 h 2174272"/>
              <a:gd name="connsiteX327" fmla="*/ 491395 w 4682585"/>
              <a:gd name="connsiteY327" fmla="*/ 1569243 h 2174272"/>
              <a:gd name="connsiteX328" fmla="*/ 166307 w 4682585"/>
              <a:gd name="connsiteY328" fmla="*/ 1569243 h 2174272"/>
              <a:gd name="connsiteX329" fmla="*/ 166307 w 4682585"/>
              <a:gd name="connsiteY329" fmla="*/ 1715833 h 2174272"/>
              <a:gd name="connsiteX330" fmla="*/ 324041 w 4682585"/>
              <a:gd name="connsiteY330" fmla="*/ 1715833 h 2174272"/>
              <a:gd name="connsiteX331" fmla="*/ 324041 w 4682585"/>
              <a:gd name="connsiteY331" fmla="*/ 1569243 h 2174272"/>
              <a:gd name="connsiteX332" fmla="*/ 9525 w 4682585"/>
              <a:gd name="connsiteY332" fmla="*/ 1569243 h 2174272"/>
              <a:gd name="connsiteX333" fmla="*/ 9525 w 4682585"/>
              <a:gd name="connsiteY333" fmla="*/ 1715833 h 2174272"/>
              <a:gd name="connsiteX334" fmla="*/ 156782 w 4682585"/>
              <a:gd name="connsiteY334" fmla="*/ 1715833 h 2174272"/>
              <a:gd name="connsiteX335" fmla="*/ 156782 w 4682585"/>
              <a:gd name="connsiteY335" fmla="*/ 1569243 h 2174272"/>
              <a:gd name="connsiteX336" fmla="*/ 4515326 w 4682585"/>
              <a:gd name="connsiteY336" fmla="*/ 1413129 h 2174272"/>
              <a:gd name="connsiteX337" fmla="*/ 4515326 w 4682585"/>
              <a:gd name="connsiteY337" fmla="*/ 1559718 h 2174272"/>
              <a:gd name="connsiteX338" fmla="*/ 4673060 w 4682585"/>
              <a:gd name="connsiteY338" fmla="*/ 1559718 h 2174272"/>
              <a:gd name="connsiteX339" fmla="*/ 4673060 w 4682585"/>
              <a:gd name="connsiteY339" fmla="*/ 1413129 h 2174272"/>
              <a:gd name="connsiteX340" fmla="*/ 4348068 w 4682585"/>
              <a:gd name="connsiteY340" fmla="*/ 1413129 h 2174272"/>
              <a:gd name="connsiteX341" fmla="*/ 4348068 w 4682585"/>
              <a:gd name="connsiteY341" fmla="*/ 1559718 h 2174272"/>
              <a:gd name="connsiteX342" fmla="*/ 4505801 w 4682585"/>
              <a:gd name="connsiteY342" fmla="*/ 1559718 h 2174272"/>
              <a:gd name="connsiteX343" fmla="*/ 4505801 w 4682585"/>
              <a:gd name="connsiteY343" fmla="*/ 1413129 h 2174272"/>
              <a:gd name="connsiteX344" fmla="*/ 4180809 w 4682585"/>
              <a:gd name="connsiteY344" fmla="*/ 1413129 h 2174272"/>
              <a:gd name="connsiteX345" fmla="*/ 4180809 w 4682585"/>
              <a:gd name="connsiteY345" fmla="*/ 1559718 h 2174272"/>
              <a:gd name="connsiteX346" fmla="*/ 4338543 w 4682585"/>
              <a:gd name="connsiteY346" fmla="*/ 1559718 h 2174272"/>
              <a:gd name="connsiteX347" fmla="*/ 4338543 w 4682585"/>
              <a:gd name="connsiteY347" fmla="*/ 1413129 h 2174272"/>
              <a:gd name="connsiteX348" fmla="*/ 4013550 w 4682585"/>
              <a:gd name="connsiteY348" fmla="*/ 1413129 h 2174272"/>
              <a:gd name="connsiteX349" fmla="*/ 4013550 w 4682585"/>
              <a:gd name="connsiteY349" fmla="*/ 1559718 h 2174272"/>
              <a:gd name="connsiteX350" fmla="*/ 4171284 w 4682585"/>
              <a:gd name="connsiteY350" fmla="*/ 1559718 h 2174272"/>
              <a:gd name="connsiteX351" fmla="*/ 4171284 w 4682585"/>
              <a:gd name="connsiteY351" fmla="*/ 1413129 h 2174272"/>
              <a:gd name="connsiteX352" fmla="*/ 3846291 w 4682585"/>
              <a:gd name="connsiteY352" fmla="*/ 1413129 h 2174272"/>
              <a:gd name="connsiteX353" fmla="*/ 3846291 w 4682585"/>
              <a:gd name="connsiteY353" fmla="*/ 1559718 h 2174272"/>
              <a:gd name="connsiteX354" fmla="*/ 4004025 w 4682585"/>
              <a:gd name="connsiteY354" fmla="*/ 1559718 h 2174272"/>
              <a:gd name="connsiteX355" fmla="*/ 4004025 w 4682585"/>
              <a:gd name="connsiteY355" fmla="*/ 1413129 h 2174272"/>
              <a:gd name="connsiteX356" fmla="*/ 3678936 w 4682585"/>
              <a:gd name="connsiteY356" fmla="*/ 1413129 h 2174272"/>
              <a:gd name="connsiteX357" fmla="*/ 3678936 w 4682585"/>
              <a:gd name="connsiteY357" fmla="*/ 1559718 h 2174272"/>
              <a:gd name="connsiteX358" fmla="*/ 3836766 w 4682585"/>
              <a:gd name="connsiteY358" fmla="*/ 1559718 h 2174272"/>
              <a:gd name="connsiteX359" fmla="*/ 3836766 w 4682585"/>
              <a:gd name="connsiteY359" fmla="*/ 1413129 h 2174272"/>
              <a:gd name="connsiteX360" fmla="*/ 3511677 w 4682585"/>
              <a:gd name="connsiteY360" fmla="*/ 1413129 h 2174272"/>
              <a:gd name="connsiteX361" fmla="*/ 3511677 w 4682585"/>
              <a:gd name="connsiteY361" fmla="*/ 1559718 h 2174272"/>
              <a:gd name="connsiteX362" fmla="*/ 3669411 w 4682585"/>
              <a:gd name="connsiteY362" fmla="*/ 1559718 h 2174272"/>
              <a:gd name="connsiteX363" fmla="*/ 3669411 w 4682585"/>
              <a:gd name="connsiteY363" fmla="*/ 1413129 h 2174272"/>
              <a:gd name="connsiteX364" fmla="*/ 3344418 w 4682585"/>
              <a:gd name="connsiteY364" fmla="*/ 1413129 h 2174272"/>
              <a:gd name="connsiteX365" fmla="*/ 3344418 w 4682585"/>
              <a:gd name="connsiteY365" fmla="*/ 1559718 h 2174272"/>
              <a:gd name="connsiteX366" fmla="*/ 3502152 w 4682585"/>
              <a:gd name="connsiteY366" fmla="*/ 1559718 h 2174272"/>
              <a:gd name="connsiteX367" fmla="*/ 3502152 w 4682585"/>
              <a:gd name="connsiteY367" fmla="*/ 1413129 h 2174272"/>
              <a:gd name="connsiteX368" fmla="*/ 3177159 w 4682585"/>
              <a:gd name="connsiteY368" fmla="*/ 1413129 h 2174272"/>
              <a:gd name="connsiteX369" fmla="*/ 3177159 w 4682585"/>
              <a:gd name="connsiteY369" fmla="*/ 1559718 h 2174272"/>
              <a:gd name="connsiteX370" fmla="*/ 3334893 w 4682585"/>
              <a:gd name="connsiteY370" fmla="*/ 1559718 h 2174272"/>
              <a:gd name="connsiteX371" fmla="*/ 3334893 w 4682585"/>
              <a:gd name="connsiteY371" fmla="*/ 1413129 h 2174272"/>
              <a:gd name="connsiteX372" fmla="*/ 3009900 w 4682585"/>
              <a:gd name="connsiteY372" fmla="*/ 1413129 h 2174272"/>
              <a:gd name="connsiteX373" fmla="*/ 3009900 w 4682585"/>
              <a:gd name="connsiteY373" fmla="*/ 1559718 h 2174272"/>
              <a:gd name="connsiteX374" fmla="*/ 3167634 w 4682585"/>
              <a:gd name="connsiteY374" fmla="*/ 1559718 h 2174272"/>
              <a:gd name="connsiteX375" fmla="*/ 3167634 w 4682585"/>
              <a:gd name="connsiteY375" fmla="*/ 1413129 h 2174272"/>
              <a:gd name="connsiteX376" fmla="*/ 2842641 w 4682585"/>
              <a:gd name="connsiteY376" fmla="*/ 1413129 h 2174272"/>
              <a:gd name="connsiteX377" fmla="*/ 2842641 w 4682585"/>
              <a:gd name="connsiteY377" fmla="*/ 1559718 h 2174272"/>
              <a:gd name="connsiteX378" fmla="*/ 3000375 w 4682585"/>
              <a:gd name="connsiteY378" fmla="*/ 1559718 h 2174272"/>
              <a:gd name="connsiteX379" fmla="*/ 3000375 w 4682585"/>
              <a:gd name="connsiteY379" fmla="*/ 1413129 h 2174272"/>
              <a:gd name="connsiteX380" fmla="*/ 2675382 w 4682585"/>
              <a:gd name="connsiteY380" fmla="*/ 1413129 h 2174272"/>
              <a:gd name="connsiteX381" fmla="*/ 2675382 w 4682585"/>
              <a:gd name="connsiteY381" fmla="*/ 1559718 h 2174272"/>
              <a:gd name="connsiteX382" fmla="*/ 2833116 w 4682585"/>
              <a:gd name="connsiteY382" fmla="*/ 1559718 h 2174272"/>
              <a:gd name="connsiteX383" fmla="*/ 2833116 w 4682585"/>
              <a:gd name="connsiteY383" fmla="*/ 1413129 h 2174272"/>
              <a:gd name="connsiteX384" fmla="*/ 2508123 w 4682585"/>
              <a:gd name="connsiteY384" fmla="*/ 1413129 h 2174272"/>
              <a:gd name="connsiteX385" fmla="*/ 2508123 w 4682585"/>
              <a:gd name="connsiteY385" fmla="*/ 1559718 h 2174272"/>
              <a:gd name="connsiteX386" fmla="*/ 2665857 w 4682585"/>
              <a:gd name="connsiteY386" fmla="*/ 1559718 h 2174272"/>
              <a:gd name="connsiteX387" fmla="*/ 2665857 w 4682585"/>
              <a:gd name="connsiteY387" fmla="*/ 1413129 h 2174272"/>
              <a:gd name="connsiteX388" fmla="*/ 2340864 w 4682585"/>
              <a:gd name="connsiteY388" fmla="*/ 1413129 h 2174272"/>
              <a:gd name="connsiteX389" fmla="*/ 2340864 w 4682585"/>
              <a:gd name="connsiteY389" fmla="*/ 1559718 h 2174272"/>
              <a:gd name="connsiteX390" fmla="*/ 2498598 w 4682585"/>
              <a:gd name="connsiteY390" fmla="*/ 1559718 h 2174272"/>
              <a:gd name="connsiteX391" fmla="*/ 2498598 w 4682585"/>
              <a:gd name="connsiteY391" fmla="*/ 1413129 h 2174272"/>
              <a:gd name="connsiteX392" fmla="*/ 2173510 w 4682585"/>
              <a:gd name="connsiteY392" fmla="*/ 1413129 h 2174272"/>
              <a:gd name="connsiteX393" fmla="*/ 2173510 w 4682585"/>
              <a:gd name="connsiteY393" fmla="*/ 1559718 h 2174272"/>
              <a:gd name="connsiteX394" fmla="*/ 2331339 w 4682585"/>
              <a:gd name="connsiteY394" fmla="*/ 1559718 h 2174272"/>
              <a:gd name="connsiteX395" fmla="*/ 2331339 w 4682585"/>
              <a:gd name="connsiteY395" fmla="*/ 1413129 h 2174272"/>
              <a:gd name="connsiteX396" fmla="*/ 2006251 w 4682585"/>
              <a:gd name="connsiteY396" fmla="*/ 1413129 h 2174272"/>
              <a:gd name="connsiteX397" fmla="*/ 2006251 w 4682585"/>
              <a:gd name="connsiteY397" fmla="*/ 1559718 h 2174272"/>
              <a:gd name="connsiteX398" fmla="*/ 2163985 w 4682585"/>
              <a:gd name="connsiteY398" fmla="*/ 1559718 h 2174272"/>
              <a:gd name="connsiteX399" fmla="*/ 2163985 w 4682585"/>
              <a:gd name="connsiteY399" fmla="*/ 1413129 h 2174272"/>
              <a:gd name="connsiteX400" fmla="*/ 1838992 w 4682585"/>
              <a:gd name="connsiteY400" fmla="*/ 1413129 h 2174272"/>
              <a:gd name="connsiteX401" fmla="*/ 1838992 w 4682585"/>
              <a:gd name="connsiteY401" fmla="*/ 1559718 h 2174272"/>
              <a:gd name="connsiteX402" fmla="*/ 1996726 w 4682585"/>
              <a:gd name="connsiteY402" fmla="*/ 1559718 h 2174272"/>
              <a:gd name="connsiteX403" fmla="*/ 1996726 w 4682585"/>
              <a:gd name="connsiteY403" fmla="*/ 1413129 h 2174272"/>
              <a:gd name="connsiteX404" fmla="*/ 1671733 w 4682585"/>
              <a:gd name="connsiteY404" fmla="*/ 1413129 h 2174272"/>
              <a:gd name="connsiteX405" fmla="*/ 1671733 w 4682585"/>
              <a:gd name="connsiteY405" fmla="*/ 1559718 h 2174272"/>
              <a:gd name="connsiteX406" fmla="*/ 1829467 w 4682585"/>
              <a:gd name="connsiteY406" fmla="*/ 1559718 h 2174272"/>
              <a:gd name="connsiteX407" fmla="*/ 1829467 w 4682585"/>
              <a:gd name="connsiteY407" fmla="*/ 1413129 h 2174272"/>
              <a:gd name="connsiteX408" fmla="*/ 1504474 w 4682585"/>
              <a:gd name="connsiteY408" fmla="*/ 1413129 h 2174272"/>
              <a:gd name="connsiteX409" fmla="*/ 1504474 w 4682585"/>
              <a:gd name="connsiteY409" fmla="*/ 1559718 h 2174272"/>
              <a:gd name="connsiteX410" fmla="*/ 1662208 w 4682585"/>
              <a:gd name="connsiteY410" fmla="*/ 1559718 h 2174272"/>
              <a:gd name="connsiteX411" fmla="*/ 1662208 w 4682585"/>
              <a:gd name="connsiteY411" fmla="*/ 1413129 h 2174272"/>
              <a:gd name="connsiteX412" fmla="*/ 1337215 w 4682585"/>
              <a:gd name="connsiteY412" fmla="*/ 1413129 h 2174272"/>
              <a:gd name="connsiteX413" fmla="*/ 1337215 w 4682585"/>
              <a:gd name="connsiteY413" fmla="*/ 1559718 h 2174272"/>
              <a:gd name="connsiteX414" fmla="*/ 1494949 w 4682585"/>
              <a:gd name="connsiteY414" fmla="*/ 1559718 h 2174272"/>
              <a:gd name="connsiteX415" fmla="*/ 1494949 w 4682585"/>
              <a:gd name="connsiteY415" fmla="*/ 1413129 h 2174272"/>
              <a:gd name="connsiteX416" fmla="*/ 1169956 w 4682585"/>
              <a:gd name="connsiteY416" fmla="*/ 1413129 h 2174272"/>
              <a:gd name="connsiteX417" fmla="*/ 1169956 w 4682585"/>
              <a:gd name="connsiteY417" fmla="*/ 1559718 h 2174272"/>
              <a:gd name="connsiteX418" fmla="*/ 1327690 w 4682585"/>
              <a:gd name="connsiteY418" fmla="*/ 1559718 h 2174272"/>
              <a:gd name="connsiteX419" fmla="*/ 1327690 w 4682585"/>
              <a:gd name="connsiteY419" fmla="*/ 1413129 h 2174272"/>
              <a:gd name="connsiteX420" fmla="*/ 1002697 w 4682585"/>
              <a:gd name="connsiteY420" fmla="*/ 1413129 h 2174272"/>
              <a:gd name="connsiteX421" fmla="*/ 1002697 w 4682585"/>
              <a:gd name="connsiteY421" fmla="*/ 1559718 h 2174272"/>
              <a:gd name="connsiteX422" fmla="*/ 1160431 w 4682585"/>
              <a:gd name="connsiteY422" fmla="*/ 1559718 h 2174272"/>
              <a:gd name="connsiteX423" fmla="*/ 1160431 w 4682585"/>
              <a:gd name="connsiteY423" fmla="*/ 1413129 h 2174272"/>
              <a:gd name="connsiteX424" fmla="*/ 835438 w 4682585"/>
              <a:gd name="connsiteY424" fmla="*/ 1413129 h 2174272"/>
              <a:gd name="connsiteX425" fmla="*/ 835438 w 4682585"/>
              <a:gd name="connsiteY425" fmla="*/ 1559718 h 2174272"/>
              <a:gd name="connsiteX426" fmla="*/ 993172 w 4682585"/>
              <a:gd name="connsiteY426" fmla="*/ 1559718 h 2174272"/>
              <a:gd name="connsiteX427" fmla="*/ 993172 w 4682585"/>
              <a:gd name="connsiteY427" fmla="*/ 1413129 h 2174272"/>
              <a:gd name="connsiteX428" fmla="*/ 668179 w 4682585"/>
              <a:gd name="connsiteY428" fmla="*/ 1413129 h 2174272"/>
              <a:gd name="connsiteX429" fmla="*/ 668179 w 4682585"/>
              <a:gd name="connsiteY429" fmla="*/ 1559718 h 2174272"/>
              <a:gd name="connsiteX430" fmla="*/ 825913 w 4682585"/>
              <a:gd name="connsiteY430" fmla="*/ 1559718 h 2174272"/>
              <a:gd name="connsiteX431" fmla="*/ 825913 w 4682585"/>
              <a:gd name="connsiteY431" fmla="*/ 1413129 h 2174272"/>
              <a:gd name="connsiteX432" fmla="*/ 500920 w 4682585"/>
              <a:gd name="connsiteY432" fmla="*/ 1413129 h 2174272"/>
              <a:gd name="connsiteX433" fmla="*/ 500920 w 4682585"/>
              <a:gd name="connsiteY433" fmla="*/ 1559718 h 2174272"/>
              <a:gd name="connsiteX434" fmla="*/ 658654 w 4682585"/>
              <a:gd name="connsiteY434" fmla="*/ 1559718 h 2174272"/>
              <a:gd name="connsiteX435" fmla="*/ 658654 w 4682585"/>
              <a:gd name="connsiteY435" fmla="*/ 1413129 h 2174272"/>
              <a:gd name="connsiteX436" fmla="*/ 333566 w 4682585"/>
              <a:gd name="connsiteY436" fmla="*/ 1413129 h 2174272"/>
              <a:gd name="connsiteX437" fmla="*/ 333566 w 4682585"/>
              <a:gd name="connsiteY437" fmla="*/ 1559718 h 2174272"/>
              <a:gd name="connsiteX438" fmla="*/ 491395 w 4682585"/>
              <a:gd name="connsiteY438" fmla="*/ 1559718 h 2174272"/>
              <a:gd name="connsiteX439" fmla="*/ 491395 w 4682585"/>
              <a:gd name="connsiteY439" fmla="*/ 1413129 h 2174272"/>
              <a:gd name="connsiteX440" fmla="*/ 166307 w 4682585"/>
              <a:gd name="connsiteY440" fmla="*/ 1413129 h 2174272"/>
              <a:gd name="connsiteX441" fmla="*/ 166307 w 4682585"/>
              <a:gd name="connsiteY441" fmla="*/ 1559718 h 2174272"/>
              <a:gd name="connsiteX442" fmla="*/ 324041 w 4682585"/>
              <a:gd name="connsiteY442" fmla="*/ 1559718 h 2174272"/>
              <a:gd name="connsiteX443" fmla="*/ 324041 w 4682585"/>
              <a:gd name="connsiteY443" fmla="*/ 1413129 h 2174272"/>
              <a:gd name="connsiteX444" fmla="*/ 9525 w 4682585"/>
              <a:gd name="connsiteY444" fmla="*/ 1413129 h 2174272"/>
              <a:gd name="connsiteX445" fmla="*/ 9525 w 4682585"/>
              <a:gd name="connsiteY445" fmla="*/ 1559718 h 2174272"/>
              <a:gd name="connsiteX446" fmla="*/ 156782 w 4682585"/>
              <a:gd name="connsiteY446" fmla="*/ 1559718 h 2174272"/>
              <a:gd name="connsiteX447" fmla="*/ 156782 w 4682585"/>
              <a:gd name="connsiteY447" fmla="*/ 1413129 h 2174272"/>
              <a:gd name="connsiteX448" fmla="*/ 4515326 w 4682585"/>
              <a:gd name="connsiteY448" fmla="*/ 1257014 h 2174272"/>
              <a:gd name="connsiteX449" fmla="*/ 4515326 w 4682585"/>
              <a:gd name="connsiteY449" fmla="*/ 1403604 h 2174272"/>
              <a:gd name="connsiteX450" fmla="*/ 4673060 w 4682585"/>
              <a:gd name="connsiteY450" fmla="*/ 1403604 h 2174272"/>
              <a:gd name="connsiteX451" fmla="*/ 4673060 w 4682585"/>
              <a:gd name="connsiteY451" fmla="*/ 1257014 h 2174272"/>
              <a:gd name="connsiteX452" fmla="*/ 4348068 w 4682585"/>
              <a:gd name="connsiteY452" fmla="*/ 1257014 h 2174272"/>
              <a:gd name="connsiteX453" fmla="*/ 4348068 w 4682585"/>
              <a:gd name="connsiteY453" fmla="*/ 1403604 h 2174272"/>
              <a:gd name="connsiteX454" fmla="*/ 4505801 w 4682585"/>
              <a:gd name="connsiteY454" fmla="*/ 1403604 h 2174272"/>
              <a:gd name="connsiteX455" fmla="*/ 4505801 w 4682585"/>
              <a:gd name="connsiteY455" fmla="*/ 1257014 h 2174272"/>
              <a:gd name="connsiteX456" fmla="*/ 4180809 w 4682585"/>
              <a:gd name="connsiteY456" fmla="*/ 1257014 h 2174272"/>
              <a:gd name="connsiteX457" fmla="*/ 4180809 w 4682585"/>
              <a:gd name="connsiteY457" fmla="*/ 1403604 h 2174272"/>
              <a:gd name="connsiteX458" fmla="*/ 4338543 w 4682585"/>
              <a:gd name="connsiteY458" fmla="*/ 1403604 h 2174272"/>
              <a:gd name="connsiteX459" fmla="*/ 4338543 w 4682585"/>
              <a:gd name="connsiteY459" fmla="*/ 1257014 h 2174272"/>
              <a:gd name="connsiteX460" fmla="*/ 4013550 w 4682585"/>
              <a:gd name="connsiteY460" fmla="*/ 1257014 h 2174272"/>
              <a:gd name="connsiteX461" fmla="*/ 4013550 w 4682585"/>
              <a:gd name="connsiteY461" fmla="*/ 1403604 h 2174272"/>
              <a:gd name="connsiteX462" fmla="*/ 4171284 w 4682585"/>
              <a:gd name="connsiteY462" fmla="*/ 1403604 h 2174272"/>
              <a:gd name="connsiteX463" fmla="*/ 4171284 w 4682585"/>
              <a:gd name="connsiteY463" fmla="*/ 1257014 h 2174272"/>
              <a:gd name="connsiteX464" fmla="*/ 3846291 w 4682585"/>
              <a:gd name="connsiteY464" fmla="*/ 1257014 h 2174272"/>
              <a:gd name="connsiteX465" fmla="*/ 3846291 w 4682585"/>
              <a:gd name="connsiteY465" fmla="*/ 1403604 h 2174272"/>
              <a:gd name="connsiteX466" fmla="*/ 4004025 w 4682585"/>
              <a:gd name="connsiteY466" fmla="*/ 1403604 h 2174272"/>
              <a:gd name="connsiteX467" fmla="*/ 4004025 w 4682585"/>
              <a:gd name="connsiteY467" fmla="*/ 1257014 h 2174272"/>
              <a:gd name="connsiteX468" fmla="*/ 3678936 w 4682585"/>
              <a:gd name="connsiteY468" fmla="*/ 1257014 h 2174272"/>
              <a:gd name="connsiteX469" fmla="*/ 3678936 w 4682585"/>
              <a:gd name="connsiteY469" fmla="*/ 1403604 h 2174272"/>
              <a:gd name="connsiteX470" fmla="*/ 3836766 w 4682585"/>
              <a:gd name="connsiteY470" fmla="*/ 1403604 h 2174272"/>
              <a:gd name="connsiteX471" fmla="*/ 3836766 w 4682585"/>
              <a:gd name="connsiteY471" fmla="*/ 1257014 h 2174272"/>
              <a:gd name="connsiteX472" fmla="*/ 3511677 w 4682585"/>
              <a:gd name="connsiteY472" fmla="*/ 1257014 h 2174272"/>
              <a:gd name="connsiteX473" fmla="*/ 3511677 w 4682585"/>
              <a:gd name="connsiteY473" fmla="*/ 1403604 h 2174272"/>
              <a:gd name="connsiteX474" fmla="*/ 3669411 w 4682585"/>
              <a:gd name="connsiteY474" fmla="*/ 1403604 h 2174272"/>
              <a:gd name="connsiteX475" fmla="*/ 3669411 w 4682585"/>
              <a:gd name="connsiteY475" fmla="*/ 1257014 h 2174272"/>
              <a:gd name="connsiteX476" fmla="*/ 3344418 w 4682585"/>
              <a:gd name="connsiteY476" fmla="*/ 1257014 h 2174272"/>
              <a:gd name="connsiteX477" fmla="*/ 3344418 w 4682585"/>
              <a:gd name="connsiteY477" fmla="*/ 1403604 h 2174272"/>
              <a:gd name="connsiteX478" fmla="*/ 3502152 w 4682585"/>
              <a:gd name="connsiteY478" fmla="*/ 1403604 h 2174272"/>
              <a:gd name="connsiteX479" fmla="*/ 3502152 w 4682585"/>
              <a:gd name="connsiteY479" fmla="*/ 1257014 h 2174272"/>
              <a:gd name="connsiteX480" fmla="*/ 3177159 w 4682585"/>
              <a:gd name="connsiteY480" fmla="*/ 1257014 h 2174272"/>
              <a:gd name="connsiteX481" fmla="*/ 3177159 w 4682585"/>
              <a:gd name="connsiteY481" fmla="*/ 1403604 h 2174272"/>
              <a:gd name="connsiteX482" fmla="*/ 3334893 w 4682585"/>
              <a:gd name="connsiteY482" fmla="*/ 1403604 h 2174272"/>
              <a:gd name="connsiteX483" fmla="*/ 3334893 w 4682585"/>
              <a:gd name="connsiteY483" fmla="*/ 1257014 h 2174272"/>
              <a:gd name="connsiteX484" fmla="*/ 3009900 w 4682585"/>
              <a:gd name="connsiteY484" fmla="*/ 1257014 h 2174272"/>
              <a:gd name="connsiteX485" fmla="*/ 3009900 w 4682585"/>
              <a:gd name="connsiteY485" fmla="*/ 1403604 h 2174272"/>
              <a:gd name="connsiteX486" fmla="*/ 3167634 w 4682585"/>
              <a:gd name="connsiteY486" fmla="*/ 1403604 h 2174272"/>
              <a:gd name="connsiteX487" fmla="*/ 3167634 w 4682585"/>
              <a:gd name="connsiteY487" fmla="*/ 1257014 h 2174272"/>
              <a:gd name="connsiteX488" fmla="*/ 2842641 w 4682585"/>
              <a:gd name="connsiteY488" fmla="*/ 1257014 h 2174272"/>
              <a:gd name="connsiteX489" fmla="*/ 2842641 w 4682585"/>
              <a:gd name="connsiteY489" fmla="*/ 1403604 h 2174272"/>
              <a:gd name="connsiteX490" fmla="*/ 3000375 w 4682585"/>
              <a:gd name="connsiteY490" fmla="*/ 1403604 h 2174272"/>
              <a:gd name="connsiteX491" fmla="*/ 3000375 w 4682585"/>
              <a:gd name="connsiteY491" fmla="*/ 1257014 h 2174272"/>
              <a:gd name="connsiteX492" fmla="*/ 2675382 w 4682585"/>
              <a:gd name="connsiteY492" fmla="*/ 1257014 h 2174272"/>
              <a:gd name="connsiteX493" fmla="*/ 2675382 w 4682585"/>
              <a:gd name="connsiteY493" fmla="*/ 1403604 h 2174272"/>
              <a:gd name="connsiteX494" fmla="*/ 2833116 w 4682585"/>
              <a:gd name="connsiteY494" fmla="*/ 1403604 h 2174272"/>
              <a:gd name="connsiteX495" fmla="*/ 2833116 w 4682585"/>
              <a:gd name="connsiteY495" fmla="*/ 1257014 h 2174272"/>
              <a:gd name="connsiteX496" fmla="*/ 2508123 w 4682585"/>
              <a:gd name="connsiteY496" fmla="*/ 1257014 h 2174272"/>
              <a:gd name="connsiteX497" fmla="*/ 2508123 w 4682585"/>
              <a:gd name="connsiteY497" fmla="*/ 1403604 h 2174272"/>
              <a:gd name="connsiteX498" fmla="*/ 2665857 w 4682585"/>
              <a:gd name="connsiteY498" fmla="*/ 1403604 h 2174272"/>
              <a:gd name="connsiteX499" fmla="*/ 2665857 w 4682585"/>
              <a:gd name="connsiteY499" fmla="*/ 1257014 h 2174272"/>
              <a:gd name="connsiteX500" fmla="*/ 2340864 w 4682585"/>
              <a:gd name="connsiteY500" fmla="*/ 1257014 h 2174272"/>
              <a:gd name="connsiteX501" fmla="*/ 2340864 w 4682585"/>
              <a:gd name="connsiteY501" fmla="*/ 1403604 h 2174272"/>
              <a:gd name="connsiteX502" fmla="*/ 2498598 w 4682585"/>
              <a:gd name="connsiteY502" fmla="*/ 1403604 h 2174272"/>
              <a:gd name="connsiteX503" fmla="*/ 2498598 w 4682585"/>
              <a:gd name="connsiteY503" fmla="*/ 1257014 h 2174272"/>
              <a:gd name="connsiteX504" fmla="*/ 2173510 w 4682585"/>
              <a:gd name="connsiteY504" fmla="*/ 1257014 h 2174272"/>
              <a:gd name="connsiteX505" fmla="*/ 2173510 w 4682585"/>
              <a:gd name="connsiteY505" fmla="*/ 1403604 h 2174272"/>
              <a:gd name="connsiteX506" fmla="*/ 2331339 w 4682585"/>
              <a:gd name="connsiteY506" fmla="*/ 1403604 h 2174272"/>
              <a:gd name="connsiteX507" fmla="*/ 2331339 w 4682585"/>
              <a:gd name="connsiteY507" fmla="*/ 1257014 h 2174272"/>
              <a:gd name="connsiteX508" fmla="*/ 2006251 w 4682585"/>
              <a:gd name="connsiteY508" fmla="*/ 1257014 h 2174272"/>
              <a:gd name="connsiteX509" fmla="*/ 2006251 w 4682585"/>
              <a:gd name="connsiteY509" fmla="*/ 1403604 h 2174272"/>
              <a:gd name="connsiteX510" fmla="*/ 2163985 w 4682585"/>
              <a:gd name="connsiteY510" fmla="*/ 1403604 h 2174272"/>
              <a:gd name="connsiteX511" fmla="*/ 2163985 w 4682585"/>
              <a:gd name="connsiteY511" fmla="*/ 1257014 h 2174272"/>
              <a:gd name="connsiteX512" fmla="*/ 1838992 w 4682585"/>
              <a:gd name="connsiteY512" fmla="*/ 1257014 h 2174272"/>
              <a:gd name="connsiteX513" fmla="*/ 1838992 w 4682585"/>
              <a:gd name="connsiteY513" fmla="*/ 1403604 h 2174272"/>
              <a:gd name="connsiteX514" fmla="*/ 1996726 w 4682585"/>
              <a:gd name="connsiteY514" fmla="*/ 1403604 h 2174272"/>
              <a:gd name="connsiteX515" fmla="*/ 1996726 w 4682585"/>
              <a:gd name="connsiteY515" fmla="*/ 1257014 h 2174272"/>
              <a:gd name="connsiteX516" fmla="*/ 1671733 w 4682585"/>
              <a:gd name="connsiteY516" fmla="*/ 1257014 h 2174272"/>
              <a:gd name="connsiteX517" fmla="*/ 1671733 w 4682585"/>
              <a:gd name="connsiteY517" fmla="*/ 1403604 h 2174272"/>
              <a:gd name="connsiteX518" fmla="*/ 1829467 w 4682585"/>
              <a:gd name="connsiteY518" fmla="*/ 1403604 h 2174272"/>
              <a:gd name="connsiteX519" fmla="*/ 1829467 w 4682585"/>
              <a:gd name="connsiteY519" fmla="*/ 1257014 h 2174272"/>
              <a:gd name="connsiteX520" fmla="*/ 1504474 w 4682585"/>
              <a:gd name="connsiteY520" fmla="*/ 1257014 h 2174272"/>
              <a:gd name="connsiteX521" fmla="*/ 1504474 w 4682585"/>
              <a:gd name="connsiteY521" fmla="*/ 1403604 h 2174272"/>
              <a:gd name="connsiteX522" fmla="*/ 1662208 w 4682585"/>
              <a:gd name="connsiteY522" fmla="*/ 1403604 h 2174272"/>
              <a:gd name="connsiteX523" fmla="*/ 1662208 w 4682585"/>
              <a:gd name="connsiteY523" fmla="*/ 1257014 h 2174272"/>
              <a:gd name="connsiteX524" fmla="*/ 1337215 w 4682585"/>
              <a:gd name="connsiteY524" fmla="*/ 1257014 h 2174272"/>
              <a:gd name="connsiteX525" fmla="*/ 1337215 w 4682585"/>
              <a:gd name="connsiteY525" fmla="*/ 1403604 h 2174272"/>
              <a:gd name="connsiteX526" fmla="*/ 1494949 w 4682585"/>
              <a:gd name="connsiteY526" fmla="*/ 1403604 h 2174272"/>
              <a:gd name="connsiteX527" fmla="*/ 1494949 w 4682585"/>
              <a:gd name="connsiteY527" fmla="*/ 1257014 h 2174272"/>
              <a:gd name="connsiteX528" fmla="*/ 1169956 w 4682585"/>
              <a:gd name="connsiteY528" fmla="*/ 1257014 h 2174272"/>
              <a:gd name="connsiteX529" fmla="*/ 1169956 w 4682585"/>
              <a:gd name="connsiteY529" fmla="*/ 1403604 h 2174272"/>
              <a:gd name="connsiteX530" fmla="*/ 1327690 w 4682585"/>
              <a:gd name="connsiteY530" fmla="*/ 1403604 h 2174272"/>
              <a:gd name="connsiteX531" fmla="*/ 1327690 w 4682585"/>
              <a:gd name="connsiteY531" fmla="*/ 1257014 h 2174272"/>
              <a:gd name="connsiteX532" fmla="*/ 1002697 w 4682585"/>
              <a:gd name="connsiteY532" fmla="*/ 1257014 h 2174272"/>
              <a:gd name="connsiteX533" fmla="*/ 1002697 w 4682585"/>
              <a:gd name="connsiteY533" fmla="*/ 1403604 h 2174272"/>
              <a:gd name="connsiteX534" fmla="*/ 1160431 w 4682585"/>
              <a:gd name="connsiteY534" fmla="*/ 1403604 h 2174272"/>
              <a:gd name="connsiteX535" fmla="*/ 1160431 w 4682585"/>
              <a:gd name="connsiteY535" fmla="*/ 1257014 h 2174272"/>
              <a:gd name="connsiteX536" fmla="*/ 835438 w 4682585"/>
              <a:gd name="connsiteY536" fmla="*/ 1257014 h 2174272"/>
              <a:gd name="connsiteX537" fmla="*/ 835438 w 4682585"/>
              <a:gd name="connsiteY537" fmla="*/ 1403604 h 2174272"/>
              <a:gd name="connsiteX538" fmla="*/ 993172 w 4682585"/>
              <a:gd name="connsiteY538" fmla="*/ 1403604 h 2174272"/>
              <a:gd name="connsiteX539" fmla="*/ 993172 w 4682585"/>
              <a:gd name="connsiteY539" fmla="*/ 1257014 h 2174272"/>
              <a:gd name="connsiteX540" fmla="*/ 668179 w 4682585"/>
              <a:gd name="connsiteY540" fmla="*/ 1257014 h 2174272"/>
              <a:gd name="connsiteX541" fmla="*/ 668179 w 4682585"/>
              <a:gd name="connsiteY541" fmla="*/ 1403604 h 2174272"/>
              <a:gd name="connsiteX542" fmla="*/ 825913 w 4682585"/>
              <a:gd name="connsiteY542" fmla="*/ 1403604 h 2174272"/>
              <a:gd name="connsiteX543" fmla="*/ 825913 w 4682585"/>
              <a:gd name="connsiteY543" fmla="*/ 1257014 h 2174272"/>
              <a:gd name="connsiteX544" fmla="*/ 500920 w 4682585"/>
              <a:gd name="connsiteY544" fmla="*/ 1257014 h 2174272"/>
              <a:gd name="connsiteX545" fmla="*/ 500920 w 4682585"/>
              <a:gd name="connsiteY545" fmla="*/ 1403604 h 2174272"/>
              <a:gd name="connsiteX546" fmla="*/ 658654 w 4682585"/>
              <a:gd name="connsiteY546" fmla="*/ 1403604 h 2174272"/>
              <a:gd name="connsiteX547" fmla="*/ 658654 w 4682585"/>
              <a:gd name="connsiteY547" fmla="*/ 1257014 h 2174272"/>
              <a:gd name="connsiteX548" fmla="*/ 333566 w 4682585"/>
              <a:gd name="connsiteY548" fmla="*/ 1257014 h 2174272"/>
              <a:gd name="connsiteX549" fmla="*/ 333566 w 4682585"/>
              <a:gd name="connsiteY549" fmla="*/ 1403604 h 2174272"/>
              <a:gd name="connsiteX550" fmla="*/ 491395 w 4682585"/>
              <a:gd name="connsiteY550" fmla="*/ 1403604 h 2174272"/>
              <a:gd name="connsiteX551" fmla="*/ 491395 w 4682585"/>
              <a:gd name="connsiteY551" fmla="*/ 1257014 h 2174272"/>
              <a:gd name="connsiteX552" fmla="*/ 166307 w 4682585"/>
              <a:gd name="connsiteY552" fmla="*/ 1257014 h 2174272"/>
              <a:gd name="connsiteX553" fmla="*/ 166307 w 4682585"/>
              <a:gd name="connsiteY553" fmla="*/ 1403604 h 2174272"/>
              <a:gd name="connsiteX554" fmla="*/ 324041 w 4682585"/>
              <a:gd name="connsiteY554" fmla="*/ 1403604 h 2174272"/>
              <a:gd name="connsiteX555" fmla="*/ 324041 w 4682585"/>
              <a:gd name="connsiteY555" fmla="*/ 1257014 h 2174272"/>
              <a:gd name="connsiteX556" fmla="*/ 9525 w 4682585"/>
              <a:gd name="connsiteY556" fmla="*/ 1257014 h 2174272"/>
              <a:gd name="connsiteX557" fmla="*/ 9525 w 4682585"/>
              <a:gd name="connsiteY557" fmla="*/ 1403604 h 2174272"/>
              <a:gd name="connsiteX558" fmla="*/ 156782 w 4682585"/>
              <a:gd name="connsiteY558" fmla="*/ 1403604 h 2174272"/>
              <a:gd name="connsiteX559" fmla="*/ 156782 w 4682585"/>
              <a:gd name="connsiteY559" fmla="*/ 1257014 h 2174272"/>
              <a:gd name="connsiteX560" fmla="*/ 4515326 w 4682585"/>
              <a:gd name="connsiteY560" fmla="*/ 1100899 h 2174272"/>
              <a:gd name="connsiteX561" fmla="*/ 4515326 w 4682585"/>
              <a:gd name="connsiteY561" fmla="*/ 1247489 h 2174272"/>
              <a:gd name="connsiteX562" fmla="*/ 4673060 w 4682585"/>
              <a:gd name="connsiteY562" fmla="*/ 1247489 h 2174272"/>
              <a:gd name="connsiteX563" fmla="*/ 4673060 w 4682585"/>
              <a:gd name="connsiteY563" fmla="*/ 1100899 h 2174272"/>
              <a:gd name="connsiteX564" fmla="*/ 4348068 w 4682585"/>
              <a:gd name="connsiteY564" fmla="*/ 1100899 h 2174272"/>
              <a:gd name="connsiteX565" fmla="*/ 4348068 w 4682585"/>
              <a:gd name="connsiteY565" fmla="*/ 1247489 h 2174272"/>
              <a:gd name="connsiteX566" fmla="*/ 4505801 w 4682585"/>
              <a:gd name="connsiteY566" fmla="*/ 1247489 h 2174272"/>
              <a:gd name="connsiteX567" fmla="*/ 4505801 w 4682585"/>
              <a:gd name="connsiteY567" fmla="*/ 1100899 h 2174272"/>
              <a:gd name="connsiteX568" fmla="*/ 4180809 w 4682585"/>
              <a:gd name="connsiteY568" fmla="*/ 1100899 h 2174272"/>
              <a:gd name="connsiteX569" fmla="*/ 4180809 w 4682585"/>
              <a:gd name="connsiteY569" fmla="*/ 1247489 h 2174272"/>
              <a:gd name="connsiteX570" fmla="*/ 4338543 w 4682585"/>
              <a:gd name="connsiteY570" fmla="*/ 1247489 h 2174272"/>
              <a:gd name="connsiteX571" fmla="*/ 4338543 w 4682585"/>
              <a:gd name="connsiteY571" fmla="*/ 1100899 h 2174272"/>
              <a:gd name="connsiteX572" fmla="*/ 4013550 w 4682585"/>
              <a:gd name="connsiteY572" fmla="*/ 1100899 h 2174272"/>
              <a:gd name="connsiteX573" fmla="*/ 4013550 w 4682585"/>
              <a:gd name="connsiteY573" fmla="*/ 1247489 h 2174272"/>
              <a:gd name="connsiteX574" fmla="*/ 4171284 w 4682585"/>
              <a:gd name="connsiteY574" fmla="*/ 1247489 h 2174272"/>
              <a:gd name="connsiteX575" fmla="*/ 4171284 w 4682585"/>
              <a:gd name="connsiteY575" fmla="*/ 1100899 h 2174272"/>
              <a:gd name="connsiteX576" fmla="*/ 3846291 w 4682585"/>
              <a:gd name="connsiteY576" fmla="*/ 1100899 h 2174272"/>
              <a:gd name="connsiteX577" fmla="*/ 3846291 w 4682585"/>
              <a:gd name="connsiteY577" fmla="*/ 1247489 h 2174272"/>
              <a:gd name="connsiteX578" fmla="*/ 4004025 w 4682585"/>
              <a:gd name="connsiteY578" fmla="*/ 1247489 h 2174272"/>
              <a:gd name="connsiteX579" fmla="*/ 4004025 w 4682585"/>
              <a:gd name="connsiteY579" fmla="*/ 1100899 h 2174272"/>
              <a:gd name="connsiteX580" fmla="*/ 3678936 w 4682585"/>
              <a:gd name="connsiteY580" fmla="*/ 1100899 h 2174272"/>
              <a:gd name="connsiteX581" fmla="*/ 3678936 w 4682585"/>
              <a:gd name="connsiteY581" fmla="*/ 1247489 h 2174272"/>
              <a:gd name="connsiteX582" fmla="*/ 3836766 w 4682585"/>
              <a:gd name="connsiteY582" fmla="*/ 1247489 h 2174272"/>
              <a:gd name="connsiteX583" fmla="*/ 3836766 w 4682585"/>
              <a:gd name="connsiteY583" fmla="*/ 1100899 h 2174272"/>
              <a:gd name="connsiteX584" fmla="*/ 3511677 w 4682585"/>
              <a:gd name="connsiteY584" fmla="*/ 1100899 h 2174272"/>
              <a:gd name="connsiteX585" fmla="*/ 3511677 w 4682585"/>
              <a:gd name="connsiteY585" fmla="*/ 1247489 h 2174272"/>
              <a:gd name="connsiteX586" fmla="*/ 3669411 w 4682585"/>
              <a:gd name="connsiteY586" fmla="*/ 1247489 h 2174272"/>
              <a:gd name="connsiteX587" fmla="*/ 3669411 w 4682585"/>
              <a:gd name="connsiteY587" fmla="*/ 1100899 h 2174272"/>
              <a:gd name="connsiteX588" fmla="*/ 3344418 w 4682585"/>
              <a:gd name="connsiteY588" fmla="*/ 1100899 h 2174272"/>
              <a:gd name="connsiteX589" fmla="*/ 3344418 w 4682585"/>
              <a:gd name="connsiteY589" fmla="*/ 1247489 h 2174272"/>
              <a:gd name="connsiteX590" fmla="*/ 3502152 w 4682585"/>
              <a:gd name="connsiteY590" fmla="*/ 1247489 h 2174272"/>
              <a:gd name="connsiteX591" fmla="*/ 3502152 w 4682585"/>
              <a:gd name="connsiteY591" fmla="*/ 1100899 h 2174272"/>
              <a:gd name="connsiteX592" fmla="*/ 3177159 w 4682585"/>
              <a:gd name="connsiteY592" fmla="*/ 1100899 h 2174272"/>
              <a:gd name="connsiteX593" fmla="*/ 3177159 w 4682585"/>
              <a:gd name="connsiteY593" fmla="*/ 1247489 h 2174272"/>
              <a:gd name="connsiteX594" fmla="*/ 3334893 w 4682585"/>
              <a:gd name="connsiteY594" fmla="*/ 1247489 h 2174272"/>
              <a:gd name="connsiteX595" fmla="*/ 3334893 w 4682585"/>
              <a:gd name="connsiteY595" fmla="*/ 1100899 h 2174272"/>
              <a:gd name="connsiteX596" fmla="*/ 3009900 w 4682585"/>
              <a:gd name="connsiteY596" fmla="*/ 1100899 h 2174272"/>
              <a:gd name="connsiteX597" fmla="*/ 3009900 w 4682585"/>
              <a:gd name="connsiteY597" fmla="*/ 1247489 h 2174272"/>
              <a:gd name="connsiteX598" fmla="*/ 3167634 w 4682585"/>
              <a:gd name="connsiteY598" fmla="*/ 1247489 h 2174272"/>
              <a:gd name="connsiteX599" fmla="*/ 3167634 w 4682585"/>
              <a:gd name="connsiteY599" fmla="*/ 1100899 h 2174272"/>
              <a:gd name="connsiteX600" fmla="*/ 2842641 w 4682585"/>
              <a:gd name="connsiteY600" fmla="*/ 1100899 h 2174272"/>
              <a:gd name="connsiteX601" fmla="*/ 2842641 w 4682585"/>
              <a:gd name="connsiteY601" fmla="*/ 1247489 h 2174272"/>
              <a:gd name="connsiteX602" fmla="*/ 3000375 w 4682585"/>
              <a:gd name="connsiteY602" fmla="*/ 1247489 h 2174272"/>
              <a:gd name="connsiteX603" fmla="*/ 3000375 w 4682585"/>
              <a:gd name="connsiteY603" fmla="*/ 1100899 h 2174272"/>
              <a:gd name="connsiteX604" fmla="*/ 2675382 w 4682585"/>
              <a:gd name="connsiteY604" fmla="*/ 1100899 h 2174272"/>
              <a:gd name="connsiteX605" fmla="*/ 2675382 w 4682585"/>
              <a:gd name="connsiteY605" fmla="*/ 1247489 h 2174272"/>
              <a:gd name="connsiteX606" fmla="*/ 2833116 w 4682585"/>
              <a:gd name="connsiteY606" fmla="*/ 1247489 h 2174272"/>
              <a:gd name="connsiteX607" fmla="*/ 2833116 w 4682585"/>
              <a:gd name="connsiteY607" fmla="*/ 1100899 h 2174272"/>
              <a:gd name="connsiteX608" fmla="*/ 2508123 w 4682585"/>
              <a:gd name="connsiteY608" fmla="*/ 1100899 h 2174272"/>
              <a:gd name="connsiteX609" fmla="*/ 2508123 w 4682585"/>
              <a:gd name="connsiteY609" fmla="*/ 1247489 h 2174272"/>
              <a:gd name="connsiteX610" fmla="*/ 2665857 w 4682585"/>
              <a:gd name="connsiteY610" fmla="*/ 1247489 h 2174272"/>
              <a:gd name="connsiteX611" fmla="*/ 2665857 w 4682585"/>
              <a:gd name="connsiteY611" fmla="*/ 1100899 h 2174272"/>
              <a:gd name="connsiteX612" fmla="*/ 2340864 w 4682585"/>
              <a:gd name="connsiteY612" fmla="*/ 1100899 h 2174272"/>
              <a:gd name="connsiteX613" fmla="*/ 2340864 w 4682585"/>
              <a:gd name="connsiteY613" fmla="*/ 1247489 h 2174272"/>
              <a:gd name="connsiteX614" fmla="*/ 2498598 w 4682585"/>
              <a:gd name="connsiteY614" fmla="*/ 1247489 h 2174272"/>
              <a:gd name="connsiteX615" fmla="*/ 2498598 w 4682585"/>
              <a:gd name="connsiteY615" fmla="*/ 1100899 h 2174272"/>
              <a:gd name="connsiteX616" fmla="*/ 2173510 w 4682585"/>
              <a:gd name="connsiteY616" fmla="*/ 1100899 h 2174272"/>
              <a:gd name="connsiteX617" fmla="*/ 2173510 w 4682585"/>
              <a:gd name="connsiteY617" fmla="*/ 1247489 h 2174272"/>
              <a:gd name="connsiteX618" fmla="*/ 2331339 w 4682585"/>
              <a:gd name="connsiteY618" fmla="*/ 1247489 h 2174272"/>
              <a:gd name="connsiteX619" fmla="*/ 2331339 w 4682585"/>
              <a:gd name="connsiteY619" fmla="*/ 1100899 h 2174272"/>
              <a:gd name="connsiteX620" fmla="*/ 2006251 w 4682585"/>
              <a:gd name="connsiteY620" fmla="*/ 1100899 h 2174272"/>
              <a:gd name="connsiteX621" fmla="*/ 2006251 w 4682585"/>
              <a:gd name="connsiteY621" fmla="*/ 1247489 h 2174272"/>
              <a:gd name="connsiteX622" fmla="*/ 2163985 w 4682585"/>
              <a:gd name="connsiteY622" fmla="*/ 1247489 h 2174272"/>
              <a:gd name="connsiteX623" fmla="*/ 2163985 w 4682585"/>
              <a:gd name="connsiteY623" fmla="*/ 1100899 h 2174272"/>
              <a:gd name="connsiteX624" fmla="*/ 1838992 w 4682585"/>
              <a:gd name="connsiteY624" fmla="*/ 1100899 h 2174272"/>
              <a:gd name="connsiteX625" fmla="*/ 1838992 w 4682585"/>
              <a:gd name="connsiteY625" fmla="*/ 1247489 h 2174272"/>
              <a:gd name="connsiteX626" fmla="*/ 1996726 w 4682585"/>
              <a:gd name="connsiteY626" fmla="*/ 1247489 h 2174272"/>
              <a:gd name="connsiteX627" fmla="*/ 1996726 w 4682585"/>
              <a:gd name="connsiteY627" fmla="*/ 1100899 h 2174272"/>
              <a:gd name="connsiteX628" fmla="*/ 1671733 w 4682585"/>
              <a:gd name="connsiteY628" fmla="*/ 1100899 h 2174272"/>
              <a:gd name="connsiteX629" fmla="*/ 1671733 w 4682585"/>
              <a:gd name="connsiteY629" fmla="*/ 1247489 h 2174272"/>
              <a:gd name="connsiteX630" fmla="*/ 1829467 w 4682585"/>
              <a:gd name="connsiteY630" fmla="*/ 1247489 h 2174272"/>
              <a:gd name="connsiteX631" fmla="*/ 1829467 w 4682585"/>
              <a:gd name="connsiteY631" fmla="*/ 1100899 h 2174272"/>
              <a:gd name="connsiteX632" fmla="*/ 1504474 w 4682585"/>
              <a:gd name="connsiteY632" fmla="*/ 1100899 h 2174272"/>
              <a:gd name="connsiteX633" fmla="*/ 1504474 w 4682585"/>
              <a:gd name="connsiteY633" fmla="*/ 1247489 h 2174272"/>
              <a:gd name="connsiteX634" fmla="*/ 1662208 w 4682585"/>
              <a:gd name="connsiteY634" fmla="*/ 1247489 h 2174272"/>
              <a:gd name="connsiteX635" fmla="*/ 1662208 w 4682585"/>
              <a:gd name="connsiteY635" fmla="*/ 1100899 h 2174272"/>
              <a:gd name="connsiteX636" fmla="*/ 1337215 w 4682585"/>
              <a:gd name="connsiteY636" fmla="*/ 1100899 h 2174272"/>
              <a:gd name="connsiteX637" fmla="*/ 1337215 w 4682585"/>
              <a:gd name="connsiteY637" fmla="*/ 1247489 h 2174272"/>
              <a:gd name="connsiteX638" fmla="*/ 1494949 w 4682585"/>
              <a:gd name="connsiteY638" fmla="*/ 1247489 h 2174272"/>
              <a:gd name="connsiteX639" fmla="*/ 1494949 w 4682585"/>
              <a:gd name="connsiteY639" fmla="*/ 1100899 h 2174272"/>
              <a:gd name="connsiteX640" fmla="*/ 1169956 w 4682585"/>
              <a:gd name="connsiteY640" fmla="*/ 1100899 h 2174272"/>
              <a:gd name="connsiteX641" fmla="*/ 1169956 w 4682585"/>
              <a:gd name="connsiteY641" fmla="*/ 1247489 h 2174272"/>
              <a:gd name="connsiteX642" fmla="*/ 1327690 w 4682585"/>
              <a:gd name="connsiteY642" fmla="*/ 1247489 h 2174272"/>
              <a:gd name="connsiteX643" fmla="*/ 1327690 w 4682585"/>
              <a:gd name="connsiteY643" fmla="*/ 1100899 h 2174272"/>
              <a:gd name="connsiteX644" fmla="*/ 1002697 w 4682585"/>
              <a:gd name="connsiteY644" fmla="*/ 1100899 h 2174272"/>
              <a:gd name="connsiteX645" fmla="*/ 1002697 w 4682585"/>
              <a:gd name="connsiteY645" fmla="*/ 1247489 h 2174272"/>
              <a:gd name="connsiteX646" fmla="*/ 1160431 w 4682585"/>
              <a:gd name="connsiteY646" fmla="*/ 1247489 h 2174272"/>
              <a:gd name="connsiteX647" fmla="*/ 1160431 w 4682585"/>
              <a:gd name="connsiteY647" fmla="*/ 1100899 h 2174272"/>
              <a:gd name="connsiteX648" fmla="*/ 835438 w 4682585"/>
              <a:gd name="connsiteY648" fmla="*/ 1100899 h 2174272"/>
              <a:gd name="connsiteX649" fmla="*/ 835438 w 4682585"/>
              <a:gd name="connsiteY649" fmla="*/ 1247489 h 2174272"/>
              <a:gd name="connsiteX650" fmla="*/ 993172 w 4682585"/>
              <a:gd name="connsiteY650" fmla="*/ 1247489 h 2174272"/>
              <a:gd name="connsiteX651" fmla="*/ 993172 w 4682585"/>
              <a:gd name="connsiteY651" fmla="*/ 1100899 h 2174272"/>
              <a:gd name="connsiteX652" fmla="*/ 668179 w 4682585"/>
              <a:gd name="connsiteY652" fmla="*/ 1100899 h 2174272"/>
              <a:gd name="connsiteX653" fmla="*/ 668179 w 4682585"/>
              <a:gd name="connsiteY653" fmla="*/ 1247489 h 2174272"/>
              <a:gd name="connsiteX654" fmla="*/ 825913 w 4682585"/>
              <a:gd name="connsiteY654" fmla="*/ 1247489 h 2174272"/>
              <a:gd name="connsiteX655" fmla="*/ 825913 w 4682585"/>
              <a:gd name="connsiteY655" fmla="*/ 1100899 h 2174272"/>
              <a:gd name="connsiteX656" fmla="*/ 500920 w 4682585"/>
              <a:gd name="connsiteY656" fmla="*/ 1100899 h 2174272"/>
              <a:gd name="connsiteX657" fmla="*/ 500920 w 4682585"/>
              <a:gd name="connsiteY657" fmla="*/ 1247489 h 2174272"/>
              <a:gd name="connsiteX658" fmla="*/ 658654 w 4682585"/>
              <a:gd name="connsiteY658" fmla="*/ 1247489 h 2174272"/>
              <a:gd name="connsiteX659" fmla="*/ 658654 w 4682585"/>
              <a:gd name="connsiteY659" fmla="*/ 1100899 h 2174272"/>
              <a:gd name="connsiteX660" fmla="*/ 333566 w 4682585"/>
              <a:gd name="connsiteY660" fmla="*/ 1100899 h 2174272"/>
              <a:gd name="connsiteX661" fmla="*/ 333566 w 4682585"/>
              <a:gd name="connsiteY661" fmla="*/ 1247489 h 2174272"/>
              <a:gd name="connsiteX662" fmla="*/ 491395 w 4682585"/>
              <a:gd name="connsiteY662" fmla="*/ 1247489 h 2174272"/>
              <a:gd name="connsiteX663" fmla="*/ 491395 w 4682585"/>
              <a:gd name="connsiteY663" fmla="*/ 1100899 h 2174272"/>
              <a:gd name="connsiteX664" fmla="*/ 166307 w 4682585"/>
              <a:gd name="connsiteY664" fmla="*/ 1100899 h 2174272"/>
              <a:gd name="connsiteX665" fmla="*/ 166307 w 4682585"/>
              <a:gd name="connsiteY665" fmla="*/ 1247489 h 2174272"/>
              <a:gd name="connsiteX666" fmla="*/ 324041 w 4682585"/>
              <a:gd name="connsiteY666" fmla="*/ 1247489 h 2174272"/>
              <a:gd name="connsiteX667" fmla="*/ 324041 w 4682585"/>
              <a:gd name="connsiteY667" fmla="*/ 1100899 h 2174272"/>
              <a:gd name="connsiteX668" fmla="*/ 9525 w 4682585"/>
              <a:gd name="connsiteY668" fmla="*/ 1100899 h 2174272"/>
              <a:gd name="connsiteX669" fmla="*/ 9525 w 4682585"/>
              <a:gd name="connsiteY669" fmla="*/ 1247489 h 2174272"/>
              <a:gd name="connsiteX670" fmla="*/ 156782 w 4682585"/>
              <a:gd name="connsiteY670" fmla="*/ 1247489 h 2174272"/>
              <a:gd name="connsiteX671" fmla="*/ 156782 w 4682585"/>
              <a:gd name="connsiteY671" fmla="*/ 1100899 h 2174272"/>
              <a:gd name="connsiteX672" fmla="*/ 4515326 w 4682585"/>
              <a:gd name="connsiteY672" fmla="*/ 944784 h 2174272"/>
              <a:gd name="connsiteX673" fmla="*/ 4515326 w 4682585"/>
              <a:gd name="connsiteY673" fmla="*/ 1091374 h 2174272"/>
              <a:gd name="connsiteX674" fmla="*/ 4673060 w 4682585"/>
              <a:gd name="connsiteY674" fmla="*/ 1091374 h 2174272"/>
              <a:gd name="connsiteX675" fmla="*/ 4673060 w 4682585"/>
              <a:gd name="connsiteY675" fmla="*/ 944784 h 2174272"/>
              <a:gd name="connsiteX676" fmla="*/ 4348068 w 4682585"/>
              <a:gd name="connsiteY676" fmla="*/ 944784 h 2174272"/>
              <a:gd name="connsiteX677" fmla="*/ 4348068 w 4682585"/>
              <a:gd name="connsiteY677" fmla="*/ 1091374 h 2174272"/>
              <a:gd name="connsiteX678" fmla="*/ 4505801 w 4682585"/>
              <a:gd name="connsiteY678" fmla="*/ 1091374 h 2174272"/>
              <a:gd name="connsiteX679" fmla="*/ 4505801 w 4682585"/>
              <a:gd name="connsiteY679" fmla="*/ 944784 h 2174272"/>
              <a:gd name="connsiteX680" fmla="*/ 4180809 w 4682585"/>
              <a:gd name="connsiteY680" fmla="*/ 944784 h 2174272"/>
              <a:gd name="connsiteX681" fmla="*/ 4180809 w 4682585"/>
              <a:gd name="connsiteY681" fmla="*/ 1091374 h 2174272"/>
              <a:gd name="connsiteX682" fmla="*/ 4338543 w 4682585"/>
              <a:gd name="connsiteY682" fmla="*/ 1091374 h 2174272"/>
              <a:gd name="connsiteX683" fmla="*/ 4338543 w 4682585"/>
              <a:gd name="connsiteY683" fmla="*/ 944784 h 2174272"/>
              <a:gd name="connsiteX684" fmla="*/ 4013550 w 4682585"/>
              <a:gd name="connsiteY684" fmla="*/ 944784 h 2174272"/>
              <a:gd name="connsiteX685" fmla="*/ 4013550 w 4682585"/>
              <a:gd name="connsiteY685" fmla="*/ 1091374 h 2174272"/>
              <a:gd name="connsiteX686" fmla="*/ 4171284 w 4682585"/>
              <a:gd name="connsiteY686" fmla="*/ 1091374 h 2174272"/>
              <a:gd name="connsiteX687" fmla="*/ 4171284 w 4682585"/>
              <a:gd name="connsiteY687" fmla="*/ 944784 h 2174272"/>
              <a:gd name="connsiteX688" fmla="*/ 3846291 w 4682585"/>
              <a:gd name="connsiteY688" fmla="*/ 944784 h 2174272"/>
              <a:gd name="connsiteX689" fmla="*/ 3846291 w 4682585"/>
              <a:gd name="connsiteY689" fmla="*/ 1091374 h 2174272"/>
              <a:gd name="connsiteX690" fmla="*/ 4004025 w 4682585"/>
              <a:gd name="connsiteY690" fmla="*/ 1091374 h 2174272"/>
              <a:gd name="connsiteX691" fmla="*/ 4004025 w 4682585"/>
              <a:gd name="connsiteY691" fmla="*/ 944784 h 2174272"/>
              <a:gd name="connsiteX692" fmla="*/ 3678936 w 4682585"/>
              <a:gd name="connsiteY692" fmla="*/ 944784 h 2174272"/>
              <a:gd name="connsiteX693" fmla="*/ 3678936 w 4682585"/>
              <a:gd name="connsiteY693" fmla="*/ 1091374 h 2174272"/>
              <a:gd name="connsiteX694" fmla="*/ 3836766 w 4682585"/>
              <a:gd name="connsiteY694" fmla="*/ 1091374 h 2174272"/>
              <a:gd name="connsiteX695" fmla="*/ 3836766 w 4682585"/>
              <a:gd name="connsiteY695" fmla="*/ 944784 h 2174272"/>
              <a:gd name="connsiteX696" fmla="*/ 3511677 w 4682585"/>
              <a:gd name="connsiteY696" fmla="*/ 944784 h 2174272"/>
              <a:gd name="connsiteX697" fmla="*/ 3511677 w 4682585"/>
              <a:gd name="connsiteY697" fmla="*/ 1091374 h 2174272"/>
              <a:gd name="connsiteX698" fmla="*/ 3669411 w 4682585"/>
              <a:gd name="connsiteY698" fmla="*/ 1091374 h 2174272"/>
              <a:gd name="connsiteX699" fmla="*/ 3669411 w 4682585"/>
              <a:gd name="connsiteY699" fmla="*/ 944784 h 2174272"/>
              <a:gd name="connsiteX700" fmla="*/ 3344418 w 4682585"/>
              <a:gd name="connsiteY700" fmla="*/ 944784 h 2174272"/>
              <a:gd name="connsiteX701" fmla="*/ 3344418 w 4682585"/>
              <a:gd name="connsiteY701" fmla="*/ 1091374 h 2174272"/>
              <a:gd name="connsiteX702" fmla="*/ 3502152 w 4682585"/>
              <a:gd name="connsiteY702" fmla="*/ 1091374 h 2174272"/>
              <a:gd name="connsiteX703" fmla="*/ 3502152 w 4682585"/>
              <a:gd name="connsiteY703" fmla="*/ 944784 h 2174272"/>
              <a:gd name="connsiteX704" fmla="*/ 3177159 w 4682585"/>
              <a:gd name="connsiteY704" fmla="*/ 944784 h 2174272"/>
              <a:gd name="connsiteX705" fmla="*/ 3177159 w 4682585"/>
              <a:gd name="connsiteY705" fmla="*/ 1091374 h 2174272"/>
              <a:gd name="connsiteX706" fmla="*/ 3334893 w 4682585"/>
              <a:gd name="connsiteY706" fmla="*/ 1091374 h 2174272"/>
              <a:gd name="connsiteX707" fmla="*/ 3334893 w 4682585"/>
              <a:gd name="connsiteY707" fmla="*/ 944784 h 2174272"/>
              <a:gd name="connsiteX708" fmla="*/ 3009900 w 4682585"/>
              <a:gd name="connsiteY708" fmla="*/ 944784 h 2174272"/>
              <a:gd name="connsiteX709" fmla="*/ 3009900 w 4682585"/>
              <a:gd name="connsiteY709" fmla="*/ 1091374 h 2174272"/>
              <a:gd name="connsiteX710" fmla="*/ 3167634 w 4682585"/>
              <a:gd name="connsiteY710" fmla="*/ 1091374 h 2174272"/>
              <a:gd name="connsiteX711" fmla="*/ 3167634 w 4682585"/>
              <a:gd name="connsiteY711" fmla="*/ 944784 h 2174272"/>
              <a:gd name="connsiteX712" fmla="*/ 2842641 w 4682585"/>
              <a:gd name="connsiteY712" fmla="*/ 944784 h 2174272"/>
              <a:gd name="connsiteX713" fmla="*/ 2842641 w 4682585"/>
              <a:gd name="connsiteY713" fmla="*/ 1091374 h 2174272"/>
              <a:gd name="connsiteX714" fmla="*/ 3000375 w 4682585"/>
              <a:gd name="connsiteY714" fmla="*/ 1091374 h 2174272"/>
              <a:gd name="connsiteX715" fmla="*/ 3000375 w 4682585"/>
              <a:gd name="connsiteY715" fmla="*/ 944784 h 2174272"/>
              <a:gd name="connsiteX716" fmla="*/ 2675382 w 4682585"/>
              <a:gd name="connsiteY716" fmla="*/ 944784 h 2174272"/>
              <a:gd name="connsiteX717" fmla="*/ 2675382 w 4682585"/>
              <a:gd name="connsiteY717" fmla="*/ 1091374 h 2174272"/>
              <a:gd name="connsiteX718" fmla="*/ 2833116 w 4682585"/>
              <a:gd name="connsiteY718" fmla="*/ 1091374 h 2174272"/>
              <a:gd name="connsiteX719" fmla="*/ 2833116 w 4682585"/>
              <a:gd name="connsiteY719" fmla="*/ 944784 h 2174272"/>
              <a:gd name="connsiteX720" fmla="*/ 2508123 w 4682585"/>
              <a:gd name="connsiteY720" fmla="*/ 944784 h 2174272"/>
              <a:gd name="connsiteX721" fmla="*/ 2508123 w 4682585"/>
              <a:gd name="connsiteY721" fmla="*/ 1091374 h 2174272"/>
              <a:gd name="connsiteX722" fmla="*/ 2665857 w 4682585"/>
              <a:gd name="connsiteY722" fmla="*/ 1091374 h 2174272"/>
              <a:gd name="connsiteX723" fmla="*/ 2665857 w 4682585"/>
              <a:gd name="connsiteY723" fmla="*/ 944784 h 2174272"/>
              <a:gd name="connsiteX724" fmla="*/ 2340864 w 4682585"/>
              <a:gd name="connsiteY724" fmla="*/ 944784 h 2174272"/>
              <a:gd name="connsiteX725" fmla="*/ 2340864 w 4682585"/>
              <a:gd name="connsiteY725" fmla="*/ 1091374 h 2174272"/>
              <a:gd name="connsiteX726" fmla="*/ 2498598 w 4682585"/>
              <a:gd name="connsiteY726" fmla="*/ 1091374 h 2174272"/>
              <a:gd name="connsiteX727" fmla="*/ 2498598 w 4682585"/>
              <a:gd name="connsiteY727" fmla="*/ 944784 h 2174272"/>
              <a:gd name="connsiteX728" fmla="*/ 2173510 w 4682585"/>
              <a:gd name="connsiteY728" fmla="*/ 944784 h 2174272"/>
              <a:gd name="connsiteX729" fmla="*/ 2173510 w 4682585"/>
              <a:gd name="connsiteY729" fmla="*/ 1091374 h 2174272"/>
              <a:gd name="connsiteX730" fmla="*/ 2331339 w 4682585"/>
              <a:gd name="connsiteY730" fmla="*/ 1091374 h 2174272"/>
              <a:gd name="connsiteX731" fmla="*/ 2331339 w 4682585"/>
              <a:gd name="connsiteY731" fmla="*/ 944784 h 2174272"/>
              <a:gd name="connsiteX732" fmla="*/ 2006251 w 4682585"/>
              <a:gd name="connsiteY732" fmla="*/ 944784 h 2174272"/>
              <a:gd name="connsiteX733" fmla="*/ 2006251 w 4682585"/>
              <a:gd name="connsiteY733" fmla="*/ 1091374 h 2174272"/>
              <a:gd name="connsiteX734" fmla="*/ 2163985 w 4682585"/>
              <a:gd name="connsiteY734" fmla="*/ 1091374 h 2174272"/>
              <a:gd name="connsiteX735" fmla="*/ 2163985 w 4682585"/>
              <a:gd name="connsiteY735" fmla="*/ 944784 h 2174272"/>
              <a:gd name="connsiteX736" fmla="*/ 1838992 w 4682585"/>
              <a:gd name="connsiteY736" fmla="*/ 944784 h 2174272"/>
              <a:gd name="connsiteX737" fmla="*/ 1838992 w 4682585"/>
              <a:gd name="connsiteY737" fmla="*/ 1091374 h 2174272"/>
              <a:gd name="connsiteX738" fmla="*/ 1996726 w 4682585"/>
              <a:gd name="connsiteY738" fmla="*/ 1091374 h 2174272"/>
              <a:gd name="connsiteX739" fmla="*/ 1996726 w 4682585"/>
              <a:gd name="connsiteY739" fmla="*/ 944784 h 2174272"/>
              <a:gd name="connsiteX740" fmla="*/ 1671733 w 4682585"/>
              <a:gd name="connsiteY740" fmla="*/ 944784 h 2174272"/>
              <a:gd name="connsiteX741" fmla="*/ 1671733 w 4682585"/>
              <a:gd name="connsiteY741" fmla="*/ 1091374 h 2174272"/>
              <a:gd name="connsiteX742" fmla="*/ 1829467 w 4682585"/>
              <a:gd name="connsiteY742" fmla="*/ 1091374 h 2174272"/>
              <a:gd name="connsiteX743" fmla="*/ 1829467 w 4682585"/>
              <a:gd name="connsiteY743" fmla="*/ 944784 h 2174272"/>
              <a:gd name="connsiteX744" fmla="*/ 1504474 w 4682585"/>
              <a:gd name="connsiteY744" fmla="*/ 944784 h 2174272"/>
              <a:gd name="connsiteX745" fmla="*/ 1504474 w 4682585"/>
              <a:gd name="connsiteY745" fmla="*/ 1091374 h 2174272"/>
              <a:gd name="connsiteX746" fmla="*/ 1662208 w 4682585"/>
              <a:gd name="connsiteY746" fmla="*/ 1091374 h 2174272"/>
              <a:gd name="connsiteX747" fmla="*/ 1662208 w 4682585"/>
              <a:gd name="connsiteY747" fmla="*/ 944784 h 2174272"/>
              <a:gd name="connsiteX748" fmla="*/ 1337215 w 4682585"/>
              <a:gd name="connsiteY748" fmla="*/ 944784 h 2174272"/>
              <a:gd name="connsiteX749" fmla="*/ 1337215 w 4682585"/>
              <a:gd name="connsiteY749" fmla="*/ 1091374 h 2174272"/>
              <a:gd name="connsiteX750" fmla="*/ 1494949 w 4682585"/>
              <a:gd name="connsiteY750" fmla="*/ 1091374 h 2174272"/>
              <a:gd name="connsiteX751" fmla="*/ 1494949 w 4682585"/>
              <a:gd name="connsiteY751" fmla="*/ 944784 h 2174272"/>
              <a:gd name="connsiteX752" fmla="*/ 1169956 w 4682585"/>
              <a:gd name="connsiteY752" fmla="*/ 944784 h 2174272"/>
              <a:gd name="connsiteX753" fmla="*/ 1169956 w 4682585"/>
              <a:gd name="connsiteY753" fmla="*/ 1091374 h 2174272"/>
              <a:gd name="connsiteX754" fmla="*/ 1327690 w 4682585"/>
              <a:gd name="connsiteY754" fmla="*/ 1091374 h 2174272"/>
              <a:gd name="connsiteX755" fmla="*/ 1327690 w 4682585"/>
              <a:gd name="connsiteY755" fmla="*/ 944784 h 2174272"/>
              <a:gd name="connsiteX756" fmla="*/ 1002697 w 4682585"/>
              <a:gd name="connsiteY756" fmla="*/ 944784 h 2174272"/>
              <a:gd name="connsiteX757" fmla="*/ 1002697 w 4682585"/>
              <a:gd name="connsiteY757" fmla="*/ 1091374 h 2174272"/>
              <a:gd name="connsiteX758" fmla="*/ 1160431 w 4682585"/>
              <a:gd name="connsiteY758" fmla="*/ 1091374 h 2174272"/>
              <a:gd name="connsiteX759" fmla="*/ 1160431 w 4682585"/>
              <a:gd name="connsiteY759" fmla="*/ 944784 h 2174272"/>
              <a:gd name="connsiteX760" fmla="*/ 835438 w 4682585"/>
              <a:gd name="connsiteY760" fmla="*/ 944784 h 2174272"/>
              <a:gd name="connsiteX761" fmla="*/ 835438 w 4682585"/>
              <a:gd name="connsiteY761" fmla="*/ 1091374 h 2174272"/>
              <a:gd name="connsiteX762" fmla="*/ 993172 w 4682585"/>
              <a:gd name="connsiteY762" fmla="*/ 1091374 h 2174272"/>
              <a:gd name="connsiteX763" fmla="*/ 993172 w 4682585"/>
              <a:gd name="connsiteY763" fmla="*/ 944784 h 2174272"/>
              <a:gd name="connsiteX764" fmla="*/ 668179 w 4682585"/>
              <a:gd name="connsiteY764" fmla="*/ 944784 h 2174272"/>
              <a:gd name="connsiteX765" fmla="*/ 668179 w 4682585"/>
              <a:gd name="connsiteY765" fmla="*/ 1091374 h 2174272"/>
              <a:gd name="connsiteX766" fmla="*/ 825913 w 4682585"/>
              <a:gd name="connsiteY766" fmla="*/ 1091374 h 2174272"/>
              <a:gd name="connsiteX767" fmla="*/ 825913 w 4682585"/>
              <a:gd name="connsiteY767" fmla="*/ 944784 h 2174272"/>
              <a:gd name="connsiteX768" fmla="*/ 500920 w 4682585"/>
              <a:gd name="connsiteY768" fmla="*/ 944784 h 2174272"/>
              <a:gd name="connsiteX769" fmla="*/ 500920 w 4682585"/>
              <a:gd name="connsiteY769" fmla="*/ 1091374 h 2174272"/>
              <a:gd name="connsiteX770" fmla="*/ 658654 w 4682585"/>
              <a:gd name="connsiteY770" fmla="*/ 1091374 h 2174272"/>
              <a:gd name="connsiteX771" fmla="*/ 658654 w 4682585"/>
              <a:gd name="connsiteY771" fmla="*/ 944784 h 2174272"/>
              <a:gd name="connsiteX772" fmla="*/ 333566 w 4682585"/>
              <a:gd name="connsiteY772" fmla="*/ 944784 h 2174272"/>
              <a:gd name="connsiteX773" fmla="*/ 333566 w 4682585"/>
              <a:gd name="connsiteY773" fmla="*/ 1091374 h 2174272"/>
              <a:gd name="connsiteX774" fmla="*/ 491395 w 4682585"/>
              <a:gd name="connsiteY774" fmla="*/ 1091374 h 2174272"/>
              <a:gd name="connsiteX775" fmla="*/ 491395 w 4682585"/>
              <a:gd name="connsiteY775" fmla="*/ 944784 h 2174272"/>
              <a:gd name="connsiteX776" fmla="*/ 166307 w 4682585"/>
              <a:gd name="connsiteY776" fmla="*/ 944784 h 2174272"/>
              <a:gd name="connsiteX777" fmla="*/ 166307 w 4682585"/>
              <a:gd name="connsiteY777" fmla="*/ 1091374 h 2174272"/>
              <a:gd name="connsiteX778" fmla="*/ 324041 w 4682585"/>
              <a:gd name="connsiteY778" fmla="*/ 1091374 h 2174272"/>
              <a:gd name="connsiteX779" fmla="*/ 324041 w 4682585"/>
              <a:gd name="connsiteY779" fmla="*/ 944784 h 2174272"/>
              <a:gd name="connsiteX780" fmla="*/ 9525 w 4682585"/>
              <a:gd name="connsiteY780" fmla="*/ 944784 h 2174272"/>
              <a:gd name="connsiteX781" fmla="*/ 9525 w 4682585"/>
              <a:gd name="connsiteY781" fmla="*/ 1091374 h 2174272"/>
              <a:gd name="connsiteX782" fmla="*/ 156782 w 4682585"/>
              <a:gd name="connsiteY782" fmla="*/ 1091374 h 2174272"/>
              <a:gd name="connsiteX783" fmla="*/ 156782 w 4682585"/>
              <a:gd name="connsiteY783" fmla="*/ 944784 h 2174272"/>
              <a:gd name="connsiteX784" fmla="*/ 4515326 w 4682585"/>
              <a:gd name="connsiteY784" fmla="*/ 788670 h 2174272"/>
              <a:gd name="connsiteX785" fmla="*/ 4515326 w 4682585"/>
              <a:gd name="connsiteY785" fmla="*/ 935259 h 2174272"/>
              <a:gd name="connsiteX786" fmla="*/ 4673060 w 4682585"/>
              <a:gd name="connsiteY786" fmla="*/ 935259 h 2174272"/>
              <a:gd name="connsiteX787" fmla="*/ 4673060 w 4682585"/>
              <a:gd name="connsiteY787" fmla="*/ 788670 h 2174272"/>
              <a:gd name="connsiteX788" fmla="*/ 4348068 w 4682585"/>
              <a:gd name="connsiteY788" fmla="*/ 788670 h 2174272"/>
              <a:gd name="connsiteX789" fmla="*/ 4348068 w 4682585"/>
              <a:gd name="connsiteY789" fmla="*/ 935259 h 2174272"/>
              <a:gd name="connsiteX790" fmla="*/ 4505801 w 4682585"/>
              <a:gd name="connsiteY790" fmla="*/ 935259 h 2174272"/>
              <a:gd name="connsiteX791" fmla="*/ 4505801 w 4682585"/>
              <a:gd name="connsiteY791" fmla="*/ 788670 h 2174272"/>
              <a:gd name="connsiteX792" fmla="*/ 4180809 w 4682585"/>
              <a:gd name="connsiteY792" fmla="*/ 788670 h 2174272"/>
              <a:gd name="connsiteX793" fmla="*/ 4180809 w 4682585"/>
              <a:gd name="connsiteY793" fmla="*/ 935259 h 2174272"/>
              <a:gd name="connsiteX794" fmla="*/ 4338543 w 4682585"/>
              <a:gd name="connsiteY794" fmla="*/ 935259 h 2174272"/>
              <a:gd name="connsiteX795" fmla="*/ 4338543 w 4682585"/>
              <a:gd name="connsiteY795" fmla="*/ 788670 h 2174272"/>
              <a:gd name="connsiteX796" fmla="*/ 4013550 w 4682585"/>
              <a:gd name="connsiteY796" fmla="*/ 788670 h 2174272"/>
              <a:gd name="connsiteX797" fmla="*/ 4013550 w 4682585"/>
              <a:gd name="connsiteY797" fmla="*/ 935259 h 2174272"/>
              <a:gd name="connsiteX798" fmla="*/ 4171284 w 4682585"/>
              <a:gd name="connsiteY798" fmla="*/ 935259 h 2174272"/>
              <a:gd name="connsiteX799" fmla="*/ 4171284 w 4682585"/>
              <a:gd name="connsiteY799" fmla="*/ 788670 h 2174272"/>
              <a:gd name="connsiteX800" fmla="*/ 3846291 w 4682585"/>
              <a:gd name="connsiteY800" fmla="*/ 788670 h 2174272"/>
              <a:gd name="connsiteX801" fmla="*/ 3846291 w 4682585"/>
              <a:gd name="connsiteY801" fmla="*/ 935259 h 2174272"/>
              <a:gd name="connsiteX802" fmla="*/ 4004025 w 4682585"/>
              <a:gd name="connsiteY802" fmla="*/ 935259 h 2174272"/>
              <a:gd name="connsiteX803" fmla="*/ 4004025 w 4682585"/>
              <a:gd name="connsiteY803" fmla="*/ 788670 h 2174272"/>
              <a:gd name="connsiteX804" fmla="*/ 3678936 w 4682585"/>
              <a:gd name="connsiteY804" fmla="*/ 788670 h 2174272"/>
              <a:gd name="connsiteX805" fmla="*/ 3678936 w 4682585"/>
              <a:gd name="connsiteY805" fmla="*/ 935259 h 2174272"/>
              <a:gd name="connsiteX806" fmla="*/ 3836766 w 4682585"/>
              <a:gd name="connsiteY806" fmla="*/ 935259 h 2174272"/>
              <a:gd name="connsiteX807" fmla="*/ 3836766 w 4682585"/>
              <a:gd name="connsiteY807" fmla="*/ 788670 h 2174272"/>
              <a:gd name="connsiteX808" fmla="*/ 3511677 w 4682585"/>
              <a:gd name="connsiteY808" fmla="*/ 788670 h 2174272"/>
              <a:gd name="connsiteX809" fmla="*/ 3511677 w 4682585"/>
              <a:gd name="connsiteY809" fmla="*/ 935259 h 2174272"/>
              <a:gd name="connsiteX810" fmla="*/ 3669411 w 4682585"/>
              <a:gd name="connsiteY810" fmla="*/ 935259 h 2174272"/>
              <a:gd name="connsiteX811" fmla="*/ 3669411 w 4682585"/>
              <a:gd name="connsiteY811" fmla="*/ 788670 h 2174272"/>
              <a:gd name="connsiteX812" fmla="*/ 3344418 w 4682585"/>
              <a:gd name="connsiteY812" fmla="*/ 788670 h 2174272"/>
              <a:gd name="connsiteX813" fmla="*/ 3344418 w 4682585"/>
              <a:gd name="connsiteY813" fmla="*/ 935259 h 2174272"/>
              <a:gd name="connsiteX814" fmla="*/ 3502152 w 4682585"/>
              <a:gd name="connsiteY814" fmla="*/ 935259 h 2174272"/>
              <a:gd name="connsiteX815" fmla="*/ 3502152 w 4682585"/>
              <a:gd name="connsiteY815" fmla="*/ 788670 h 2174272"/>
              <a:gd name="connsiteX816" fmla="*/ 3177159 w 4682585"/>
              <a:gd name="connsiteY816" fmla="*/ 788670 h 2174272"/>
              <a:gd name="connsiteX817" fmla="*/ 3177159 w 4682585"/>
              <a:gd name="connsiteY817" fmla="*/ 935259 h 2174272"/>
              <a:gd name="connsiteX818" fmla="*/ 3334893 w 4682585"/>
              <a:gd name="connsiteY818" fmla="*/ 935259 h 2174272"/>
              <a:gd name="connsiteX819" fmla="*/ 3334893 w 4682585"/>
              <a:gd name="connsiteY819" fmla="*/ 788670 h 2174272"/>
              <a:gd name="connsiteX820" fmla="*/ 3009900 w 4682585"/>
              <a:gd name="connsiteY820" fmla="*/ 788670 h 2174272"/>
              <a:gd name="connsiteX821" fmla="*/ 3009900 w 4682585"/>
              <a:gd name="connsiteY821" fmla="*/ 935259 h 2174272"/>
              <a:gd name="connsiteX822" fmla="*/ 3167634 w 4682585"/>
              <a:gd name="connsiteY822" fmla="*/ 935259 h 2174272"/>
              <a:gd name="connsiteX823" fmla="*/ 3167634 w 4682585"/>
              <a:gd name="connsiteY823" fmla="*/ 788670 h 2174272"/>
              <a:gd name="connsiteX824" fmla="*/ 2842641 w 4682585"/>
              <a:gd name="connsiteY824" fmla="*/ 788670 h 2174272"/>
              <a:gd name="connsiteX825" fmla="*/ 2842641 w 4682585"/>
              <a:gd name="connsiteY825" fmla="*/ 935259 h 2174272"/>
              <a:gd name="connsiteX826" fmla="*/ 3000375 w 4682585"/>
              <a:gd name="connsiteY826" fmla="*/ 935259 h 2174272"/>
              <a:gd name="connsiteX827" fmla="*/ 3000375 w 4682585"/>
              <a:gd name="connsiteY827" fmla="*/ 788670 h 2174272"/>
              <a:gd name="connsiteX828" fmla="*/ 2675382 w 4682585"/>
              <a:gd name="connsiteY828" fmla="*/ 788670 h 2174272"/>
              <a:gd name="connsiteX829" fmla="*/ 2675382 w 4682585"/>
              <a:gd name="connsiteY829" fmla="*/ 935259 h 2174272"/>
              <a:gd name="connsiteX830" fmla="*/ 2833116 w 4682585"/>
              <a:gd name="connsiteY830" fmla="*/ 935259 h 2174272"/>
              <a:gd name="connsiteX831" fmla="*/ 2833116 w 4682585"/>
              <a:gd name="connsiteY831" fmla="*/ 788670 h 2174272"/>
              <a:gd name="connsiteX832" fmla="*/ 2508123 w 4682585"/>
              <a:gd name="connsiteY832" fmla="*/ 788670 h 2174272"/>
              <a:gd name="connsiteX833" fmla="*/ 2508123 w 4682585"/>
              <a:gd name="connsiteY833" fmla="*/ 935259 h 2174272"/>
              <a:gd name="connsiteX834" fmla="*/ 2665857 w 4682585"/>
              <a:gd name="connsiteY834" fmla="*/ 935259 h 2174272"/>
              <a:gd name="connsiteX835" fmla="*/ 2665857 w 4682585"/>
              <a:gd name="connsiteY835" fmla="*/ 788670 h 2174272"/>
              <a:gd name="connsiteX836" fmla="*/ 2340864 w 4682585"/>
              <a:gd name="connsiteY836" fmla="*/ 788670 h 2174272"/>
              <a:gd name="connsiteX837" fmla="*/ 2340864 w 4682585"/>
              <a:gd name="connsiteY837" fmla="*/ 935259 h 2174272"/>
              <a:gd name="connsiteX838" fmla="*/ 2498598 w 4682585"/>
              <a:gd name="connsiteY838" fmla="*/ 935259 h 2174272"/>
              <a:gd name="connsiteX839" fmla="*/ 2498598 w 4682585"/>
              <a:gd name="connsiteY839" fmla="*/ 788670 h 2174272"/>
              <a:gd name="connsiteX840" fmla="*/ 2173510 w 4682585"/>
              <a:gd name="connsiteY840" fmla="*/ 788670 h 2174272"/>
              <a:gd name="connsiteX841" fmla="*/ 2173510 w 4682585"/>
              <a:gd name="connsiteY841" fmla="*/ 935259 h 2174272"/>
              <a:gd name="connsiteX842" fmla="*/ 2331339 w 4682585"/>
              <a:gd name="connsiteY842" fmla="*/ 935259 h 2174272"/>
              <a:gd name="connsiteX843" fmla="*/ 2331339 w 4682585"/>
              <a:gd name="connsiteY843" fmla="*/ 788670 h 2174272"/>
              <a:gd name="connsiteX844" fmla="*/ 2006251 w 4682585"/>
              <a:gd name="connsiteY844" fmla="*/ 788670 h 2174272"/>
              <a:gd name="connsiteX845" fmla="*/ 2006251 w 4682585"/>
              <a:gd name="connsiteY845" fmla="*/ 935259 h 2174272"/>
              <a:gd name="connsiteX846" fmla="*/ 2163985 w 4682585"/>
              <a:gd name="connsiteY846" fmla="*/ 935259 h 2174272"/>
              <a:gd name="connsiteX847" fmla="*/ 2163985 w 4682585"/>
              <a:gd name="connsiteY847" fmla="*/ 788670 h 2174272"/>
              <a:gd name="connsiteX848" fmla="*/ 1838992 w 4682585"/>
              <a:gd name="connsiteY848" fmla="*/ 788670 h 2174272"/>
              <a:gd name="connsiteX849" fmla="*/ 1838992 w 4682585"/>
              <a:gd name="connsiteY849" fmla="*/ 935259 h 2174272"/>
              <a:gd name="connsiteX850" fmla="*/ 1996726 w 4682585"/>
              <a:gd name="connsiteY850" fmla="*/ 935259 h 2174272"/>
              <a:gd name="connsiteX851" fmla="*/ 1996726 w 4682585"/>
              <a:gd name="connsiteY851" fmla="*/ 788670 h 2174272"/>
              <a:gd name="connsiteX852" fmla="*/ 1671733 w 4682585"/>
              <a:gd name="connsiteY852" fmla="*/ 788670 h 2174272"/>
              <a:gd name="connsiteX853" fmla="*/ 1671733 w 4682585"/>
              <a:gd name="connsiteY853" fmla="*/ 935259 h 2174272"/>
              <a:gd name="connsiteX854" fmla="*/ 1829467 w 4682585"/>
              <a:gd name="connsiteY854" fmla="*/ 935259 h 2174272"/>
              <a:gd name="connsiteX855" fmla="*/ 1829467 w 4682585"/>
              <a:gd name="connsiteY855" fmla="*/ 788670 h 2174272"/>
              <a:gd name="connsiteX856" fmla="*/ 1504474 w 4682585"/>
              <a:gd name="connsiteY856" fmla="*/ 788670 h 2174272"/>
              <a:gd name="connsiteX857" fmla="*/ 1504474 w 4682585"/>
              <a:gd name="connsiteY857" fmla="*/ 935259 h 2174272"/>
              <a:gd name="connsiteX858" fmla="*/ 1662208 w 4682585"/>
              <a:gd name="connsiteY858" fmla="*/ 935259 h 2174272"/>
              <a:gd name="connsiteX859" fmla="*/ 1662208 w 4682585"/>
              <a:gd name="connsiteY859" fmla="*/ 788670 h 2174272"/>
              <a:gd name="connsiteX860" fmla="*/ 1337215 w 4682585"/>
              <a:gd name="connsiteY860" fmla="*/ 788670 h 2174272"/>
              <a:gd name="connsiteX861" fmla="*/ 1337215 w 4682585"/>
              <a:gd name="connsiteY861" fmla="*/ 935259 h 2174272"/>
              <a:gd name="connsiteX862" fmla="*/ 1494949 w 4682585"/>
              <a:gd name="connsiteY862" fmla="*/ 935259 h 2174272"/>
              <a:gd name="connsiteX863" fmla="*/ 1494949 w 4682585"/>
              <a:gd name="connsiteY863" fmla="*/ 788670 h 2174272"/>
              <a:gd name="connsiteX864" fmla="*/ 1169956 w 4682585"/>
              <a:gd name="connsiteY864" fmla="*/ 788670 h 2174272"/>
              <a:gd name="connsiteX865" fmla="*/ 1169956 w 4682585"/>
              <a:gd name="connsiteY865" fmla="*/ 935259 h 2174272"/>
              <a:gd name="connsiteX866" fmla="*/ 1327690 w 4682585"/>
              <a:gd name="connsiteY866" fmla="*/ 935259 h 2174272"/>
              <a:gd name="connsiteX867" fmla="*/ 1327690 w 4682585"/>
              <a:gd name="connsiteY867" fmla="*/ 788670 h 2174272"/>
              <a:gd name="connsiteX868" fmla="*/ 1002697 w 4682585"/>
              <a:gd name="connsiteY868" fmla="*/ 788670 h 2174272"/>
              <a:gd name="connsiteX869" fmla="*/ 1002697 w 4682585"/>
              <a:gd name="connsiteY869" fmla="*/ 935259 h 2174272"/>
              <a:gd name="connsiteX870" fmla="*/ 1160431 w 4682585"/>
              <a:gd name="connsiteY870" fmla="*/ 935259 h 2174272"/>
              <a:gd name="connsiteX871" fmla="*/ 1160431 w 4682585"/>
              <a:gd name="connsiteY871" fmla="*/ 788670 h 2174272"/>
              <a:gd name="connsiteX872" fmla="*/ 835438 w 4682585"/>
              <a:gd name="connsiteY872" fmla="*/ 788670 h 2174272"/>
              <a:gd name="connsiteX873" fmla="*/ 835438 w 4682585"/>
              <a:gd name="connsiteY873" fmla="*/ 935259 h 2174272"/>
              <a:gd name="connsiteX874" fmla="*/ 993172 w 4682585"/>
              <a:gd name="connsiteY874" fmla="*/ 935259 h 2174272"/>
              <a:gd name="connsiteX875" fmla="*/ 993172 w 4682585"/>
              <a:gd name="connsiteY875" fmla="*/ 788670 h 2174272"/>
              <a:gd name="connsiteX876" fmla="*/ 668179 w 4682585"/>
              <a:gd name="connsiteY876" fmla="*/ 788670 h 2174272"/>
              <a:gd name="connsiteX877" fmla="*/ 668179 w 4682585"/>
              <a:gd name="connsiteY877" fmla="*/ 935259 h 2174272"/>
              <a:gd name="connsiteX878" fmla="*/ 825913 w 4682585"/>
              <a:gd name="connsiteY878" fmla="*/ 935259 h 2174272"/>
              <a:gd name="connsiteX879" fmla="*/ 825913 w 4682585"/>
              <a:gd name="connsiteY879" fmla="*/ 788670 h 2174272"/>
              <a:gd name="connsiteX880" fmla="*/ 500920 w 4682585"/>
              <a:gd name="connsiteY880" fmla="*/ 788670 h 2174272"/>
              <a:gd name="connsiteX881" fmla="*/ 500920 w 4682585"/>
              <a:gd name="connsiteY881" fmla="*/ 935259 h 2174272"/>
              <a:gd name="connsiteX882" fmla="*/ 658654 w 4682585"/>
              <a:gd name="connsiteY882" fmla="*/ 935259 h 2174272"/>
              <a:gd name="connsiteX883" fmla="*/ 658654 w 4682585"/>
              <a:gd name="connsiteY883" fmla="*/ 788670 h 2174272"/>
              <a:gd name="connsiteX884" fmla="*/ 333566 w 4682585"/>
              <a:gd name="connsiteY884" fmla="*/ 788670 h 2174272"/>
              <a:gd name="connsiteX885" fmla="*/ 333566 w 4682585"/>
              <a:gd name="connsiteY885" fmla="*/ 935259 h 2174272"/>
              <a:gd name="connsiteX886" fmla="*/ 491395 w 4682585"/>
              <a:gd name="connsiteY886" fmla="*/ 935259 h 2174272"/>
              <a:gd name="connsiteX887" fmla="*/ 491395 w 4682585"/>
              <a:gd name="connsiteY887" fmla="*/ 788670 h 2174272"/>
              <a:gd name="connsiteX888" fmla="*/ 166307 w 4682585"/>
              <a:gd name="connsiteY888" fmla="*/ 788670 h 2174272"/>
              <a:gd name="connsiteX889" fmla="*/ 166307 w 4682585"/>
              <a:gd name="connsiteY889" fmla="*/ 935259 h 2174272"/>
              <a:gd name="connsiteX890" fmla="*/ 324041 w 4682585"/>
              <a:gd name="connsiteY890" fmla="*/ 935259 h 2174272"/>
              <a:gd name="connsiteX891" fmla="*/ 324041 w 4682585"/>
              <a:gd name="connsiteY891" fmla="*/ 788670 h 2174272"/>
              <a:gd name="connsiteX892" fmla="*/ 9525 w 4682585"/>
              <a:gd name="connsiteY892" fmla="*/ 788670 h 2174272"/>
              <a:gd name="connsiteX893" fmla="*/ 9525 w 4682585"/>
              <a:gd name="connsiteY893" fmla="*/ 935259 h 2174272"/>
              <a:gd name="connsiteX894" fmla="*/ 156782 w 4682585"/>
              <a:gd name="connsiteY894" fmla="*/ 935259 h 2174272"/>
              <a:gd name="connsiteX895" fmla="*/ 156782 w 4682585"/>
              <a:gd name="connsiteY895" fmla="*/ 788670 h 2174272"/>
              <a:gd name="connsiteX896" fmla="*/ 4515326 w 4682585"/>
              <a:gd name="connsiteY896" fmla="*/ 632555 h 2174272"/>
              <a:gd name="connsiteX897" fmla="*/ 4515326 w 4682585"/>
              <a:gd name="connsiteY897" fmla="*/ 779145 h 2174272"/>
              <a:gd name="connsiteX898" fmla="*/ 4673060 w 4682585"/>
              <a:gd name="connsiteY898" fmla="*/ 779145 h 2174272"/>
              <a:gd name="connsiteX899" fmla="*/ 4673060 w 4682585"/>
              <a:gd name="connsiteY899" fmla="*/ 632555 h 2174272"/>
              <a:gd name="connsiteX900" fmla="*/ 4348068 w 4682585"/>
              <a:gd name="connsiteY900" fmla="*/ 632555 h 2174272"/>
              <a:gd name="connsiteX901" fmla="*/ 4348068 w 4682585"/>
              <a:gd name="connsiteY901" fmla="*/ 779145 h 2174272"/>
              <a:gd name="connsiteX902" fmla="*/ 4505801 w 4682585"/>
              <a:gd name="connsiteY902" fmla="*/ 779145 h 2174272"/>
              <a:gd name="connsiteX903" fmla="*/ 4505801 w 4682585"/>
              <a:gd name="connsiteY903" fmla="*/ 632555 h 2174272"/>
              <a:gd name="connsiteX904" fmla="*/ 4180809 w 4682585"/>
              <a:gd name="connsiteY904" fmla="*/ 632555 h 2174272"/>
              <a:gd name="connsiteX905" fmla="*/ 4180809 w 4682585"/>
              <a:gd name="connsiteY905" fmla="*/ 779145 h 2174272"/>
              <a:gd name="connsiteX906" fmla="*/ 4338543 w 4682585"/>
              <a:gd name="connsiteY906" fmla="*/ 779145 h 2174272"/>
              <a:gd name="connsiteX907" fmla="*/ 4338543 w 4682585"/>
              <a:gd name="connsiteY907" fmla="*/ 632555 h 2174272"/>
              <a:gd name="connsiteX908" fmla="*/ 4013550 w 4682585"/>
              <a:gd name="connsiteY908" fmla="*/ 632555 h 2174272"/>
              <a:gd name="connsiteX909" fmla="*/ 4013550 w 4682585"/>
              <a:gd name="connsiteY909" fmla="*/ 779145 h 2174272"/>
              <a:gd name="connsiteX910" fmla="*/ 4171284 w 4682585"/>
              <a:gd name="connsiteY910" fmla="*/ 779145 h 2174272"/>
              <a:gd name="connsiteX911" fmla="*/ 4171284 w 4682585"/>
              <a:gd name="connsiteY911" fmla="*/ 632555 h 2174272"/>
              <a:gd name="connsiteX912" fmla="*/ 3846291 w 4682585"/>
              <a:gd name="connsiteY912" fmla="*/ 632555 h 2174272"/>
              <a:gd name="connsiteX913" fmla="*/ 3846291 w 4682585"/>
              <a:gd name="connsiteY913" fmla="*/ 779145 h 2174272"/>
              <a:gd name="connsiteX914" fmla="*/ 4004025 w 4682585"/>
              <a:gd name="connsiteY914" fmla="*/ 779145 h 2174272"/>
              <a:gd name="connsiteX915" fmla="*/ 4004025 w 4682585"/>
              <a:gd name="connsiteY915" fmla="*/ 632555 h 2174272"/>
              <a:gd name="connsiteX916" fmla="*/ 3678936 w 4682585"/>
              <a:gd name="connsiteY916" fmla="*/ 632555 h 2174272"/>
              <a:gd name="connsiteX917" fmla="*/ 3678936 w 4682585"/>
              <a:gd name="connsiteY917" fmla="*/ 779145 h 2174272"/>
              <a:gd name="connsiteX918" fmla="*/ 3836766 w 4682585"/>
              <a:gd name="connsiteY918" fmla="*/ 779145 h 2174272"/>
              <a:gd name="connsiteX919" fmla="*/ 3836766 w 4682585"/>
              <a:gd name="connsiteY919" fmla="*/ 632555 h 2174272"/>
              <a:gd name="connsiteX920" fmla="*/ 3511677 w 4682585"/>
              <a:gd name="connsiteY920" fmla="*/ 632555 h 2174272"/>
              <a:gd name="connsiteX921" fmla="*/ 3511677 w 4682585"/>
              <a:gd name="connsiteY921" fmla="*/ 779145 h 2174272"/>
              <a:gd name="connsiteX922" fmla="*/ 3669411 w 4682585"/>
              <a:gd name="connsiteY922" fmla="*/ 779145 h 2174272"/>
              <a:gd name="connsiteX923" fmla="*/ 3669411 w 4682585"/>
              <a:gd name="connsiteY923" fmla="*/ 632555 h 2174272"/>
              <a:gd name="connsiteX924" fmla="*/ 3344418 w 4682585"/>
              <a:gd name="connsiteY924" fmla="*/ 632555 h 2174272"/>
              <a:gd name="connsiteX925" fmla="*/ 3344418 w 4682585"/>
              <a:gd name="connsiteY925" fmla="*/ 779145 h 2174272"/>
              <a:gd name="connsiteX926" fmla="*/ 3502152 w 4682585"/>
              <a:gd name="connsiteY926" fmla="*/ 779145 h 2174272"/>
              <a:gd name="connsiteX927" fmla="*/ 3502152 w 4682585"/>
              <a:gd name="connsiteY927" fmla="*/ 632555 h 2174272"/>
              <a:gd name="connsiteX928" fmla="*/ 3177159 w 4682585"/>
              <a:gd name="connsiteY928" fmla="*/ 632555 h 2174272"/>
              <a:gd name="connsiteX929" fmla="*/ 3177159 w 4682585"/>
              <a:gd name="connsiteY929" fmla="*/ 779145 h 2174272"/>
              <a:gd name="connsiteX930" fmla="*/ 3334893 w 4682585"/>
              <a:gd name="connsiteY930" fmla="*/ 779145 h 2174272"/>
              <a:gd name="connsiteX931" fmla="*/ 3334893 w 4682585"/>
              <a:gd name="connsiteY931" fmla="*/ 632555 h 2174272"/>
              <a:gd name="connsiteX932" fmla="*/ 3009900 w 4682585"/>
              <a:gd name="connsiteY932" fmla="*/ 632555 h 2174272"/>
              <a:gd name="connsiteX933" fmla="*/ 3009900 w 4682585"/>
              <a:gd name="connsiteY933" fmla="*/ 779145 h 2174272"/>
              <a:gd name="connsiteX934" fmla="*/ 3167634 w 4682585"/>
              <a:gd name="connsiteY934" fmla="*/ 779145 h 2174272"/>
              <a:gd name="connsiteX935" fmla="*/ 3167634 w 4682585"/>
              <a:gd name="connsiteY935" fmla="*/ 632555 h 2174272"/>
              <a:gd name="connsiteX936" fmla="*/ 2842641 w 4682585"/>
              <a:gd name="connsiteY936" fmla="*/ 632555 h 2174272"/>
              <a:gd name="connsiteX937" fmla="*/ 2842641 w 4682585"/>
              <a:gd name="connsiteY937" fmla="*/ 779145 h 2174272"/>
              <a:gd name="connsiteX938" fmla="*/ 3000375 w 4682585"/>
              <a:gd name="connsiteY938" fmla="*/ 779145 h 2174272"/>
              <a:gd name="connsiteX939" fmla="*/ 3000375 w 4682585"/>
              <a:gd name="connsiteY939" fmla="*/ 632555 h 2174272"/>
              <a:gd name="connsiteX940" fmla="*/ 2675382 w 4682585"/>
              <a:gd name="connsiteY940" fmla="*/ 632555 h 2174272"/>
              <a:gd name="connsiteX941" fmla="*/ 2675382 w 4682585"/>
              <a:gd name="connsiteY941" fmla="*/ 779145 h 2174272"/>
              <a:gd name="connsiteX942" fmla="*/ 2833116 w 4682585"/>
              <a:gd name="connsiteY942" fmla="*/ 779145 h 2174272"/>
              <a:gd name="connsiteX943" fmla="*/ 2833116 w 4682585"/>
              <a:gd name="connsiteY943" fmla="*/ 632555 h 2174272"/>
              <a:gd name="connsiteX944" fmla="*/ 2508123 w 4682585"/>
              <a:gd name="connsiteY944" fmla="*/ 632555 h 2174272"/>
              <a:gd name="connsiteX945" fmla="*/ 2508123 w 4682585"/>
              <a:gd name="connsiteY945" fmla="*/ 779145 h 2174272"/>
              <a:gd name="connsiteX946" fmla="*/ 2665857 w 4682585"/>
              <a:gd name="connsiteY946" fmla="*/ 779145 h 2174272"/>
              <a:gd name="connsiteX947" fmla="*/ 2665857 w 4682585"/>
              <a:gd name="connsiteY947" fmla="*/ 632555 h 2174272"/>
              <a:gd name="connsiteX948" fmla="*/ 2340864 w 4682585"/>
              <a:gd name="connsiteY948" fmla="*/ 632555 h 2174272"/>
              <a:gd name="connsiteX949" fmla="*/ 2340864 w 4682585"/>
              <a:gd name="connsiteY949" fmla="*/ 779145 h 2174272"/>
              <a:gd name="connsiteX950" fmla="*/ 2498598 w 4682585"/>
              <a:gd name="connsiteY950" fmla="*/ 779145 h 2174272"/>
              <a:gd name="connsiteX951" fmla="*/ 2498598 w 4682585"/>
              <a:gd name="connsiteY951" fmla="*/ 632555 h 2174272"/>
              <a:gd name="connsiteX952" fmla="*/ 2173510 w 4682585"/>
              <a:gd name="connsiteY952" fmla="*/ 632555 h 2174272"/>
              <a:gd name="connsiteX953" fmla="*/ 2173510 w 4682585"/>
              <a:gd name="connsiteY953" fmla="*/ 779145 h 2174272"/>
              <a:gd name="connsiteX954" fmla="*/ 2331339 w 4682585"/>
              <a:gd name="connsiteY954" fmla="*/ 779145 h 2174272"/>
              <a:gd name="connsiteX955" fmla="*/ 2331339 w 4682585"/>
              <a:gd name="connsiteY955" fmla="*/ 632555 h 2174272"/>
              <a:gd name="connsiteX956" fmla="*/ 2006251 w 4682585"/>
              <a:gd name="connsiteY956" fmla="*/ 632555 h 2174272"/>
              <a:gd name="connsiteX957" fmla="*/ 2006251 w 4682585"/>
              <a:gd name="connsiteY957" fmla="*/ 779145 h 2174272"/>
              <a:gd name="connsiteX958" fmla="*/ 2163985 w 4682585"/>
              <a:gd name="connsiteY958" fmla="*/ 779145 h 2174272"/>
              <a:gd name="connsiteX959" fmla="*/ 2163985 w 4682585"/>
              <a:gd name="connsiteY959" fmla="*/ 632555 h 2174272"/>
              <a:gd name="connsiteX960" fmla="*/ 1838992 w 4682585"/>
              <a:gd name="connsiteY960" fmla="*/ 632555 h 2174272"/>
              <a:gd name="connsiteX961" fmla="*/ 1838992 w 4682585"/>
              <a:gd name="connsiteY961" fmla="*/ 779145 h 2174272"/>
              <a:gd name="connsiteX962" fmla="*/ 1996726 w 4682585"/>
              <a:gd name="connsiteY962" fmla="*/ 779145 h 2174272"/>
              <a:gd name="connsiteX963" fmla="*/ 1996726 w 4682585"/>
              <a:gd name="connsiteY963" fmla="*/ 632555 h 2174272"/>
              <a:gd name="connsiteX964" fmla="*/ 1671733 w 4682585"/>
              <a:gd name="connsiteY964" fmla="*/ 632555 h 2174272"/>
              <a:gd name="connsiteX965" fmla="*/ 1671733 w 4682585"/>
              <a:gd name="connsiteY965" fmla="*/ 779145 h 2174272"/>
              <a:gd name="connsiteX966" fmla="*/ 1829467 w 4682585"/>
              <a:gd name="connsiteY966" fmla="*/ 779145 h 2174272"/>
              <a:gd name="connsiteX967" fmla="*/ 1829467 w 4682585"/>
              <a:gd name="connsiteY967" fmla="*/ 632555 h 2174272"/>
              <a:gd name="connsiteX968" fmla="*/ 1504474 w 4682585"/>
              <a:gd name="connsiteY968" fmla="*/ 632555 h 2174272"/>
              <a:gd name="connsiteX969" fmla="*/ 1504474 w 4682585"/>
              <a:gd name="connsiteY969" fmla="*/ 779145 h 2174272"/>
              <a:gd name="connsiteX970" fmla="*/ 1662208 w 4682585"/>
              <a:gd name="connsiteY970" fmla="*/ 779145 h 2174272"/>
              <a:gd name="connsiteX971" fmla="*/ 1662208 w 4682585"/>
              <a:gd name="connsiteY971" fmla="*/ 632555 h 2174272"/>
              <a:gd name="connsiteX972" fmla="*/ 1337215 w 4682585"/>
              <a:gd name="connsiteY972" fmla="*/ 632555 h 2174272"/>
              <a:gd name="connsiteX973" fmla="*/ 1337215 w 4682585"/>
              <a:gd name="connsiteY973" fmla="*/ 779145 h 2174272"/>
              <a:gd name="connsiteX974" fmla="*/ 1494949 w 4682585"/>
              <a:gd name="connsiteY974" fmla="*/ 779145 h 2174272"/>
              <a:gd name="connsiteX975" fmla="*/ 1494949 w 4682585"/>
              <a:gd name="connsiteY975" fmla="*/ 632555 h 2174272"/>
              <a:gd name="connsiteX976" fmla="*/ 1169956 w 4682585"/>
              <a:gd name="connsiteY976" fmla="*/ 632555 h 2174272"/>
              <a:gd name="connsiteX977" fmla="*/ 1169956 w 4682585"/>
              <a:gd name="connsiteY977" fmla="*/ 779145 h 2174272"/>
              <a:gd name="connsiteX978" fmla="*/ 1327690 w 4682585"/>
              <a:gd name="connsiteY978" fmla="*/ 779145 h 2174272"/>
              <a:gd name="connsiteX979" fmla="*/ 1327690 w 4682585"/>
              <a:gd name="connsiteY979" fmla="*/ 632555 h 2174272"/>
              <a:gd name="connsiteX980" fmla="*/ 1002697 w 4682585"/>
              <a:gd name="connsiteY980" fmla="*/ 632555 h 2174272"/>
              <a:gd name="connsiteX981" fmla="*/ 1002697 w 4682585"/>
              <a:gd name="connsiteY981" fmla="*/ 779145 h 2174272"/>
              <a:gd name="connsiteX982" fmla="*/ 1160431 w 4682585"/>
              <a:gd name="connsiteY982" fmla="*/ 779145 h 2174272"/>
              <a:gd name="connsiteX983" fmla="*/ 1160431 w 4682585"/>
              <a:gd name="connsiteY983" fmla="*/ 632555 h 2174272"/>
              <a:gd name="connsiteX984" fmla="*/ 835438 w 4682585"/>
              <a:gd name="connsiteY984" fmla="*/ 632555 h 2174272"/>
              <a:gd name="connsiteX985" fmla="*/ 835438 w 4682585"/>
              <a:gd name="connsiteY985" fmla="*/ 779145 h 2174272"/>
              <a:gd name="connsiteX986" fmla="*/ 993172 w 4682585"/>
              <a:gd name="connsiteY986" fmla="*/ 779145 h 2174272"/>
              <a:gd name="connsiteX987" fmla="*/ 993172 w 4682585"/>
              <a:gd name="connsiteY987" fmla="*/ 632555 h 2174272"/>
              <a:gd name="connsiteX988" fmla="*/ 668179 w 4682585"/>
              <a:gd name="connsiteY988" fmla="*/ 632555 h 2174272"/>
              <a:gd name="connsiteX989" fmla="*/ 668179 w 4682585"/>
              <a:gd name="connsiteY989" fmla="*/ 779145 h 2174272"/>
              <a:gd name="connsiteX990" fmla="*/ 825913 w 4682585"/>
              <a:gd name="connsiteY990" fmla="*/ 779145 h 2174272"/>
              <a:gd name="connsiteX991" fmla="*/ 825913 w 4682585"/>
              <a:gd name="connsiteY991" fmla="*/ 632555 h 2174272"/>
              <a:gd name="connsiteX992" fmla="*/ 500920 w 4682585"/>
              <a:gd name="connsiteY992" fmla="*/ 632555 h 2174272"/>
              <a:gd name="connsiteX993" fmla="*/ 500920 w 4682585"/>
              <a:gd name="connsiteY993" fmla="*/ 779145 h 2174272"/>
              <a:gd name="connsiteX994" fmla="*/ 658654 w 4682585"/>
              <a:gd name="connsiteY994" fmla="*/ 779145 h 2174272"/>
              <a:gd name="connsiteX995" fmla="*/ 658654 w 4682585"/>
              <a:gd name="connsiteY995" fmla="*/ 632555 h 2174272"/>
              <a:gd name="connsiteX996" fmla="*/ 333566 w 4682585"/>
              <a:gd name="connsiteY996" fmla="*/ 632555 h 2174272"/>
              <a:gd name="connsiteX997" fmla="*/ 333566 w 4682585"/>
              <a:gd name="connsiteY997" fmla="*/ 779145 h 2174272"/>
              <a:gd name="connsiteX998" fmla="*/ 491395 w 4682585"/>
              <a:gd name="connsiteY998" fmla="*/ 779145 h 2174272"/>
              <a:gd name="connsiteX999" fmla="*/ 491395 w 4682585"/>
              <a:gd name="connsiteY999" fmla="*/ 632555 h 2174272"/>
              <a:gd name="connsiteX1000" fmla="*/ 166307 w 4682585"/>
              <a:gd name="connsiteY1000" fmla="*/ 632555 h 2174272"/>
              <a:gd name="connsiteX1001" fmla="*/ 166307 w 4682585"/>
              <a:gd name="connsiteY1001" fmla="*/ 779145 h 2174272"/>
              <a:gd name="connsiteX1002" fmla="*/ 324041 w 4682585"/>
              <a:gd name="connsiteY1002" fmla="*/ 779145 h 2174272"/>
              <a:gd name="connsiteX1003" fmla="*/ 324041 w 4682585"/>
              <a:gd name="connsiteY1003" fmla="*/ 632555 h 2174272"/>
              <a:gd name="connsiteX1004" fmla="*/ 9525 w 4682585"/>
              <a:gd name="connsiteY1004" fmla="*/ 632555 h 2174272"/>
              <a:gd name="connsiteX1005" fmla="*/ 9525 w 4682585"/>
              <a:gd name="connsiteY1005" fmla="*/ 779145 h 2174272"/>
              <a:gd name="connsiteX1006" fmla="*/ 156782 w 4682585"/>
              <a:gd name="connsiteY1006" fmla="*/ 779145 h 2174272"/>
              <a:gd name="connsiteX1007" fmla="*/ 156782 w 4682585"/>
              <a:gd name="connsiteY1007" fmla="*/ 632555 h 2174272"/>
              <a:gd name="connsiteX1008" fmla="*/ 4515326 w 4682585"/>
              <a:gd name="connsiteY1008" fmla="*/ 476440 h 2174272"/>
              <a:gd name="connsiteX1009" fmla="*/ 4515326 w 4682585"/>
              <a:gd name="connsiteY1009" fmla="*/ 623030 h 2174272"/>
              <a:gd name="connsiteX1010" fmla="*/ 4673060 w 4682585"/>
              <a:gd name="connsiteY1010" fmla="*/ 623030 h 2174272"/>
              <a:gd name="connsiteX1011" fmla="*/ 4673060 w 4682585"/>
              <a:gd name="connsiteY1011" fmla="*/ 476440 h 2174272"/>
              <a:gd name="connsiteX1012" fmla="*/ 4348068 w 4682585"/>
              <a:gd name="connsiteY1012" fmla="*/ 476440 h 2174272"/>
              <a:gd name="connsiteX1013" fmla="*/ 4348068 w 4682585"/>
              <a:gd name="connsiteY1013" fmla="*/ 623030 h 2174272"/>
              <a:gd name="connsiteX1014" fmla="*/ 4505801 w 4682585"/>
              <a:gd name="connsiteY1014" fmla="*/ 623030 h 2174272"/>
              <a:gd name="connsiteX1015" fmla="*/ 4505801 w 4682585"/>
              <a:gd name="connsiteY1015" fmla="*/ 476440 h 2174272"/>
              <a:gd name="connsiteX1016" fmla="*/ 4180809 w 4682585"/>
              <a:gd name="connsiteY1016" fmla="*/ 476440 h 2174272"/>
              <a:gd name="connsiteX1017" fmla="*/ 4180809 w 4682585"/>
              <a:gd name="connsiteY1017" fmla="*/ 623030 h 2174272"/>
              <a:gd name="connsiteX1018" fmla="*/ 4338543 w 4682585"/>
              <a:gd name="connsiteY1018" fmla="*/ 623030 h 2174272"/>
              <a:gd name="connsiteX1019" fmla="*/ 4338543 w 4682585"/>
              <a:gd name="connsiteY1019" fmla="*/ 476440 h 2174272"/>
              <a:gd name="connsiteX1020" fmla="*/ 4013550 w 4682585"/>
              <a:gd name="connsiteY1020" fmla="*/ 476440 h 2174272"/>
              <a:gd name="connsiteX1021" fmla="*/ 4013550 w 4682585"/>
              <a:gd name="connsiteY1021" fmla="*/ 623030 h 2174272"/>
              <a:gd name="connsiteX1022" fmla="*/ 4171284 w 4682585"/>
              <a:gd name="connsiteY1022" fmla="*/ 623030 h 2174272"/>
              <a:gd name="connsiteX1023" fmla="*/ 4171284 w 4682585"/>
              <a:gd name="connsiteY1023" fmla="*/ 476440 h 2174272"/>
              <a:gd name="connsiteX1024" fmla="*/ 3846291 w 4682585"/>
              <a:gd name="connsiteY1024" fmla="*/ 476440 h 2174272"/>
              <a:gd name="connsiteX1025" fmla="*/ 3846291 w 4682585"/>
              <a:gd name="connsiteY1025" fmla="*/ 623030 h 2174272"/>
              <a:gd name="connsiteX1026" fmla="*/ 4004025 w 4682585"/>
              <a:gd name="connsiteY1026" fmla="*/ 623030 h 2174272"/>
              <a:gd name="connsiteX1027" fmla="*/ 4004025 w 4682585"/>
              <a:gd name="connsiteY1027" fmla="*/ 476440 h 2174272"/>
              <a:gd name="connsiteX1028" fmla="*/ 3678936 w 4682585"/>
              <a:gd name="connsiteY1028" fmla="*/ 476440 h 2174272"/>
              <a:gd name="connsiteX1029" fmla="*/ 3678936 w 4682585"/>
              <a:gd name="connsiteY1029" fmla="*/ 623030 h 2174272"/>
              <a:gd name="connsiteX1030" fmla="*/ 3836766 w 4682585"/>
              <a:gd name="connsiteY1030" fmla="*/ 623030 h 2174272"/>
              <a:gd name="connsiteX1031" fmla="*/ 3836766 w 4682585"/>
              <a:gd name="connsiteY1031" fmla="*/ 476440 h 2174272"/>
              <a:gd name="connsiteX1032" fmla="*/ 3511677 w 4682585"/>
              <a:gd name="connsiteY1032" fmla="*/ 476440 h 2174272"/>
              <a:gd name="connsiteX1033" fmla="*/ 3511677 w 4682585"/>
              <a:gd name="connsiteY1033" fmla="*/ 623030 h 2174272"/>
              <a:gd name="connsiteX1034" fmla="*/ 3669411 w 4682585"/>
              <a:gd name="connsiteY1034" fmla="*/ 623030 h 2174272"/>
              <a:gd name="connsiteX1035" fmla="*/ 3669411 w 4682585"/>
              <a:gd name="connsiteY1035" fmla="*/ 476440 h 2174272"/>
              <a:gd name="connsiteX1036" fmla="*/ 3344418 w 4682585"/>
              <a:gd name="connsiteY1036" fmla="*/ 476440 h 2174272"/>
              <a:gd name="connsiteX1037" fmla="*/ 3344418 w 4682585"/>
              <a:gd name="connsiteY1037" fmla="*/ 623030 h 2174272"/>
              <a:gd name="connsiteX1038" fmla="*/ 3502152 w 4682585"/>
              <a:gd name="connsiteY1038" fmla="*/ 623030 h 2174272"/>
              <a:gd name="connsiteX1039" fmla="*/ 3502152 w 4682585"/>
              <a:gd name="connsiteY1039" fmla="*/ 476440 h 2174272"/>
              <a:gd name="connsiteX1040" fmla="*/ 3177159 w 4682585"/>
              <a:gd name="connsiteY1040" fmla="*/ 476440 h 2174272"/>
              <a:gd name="connsiteX1041" fmla="*/ 3177159 w 4682585"/>
              <a:gd name="connsiteY1041" fmla="*/ 623030 h 2174272"/>
              <a:gd name="connsiteX1042" fmla="*/ 3334893 w 4682585"/>
              <a:gd name="connsiteY1042" fmla="*/ 623030 h 2174272"/>
              <a:gd name="connsiteX1043" fmla="*/ 3334893 w 4682585"/>
              <a:gd name="connsiteY1043" fmla="*/ 476440 h 2174272"/>
              <a:gd name="connsiteX1044" fmla="*/ 3009900 w 4682585"/>
              <a:gd name="connsiteY1044" fmla="*/ 476440 h 2174272"/>
              <a:gd name="connsiteX1045" fmla="*/ 3009900 w 4682585"/>
              <a:gd name="connsiteY1045" fmla="*/ 623030 h 2174272"/>
              <a:gd name="connsiteX1046" fmla="*/ 3167634 w 4682585"/>
              <a:gd name="connsiteY1046" fmla="*/ 623030 h 2174272"/>
              <a:gd name="connsiteX1047" fmla="*/ 3167634 w 4682585"/>
              <a:gd name="connsiteY1047" fmla="*/ 476440 h 2174272"/>
              <a:gd name="connsiteX1048" fmla="*/ 2842641 w 4682585"/>
              <a:gd name="connsiteY1048" fmla="*/ 476440 h 2174272"/>
              <a:gd name="connsiteX1049" fmla="*/ 2842641 w 4682585"/>
              <a:gd name="connsiteY1049" fmla="*/ 623030 h 2174272"/>
              <a:gd name="connsiteX1050" fmla="*/ 3000375 w 4682585"/>
              <a:gd name="connsiteY1050" fmla="*/ 623030 h 2174272"/>
              <a:gd name="connsiteX1051" fmla="*/ 3000375 w 4682585"/>
              <a:gd name="connsiteY1051" fmla="*/ 476440 h 2174272"/>
              <a:gd name="connsiteX1052" fmla="*/ 2675382 w 4682585"/>
              <a:gd name="connsiteY1052" fmla="*/ 476440 h 2174272"/>
              <a:gd name="connsiteX1053" fmla="*/ 2675382 w 4682585"/>
              <a:gd name="connsiteY1053" fmla="*/ 623030 h 2174272"/>
              <a:gd name="connsiteX1054" fmla="*/ 2833116 w 4682585"/>
              <a:gd name="connsiteY1054" fmla="*/ 623030 h 2174272"/>
              <a:gd name="connsiteX1055" fmla="*/ 2833116 w 4682585"/>
              <a:gd name="connsiteY1055" fmla="*/ 476440 h 2174272"/>
              <a:gd name="connsiteX1056" fmla="*/ 2508123 w 4682585"/>
              <a:gd name="connsiteY1056" fmla="*/ 476440 h 2174272"/>
              <a:gd name="connsiteX1057" fmla="*/ 2508123 w 4682585"/>
              <a:gd name="connsiteY1057" fmla="*/ 623030 h 2174272"/>
              <a:gd name="connsiteX1058" fmla="*/ 2665857 w 4682585"/>
              <a:gd name="connsiteY1058" fmla="*/ 623030 h 2174272"/>
              <a:gd name="connsiteX1059" fmla="*/ 2665857 w 4682585"/>
              <a:gd name="connsiteY1059" fmla="*/ 476440 h 2174272"/>
              <a:gd name="connsiteX1060" fmla="*/ 2340864 w 4682585"/>
              <a:gd name="connsiteY1060" fmla="*/ 476440 h 2174272"/>
              <a:gd name="connsiteX1061" fmla="*/ 2340864 w 4682585"/>
              <a:gd name="connsiteY1061" fmla="*/ 623030 h 2174272"/>
              <a:gd name="connsiteX1062" fmla="*/ 2498598 w 4682585"/>
              <a:gd name="connsiteY1062" fmla="*/ 623030 h 2174272"/>
              <a:gd name="connsiteX1063" fmla="*/ 2498598 w 4682585"/>
              <a:gd name="connsiteY1063" fmla="*/ 476440 h 2174272"/>
              <a:gd name="connsiteX1064" fmla="*/ 2173510 w 4682585"/>
              <a:gd name="connsiteY1064" fmla="*/ 476440 h 2174272"/>
              <a:gd name="connsiteX1065" fmla="*/ 2173510 w 4682585"/>
              <a:gd name="connsiteY1065" fmla="*/ 623030 h 2174272"/>
              <a:gd name="connsiteX1066" fmla="*/ 2331339 w 4682585"/>
              <a:gd name="connsiteY1066" fmla="*/ 623030 h 2174272"/>
              <a:gd name="connsiteX1067" fmla="*/ 2331339 w 4682585"/>
              <a:gd name="connsiteY1067" fmla="*/ 476440 h 2174272"/>
              <a:gd name="connsiteX1068" fmla="*/ 2006251 w 4682585"/>
              <a:gd name="connsiteY1068" fmla="*/ 476440 h 2174272"/>
              <a:gd name="connsiteX1069" fmla="*/ 2006251 w 4682585"/>
              <a:gd name="connsiteY1069" fmla="*/ 623030 h 2174272"/>
              <a:gd name="connsiteX1070" fmla="*/ 2163985 w 4682585"/>
              <a:gd name="connsiteY1070" fmla="*/ 623030 h 2174272"/>
              <a:gd name="connsiteX1071" fmla="*/ 2163985 w 4682585"/>
              <a:gd name="connsiteY1071" fmla="*/ 476440 h 2174272"/>
              <a:gd name="connsiteX1072" fmla="*/ 1838992 w 4682585"/>
              <a:gd name="connsiteY1072" fmla="*/ 476440 h 2174272"/>
              <a:gd name="connsiteX1073" fmla="*/ 1838992 w 4682585"/>
              <a:gd name="connsiteY1073" fmla="*/ 623030 h 2174272"/>
              <a:gd name="connsiteX1074" fmla="*/ 1996726 w 4682585"/>
              <a:gd name="connsiteY1074" fmla="*/ 623030 h 2174272"/>
              <a:gd name="connsiteX1075" fmla="*/ 1996726 w 4682585"/>
              <a:gd name="connsiteY1075" fmla="*/ 476440 h 2174272"/>
              <a:gd name="connsiteX1076" fmla="*/ 1671733 w 4682585"/>
              <a:gd name="connsiteY1076" fmla="*/ 476440 h 2174272"/>
              <a:gd name="connsiteX1077" fmla="*/ 1671733 w 4682585"/>
              <a:gd name="connsiteY1077" fmla="*/ 623030 h 2174272"/>
              <a:gd name="connsiteX1078" fmla="*/ 1829467 w 4682585"/>
              <a:gd name="connsiteY1078" fmla="*/ 623030 h 2174272"/>
              <a:gd name="connsiteX1079" fmla="*/ 1829467 w 4682585"/>
              <a:gd name="connsiteY1079" fmla="*/ 476440 h 2174272"/>
              <a:gd name="connsiteX1080" fmla="*/ 1504474 w 4682585"/>
              <a:gd name="connsiteY1080" fmla="*/ 476440 h 2174272"/>
              <a:gd name="connsiteX1081" fmla="*/ 1504474 w 4682585"/>
              <a:gd name="connsiteY1081" fmla="*/ 623030 h 2174272"/>
              <a:gd name="connsiteX1082" fmla="*/ 1662208 w 4682585"/>
              <a:gd name="connsiteY1082" fmla="*/ 623030 h 2174272"/>
              <a:gd name="connsiteX1083" fmla="*/ 1662208 w 4682585"/>
              <a:gd name="connsiteY1083" fmla="*/ 476440 h 2174272"/>
              <a:gd name="connsiteX1084" fmla="*/ 1337215 w 4682585"/>
              <a:gd name="connsiteY1084" fmla="*/ 476440 h 2174272"/>
              <a:gd name="connsiteX1085" fmla="*/ 1337215 w 4682585"/>
              <a:gd name="connsiteY1085" fmla="*/ 623030 h 2174272"/>
              <a:gd name="connsiteX1086" fmla="*/ 1494949 w 4682585"/>
              <a:gd name="connsiteY1086" fmla="*/ 623030 h 2174272"/>
              <a:gd name="connsiteX1087" fmla="*/ 1494949 w 4682585"/>
              <a:gd name="connsiteY1087" fmla="*/ 476440 h 2174272"/>
              <a:gd name="connsiteX1088" fmla="*/ 1169956 w 4682585"/>
              <a:gd name="connsiteY1088" fmla="*/ 476440 h 2174272"/>
              <a:gd name="connsiteX1089" fmla="*/ 1169956 w 4682585"/>
              <a:gd name="connsiteY1089" fmla="*/ 623030 h 2174272"/>
              <a:gd name="connsiteX1090" fmla="*/ 1327690 w 4682585"/>
              <a:gd name="connsiteY1090" fmla="*/ 623030 h 2174272"/>
              <a:gd name="connsiteX1091" fmla="*/ 1327690 w 4682585"/>
              <a:gd name="connsiteY1091" fmla="*/ 476440 h 2174272"/>
              <a:gd name="connsiteX1092" fmla="*/ 1002697 w 4682585"/>
              <a:gd name="connsiteY1092" fmla="*/ 476440 h 2174272"/>
              <a:gd name="connsiteX1093" fmla="*/ 1002697 w 4682585"/>
              <a:gd name="connsiteY1093" fmla="*/ 623030 h 2174272"/>
              <a:gd name="connsiteX1094" fmla="*/ 1160431 w 4682585"/>
              <a:gd name="connsiteY1094" fmla="*/ 623030 h 2174272"/>
              <a:gd name="connsiteX1095" fmla="*/ 1160431 w 4682585"/>
              <a:gd name="connsiteY1095" fmla="*/ 476440 h 2174272"/>
              <a:gd name="connsiteX1096" fmla="*/ 835438 w 4682585"/>
              <a:gd name="connsiteY1096" fmla="*/ 476440 h 2174272"/>
              <a:gd name="connsiteX1097" fmla="*/ 835438 w 4682585"/>
              <a:gd name="connsiteY1097" fmla="*/ 623030 h 2174272"/>
              <a:gd name="connsiteX1098" fmla="*/ 993172 w 4682585"/>
              <a:gd name="connsiteY1098" fmla="*/ 623030 h 2174272"/>
              <a:gd name="connsiteX1099" fmla="*/ 993172 w 4682585"/>
              <a:gd name="connsiteY1099" fmla="*/ 476440 h 2174272"/>
              <a:gd name="connsiteX1100" fmla="*/ 668179 w 4682585"/>
              <a:gd name="connsiteY1100" fmla="*/ 476440 h 2174272"/>
              <a:gd name="connsiteX1101" fmla="*/ 668179 w 4682585"/>
              <a:gd name="connsiteY1101" fmla="*/ 623030 h 2174272"/>
              <a:gd name="connsiteX1102" fmla="*/ 825913 w 4682585"/>
              <a:gd name="connsiteY1102" fmla="*/ 623030 h 2174272"/>
              <a:gd name="connsiteX1103" fmla="*/ 825913 w 4682585"/>
              <a:gd name="connsiteY1103" fmla="*/ 476440 h 2174272"/>
              <a:gd name="connsiteX1104" fmla="*/ 500920 w 4682585"/>
              <a:gd name="connsiteY1104" fmla="*/ 476440 h 2174272"/>
              <a:gd name="connsiteX1105" fmla="*/ 500920 w 4682585"/>
              <a:gd name="connsiteY1105" fmla="*/ 623030 h 2174272"/>
              <a:gd name="connsiteX1106" fmla="*/ 658654 w 4682585"/>
              <a:gd name="connsiteY1106" fmla="*/ 623030 h 2174272"/>
              <a:gd name="connsiteX1107" fmla="*/ 658654 w 4682585"/>
              <a:gd name="connsiteY1107" fmla="*/ 476440 h 2174272"/>
              <a:gd name="connsiteX1108" fmla="*/ 333566 w 4682585"/>
              <a:gd name="connsiteY1108" fmla="*/ 476440 h 2174272"/>
              <a:gd name="connsiteX1109" fmla="*/ 333566 w 4682585"/>
              <a:gd name="connsiteY1109" fmla="*/ 623030 h 2174272"/>
              <a:gd name="connsiteX1110" fmla="*/ 491395 w 4682585"/>
              <a:gd name="connsiteY1110" fmla="*/ 623030 h 2174272"/>
              <a:gd name="connsiteX1111" fmla="*/ 491395 w 4682585"/>
              <a:gd name="connsiteY1111" fmla="*/ 476440 h 2174272"/>
              <a:gd name="connsiteX1112" fmla="*/ 166307 w 4682585"/>
              <a:gd name="connsiteY1112" fmla="*/ 476440 h 2174272"/>
              <a:gd name="connsiteX1113" fmla="*/ 166307 w 4682585"/>
              <a:gd name="connsiteY1113" fmla="*/ 623030 h 2174272"/>
              <a:gd name="connsiteX1114" fmla="*/ 324041 w 4682585"/>
              <a:gd name="connsiteY1114" fmla="*/ 623030 h 2174272"/>
              <a:gd name="connsiteX1115" fmla="*/ 324041 w 4682585"/>
              <a:gd name="connsiteY1115" fmla="*/ 476440 h 2174272"/>
              <a:gd name="connsiteX1116" fmla="*/ 9525 w 4682585"/>
              <a:gd name="connsiteY1116" fmla="*/ 476440 h 2174272"/>
              <a:gd name="connsiteX1117" fmla="*/ 9525 w 4682585"/>
              <a:gd name="connsiteY1117" fmla="*/ 623030 h 2174272"/>
              <a:gd name="connsiteX1118" fmla="*/ 156782 w 4682585"/>
              <a:gd name="connsiteY1118" fmla="*/ 623030 h 2174272"/>
              <a:gd name="connsiteX1119" fmla="*/ 156782 w 4682585"/>
              <a:gd name="connsiteY1119" fmla="*/ 476440 h 2174272"/>
              <a:gd name="connsiteX1120" fmla="*/ 4515326 w 4682585"/>
              <a:gd name="connsiteY1120" fmla="*/ 320325 h 2174272"/>
              <a:gd name="connsiteX1121" fmla="*/ 4515326 w 4682585"/>
              <a:gd name="connsiteY1121" fmla="*/ 466915 h 2174272"/>
              <a:gd name="connsiteX1122" fmla="*/ 4673060 w 4682585"/>
              <a:gd name="connsiteY1122" fmla="*/ 466915 h 2174272"/>
              <a:gd name="connsiteX1123" fmla="*/ 4673060 w 4682585"/>
              <a:gd name="connsiteY1123" fmla="*/ 320325 h 2174272"/>
              <a:gd name="connsiteX1124" fmla="*/ 4348068 w 4682585"/>
              <a:gd name="connsiteY1124" fmla="*/ 320325 h 2174272"/>
              <a:gd name="connsiteX1125" fmla="*/ 4348068 w 4682585"/>
              <a:gd name="connsiteY1125" fmla="*/ 466915 h 2174272"/>
              <a:gd name="connsiteX1126" fmla="*/ 4505801 w 4682585"/>
              <a:gd name="connsiteY1126" fmla="*/ 466915 h 2174272"/>
              <a:gd name="connsiteX1127" fmla="*/ 4505801 w 4682585"/>
              <a:gd name="connsiteY1127" fmla="*/ 320325 h 2174272"/>
              <a:gd name="connsiteX1128" fmla="*/ 4180809 w 4682585"/>
              <a:gd name="connsiteY1128" fmla="*/ 320325 h 2174272"/>
              <a:gd name="connsiteX1129" fmla="*/ 4180809 w 4682585"/>
              <a:gd name="connsiteY1129" fmla="*/ 466915 h 2174272"/>
              <a:gd name="connsiteX1130" fmla="*/ 4338543 w 4682585"/>
              <a:gd name="connsiteY1130" fmla="*/ 466915 h 2174272"/>
              <a:gd name="connsiteX1131" fmla="*/ 4338543 w 4682585"/>
              <a:gd name="connsiteY1131" fmla="*/ 320325 h 2174272"/>
              <a:gd name="connsiteX1132" fmla="*/ 4013550 w 4682585"/>
              <a:gd name="connsiteY1132" fmla="*/ 320325 h 2174272"/>
              <a:gd name="connsiteX1133" fmla="*/ 4013550 w 4682585"/>
              <a:gd name="connsiteY1133" fmla="*/ 466915 h 2174272"/>
              <a:gd name="connsiteX1134" fmla="*/ 4171284 w 4682585"/>
              <a:gd name="connsiteY1134" fmla="*/ 466915 h 2174272"/>
              <a:gd name="connsiteX1135" fmla="*/ 4171284 w 4682585"/>
              <a:gd name="connsiteY1135" fmla="*/ 320325 h 2174272"/>
              <a:gd name="connsiteX1136" fmla="*/ 3846291 w 4682585"/>
              <a:gd name="connsiteY1136" fmla="*/ 320325 h 2174272"/>
              <a:gd name="connsiteX1137" fmla="*/ 3846291 w 4682585"/>
              <a:gd name="connsiteY1137" fmla="*/ 466915 h 2174272"/>
              <a:gd name="connsiteX1138" fmla="*/ 4004025 w 4682585"/>
              <a:gd name="connsiteY1138" fmla="*/ 466915 h 2174272"/>
              <a:gd name="connsiteX1139" fmla="*/ 4004025 w 4682585"/>
              <a:gd name="connsiteY1139" fmla="*/ 320325 h 2174272"/>
              <a:gd name="connsiteX1140" fmla="*/ 3678936 w 4682585"/>
              <a:gd name="connsiteY1140" fmla="*/ 320325 h 2174272"/>
              <a:gd name="connsiteX1141" fmla="*/ 3678936 w 4682585"/>
              <a:gd name="connsiteY1141" fmla="*/ 466915 h 2174272"/>
              <a:gd name="connsiteX1142" fmla="*/ 3836766 w 4682585"/>
              <a:gd name="connsiteY1142" fmla="*/ 466915 h 2174272"/>
              <a:gd name="connsiteX1143" fmla="*/ 3836766 w 4682585"/>
              <a:gd name="connsiteY1143" fmla="*/ 320325 h 2174272"/>
              <a:gd name="connsiteX1144" fmla="*/ 3511677 w 4682585"/>
              <a:gd name="connsiteY1144" fmla="*/ 320325 h 2174272"/>
              <a:gd name="connsiteX1145" fmla="*/ 3511677 w 4682585"/>
              <a:gd name="connsiteY1145" fmla="*/ 466915 h 2174272"/>
              <a:gd name="connsiteX1146" fmla="*/ 3669411 w 4682585"/>
              <a:gd name="connsiteY1146" fmla="*/ 466915 h 2174272"/>
              <a:gd name="connsiteX1147" fmla="*/ 3669411 w 4682585"/>
              <a:gd name="connsiteY1147" fmla="*/ 320325 h 2174272"/>
              <a:gd name="connsiteX1148" fmla="*/ 3344418 w 4682585"/>
              <a:gd name="connsiteY1148" fmla="*/ 320325 h 2174272"/>
              <a:gd name="connsiteX1149" fmla="*/ 3344418 w 4682585"/>
              <a:gd name="connsiteY1149" fmla="*/ 466915 h 2174272"/>
              <a:gd name="connsiteX1150" fmla="*/ 3502152 w 4682585"/>
              <a:gd name="connsiteY1150" fmla="*/ 466915 h 2174272"/>
              <a:gd name="connsiteX1151" fmla="*/ 3502152 w 4682585"/>
              <a:gd name="connsiteY1151" fmla="*/ 320325 h 2174272"/>
              <a:gd name="connsiteX1152" fmla="*/ 3177159 w 4682585"/>
              <a:gd name="connsiteY1152" fmla="*/ 320325 h 2174272"/>
              <a:gd name="connsiteX1153" fmla="*/ 3177159 w 4682585"/>
              <a:gd name="connsiteY1153" fmla="*/ 466915 h 2174272"/>
              <a:gd name="connsiteX1154" fmla="*/ 3334893 w 4682585"/>
              <a:gd name="connsiteY1154" fmla="*/ 466915 h 2174272"/>
              <a:gd name="connsiteX1155" fmla="*/ 3334893 w 4682585"/>
              <a:gd name="connsiteY1155" fmla="*/ 320325 h 2174272"/>
              <a:gd name="connsiteX1156" fmla="*/ 3009900 w 4682585"/>
              <a:gd name="connsiteY1156" fmla="*/ 320325 h 2174272"/>
              <a:gd name="connsiteX1157" fmla="*/ 3009900 w 4682585"/>
              <a:gd name="connsiteY1157" fmla="*/ 466915 h 2174272"/>
              <a:gd name="connsiteX1158" fmla="*/ 3167634 w 4682585"/>
              <a:gd name="connsiteY1158" fmla="*/ 466915 h 2174272"/>
              <a:gd name="connsiteX1159" fmla="*/ 3167634 w 4682585"/>
              <a:gd name="connsiteY1159" fmla="*/ 320325 h 2174272"/>
              <a:gd name="connsiteX1160" fmla="*/ 2842641 w 4682585"/>
              <a:gd name="connsiteY1160" fmla="*/ 320325 h 2174272"/>
              <a:gd name="connsiteX1161" fmla="*/ 2842641 w 4682585"/>
              <a:gd name="connsiteY1161" fmla="*/ 466915 h 2174272"/>
              <a:gd name="connsiteX1162" fmla="*/ 3000375 w 4682585"/>
              <a:gd name="connsiteY1162" fmla="*/ 466915 h 2174272"/>
              <a:gd name="connsiteX1163" fmla="*/ 3000375 w 4682585"/>
              <a:gd name="connsiteY1163" fmla="*/ 320325 h 2174272"/>
              <a:gd name="connsiteX1164" fmla="*/ 2675382 w 4682585"/>
              <a:gd name="connsiteY1164" fmla="*/ 320325 h 2174272"/>
              <a:gd name="connsiteX1165" fmla="*/ 2675382 w 4682585"/>
              <a:gd name="connsiteY1165" fmla="*/ 466915 h 2174272"/>
              <a:gd name="connsiteX1166" fmla="*/ 2833116 w 4682585"/>
              <a:gd name="connsiteY1166" fmla="*/ 466915 h 2174272"/>
              <a:gd name="connsiteX1167" fmla="*/ 2833116 w 4682585"/>
              <a:gd name="connsiteY1167" fmla="*/ 320325 h 2174272"/>
              <a:gd name="connsiteX1168" fmla="*/ 2508123 w 4682585"/>
              <a:gd name="connsiteY1168" fmla="*/ 320325 h 2174272"/>
              <a:gd name="connsiteX1169" fmla="*/ 2508123 w 4682585"/>
              <a:gd name="connsiteY1169" fmla="*/ 466915 h 2174272"/>
              <a:gd name="connsiteX1170" fmla="*/ 2665857 w 4682585"/>
              <a:gd name="connsiteY1170" fmla="*/ 466915 h 2174272"/>
              <a:gd name="connsiteX1171" fmla="*/ 2665857 w 4682585"/>
              <a:gd name="connsiteY1171" fmla="*/ 320325 h 2174272"/>
              <a:gd name="connsiteX1172" fmla="*/ 2340864 w 4682585"/>
              <a:gd name="connsiteY1172" fmla="*/ 320325 h 2174272"/>
              <a:gd name="connsiteX1173" fmla="*/ 2340864 w 4682585"/>
              <a:gd name="connsiteY1173" fmla="*/ 466915 h 2174272"/>
              <a:gd name="connsiteX1174" fmla="*/ 2498598 w 4682585"/>
              <a:gd name="connsiteY1174" fmla="*/ 466915 h 2174272"/>
              <a:gd name="connsiteX1175" fmla="*/ 2498598 w 4682585"/>
              <a:gd name="connsiteY1175" fmla="*/ 320325 h 2174272"/>
              <a:gd name="connsiteX1176" fmla="*/ 2173510 w 4682585"/>
              <a:gd name="connsiteY1176" fmla="*/ 320325 h 2174272"/>
              <a:gd name="connsiteX1177" fmla="*/ 2173510 w 4682585"/>
              <a:gd name="connsiteY1177" fmla="*/ 466915 h 2174272"/>
              <a:gd name="connsiteX1178" fmla="*/ 2331339 w 4682585"/>
              <a:gd name="connsiteY1178" fmla="*/ 466915 h 2174272"/>
              <a:gd name="connsiteX1179" fmla="*/ 2331339 w 4682585"/>
              <a:gd name="connsiteY1179" fmla="*/ 320325 h 2174272"/>
              <a:gd name="connsiteX1180" fmla="*/ 2006251 w 4682585"/>
              <a:gd name="connsiteY1180" fmla="*/ 320325 h 2174272"/>
              <a:gd name="connsiteX1181" fmla="*/ 2006251 w 4682585"/>
              <a:gd name="connsiteY1181" fmla="*/ 466915 h 2174272"/>
              <a:gd name="connsiteX1182" fmla="*/ 2163985 w 4682585"/>
              <a:gd name="connsiteY1182" fmla="*/ 466915 h 2174272"/>
              <a:gd name="connsiteX1183" fmla="*/ 2163985 w 4682585"/>
              <a:gd name="connsiteY1183" fmla="*/ 320325 h 2174272"/>
              <a:gd name="connsiteX1184" fmla="*/ 1838992 w 4682585"/>
              <a:gd name="connsiteY1184" fmla="*/ 320325 h 2174272"/>
              <a:gd name="connsiteX1185" fmla="*/ 1838992 w 4682585"/>
              <a:gd name="connsiteY1185" fmla="*/ 466915 h 2174272"/>
              <a:gd name="connsiteX1186" fmla="*/ 1996726 w 4682585"/>
              <a:gd name="connsiteY1186" fmla="*/ 466915 h 2174272"/>
              <a:gd name="connsiteX1187" fmla="*/ 1996726 w 4682585"/>
              <a:gd name="connsiteY1187" fmla="*/ 320325 h 2174272"/>
              <a:gd name="connsiteX1188" fmla="*/ 1671733 w 4682585"/>
              <a:gd name="connsiteY1188" fmla="*/ 320325 h 2174272"/>
              <a:gd name="connsiteX1189" fmla="*/ 1671733 w 4682585"/>
              <a:gd name="connsiteY1189" fmla="*/ 466915 h 2174272"/>
              <a:gd name="connsiteX1190" fmla="*/ 1829467 w 4682585"/>
              <a:gd name="connsiteY1190" fmla="*/ 466915 h 2174272"/>
              <a:gd name="connsiteX1191" fmla="*/ 1829467 w 4682585"/>
              <a:gd name="connsiteY1191" fmla="*/ 320325 h 2174272"/>
              <a:gd name="connsiteX1192" fmla="*/ 1504474 w 4682585"/>
              <a:gd name="connsiteY1192" fmla="*/ 320325 h 2174272"/>
              <a:gd name="connsiteX1193" fmla="*/ 1504474 w 4682585"/>
              <a:gd name="connsiteY1193" fmla="*/ 466915 h 2174272"/>
              <a:gd name="connsiteX1194" fmla="*/ 1662208 w 4682585"/>
              <a:gd name="connsiteY1194" fmla="*/ 466915 h 2174272"/>
              <a:gd name="connsiteX1195" fmla="*/ 1662208 w 4682585"/>
              <a:gd name="connsiteY1195" fmla="*/ 320325 h 2174272"/>
              <a:gd name="connsiteX1196" fmla="*/ 1337215 w 4682585"/>
              <a:gd name="connsiteY1196" fmla="*/ 320325 h 2174272"/>
              <a:gd name="connsiteX1197" fmla="*/ 1337215 w 4682585"/>
              <a:gd name="connsiteY1197" fmla="*/ 466915 h 2174272"/>
              <a:gd name="connsiteX1198" fmla="*/ 1494949 w 4682585"/>
              <a:gd name="connsiteY1198" fmla="*/ 466915 h 2174272"/>
              <a:gd name="connsiteX1199" fmla="*/ 1494949 w 4682585"/>
              <a:gd name="connsiteY1199" fmla="*/ 320325 h 2174272"/>
              <a:gd name="connsiteX1200" fmla="*/ 1169956 w 4682585"/>
              <a:gd name="connsiteY1200" fmla="*/ 320325 h 2174272"/>
              <a:gd name="connsiteX1201" fmla="*/ 1169956 w 4682585"/>
              <a:gd name="connsiteY1201" fmla="*/ 466915 h 2174272"/>
              <a:gd name="connsiteX1202" fmla="*/ 1327690 w 4682585"/>
              <a:gd name="connsiteY1202" fmla="*/ 466915 h 2174272"/>
              <a:gd name="connsiteX1203" fmla="*/ 1327690 w 4682585"/>
              <a:gd name="connsiteY1203" fmla="*/ 320325 h 2174272"/>
              <a:gd name="connsiteX1204" fmla="*/ 1002697 w 4682585"/>
              <a:gd name="connsiteY1204" fmla="*/ 320325 h 2174272"/>
              <a:gd name="connsiteX1205" fmla="*/ 1002697 w 4682585"/>
              <a:gd name="connsiteY1205" fmla="*/ 466915 h 2174272"/>
              <a:gd name="connsiteX1206" fmla="*/ 1160431 w 4682585"/>
              <a:gd name="connsiteY1206" fmla="*/ 466915 h 2174272"/>
              <a:gd name="connsiteX1207" fmla="*/ 1160431 w 4682585"/>
              <a:gd name="connsiteY1207" fmla="*/ 320325 h 2174272"/>
              <a:gd name="connsiteX1208" fmla="*/ 835438 w 4682585"/>
              <a:gd name="connsiteY1208" fmla="*/ 320325 h 2174272"/>
              <a:gd name="connsiteX1209" fmla="*/ 835438 w 4682585"/>
              <a:gd name="connsiteY1209" fmla="*/ 466915 h 2174272"/>
              <a:gd name="connsiteX1210" fmla="*/ 993172 w 4682585"/>
              <a:gd name="connsiteY1210" fmla="*/ 466915 h 2174272"/>
              <a:gd name="connsiteX1211" fmla="*/ 993172 w 4682585"/>
              <a:gd name="connsiteY1211" fmla="*/ 320325 h 2174272"/>
              <a:gd name="connsiteX1212" fmla="*/ 668179 w 4682585"/>
              <a:gd name="connsiteY1212" fmla="*/ 320325 h 2174272"/>
              <a:gd name="connsiteX1213" fmla="*/ 668179 w 4682585"/>
              <a:gd name="connsiteY1213" fmla="*/ 466915 h 2174272"/>
              <a:gd name="connsiteX1214" fmla="*/ 825913 w 4682585"/>
              <a:gd name="connsiteY1214" fmla="*/ 466915 h 2174272"/>
              <a:gd name="connsiteX1215" fmla="*/ 825913 w 4682585"/>
              <a:gd name="connsiteY1215" fmla="*/ 320325 h 2174272"/>
              <a:gd name="connsiteX1216" fmla="*/ 500920 w 4682585"/>
              <a:gd name="connsiteY1216" fmla="*/ 320325 h 2174272"/>
              <a:gd name="connsiteX1217" fmla="*/ 500920 w 4682585"/>
              <a:gd name="connsiteY1217" fmla="*/ 466915 h 2174272"/>
              <a:gd name="connsiteX1218" fmla="*/ 658654 w 4682585"/>
              <a:gd name="connsiteY1218" fmla="*/ 466915 h 2174272"/>
              <a:gd name="connsiteX1219" fmla="*/ 658654 w 4682585"/>
              <a:gd name="connsiteY1219" fmla="*/ 320325 h 2174272"/>
              <a:gd name="connsiteX1220" fmla="*/ 333566 w 4682585"/>
              <a:gd name="connsiteY1220" fmla="*/ 320325 h 2174272"/>
              <a:gd name="connsiteX1221" fmla="*/ 333566 w 4682585"/>
              <a:gd name="connsiteY1221" fmla="*/ 466915 h 2174272"/>
              <a:gd name="connsiteX1222" fmla="*/ 491395 w 4682585"/>
              <a:gd name="connsiteY1222" fmla="*/ 466915 h 2174272"/>
              <a:gd name="connsiteX1223" fmla="*/ 491395 w 4682585"/>
              <a:gd name="connsiteY1223" fmla="*/ 320325 h 2174272"/>
              <a:gd name="connsiteX1224" fmla="*/ 166307 w 4682585"/>
              <a:gd name="connsiteY1224" fmla="*/ 320325 h 2174272"/>
              <a:gd name="connsiteX1225" fmla="*/ 166307 w 4682585"/>
              <a:gd name="connsiteY1225" fmla="*/ 466915 h 2174272"/>
              <a:gd name="connsiteX1226" fmla="*/ 324041 w 4682585"/>
              <a:gd name="connsiteY1226" fmla="*/ 466915 h 2174272"/>
              <a:gd name="connsiteX1227" fmla="*/ 324041 w 4682585"/>
              <a:gd name="connsiteY1227" fmla="*/ 320325 h 2174272"/>
              <a:gd name="connsiteX1228" fmla="*/ 9525 w 4682585"/>
              <a:gd name="connsiteY1228" fmla="*/ 320325 h 2174272"/>
              <a:gd name="connsiteX1229" fmla="*/ 9525 w 4682585"/>
              <a:gd name="connsiteY1229" fmla="*/ 466915 h 2174272"/>
              <a:gd name="connsiteX1230" fmla="*/ 156782 w 4682585"/>
              <a:gd name="connsiteY1230" fmla="*/ 466915 h 2174272"/>
              <a:gd name="connsiteX1231" fmla="*/ 156782 w 4682585"/>
              <a:gd name="connsiteY1231" fmla="*/ 320325 h 2174272"/>
              <a:gd name="connsiteX1232" fmla="*/ 4515326 w 4682585"/>
              <a:gd name="connsiteY1232" fmla="*/ 164211 h 2174272"/>
              <a:gd name="connsiteX1233" fmla="*/ 4515326 w 4682585"/>
              <a:gd name="connsiteY1233" fmla="*/ 310800 h 2174272"/>
              <a:gd name="connsiteX1234" fmla="*/ 4673060 w 4682585"/>
              <a:gd name="connsiteY1234" fmla="*/ 310800 h 2174272"/>
              <a:gd name="connsiteX1235" fmla="*/ 4673060 w 4682585"/>
              <a:gd name="connsiteY1235" fmla="*/ 164211 h 2174272"/>
              <a:gd name="connsiteX1236" fmla="*/ 4348068 w 4682585"/>
              <a:gd name="connsiteY1236" fmla="*/ 164211 h 2174272"/>
              <a:gd name="connsiteX1237" fmla="*/ 4348068 w 4682585"/>
              <a:gd name="connsiteY1237" fmla="*/ 310800 h 2174272"/>
              <a:gd name="connsiteX1238" fmla="*/ 4505801 w 4682585"/>
              <a:gd name="connsiteY1238" fmla="*/ 310800 h 2174272"/>
              <a:gd name="connsiteX1239" fmla="*/ 4505801 w 4682585"/>
              <a:gd name="connsiteY1239" fmla="*/ 164211 h 2174272"/>
              <a:gd name="connsiteX1240" fmla="*/ 4180809 w 4682585"/>
              <a:gd name="connsiteY1240" fmla="*/ 164211 h 2174272"/>
              <a:gd name="connsiteX1241" fmla="*/ 4180809 w 4682585"/>
              <a:gd name="connsiteY1241" fmla="*/ 310800 h 2174272"/>
              <a:gd name="connsiteX1242" fmla="*/ 4338543 w 4682585"/>
              <a:gd name="connsiteY1242" fmla="*/ 310800 h 2174272"/>
              <a:gd name="connsiteX1243" fmla="*/ 4338543 w 4682585"/>
              <a:gd name="connsiteY1243" fmla="*/ 164211 h 2174272"/>
              <a:gd name="connsiteX1244" fmla="*/ 4013550 w 4682585"/>
              <a:gd name="connsiteY1244" fmla="*/ 164211 h 2174272"/>
              <a:gd name="connsiteX1245" fmla="*/ 4013550 w 4682585"/>
              <a:gd name="connsiteY1245" fmla="*/ 310800 h 2174272"/>
              <a:gd name="connsiteX1246" fmla="*/ 4171284 w 4682585"/>
              <a:gd name="connsiteY1246" fmla="*/ 310800 h 2174272"/>
              <a:gd name="connsiteX1247" fmla="*/ 4171284 w 4682585"/>
              <a:gd name="connsiteY1247" fmla="*/ 164211 h 2174272"/>
              <a:gd name="connsiteX1248" fmla="*/ 3846291 w 4682585"/>
              <a:gd name="connsiteY1248" fmla="*/ 164211 h 2174272"/>
              <a:gd name="connsiteX1249" fmla="*/ 3846291 w 4682585"/>
              <a:gd name="connsiteY1249" fmla="*/ 310800 h 2174272"/>
              <a:gd name="connsiteX1250" fmla="*/ 4004025 w 4682585"/>
              <a:gd name="connsiteY1250" fmla="*/ 310800 h 2174272"/>
              <a:gd name="connsiteX1251" fmla="*/ 4004025 w 4682585"/>
              <a:gd name="connsiteY1251" fmla="*/ 164211 h 2174272"/>
              <a:gd name="connsiteX1252" fmla="*/ 3678936 w 4682585"/>
              <a:gd name="connsiteY1252" fmla="*/ 164211 h 2174272"/>
              <a:gd name="connsiteX1253" fmla="*/ 3678936 w 4682585"/>
              <a:gd name="connsiteY1253" fmla="*/ 310800 h 2174272"/>
              <a:gd name="connsiteX1254" fmla="*/ 3836766 w 4682585"/>
              <a:gd name="connsiteY1254" fmla="*/ 310800 h 2174272"/>
              <a:gd name="connsiteX1255" fmla="*/ 3836766 w 4682585"/>
              <a:gd name="connsiteY1255" fmla="*/ 164211 h 2174272"/>
              <a:gd name="connsiteX1256" fmla="*/ 3511677 w 4682585"/>
              <a:gd name="connsiteY1256" fmla="*/ 164211 h 2174272"/>
              <a:gd name="connsiteX1257" fmla="*/ 3511677 w 4682585"/>
              <a:gd name="connsiteY1257" fmla="*/ 310800 h 2174272"/>
              <a:gd name="connsiteX1258" fmla="*/ 3669411 w 4682585"/>
              <a:gd name="connsiteY1258" fmla="*/ 310800 h 2174272"/>
              <a:gd name="connsiteX1259" fmla="*/ 3669411 w 4682585"/>
              <a:gd name="connsiteY1259" fmla="*/ 164211 h 2174272"/>
              <a:gd name="connsiteX1260" fmla="*/ 3344418 w 4682585"/>
              <a:gd name="connsiteY1260" fmla="*/ 164211 h 2174272"/>
              <a:gd name="connsiteX1261" fmla="*/ 3344418 w 4682585"/>
              <a:gd name="connsiteY1261" fmla="*/ 310800 h 2174272"/>
              <a:gd name="connsiteX1262" fmla="*/ 3502152 w 4682585"/>
              <a:gd name="connsiteY1262" fmla="*/ 310800 h 2174272"/>
              <a:gd name="connsiteX1263" fmla="*/ 3502152 w 4682585"/>
              <a:gd name="connsiteY1263" fmla="*/ 164211 h 2174272"/>
              <a:gd name="connsiteX1264" fmla="*/ 3177159 w 4682585"/>
              <a:gd name="connsiteY1264" fmla="*/ 164211 h 2174272"/>
              <a:gd name="connsiteX1265" fmla="*/ 3177159 w 4682585"/>
              <a:gd name="connsiteY1265" fmla="*/ 310800 h 2174272"/>
              <a:gd name="connsiteX1266" fmla="*/ 3334893 w 4682585"/>
              <a:gd name="connsiteY1266" fmla="*/ 310800 h 2174272"/>
              <a:gd name="connsiteX1267" fmla="*/ 3334893 w 4682585"/>
              <a:gd name="connsiteY1267" fmla="*/ 164211 h 2174272"/>
              <a:gd name="connsiteX1268" fmla="*/ 3009900 w 4682585"/>
              <a:gd name="connsiteY1268" fmla="*/ 164211 h 2174272"/>
              <a:gd name="connsiteX1269" fmla="*/ 3009900 w 4682585"/>
              <a:gd name="connsiteY1269" fmla="*/ 310800 h 2174272"/>
              <a:gd name="connsiteX1270" fmla="*/ 3167634 w 4682585"/>
              <a:gd name="connsiteY1270" fmla="*/ 310800 h 2174272"/>
              <a:gd name="connsiteX1271" fmla="*/ 3167634 w 4682585"/>
              <a:gd name="connsiteY1271" fmla="*/ 164211 h 2174272"/>
              <a:gd name="connsiteX1272" fmla="*/ 2842641 w 4682585"/>
              <a:gd name="connsiteY1272" fmla="*/ 164211 h 2174272"/>
              <a:gd name="connsiteX1273" fmla="*/ 2842641 w 4682585"/>
              <a:gd name="connsiteY1273" fmla="*/ 310800 h 2174272"/>
              <a:gd name="connsiteX1274" fmla="*/ 3000375 w 4682585"/>
              <a:gd name="connsiteY1274" fmla="*/ 310800 h 2174272"/>
              <a:gd name="connsiteX1275" fmla="*/ 3000375 w 4682585"/>
              <a:gd name="connsiteY1275" fmla="*/ 164211 h 2174272"/>
              <a:gd name="connsiteX1276" fmla="*/ 2675382 w 4682585"/>
              <a:gd name="connsiteY1276" fmla="*/ 164211 h 2174272"/>
              <a:gd name="connsiteX1277" fmla="*/ 2675382 w 4682585"/>
              <a:gd name="connsiteY1277" fmla="*/ 310800 h 2174272"/>
              <a:gd name="connsiteX1278" fmla="*/ 2833116 w 4682585"/>
              <a:gd name="connsiteY1278" fmla="*/ 310800 h 2174272"/>
              <a:gd name="connsiteX1279" fmla="*/ 2833116 w 4682585"/>
              <a:gd name="connsiteY1279" fmla="*/ 164211 h 2174272"/>
              <a:gd name="connsiteX1280" fmla="*/ 2508123 w 4682585"/>
              <a:gd name="connsiteY1280" fmla="*/ 164211 h 2174272"/>
              <a:gd name="connsiteX1281" fmla="*/ 2508123 w 4682585"/>
              <a:gd name="connsiteY1281" fmla="*/ 310800 h 2174272"/>
              <a:gd name="connsiteX1282" fmla="*/ 2665857 w 4682585"/>
              <a:gd name="connsiteY1282" fmla="*/ 310800 h 2174272"/>
              <a:gd name="connsiteX1283" fmla="*/ 2665857 w 4682585"/>
              <a:gd name="connsiteY1283" fmla="*/ 164211 h 2174272"/>
              <a:gd name="connsiteX1284" fmla="*/ 2340864 w 4682585"/>
              <a:gd name="connsiteY1284" fmla="*/ 164211 h 2174272"/>
              <a:gd name="connsiteX1285" fmla="*/ 2340864 w 4682585"/>
              <a:gd name="connsiteY1285" fmla="*/ 310800 h 2174272"/>
              <a:gd name="connsiteX1286" fmla="*/ 2498598 w 4682585"/>
              <a:gd name="connsiteY1286" fmla="*/ 310800 h 2174272"/>
              <a:gd name="connsiteX1287" fmla="*/ 2498598 w 4682585"/>
              <a:gd name="connsiteY1287" fmla="*/ 164211 h 2174272"/>
              <a:gd name="connsiteX1288" fmla="*/ 2173510 w 4682585"/>
              <a:gd name="connsiteY1288" fmla="*/ 164211 h 2174272"/>
              <a:gd name="connsiteX1289" fmla="*/ 2173510 w 4682585"/>
              <a:gd name="connsiteY1289" fmla="*/ 310800 h 2174272"/>
              <a:gd name="connsiteX1290" fmla="*/ 2331339 w 4682585"/>
              <a:gd name="connsiteY1290" fmla="*/ 310800 h 2174272"/>
              <a:gd name="connsiteX1291" fmla="*/ 2331339 w 4682585"/>
              <a:gd name="connsiteY1291" fmla="*/ 164211 h 2174272"/>
              <a:gd name="connsiteX1292" fmla="*/ 2006251 w 4682585"/>
              <a:gd name="connsiteY1292" fmla="*/ 164211 h 2174272"/>
              <a:gd name="connsiteX1293" fmla="*/ 2006251 w 4682585"/>
              <a:gd name="connsiteY1293" fmla="*/ 310800 h 2174272"/>
              <a:gd name="connsiteX1294" fmla="*/ 2163985 w 4682585"/>
              <a:gd name="connsiteY1294" fmla="*/ 310800 h 2174272"/>
              <a:gd name="connsiteX1295" fmla="*/ 2163985 w 4682585"/>
              <a:gd name="connsiteY1295" fmla="*/ 164211 h 2174272"/>
              <a:gd name="connsiteX1296" fmla="*/ 1838992 w 4682585"/>
              <a:gd name="connsiteY1296" fmla="*/ 164211 h 2174272"/>
              <a:gd name="connsiteX1297" fmla="*/ 1838992 w 4682585"/>
              <a:gd name="connsiteY1297" fmla="*/ 310800 h 2174272"/>
              <a:gd name="connsiteX1298" fmla="*/ 1996726 w 4682585"/>
              <a:gd name="connsiteY1298" fmla="*/ 310800 h 2174272"/>
              <a:gd name="connsiteX1299" fmla="*/ 1996726 w 4682585"/>
              <a:gd name="connsiteY1299" fmla="*/ 164211 h 2174272"/>
              <a:gd name="connsiteX1300" fmla="*/ 1671733 w 4682585"/>
              <a:gd name="connsiteY1300" fmla="*/ 164211 h 2174272"/>
              <a:gd name="connsiteX1301" fmla="*/ 1671733 w 4682585"/>
              <a:gd name="connsiteY1301" fmla="*/ 310800 h 2174272"/>
              <a:gd name="connsiteX1302" fmla="*/ 1829467 w 4682585"/>
              <a:gd name="connsiteY1302" fmla="*/ 310800 h 2174272"/>
              <a:gd name="connsiteX1303" fmla="*/ 1829467 w 4682585"/>
              <a:gd name="connsiteY1303" fmla="*/ 164211 h 2174272"/>
              <a:gd name="connsiteX1304" fmla="*/ 1504474 w 4682585"/>
              <a:gd name="connsiteY1304" fmla="*/ 164211 h 2174272"/>
              <a:gd name="connsiteX1305" fmla="*/ 1504474 w 4682585"/>
              <a:gd name="connsiteY1305" fmla="*/ 310800 h 2174272"/>
              <a:gd name="connsiteX1306" fmla="*/ 1662208 w 4682585"/>
              <a:gd name="connsiteY1306" fmla="*/ 310800 h 2174272"/>
              <a:gd name="connsiteX1307" fmla="*/ 1662208 w 4682585"/>
              <a:gd name="connsiteY1307" fmla="*/ 164211 h 2174272"/>
              <a:gd name="connsiteX1308" fmla="*/ 1337215 w 4682585"/>
              <a:gd name="connsiteY1308" fmla="*/ 164211 h 2174272"/>
              <a:gd name="connsiteX1309" fmla="*/ 1337215 w 4682585"/>
              <a:gd name="connsiteY1309" fmla="*/ 310800 h 2174272"/>
              <a:gd name="connsiteX1310" fmla="*/ 1494949 w 4682585"/>
              <a:gd name="connsiteY1310" fmla="*/ 310800 h 2174272"/>
              <a:gd name="connsiteX1311" fmla="*/ 1494949 w 4682585"/>
              <a:gd name="connsiteY1311" fmla="*/ 164211 h 2174272"/>
              <a:gd name="connsiteX1312" fmla="*/ 1169956 w 4682585"/>
              <a:gd name="connsiteY1312" fmla="*/ 164211 h 2174272"/>
              <a:gd name="connsiteX1313" fmla="*/ 1169956 w 4682585"/>
              <a:gd name="connsiteY1313" fmla="*/ 310800 h 2174272"/>
              <a:gd name="connsiteX1314" fmla="*/ 1327690 w 4682585"/>
              <a:gd name="connsiteY1314" fmla="*/ 310800 h 2174272"/>
              <a:gd name="connsiteX1315" fmla="*/ 1327690 w 4682585"/>
              <a:gd name="connsiteY1315" fmla="*/ 164211 h 2174272"/>
              <a:gd name="connsiteX1316" fmla="*/ 1002697 w 4682585"/>
              <a:gd name="connsiteY1316" fmla="*/ 164211 h 2174272"/>
              <a:gd name="connsiteX1317" fmla="*/ 1002697 w 4682585"/>
              <a:gd name="connsiteY1317" fmla="*/ 310800 h 2174272"/>
              <a:gd name="connsiteX1318" fmla="*/ 1160431 w 4682585"/>
              <a:gd name="connsiteY1318" fmla="*/ 310800 h 2174272"/>
              <a:gd name="connsiteX1319" fmla="*/ 1160431 w 4682585"/>
              <a:gd name="connsiteY1319" fmla="*/ 164211 h 2174272"/>
              <a:gd name="connsiteX1320" fmla="*/ 835438 w 4682585"/>
              <a:gd name="connsiteY1320" fmla="*/ 164211 h 2174272"/>
              <a:gd name="connsiteX1321" fmla="*/ 835438 w 4682585"/>
              <a:gd name="connsiteY1321" fmla="*/ 310800 h 2174272"/>
              <a:gd name="connsiteX1322" fmla="*/ 993172 w 4682585"/>
              <a:gd name="connsiteY1322" fmla="*/ 310800 h 2174272"/>
              <a:gd name="connsiteX1323" fmla="*/ 993172 w 4682585"/>
              <a:gd name="connsiteY1323" fmla="*/ 164211 h 2174272"/>
              <a:gd name="connsiteX1324" fmla="*/ 668179 w 4682585"/>
              <a:gd name="connsiteY1324" fmla="*/ 164211 h 2174272"/>
              <a:gd name="connsiteX1325" fmla="*/ 668179 w 4682585"/>
              <a:gd name="connsiteY1325" fmla="*/ 310800 h 2174272"/>
              <a:gd name="connsiteX1326" fmla="*/ 825913 w 4682585"/>
              <a:gd name="connsiteY1326" fmla="*/ 310800 h 2174272"/>
              <a:gd name="connsiteX1327" fmla="*/ 825913 w 4682585"/>
              <a:gd name="connsiteY1327" fmla="*/ 164211 h 2174272"/>
              <a:gd name="connsiteX1328" fmla="*/ 500920 w 4682585"/>
              <a:gd name="connsiteY1328" fmla="*/ 164211 h 2174272"/>
              <a:gd name="connsiteX1329" fmla="*/ 500920 w 4682585"/>
              <a:gd name="connsiteY1329" fmla="*/ 310800 h 2174272"/>
              <a:gd name="connsiteX1330" fmla="*/ 658654 w 4682585"/>
              <a:gd name="connsiteY1330" fmla="*/ 310800 h 2174272"/>
              <a:gd name="connsiteX1331" fmla="*/ 658654 w 4682585"/>
              <a:gd name="connsiteY1331" fmla="*/ 164211 h 2174272"/>
              <a:gd name="connsiteX1332" fmla="*/ 333566 w 4682585"/>
              <a:gd name="connsiteY1332" fmla="*/ 164211 h 2174272"/>
              <a:gd name="connsiteX1333" fmla="*/ 333566 w 4682585"/>
              <a:gd name="connsiteY1333" fmla="*/ 310800 h 2174272"/>
              <a:gd name="connsiteX1334" fmla="*/ 491395 w 4682585"/>
              <a:gd name="connsiteY1334" fmla="*/ 310800 h 2174272"/>
              <a:gd name="connsiteX1335" fmla="*/ 491395 w 4682585"/>
              <a:gd name="connsiteY1335" fmla="*/ 164211 h 2174272"/>
              <a:gd name="connsiteX1336" fmla="*/ 166307 w 4682585"/>
              <a:gd name="connsiteY1336" fmla="*/ 164211 h 2174272"/>
              <a:gd name="connsiteX1337" fmla="*/ 166307 w 4682585"/>
              <a:gd name="connsiteY1337" fmla="*/ 310800 h 2174272"/>
              <a:gd name="connsiteX1338" fmla="*/ 324041 w 4682585"/>
              <a:gd name="connsiteY1338" fmla="*/ 310800 h 2174272"/>
              <a:gd name="connsiteX1339" fmla="*/ 324041 w 4682585"/>
              <a:gd name="connsiteY1339" fmla="*/ 164211 h 2174272"/>
              <a:gd name="connsiteX1340" fmla="*/ 9525 w 4682585"/>
              <a:gd name="connsiteY1340" fmla="*/ 164211 h 2174272"/>
              <a:gd name="connsiteX1341" fmla="*/ 9525 w 4682585"/>
              <a:gd name="connsiteY1341" fmla="*/ 310800 h 2174272"/>
              <a:gd name="connsiteX1342" fmla="*/ 156782 w 4682585"/>
              <a:gd name="connsiteY1342" fmla="*/ 310800 h 2174272"/>
              <a:gd name="connsiteX1343" fmla="*/ 156782 w 4682585"/>
              <a:gd name="connsiteY1343" fmla="*/ 164211 h 2174272"/>
              <a:gd name="connsiteX1344" fmla="*/ 0 w 4682585"/>
              <a:gd name="connsiteY1344" fmla="*/ 0 h 2174272"/>
              <a:gd name="connsiteX1345" fmla="*/ 9525 w 4682585"/>
              <a:gd name="connsiteY1345" fmla="*/ 0 h 2174272"/>
              <a:gd name="connsiteX1346" fmla="*/ 9525 w 4682585"/>
              <a:gd name="connsiteY1346" fmla="*/ 154686 h 2174272"/>
              <a:gd name="connsiteX1347" fmla="*/ 156782 w 4682585"/>
              <a:gd name="connsiteY1347" fmla="*/ 154686 h 2174272"/>
              <a:gd name="connsiteX1348" fmla="*/ 156782 w 4682585"/>
              <a:gd name="connsiteY1348" fmla="*/ 0 h 2174272"/>
              <a:gd name="connsiteX1349" fmla="*/ 166307 w 4682585"/>
              <a:gd name="connsiteY1349" fmla="*/ 0 h 2174272"/>
              <a:gd name="connsiteX1350" fmla="*/ 166307 w 4682585"/>
              <a:gd name="connsiteY1350" fmla="*/ 154686 h 2174272"/>
              <a:gd name="connsiteX1351" fmla="*/ 324041 w 4682585"/>
              <a:gd name="connsiteY1351" fmla="*/ 154686 h 2174272"/>
              <a:gd name="connsiteX1352" fmla="*/ 324041 w 4682585"/>
              <a:gd name="connsiteY1352" fmla="*/ 0 h 2174272"/>
              <a:gd name="connsiteX1353" fmla="*/ 333566 w 4682585"/>
              <a:gd name="connsiteY1353" fmla="*/ 0 h 2174272"/>
              <a:gd name="connsiteX1354" fmla="*/ 333566 w 4682585"/>
              <a:gd name="connsiteY1354" fmla="*/ 154686 h 2174272"/>
              <a:gd name="connsiteX1355" fmla="*/ 491395 w 4682585"/>
              <a:gd name="connsiteY1355" fmla="*/ 154686 h 2174272"/>
              <a:gd name="connsiteX1356" fmla="*/ 491395 w 4682585"/>
              <a:gd name="connsiteY1356" fmla="*/ 0 h 2174272"/>
              <a:gd name="connsiteX1357" fmla="*/ 500920 w 4682585"/>
              <a:gd name="connsiteY1357" fmla="*/ 0 h 2174272"/>
              <a:gd name="connsiteX1358" fmla="*/ 500920 w 4682585"/>
              <a:gd name="connsiteY1358" fmla="*/ 154686 h 2174272"/>
              <a:gd name="connsiteX1359" fmla="*/ 658654 w 4682585"/>
              <a:gd name="connsiteY1359" fmla="*/ 154686 h 2174272"/>
              <a:gd name="connsiteX1360" fmla="*/ 658654 w 4682585"/>
              <a:gd name="connsiteY1360" fmla="*/ 0 h 2174272"/>
              <a:gd name="connsiteX1361" fmla="*/ 668179 w 4682585"/>
              <a:gd name="connsiteY1361" fmla="*/ 0 h 2174272"/>
              <a:gd name="connsiteX1362" fmla="*/ 668179 w 4682585"/>
              <a:gd name="connsiteY1362" fmla="*/ 154686 h 2174272"/>
              <a:gd name="connsiteX1363" fmla="*/ 825913 w 4682585"/>
              <a:gd name="connsiteY1363" fmla="*/ 154686 h 2174272"/>
              <a:gd name="connsiteX1364" fmla="*/ 825913 w 4682585"/>
              <a:gd name="connsiteY1364" fmla="*/ 0 h 2174272"/>
              <a:gd name="connsiteX1365" fmla="*/ 835438 w 4682585"/>
              <a:gd name="connsiteY1365" fmla="*/ 0 h 2174272"/>
              <a:gd name="connsiteX1366" fmla="*/ 835438 w 4682585"/>
              <a:gd name="connsiteY1366" fmla="*/ 154686 h 2174272"/>
              <a:gd name="connsiteX1367" fmla="*/ 993172 w 4682585"/>
              <a:gd name="connsiteY1367" fmla="*/ 154686 h 2174272"/>
              <a:gd name="connsiteX1368" fmla="*/ 993172 w 4682585"/>
              <a:gd name="connsiteY1368" fmla="*/ 0 h 2174272"/>
              <a:gd name="connsiteX1369" fmla="*/ 1002697 w 4682585"/>
              <a:gd name="connsiteY1369" fmla="*/ 0 h 2174272"/>
              <a:gd name="connsiteX1370" fmla="*/ 1002697 w 4682585"/>
              <a:gd name="connsiteY1370" fmla="*/ 154686 h 2174272"/>
              <a:gd name="connsiteX1371" fmla="*/ 1160431 w 4682585"/>
              <a:gd name="connsiteY1371" fmla="*/ 154686 h 2174272"/>
              <a:gd name="connsiteX1372" fmla="*/ 1160431 w 4682585"/>
              <a:gd name="connsiteY1372" fmla="*/ 0 h 2174272"/>
              <a:gd name="connsiteX1373" fmla="*/ 1169956 w 4682585"/>
              <a:gd name="connsiteY1373" fmla="*/ 0 h 2174272"/>
              <a:gd name="connsiteX1374" fmla="*/ 1169956 w 4682585"/>
              <a:gd name="connsiteY1374" fmla="*/ 154686 h 2174272"/>
              <a:gd name="connsiteX1375" fmla="*/ 1327690 w 4682585"/>
              <a:gd name="connsiteY1375" fmla="*/ 154686 h 2174272"/>
              <a:gd name="connsiteX1376" fmla="*/ 1327690 w 4682585"/>
              <a:gd name="connsiteY1376" fmla="*/ 0 h 2174272"/>
              <a:gd name="connsiteX1377" fmla="*/ 1337215 w 4682585"/>
              <a:gd name="connsiteY1377" fmla="*/ 0 h 2174272"/>
              <a:gd name="connsiteX1378" fmla="*/ 1337215 w 4682585"/>
              <a:gd name="connsiteY1378" fmla="*/ 154686 h 2174272"/>
              <a:gd name="connsiteX1379" fmla="*/ 1494949 w 4682585"/>
              <a:gd name="connsiteY1379" fmla="*/ 154686 h 2174272"/>
              <a:gd name="connsiteX1380" fmla="*/ 1494949 w 4682585"/>
              <a:gd name="connsiteY1380" fmla="*/ 0 h 2174272"/>
              <a:gd name="connsiteX1381" fmla="*/ 1504474 w 4682585"/>
              <a:gd name="connsiteY1381" fmla="*/ 0 h 2174272"/>
              <a:gd name="connsiteX1382" fmla="*/ 1504474 w 4682585"/>
              <a:gd name="connsiteY1382" fmla="*/ 154686 h 2174272"/>
              <a:gd name="connsiteX1383" fmla="*/ 1662208 w 4682585"/>
              <a:gd name="connsiteY1383" fmla="*/ 154686 h 2174272"/>
              <a:gd name="connsiteX1384" fmla="*/ 1662208 w 4682585"/>
              <a:gd name="connsiteY1384" fmla="*/ 0 h 2174272"/>
              <a:gd name="connsiteX1385" fmla="*/ 1671733 w 4682585"/>
              <a:gd name="connsiteY1385" fmla="*/ 0 h 2174272"/>
              <a:gd name="connsiteX1386" fmla="*/ 1671733 w 4682585"/>
              <a:gd name="connsiteY1386" fmla="*/ 154686 h 2174272"/>
              <a:gd name="connsiteX1387" fmla="*/ 1829467 w 4682585"/>
              <a:gd name="connsiteY1387" fmla="*/ 154686 h 2174272"/>
              <a:gd name="connsiteX1388" fmla="*/ 1829467 w 4682585"/>
              <a:gd name="connsiteY1388" fmla="*/ 0 h 2174272"/>
              <a:gd name="connsiteX1389" fmla="*/ 1838992 w 4682585"/>
              <a:gd name="connsiteY1389" fmla="*/ 0 h 2174272"/>
              <a:gd name="connsiteX1390" fmla="*/ 1838992 w 4682585"/>
              <a:gd name="connsiteY1390" fmla="*/ 154686 h 2174272"/>
              <a:gd name="connsiteX1391" fmla="*/ 1996726 w 4682585"/>
              <a:gd name="connsiteY1391" fmla="*/ 154686 h 2174272"/>
              <a:gd name="connsiteX1392" fmla="*/ 1996726 w 4682585"/>
              <a:gd name="connsiteY1392" fmla="*/ 0 h 2174272"/>
              <a:gd name="connsiteX1393" fmla="*/ 2006251 w 4682585"/>
              <a:gd name="connsiteY1393" fmla="*/ 0 h 2174272"/>
              <a:gd name="connsiteX1394" fmla="*/ 2006251 w 4682585"/>
              <a:gd name="connsiteY1394" fmla="*/ 154686 h 2174272"/>
              <a:gd name="connsiteX1395" fmla="*/ 2163985 w 4682585"/>
              <a:gd name="connsiteY1395" fmla="*/ 154686 h 2174272"/>
              <a:gd name="connsiteX1396" fmla="*/ 2163985 w 4682585"/>
              <a:gd name="connsiteY1396" fmla="*/ 0 h 2174272"/>
              <a:gd name="connsiteX1397" fmla="*/ 2173510 w 4682585"/>
              <a:gd name="connsiteY1397" fmla="*/ 0 h 2174272"/>
              <a:gd name="connsiteX1398" fmla="*/ 2173510 w 4682585"/>
              <a:gd name="connsiteY1398" fmla="*/ 154686 h 2174272"/>
              <a:gd name="connsiteX1399" fmla="*/ 2331339 w 4682585"/>
              <a:gd name="connsiteY1399" fmla="*/ 154686 h 2174272"/>
              <a:gd name="connsiteX1400" fmla="*/ 2331339 w 4682585"/>
              <a:gd name="connsiteY1400" fmla="*/ 0 h 2174272"/>
              <a:gd name="connsiteX1401" fmla="*/ 2340864 w 4682585"/>
              <a:gd name="connsiteY1401" fmla="*/ 0 h 2174272"/>
              <a:gd name="connsiteX1402" fmla="*/ 2340864 w 4682585"/>
              <a:gd name="connsiteY1402" fmla="*/ 154686 h 2174272"/>
              <a:gd name="connsiteX1403" fmla="*/ 2498598 w 4682585"/>
              <a:gd name="connsiteY1403" fmla="*/ 154686 h 2174272"/>
              <a:gd name="connsiteX1404" fmla="*/ 2498598 w 4682585"/>
              <a:gd name="connsiteY1404" fmla="*/ 0 h 2174272"/>
              <a:gd name="connsiteX1405" fmla="*/ 2508123 w 4682585"/>
              <a:gd name="connsiteY1405" fmla="*/ 0 h 2174272"/>
              <a:gd name="connsiteX1406" fmla="*/ 2508123 w 4682585"/>
              <a:gd name="connsiteY1406" fmla="*/ 154686 h 2174272"/>
              <a:gd name="connsiteX1407" fmla="*/ 2665857 w 4682585"/>
              <a:gd name="connsiteY1407" fmla="*/ 154686 h 2174272"/>
              <a:gd name="connsiteX1408" fmla="*/ 2665857 w 4682585"/>
              <a:gd name="connsiteY1408" fmla="*/ 0 h 2174272"/>
              <a:gd name="connsiteX1409" fmla="*/ 2675382 w 4682585"/>
              <a:gd name="connsiteY1409" fmla="*/ 0 h 2174272"/>
              <a:gd name="connsiteX1410" fmla="*/ 2675382 w 4682585"/>
              <a:gd name="connsiteY1410" fmla="*/ 154686 h 2174272"/>
              <a:gd name="connsiteX1411" fmla="*/ 2833116 w 4682585"/>
              <a:gd name="connsiteY1411" fmla="*/ 154686 h 2174272"/>
              <a:gd name="connsiteX1412" fmla="*/ 2833116 w 4682585"/>
              <a:gd name="connsiteY1412" fmla="*/ 0 h 2174272"/>
              <a:gd name="connsiteX1413" fmla="*/ 2842641 w 4682585"/>
              <a:gd name="connsiteY1413" fmla="*/ 0 h 2174272"/>
              <a:gd name="connsiteX1414" fmla="*/ 2842641 w 4682585"/>
              <a:gd name="connsiteY1414" fmla="*/ 154686 h 2174272"/>
              <a:gd name="connsiteX1415" fmla="*/ 3000375 w 4682585"/>
              <a:gd name="connsiteY1415" fmla="*/ 154686 h 2174272"/>
              <a:gd name="connsiteX1416" fmla="*/ 3000375 w 4682585"/>
              <a:gd name="connsiteY1416" fmla="*/ 0 h 2174272"/>
              <a:gd name="connsiteX1417" fmla="*/ 3009900 w 4682585"/>
              <a:gd name="connsiteY1417" fmla="*/ 0 h 2174272"/>
              <a:gd name="connsiteX1418" fmla="*/ 3009900 w 4682585"/>
              <a:gd name="connsiteY1418" fmla="*/ 154686 h 2174272"/>
              <a:gd name="connsiteX1419" fmla="*/ 3167634 w 4682585"/>
              <a:gd name="connsiteY1419" fmla="*/ 154686 h 2174272"/>
              <a:gd name="connsiteX1420" fmla="*/ 3167634 w 4682585"/>
              <a:gd name="connsiteY1420" fmla="*/ 0 h 2174272"/>
              <a:gd name="connsiteX1421" fmla="*/ 3177159 w 4682585"/>
              <a:gd name="connsiteY1421" fmla="*/ 0 h 2174272"/>
              <a:gd name="connsiteX1422" fmla="*/ 3177159 w 4682585"/>
              <a:gd name="connsiteY1422" fmla="*/ 154686 h 2174272"/>
              <a:gd name="connsiteX1423" fmla="*/ 3334893 w 4682585"/>
              <a:gd name="connsiteY1423" fmla="*/ 154686 h 2174272"/>
              <a:gd name="connsiteX1424" fmla="*/ 3334893 w 4682585"/>
              <a:gd name="connsiteY1424" fmla="*/ 0 h 2174272"/>
              <a:gd name="connsiteX1425" fmla="*/ 3344418 w 4682585"/>
              <a:gd name="connsiteY1425" fmla="*/ 0 h 2174272"/>
              <a:gd name="connsiteX1426" fmla="*/ 3344418 w 4682585"/>
              <a:gd name="connsiteY1426" fmla="*/ 154686 h 2174272"/>
              <a:gd name="connsiteX1427" fmla="*/ 3502152 w 4682585"/>
              <a:gd name="connsiteY1427" fmla="*/ 154686 h 2174272"/>
              <a:gd name="connsiteX1428" fmla="*/ 3502152 w 4682585"/>
              <a:gd name="connsiteY1428" fmla="*/ 0 h 2174272"/>
              <a:gd name="connsiteX1429" fmla="*/ 3511677 w 4682585"/>
              <a:gd name="connsiteY1429" fmla="*/ 0 h 2174272"/>
              <a:gd name="connsiteX1430" fmla="*/ 3511677 w 4682585"/>
              <a:gd name="connsiteY1430" fmla="*/ 154686 h 2174272"/>
              <a:gd name="connsiteX1431" fmla="*/ 3669411 w 4682585"/>
              <a:gd name="connsiteY1431" fmla="*/ 154686 h 2174272"/>
              <a:gd name="connsiteX1432" fmla="*/ 3669411 w 4682585"/>
              <a:gd name="connsiteY1432" fmla="*/ 0 h 2174272"/>
              <a:gd name="connsiteX1433" fmla="*/ 3678936 w 4682585"/>
              <a:gd name="connsiteY1433" fmla="*/ 0 h 2174272"/>
              <a:gd name="connsiteX1434" fmla="*/ 3678936 w 4682585"/>
              <a:gd name="connsiteY1434" fmla="*/ 154686 h 2174272"/>
              <a:gd name="connsiteX1435" fmla="*/ 3836766 w 4682585"/>
              <a:gd name="connsiteY1435" fmla="*/ 154686 h 2174272"/>
              <a:gd name="connsiteX1436" fmla="*/ 3836766 w 4682585"/>
              <a:gd name="connsiteY1436" fmla="*/ 0 h 2174272"/>
              <a:gd name="connsiteX1437" fmla="*/ 3846291 w 4682585"/>
              <a:gd name="connsiteY1437" fmla="*/ 0 h 2174272"/>
              <a:gd name="connsiteX1438" fmla="*/ 3846291 w 4682585"/>
              <a:gd name="connsiteY1438" fmla="*/ 154686 h 2174272"/>
              <a:gd name="connsiteX1439" fmla="*/ 4004025 w 4682585"/>
              <a:gd name="connsiteY1439" fmla="*/ 154686 h 2174272"/>
              <a:gd name="connsiteX1440" fmla="*/ 4004025 w 4682585"/>
              <a:gd name="connsiteY1440" fmla="*/ 0 h 2174272"/>
              <a:gd name="connsiteX1441" fmla="*/ 4013550 w 4682585"/>
              <a:gd name="connsiteY1441" fmla="*/ 0 h 2174272"/>
              <a:gd name="connsiteX1442" fmla="*/ 4013550 w 4682585"/>
              <a:gd name="connsiteY1442" fmla="*/ 154686 h 2174272"/>
              <a:gd name="connsiteX1443" fmla="*/ 4171284 w 4682585"/>
              <a:gd name="connsiteY1443" fmla="*/ 154686 h 2174272"/>
              <a:gd name="connsiteX1444" fmla="*/ 4171284 w 4682585"/>
              <a:gd name="connsiteY1444" fmla="*/ 0 h 2174272"/>
              <a:gd name="connsiteX1445" fmla="*/ 4180809 w 4682585"/>
              <a:gd name="connsiteY1445" fmla="*/ 0 h 2174272"/>
              <a:gd name="connsiteX1446" fmla="*/ 4180809 w 4682585"/>
              <a:gd name="connsiteY1446" fmla="*/ 154686 h 2174272"/>
              <a:gd name="connsiteX1447" fmla="*/ 4338543 w 4682585"/>
              <a:gd name="connsiteY1447" fmla="*/ 154686 h 2174272"/>
              <a:gd name="connsiteX1448" fmla="*/ 4338543 w 4682585"/>
              <a:gd name="connsiteY1448" fmla="*/ 0 h 2174272"/>
              <a:gd name="connsiteX1449" fmla="*/ 4348068 w 4682585"/>
              <a:gd name="connsiteY1449" fmla="*/ 0 h 2174272"/>
              <a:gd name="connsiteX1450" fmla="*/ 4348068 w 4682585"/>
              <a:gd name="connsiteY1450" fmla="*/ 154686 h 2174272"/>
              <a:gd name="connsiteX1451" fmla="*/ 4505801 w 4682585"/>
              <a:gd name="connsiteY1451" fmla="*/ 154686 h 2174272"/>
              <a:gd name="connsiteX1452" fmla="*/ 4505801 w 4682585"/>
              <a:gd name="connsiteY1452" fmla="*/ 0 h 2174272"/>
              <a:gd name="connsiteX1453" fmla="*/ 4515326 w 4682585"/>
              <a:gd name="connsiteY1453" fmla="*/ 0 h 2174272"/>
              <a:gd name="connsiteX1454" fmla="*/ 4515326 w 4682585"/>
              <a:gd name="connsiteY1454" fmla="*/ 154686 h 2174272"/>
              <a:gd name="connsiteX1455" fmla="*/ 4673060 w 4682585"/>
              <a:gd name="connsiteY1455" fmla="*/ 154686 h 2174272"/>
              <a:gd name="connsiteX1456" fmla="*/ 4673060 w 4682585"/>
              <a:gd name="connsiteY1456" fmla="*/ 0 h 2174272"/>
              <a:gd name="connsiteX1457" fmla="*/ 4682585 w 4682585"/>
              <a:gd name="connsiteY1457" fmla="*/ 0 h 2174272"/>
              <a:gd name="connsiteX1458" fmla="*/ 4682585 w 4682585"/>
              <a:gd name="connsiteY1458" fmla="*/ 2174272 h 2174272"/>
              <a:gd name="connsiteX1459" fmla="*/ 4673060 w 4682585"/>
              <a:gd name="connsiteY1459" fmla="*/ 2174272 h 2174272"/>
              <a:gd name="connsiteX1460" fmla="*/ 4673060 w 4682585"/>
              <a:gd name="connsiteY1460" fmla="*/ 2037588 h 2174272"/>
              <a:gd name="connsiteX1461" fmla="*/ 4515326 w 4682585"/>
              <a:gd name="connsiteY1461" fmla="*/ 2037588 h 2174272"/>
              <a:gd name="connsiteX1462" fmla="*/ 4515326 w 4682585"/>
              <a:gd name="connsiteY1462" fmla="*/ 2174272 h 2174272"/>
              <a:gd name="connsiteX1463" fmla="*/ 4505801 w 4682585"/>
              <a:gd name="connsiteY1463" fmla="*/ 2174272 h 2174272"/>
              <a:gd name="connsiteX1464" fmla="*/ 4505801 w 4682585"/>
              <a:gd name="connsiteY1464" fmla="*/ 2037588 h 2174272"/>
              <a:gd name="connsiteX1465" fmla="*/ 4348068 w 4682585"/>
              <a:gd name="connsiteY1465" fmla="*/ 2037588 h 2174272"/>
              <a:gd name="connsiteX1466" fmla="*/ 4348068 w 4682585"/>
              <a:gd name="connsiteY1466" fmla="*/ 2174272 h 2174272"/>
              <a:gd name="connsiteX1467" fmla="*/ 4338543 w 4682585"/>
              <a:gd name="connsiteY1467" fmla="*/ 2174272 h 2174272"/>
              <a:gd name="connsiteX1468" fmla="*/ 4338543 w 4682585"/>
              <a:gd name="connsiteY1468" fmla="*/ 2037588 h 2174272"/>
              <a:gd name="connsiteX1469" fmla="*/ 4180809 w 4682585"/>
              <a:gd name="connsiteY1469" fmla="*/ 2037588 h 2174272"/>
              <a:gd name="connsiteX1470" fmla="*/ 4180809 w 4682585"/>
              <a:gd name="connsiteY1470" fmla="*/ 2174272 h 2174272"/>
              <a:gd name="connsiteX1471" fmla="*/ 4171284 w 4682585"/>
              <a:gd name="connsiteY1471" fmla="*/ 2174272 h 2174272"/>
              <a:gd name="connsiteX1472" fmla="*/ 4171284 w 4682585"/>
              <a:gd name="connsiteY1472" fmla="*/ 2037588 h 2174272"/>
              <a:gd name="connsiteX1473" fmla="*/ 4013550 w 4682585"/>
              <a:gd name="connsiteY1473" fmla="*/ 2037588 h 2174272"/>
              <a:gd name="connsiteX1474" fmla="*/ 4013550 w 4682585"/>
              <a:gd name="connsiteY1474" fmla="*/ 2174272 h 2174272"/>
              <a:gd name="connsiteX1475" fmla="*/ 4004025 w 4682585"/>
              <a:gd name="connsiteY1475" fmla="*/ 2174272 h 2174272"/>
              <a:gd name="connsiteX1476" fmla="*/ 4004025 w 4682585"/>
              <a:gd name="connsiteY1476" fmla="*/ 2037588 h 2174272"/>
              <a:gd name="connsiteX1477" fmla="*/ 3846291 w 4682585"/>
              <a:gd name="connsiteY1477" fmla="*/ 2037588 h 2174272"/>
              <a:gd name="connsiteX1478" fmla="*/ 3846291 w 4682585"/>
              <a:gd name="connsiteY1478" fmla="*/ 2174272 h 2174272"/>
              <a:gd name="connsiteX1479" fmla="*/ 3836766 w 4682585"/>
              <a:gd name="connsiteY1479" fmla="*/ 2174272 h 2174272"/>
              <a:gd name="connsiteX1480" fmla="*/ 3836766 w 4682585"/>
              <a:gd name="connsiteY1480" fmla="*/ 2037588 h 2174272"/>
              <a:gd name="connsiteX1481" fmla="*/ 3678936 w 4682585"/>
              <a:gd name="connsiteY1481" fmla="*/ 2037588 h 2174272"/>
              <a:gd name="connsiteX1482" fmla="*/ 3678936 w 4682585"/>
              <a:gd name="connsiteY1482" fmla="*/ 2174272 h 2174272"/>
              <a:gd name="connsiteX1483" fmla="*/ 3669411 w 4682585"/>
              <a:gd name="connsiteY1483" fmla="*/ 2174272 h 2174272"/>
              <a:gd name="connsiteX1484" fmla="*/ 3669411 w 4682585"/>
              <a:gd name="connsiteY1484" fmla="*/ 2037588 h 2174272"/>
              <a:gd name="connsiteX1485" fmla="*/ 3511677 w 4682585"/>
              <a:gd name="connsiteY1485" fmla="*/ 2037588 h 2174272"/>
              <a:gd name="connsiteX1486" fmla="*/ 3511677 w 4682585"/>
              <a:gd name="connsiteY1486" fmla="*/ 2174272 h 2174272"/>
              <a:gd name="connsiteX1487" fmla="*/ 3502152 w 4682585"/>
              <a:gd name="connsiteY1487" fmla="*/ 2174272 h 2174272"/>
              <a:gd name="connsiteX1488" fmla="*/ 3502152 w 4682585"/>
              <a:gd name="connsiteY1488" fmla="*/ 2037588 h 2174272"/>
              <a:gd name="connsiteX1489" fmla="*/ 3344418 w 4682585"/>
              <a:gd name="connsiteY1489" fmla="*/ 2037588 h 2174272"/>
              <a:gd name="connsiteX1490" fmla="*/ 3344418 w 4682585"/>
              <a:gd name="connsiteY1490" fmla="*/ 2174272 h 2174272"/>
              <a:gd name="connsiteX1491" fmla="*/ 3334893 w 4682585"/>
              <a:gd name="connsiteY1491" fmla="*/ 2174272 h 2174272"/>
              <a:gd name="connsiteX1492" fmla="*/ 3334893 w 4682585"/>
              <a:gd name="connsiteY1492" fmla="*/ 2037588 h 2174272"/>
              <a:gd name="connsiteX1493" fmla="*/ 3177159 w 4682585"/>
              <a:gd name="connsiteY1493" fmla="*/ 2037588 h 2174272"/>
              <a:gd name="connsiteX1494" fmla="*/ 3177159 w 4682585"/>
              <a:gd name="connsiteY1494" fmla="*/ 2174272 h 2174272"/>
              <a:gd name="connsiteX1495" fmla="*/ 3167634 w 4682585"/>
              <a:gd name="connsiteY1495" fmla="*/ 2174272 h 2174272"/>
              <a:gd name="connsiteX1496" fmla="*/ 3167634 w 4682585"/>
              <a:gd name="connsiteY1496" fmla="*/ 2037588 h 2174272"/>
              <a:gd name="connsiteX1497" fmla="*/ 3009900 w 4682585"/>
              <a:gd name="connsiteY1497" fmla="*/ 2037588 h 2174272"/>
              <a:gd name="connsiteX1498" fmla="*/ 3009900 w 4682585"/>
              <a:gd name="connsiteY1498" fmla="*/ 2174272 h 2174272"/>
              <a:gd name="connsiteX1499" fmla="*/ 3000375 w 4682585"/>
              <a:gd name="connsiteY1499" fmla="*/ 2174272 h 2174272"/>
              <a:gd name="connsiteX1500" fmla="*/ 3000375 w 4682585"/>
              <a:gd name="connsiteY1500" fmla="*/ 2037588 h 2174272"/>
              <a:gd name="connsiteX1501" fmla="*/ 2842641 w 4682585"/>
              <a:gd name="connsiteY1501" fmla="*/ 2037588 h 2174272"/>
              <a:gd name="connsiteX1502" fmla="*/ 2842641 w 4682585"/>
              <a:gd name="connsiteY1502" fmla="*/ 2174272 h 2174272"/>
              <a:gd name="connsiteX1503" fmla="*/ 2833116 w 4682585"/>
              <a:gd name="connsiteY1503" fmla="*/ 2174272 h 2174272"/>
              <a:gd name="connsiteX1504" fmla="*/ 2833116 w 4682585"/>
              <a:gd name="connsiteY1504" fmla="*/ 2037588 h 2174272"/>
              <a:gd name="connsiteX1505" fmla="*/ 2675382 w 4682585"/>
              <a:gd name="connsiteY1505" fmla="*/ 2037588 h 2174272"/>
              <a:gd name="connsiteX1506" fmla="*/ 2675382 w 4682585"/>
              <a:gd name="connsiteY1506" fmla="*/ 2174272 h 2174272"/>
              <a:gd name="connsiteX1507" fmla="*/ 2665857 w 4682585"/>
              <a:gd name="connsiteY1507" fmla="*/ 2174272 h 2174272"/>
              <a:gd name="connsiteX1508" fmla="*/ 2665857 w 4682585"/>
              <a:gd name="connsiteY1508" fmla="*/ 2037588 h 2174272"/>
              <a:gd name="connsiteX1509" fmla="*/ 2508123 w 4682585"/>
              <a:gd name="connsiteY1509" fmla="*/ 2037588 h 2174272"/>
              <a:gd name="connsiteX1510" fmla="*/ 2508123 w 4682585"/>
              <a:gd name="connsiteY1510" fmla="*/ 2174272 h 2174272"/>
              <a:gd name="connsiteX1511" fmla="*/ 2498598 w 4682585"/>
              <a:gd name="connsiteY1511" fmla="*/ 2174272 h 2174272"/>
              <a:gd name="connsiteX1512" fmla="*/ 2498598 w 4682585"/>
              <a:gd name="connsiteY1512" fmla="*/ 2037588 h 2174272"/>
              <a:gd name="connsiteX1513" fmla="*/ 2340864 w 4682585"/>
              <a:gd name="connsiteY1513" fmla="*/ 2037588 h 2174272"/>
              <a:gd name="connsiteX1514" fmla="*/ 2340864 w 4682585"/>
              <a:gd name="connsiteY1514" fmla="*/ 2174272 h 2174272"/>
              <a:gd name="connsiteX1515" fmla="*/ 2331339 w 4682585"/>
              <a:gd name="connsiteY1515" fmla="*/ 2174272 h 2174272"/>
              <a:gd name="connsiteX1516" fmla="*/ 2331339 w 4682585"/>
              <a:gd name="connsiteY1516" fmla="*/ 2037588 h 2174272"/>
              <a:gd name="connsiteX1517" fmla="*/ 2173510 w 4682585"/>
              <a:gd name="connsiteY1517" fmla="*/ 2037588 h 2174272"/>
              <a:gd name="connsiteX1518" fmla="*/ 2173510 w 4682585"/>
              <a:gd name="connsiteY1518" fmla="*/ 2174272 h 2174272"/>
              <a:gd name="connsiteX1519" fmla="*/ 2163985 w 4682585"/>
              <a:gd name="connsiteY1519" fmla="*/ 2174272 h 2174272"/>
              <a:gd name="connsiteX1520" fmla="*/ 2163985 w 4682585"/>
              <a:gd name="connsiteY1520" fmla="*/ 2037588 h 2174272"/>
              <a:gd name="connsiteX1521" fmla="*/ 2006251 w 4682585"/>
              <a:gd name="connsiteY1521" fmla="*/ 2037588 h 2174272"/>
              <a:gd name="connsiteX1522" fmla="*/ 2006251 w 4682585"/>
              <a:gd name="connsiteY1522" fmla="*/ 2174272 h 2174272"/>
              <a:gd name="connsiteX1523" fmla="*/ 1996726 w 4682585"/>
              <a:gd name="connsiteY1523" fmla="*/ 2174272 h 2174272"/>
              <a:gd name="connsiteX1524" fmla="*/ 1996726 w 4682585"/>
              <a:gd name="connsiteY1524" fmla="*/ 2037588 h 2174272"/>
              <a:gd name="connsiteX1525" fmla="*/ 1838992 w 4682585"/>
              <a:gd name="connsiteY1525" fmla="*/ 2037588 h 2174272"/>
              <a:gd name="connsiteX1526" fmla="*/ 1838992 w 4682585"/>
              <a:gd name="connsiteY1526" fmla="*/ 2174272 h 2174272"/>
              <a:gd name="connsiteX1527" fmla="*/ 1829467 w 4682585"/>
              <a:gd name="connsiteY1527" fmla="*/ 2174272 h 2174272"/>
              <a:gd name="connsiteX1528" fmla="*/ 1829467 w 4682585"/>
              <a:gd name="connsiteY1528" fmla="*/ 2037588 h 2174272"/>
              <a:gd name="connsiteX1529" fmla="*/ 1671733 w 4682585"/>
              <a:gd name="connsiteY1529" fmla="*/ 2037588 h 2174272"/>
              <a:gd name="connsiteX1530" fmla="*/ 1671733 w 4682585"/>
              <a:gd name="connsiteY1530" fmla="*/ 2174272 h 2174272"/>
              <a:gd name="connsiteX1531" fmla="*/ 1662208 w 4682585"/>
              <a:gd name="connsiteY1531" fmla="*/ 2174272 h 2174272"/>
              <a:gd name="connsiteX1532" fmla="*/ 1662208 w 4682585"/>
              <a:gd name="connsiteY1532" fmla="*/ 2037588 h 2174272"/>
              <a:gd name="connsiteX1533" fmla="*/ 1504474 w 4682585"/>
              <a:gd name="connsiteY1533" fmla="*/ 2037588 h 2174272"/>
              <a:gd name="connsiteX1534" fmla="*/ 1504474 w 4682585"/>
              <a:gd name="connsiteY1534" fmla="*/ 2174272 h 2174272"/>
              <a:gd name="connsiteX1535" fmla="*/ 1494949 w 4682585"/>
              <a:gd name="connsiteY1535" fmla="*/ 2174272 h 2174272"/>
              <a:gd name="connsiteX1536" fmla="*/ 1494949 w 4682585"/>
              <a:gd name="connsiteY1536" fmla="*/ 2037588 h 2174272"/>
              <a:gd name="connsiteX1537" fmla="*/ 1337215 w 4682585"/>
              <a:gd name="connsiteY1537" fmla="*/ 2037588 h 2174272"/>
              <a:gd name="connsiteX1538" fmla="*/ 1337215 w 4682585"/>
              <a:gd name="connsiteY1538" fmla="*/ 2174272 h 2174272"/>
              <a:gd name="connsiteX1539" fmla="*/ 1327690 w 4682585"/>
              <a:gd name="connsiteY1539" fmla="*/ 2174272 h 2174272"/>
              <a:gd name="connsiteX1540" fmla="*/ 1327690 w 4682585"/>
              <a:gd name="connsiteY1540" fmla="*/ 2037588 h 2174272"/>
              <a:gd name="connsiteX1541" fmla="*/ 1169956 w 4682585"/>
              <a:gd name="connsiteY1541" fmla="*/ 2037588 h 2174272"/>
              <a:gd name="connsiteX1542" fmla="*/ 1169956 w 4682585"/>
              <a:gd name="connsiteY1542" fmla="*/ 2174272 h 2174272"/>
              <a:gd name="connsiteX1543" fmla="*/ 1160431 w 4682585"/>
              <a:gd name="connsiteY1543" fmla="*/ 2174272 h 2174272"/>
              <a:gd name="connsiteX1544" fmla="*/ 1160431 w 4682585"/>
              <a:gd name="connsiteY1544" fmla="*/ 2037588 h 2174272"/>
              <a:gd name="connsiteX1545" fmla="*/ 1002697 w 4682585"/>
              <a:gd name="connsiteY1545" fmla="*/ 2037588 h 2174272"/>
              <a:gd name="connsiteX1546" fmla="*/ 1002697 w 4682585"/>
              <a:gd name="connsiteY1546" fmla="*/ 2174272 h 2174272"/>
              <a:gd name="connsiteX1547" fmla="*/ 993172 w 4682585"/>
              <a:gd name="connsiteY1547" fmla="*/ 2174272 h 2174272"/>
              <a:gd name="connsiteX1548" fmla="*/ 993172 w 4682585"/>
              <a:gd name="connsiteY1548" fmla="*/ 2037588 h 2174272"/>
              <a:gd name="connsiteX1549" fmla="*/ 835438 w 4682585"/>
              <a:gd name="connsiteY1549" fmla="*/ 2037588 h 2174272"/>
              <a:gd name="connsiteX1550" fmla="*/ 835438 w 4682585"/>
              <a:gd name="connsiteY1550" fmla="*/ 2174272 h 2174272"/>
              <a:gd name="connsiteX1551" fmla="*/ 825913 w 4682585"/>
              <a:gd name="connsiteY1551" fmla="*/ 2174272 h 2174272"/>
              <a:gd name="connsiteX1552" fmla="*/ 825913 w 4682585"/>
              <a:gd name="connsiteY1552" fmla="*/ 2037588 h 2174272"/>
              <a:gd name="connsiteX1553" fmla="*/ 668179 w 4682585"/>
              <a:gd name="connsiteY1553" fmla="*/ 2037588 h 2174272"/>
              <a:gd name="connsiteX1554" fmla="*/ 668179 w 4682585"/>
              <a:gd name="connsiteY1554" fmla="*/ 2174272 h 2174272"/>
              <a:gd name="connsiteX1555" fmla="*/ 658654 w 4682585"/>
              <a:gd name="connsiteY1555" fmla="*/ 2174272 h 2174272"/>
              <a:gd name="connsiteX1556" fmla="*/ 658654 w 4682585"/>
              <a:gd name="connsiteY1556" fmla="*/ 2037588 h 2174272"/>
              <a:gd name="connsiteX1557" fmla="*/ 500920 w 4682585"/>
              <a:gd name="connsiteY1557" fmla="*/ 2037588 h 2174272"/>
              <a:gd name="connsiteX1558" fmla="*/ 500920 w 4682585"/>
              <a:gd name="connsiteY1558" fmla="*/ 2174272 h 2174272"/>
              <a:gd name="connsiteX1559" fmla="*/ 491395 w 4682585"/>
              <a:gd name="connsiteY1559" fmla="*/ 2174272 h 2174272"/>
              <a:gd name="connsiteX1560" fmla="*/ 491395 w 4682585"/>
              <a:gd name="connsiteY1560" fmla="*/ 2037588 h 2174272"/>
              <a:gd name="connsiteX1561" fmla="*/ 333566 w 4682585"/>
              <a:gd name="connsiteY1561" fmla="*/ 2037588 h 2174272"/>
              <a:gd name="connsiteX1562" fmla="*/ 333566 w 4682585"/>
              <a:gd name="connsiteY1562" fmla="*/ 2174272 h 2174272"/>
              <a:gd name="connsiteX1563" fmla="*/ 324041 w 4682585"/>
              <a:gd name="connsiteY1563" fmla="*/ 2174272 h 2174272"/>
              <a:gd name="connsiteX1564" fmla="*/ 324041 w 4682585"/>
              <a:gd name="connsiteY1564" fmla="*/ 2037588 h 2174272"/>
              <a:gd name="connsiteX1565" fmla="*/ 166307 w 4682585"/>
              <a:gd name="connsiteY1565" fmla="*/ 2037588 h 2174272"/>
              <a:gd name="connsiteX1566" fmla="*/ 166307 w 4682585"/>
              <a:gd name="connsiteY1566" fmla="*/ 2174272 h 2174272"/>
              <a:gd name="connsiteX1567" fmla="*/ 156782 w 4682585"/>
              <a:gd name="connsiteY1567" fmla="*/ 2174272 h 2174272"/>
              <a:gd name="connsiteX1568" fmla="*/ 156782 w 4682585"/>
              <a:gd name="connsiteY1568" fmla="*/ 2037588 h 2174272"/>
              <a:gd name="connsiteX1569" fmla="*/ 9525 w 4682585"/>
              <a:gd name="connsiteY1569" fmla="*/ 2037588 h 2174272"/>
              <a:gd name="connsiteX1570" fmla="*/ 9525 w 4682585"/>
              <a:gd name="connsiteY1570" fmla="*/ 2174272 h 2174272"/>
              <a:gd name="connsiteX1571" fmla="*/ 0 w 4682585"/>
              <a:gd name="connsiteY1571" fmla="*/ 2174272 h 21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</a:cxnLst>
            <a:rect l="l" t="t" r="r" b="b"/>
            <a:pathLst>
              <a:path w="15164" h="6460">
                <a:moveTo>
                  <a:pt x="15133" y="6460"/>
                </a:moveTo>
                <a:lnTo>
                  <a:pt x="15164" y="6460"/>
                </a:lnTo>
                <a:lnTo>
                  <a:pt x="15164" y="6460"/>
                </a:lnTo>
                <a:lnTo>
                  <a:pt x="15133" y="6460"/>
                </a:lnTo>
                <a:lnTo>
                  <a:pt x="15133" y="6460"/>
                </a:lnTo>
                <a:close/>
                <a:moveTo>
                  <a:pt x="14592" y="6460"/>
                </a:moveTo>
                <a:lnTo>
                  <a:pt x="14622" y="6460"/>
                </a:lnTo>
                <a:lnTo>
                  <a:pt x="14622" y="6460"/>
                </a:lnTo>
                <a:lnTo>
                  <a:pt x="14592" y="6460"/>
                </a:lnTo>
                <a:lnTo>
                  <a:pt x="14592" y="6460"/>
                </a:lnTo>
                <a:close/>
                <a:moveTo>
                  <a:pt x="14050" y="6460"/>
                </a:moveTo>
                <a:lnTo>
                  <a:pt x="14081" y="6460"/>
                </a:lnTo>
                <a:lnTo>
                  <a:pt x="14081" y="6460"/>
                </a:lnTo>
                <a:lnTo>
                  <a:pt x="14050" y="6460"/>
                </a:lnTo>
                <a:lnTo>
                  <a:pt x="14050" y="6460"/>
                </a:lnTo>
                <a:close/>
                <a:moveTo>
                  <a:pt x="13539" y="5590"/>
                </a:moveTo>
                <a:lnTo>
                  <a:pt x="13539" y="6026"/>
                </a:lnTo>
                <a:lnTo>
                  <a:pt x="14050" y="6026"/>
                </a:lnTo>
                <a:lnTo>
                  <a:pt x="14050" y="5590"/>
                </a:lnTo>
                <a:lnTo>
                  <a:pt x="13539" y="5590"/>
                </a:lnTo>
                <a:close/>
                <a:moveTo>
                  <a:pt x="12997" y="5590"/>
                </a:moveTo>
                <a:lnTo>
                  <a:pt x="12997" y="6026"/>
                </a:lnTo>
                <a:lnTo>
                  <a:pt x="13508" y="6026"/>
                </a:lnTo>
                <a:lnTo>
                  <a:pt x="13508" y="5590"/>
                </a:lnTo>
                <a:lnTo>
                  <a:pt x="12997" y="5590"/>
                </a:lnTo>
                <a:close/>
                <a:moveTo>
                  <a:pt x="12456" y="5590"/>
                </a:moveTo>
                <a:lnTo>
                  <a:pt x="12456" y="6026"/>
                </a:lnTo>
                <a:lnTo>
                  <a:pt x="12967" y="6026"/>
                </a:lnTo>
                <a:lnTo>
                  <a:pt x="12967" y="5590"/>
                </a:lnTo>
                <a:lnTo>
                  <a:pt x="12456" y="5590"/>
                </a:lnTo>
                <a:close/>
                <a:moveTo>
                  <a:pt x="11914" y="5590"/>
                </a:moveTo>
                <a:lnTo>
                  <a:pt x="11914" y="6026"/>
                </a:lnTo>
                <a:lnTo>
                  <a:pt x="12425" y="6026"/>
                </a:lnTo>
                <a:lnTo>
                  <a:pt x="12425" y="5590"/>
                </a:lnTo>
                <a:lnTo>
                  <a:pt x="11914" y="5590"/>
                </a:lnTo>
                <a:close/>
                <a:moveTo>
                  <a:pt x="11372" y="5590"/>
                </a:moveTo>
                <a:lnTo>
                  <a:pt x="11372" y="6026"/>
                </a:lnTo>
                <a:lnTo>
                  <a:pt x="11883" y="6026"/>
                </a:lnTo>
                <a:lnTo>
                  <a:pt x="11883" y="5590"/>
                </a:lnTo>
                <a:lnTo>
                  <a:pt x="11372" y="5590"/>
                </a:lnTo>
                <a:close/>
                <a:moveTo>
                  <a:pt x="10831" y="5590"/>
                </a:moveTo>
                <a:lnTo>
                  <a:pt x="10831" y="6026"/>
                </a:lnTo>
                <a:lnTo>
                  <a:pt x="11341" y="6026"/>
                </a:lnTo>
                <a:lnTo>
                  <a:pt x="11341" y="5590"/>
                </a:lnTo>
                <a:lnTo>
                  <a:pt x="10831" y="5590"/>
                </a:lnTo>
                <a:close/>
                <a:moveTo>
                  <a:pt x="10289" y="5590"/>
                </a:moveTo>
                <a:lnTo>
                  <a:pt x="10289" y="6026"/>
                </a:lnTo>
                <a:lnTo>
                  <a:pt x="10800" y="6026"/>
                </a:lnTo>
                <a:lnTo>
                  <a:pt x="10800" y="5590"/>
                </a:lnTo>
                <a:lnTo>
                  <a:pt x="10289" y="5590"/>
                </a:lnTo>
                <a:close/>
                <a:moveTo>
                  <a:pt x="9747" y="5590"/>
                </a:moveTo>
                <a:lnTo>
                  <a:pt x="9747" y="6026"/>
                </a:lnTo>
                <a:lnTo>
                  <a:pt x="10258" y="6026"/>
                </a:lnTo>
                <a:lnTo>
                  <a:pt x="10258" y="5590"/>
                </a:lnTo>
                <a:lnTo>
                  <a:pt x="9747" y="5590"/>
                </a:lnTo>
                <a:close/>
                <a:moveTo>
                  <a:pt x="9206" y="5590"/>
                </a:moveTo>
                <a:lnTo>
                  <a:pt x="9206" y="6026"/>
                </a:lnTo>
                <a:lnTo>
                  <a:pt x="9716" y="6026"/>
                </a:lnTo>
                <a:lnTo>
                  <a:pt x="9716" y="5590"/>
                </a:lnTo>
                <a:lnTo>
                  <a:pt x="9206" y="5590"/>
                </a:lnTo>
                <a:close/>
                <a:moveTo>
                  <a:pt x="8664" y="5590"/>
                </a:moveTo>
                <a:lnTo>
                  <a:pt x="8664" y="6026"/>
                </a:lnTo>
                <a:lnTo>
                  <a:pt x="9175" y="6026"/>
                </a:lnTo>
                <a:lnTo>
                  <a:pt x="9175" y="5590"/>
                </a:lnTo>
                <a:lnTo>
                  <a:pt x="8664" y="5590"/>
                </a:lnTo>
                <a:close/>
                <a:moveTo>
                  <a:pt x="8122" y="5590"/>
                </a:moveTo>
                <a:lnTo>
                  <a:pt x="8122" y="6026"/>
                </a:lnTo>
                <a:lnTo>
                  <a:pt x="8633" y="6026"/>
                </a:lnTo>
                <a:lnTo>
                  <a:pt x="8633" y="5590"/>
                </a:lnTo>
                <a:lnTo>
                  <a:pt x="8122" y="5590"/>
                </a:lnTo>
                <a:close/>
                <a:moveTo>
                  <a:pt x="7581" y="5590"/>
                </a:moveTo>
                <a:lnTo>
                  <a:pt x="7581" y="6026"/>
                </a:lnTo>
                <a:lnTo>
                  <a:pt x="8091" y="6026"/>
                </a:lnTo>
                <a:lnTo>
                  <a:pt x="8091" y="5590"/>
                </a:lnTo>
                <a:lnTo>
                  <a:pt x="7581" y="5590"/>
                </a:lnTo>
                <a:close/>
                <a:moveTo>
                  <a:pt x="7039" y="5590"/>
                </a:moveTo>
                <a:lnTo>
                  <a:pt x="7039" y="6026"/>
                </a:lnTo>
                <a:lnTo>
                  <a:pt x="7550" y="6026"/>
                </a:lnTo>
                <a:lnTo>
                  <a:pt x="7550" y="5590"/>
                </a:lnTo>
                <a:lnTo>
                  <a:pt x="7039" y="5590"/>
                </a:lnTo>
                <a:close/>
                <a:moveTo>
                  <a:pt x="6497" y="5590"/>
                </a:moveTo>
                <a:lnTo>
                  <a:pt x="6497" y="6026"/>
                </a:lnTo>
                <a:lnTo>
                  <a:pt x="7008" y="6026"/>
                </a:lnTo>
                <a:lnTo>
                  <a:pt x="7008" y="5590"/>
                </a:lnTo>
                <a:lnTo>
                  <a:pt x="6497" y="5590"/>
                </a:lnTo>
                <a:close/>
                <a:moveTo>
                  <a:pt x="5955" y="5590"/>
                </a:moveTo>
                <a:lnTo>
                  <a:pt x="5955" y="6026"/>
                </a:lnTo>
                <a:lnTo>
                  <a:pt x="6466" y="6026"/>
                </a:lnTo>
                <a:lnTo>
                  <a:pt x="6466" y="5590"/>
                </a:lnTo>
                <a:lnTo>
                  <a:pt x="5955" y="5590"/>
                </a:lnTo>
                <a:close/>
                <a:moveTo>
                  <a:pt x="5414" y="5590"/>
                </a:moveTo>
                <a:lnTo>
                  <a:pt x="5414" y="6026"/>
                </a:lnTo>
                <a:lnTo>
                  <a:pt x="5925" y="6026"/>
                </a:lnTo>
                <a:lnTo>
                  <a:pt x="5925" y="5590"/>
                </a:lnTo>
                <a:lnTo>
                  <a:pt x="5414" y="5590"/>
                </a:lnTo>
                <a:close/>
                <a:moveTo>
                  <a:pt x="4872" y="5590"/>
                </a:moveTo>
                <a:lnTo>
                  <a:pt x="4872" y="6026"/>
                </a:lnTo>
                <a:lnTo>
                  <a:pt x="5383" y="6026"/>
                </a:lnTo>
                <a:lnTo>
                  <a:pt x="5383" y="5590"/>
                </a:lnTo>
                <a:lnTo>
                  <a:pt x="4872" y="5590"/>
                </a:lnTo>
                <a:close/>
                <a:moveTo>
                  <a:pt x="4330" y="5590"/>
                </a:moveTo>
                <a:lnTo>
                  <a:pt x="4330" y="6026"/>
                </a:lnTo>
                <a:lnTo>
                  <a:pt x="4841" y="6026"/>
                </a:lnTo>
                <a:lnTo>
                  <a:pt x="4841" y="5590"/>
                </a:lnTo>
                <a:lnTo>
                  <a:pt x="4330" y="5590"/>
                </a:lnTo>
                <a:close/>
                <a:moveTo>
                  <a:pt x="3789" y="5590"/>
                </a:moveTo>
                <a:lnTo>
                  <a:pt x="3789" y="6026"/>
                </a:lnTo>
                <a:lnTo>
                  <a:pt x="4300" y="6026"/>
                </a:lnTo>
                <a:lnTo>
                  <a:pt x="4300" y="5590"/>
                </a:lnTo>
                <a:lnTo>
                  <a:pt x="3789" y="5590"/>
                </a:lnTo>
                <a:close/>
                <a:moveTo>
                  <a:pt x="3247" y="5590"/>
                </a:moveTo>
                <a:lnTo>
                  <a:pt x="3247" y="6026"/>
                </a:lnTo>
                <a:lnTo>
                  <a:pt x="3758" y="6026"/>
                </a:lnTo>
                <a:lnTo>
                  <a:pt x="3758" y="5590"/>
                </a:lnTo>
                <a:lnTo>
                  <a:pt x="3247" y="5590"/>
                </a:lnTo>
                <a:close/>
                <a:moveTo>
                  <a:pt x="2705" y="5590"/>
                </a:moveTo>
                <a:lnTo>
                  <a:pt x="2705" y="6026"/>
                </a:lnTo>
                <a:lnTo>
                  <a:pt x="3216" y="6026"/>
                </a:lnTo>
                <a:lnTo>
                  <a:pt x="3216" y="5590"/>
                </a:lnTo>
                <a:lnTo>
                  <a:pt x="2705" y="5590"/>
                </a:lnTo>
                <a:close/>
                <a:moveTo>
                  <a:pt x="2164" y="5590"/>
                </a:moveTo>
                <a:lnTo>
                  <a:pt x="2164" y="6026"/>
                </a:lnTo>
                <a:lnTo>
                  <a:pt x="2675" y="6026"/>
                </a:lnTo>
                <a:lnTo>
                  <a:pt x="2675" y="5590"/>
                </a:lnTo>
                <a:lnTo>
                  <a:pt x="2164" y="5590"/>
                </a:lnTo>
                <a:close/>
                <a:moveTo>
                  <a:pt x="1622" y="5590"/>
                </a:moveTo>
                <a:lnTo>
                  <a:pt x="1622" y="6026"/>
                </a:lnTo>
                <a:lnTo>
                  <a:pt x="2133" y="6026"/>
                </a:lnTo>
                <a:lnTo>
                  <a:pt x="2133" y="5590"/>
                </a:lnTo>
                <a:lnTo>
                  <a:pt x="1622" y="5590"/>
                </a:lnTo>
                <a:close/>
                <a:moveTo>
                  <a:pt x="1080" y="5590"/>
                </a:moveTo>
                <a:lnTo>
                  <a:pt x="1080" y="6026"/>
                </a:lnTo>
                <a:lnTo>
                  <a:pt x="1591" y="6026"/>
                </a:lnTo>
                <a:lnTo>
                  <a:pt x="1591" y="5590"/>
                </a:lnTo>
                <a:lnTo>
                  <a:pt x="1080" y="5590"/>
                </a:lnTo>
                <a:close/>
                <a:moveTo>
                  <a:pt x="539" y="5590"/>
                </a:moveTo>
                <a:lnTo>
                  <a:pt x="539" y="6026"/>
                </a:lnTo>
                <a:lnTo>
                  <a:pt x="1049" y="6026"/>
                </a:lnTo>
                <a:lnTo>
                  <a:pt x="1049" y="5590"/>
                </a:lnTo>
                <a:lnTo>
                  <a:pt x="539" y="5590"/>
                </a:lnTo>
                <a:close/>
                <a:moveTo>
                  <a:pt x="31" y="5590"/>
                </a:moveTo>
                <a:lnTo>
                  <a:pt x="31" y="6026"/>
                </a:lnTo>
                <a:lnTo>
                  <a:pt x="508" y="6026"/>
                </a:lnTo>
                <a:lnTo>
                  <a:pt x="508" y="5590"/>
                </a:lnTo>
                <a:lnTo>
                  <a:pt x="31" y="5590"/>
                </a:lnTo>
                <a:close/>
                <a:moveTo>
                  <a:pt x="14081" y="5126"/>
                </a:moveTo>
                <a:lnTo>
                  <a:pt x="14081" y="5562"/>
                </a:lnTo>
                <a:lnTo>
                  <a:pt x="14592" y="5562"/>
                </a:lnTo>
                <a:lnTo>
                  <a:pt x="14592" y="5126"/>
                </a:lnTo>
                <a:lnTo>
                  <a:pt x="14081" y="5126"/>
                </a:lnTo>
                <a:close/>
                <a:moveTo>
                  <a:pt x="13539" y="5126"/>
                </a:moveTo>
                <a:lnTo>
                  <a:pt x="13539" y="5562"/>
                </a:lnTo>
                <a:lnTo>
                  <a:pt x="14050" y="5562"/>
                </a:lnTo>
                <a:lnTo>
                  <a:pt x="14050" y="5126"/>
                </a:lnTo>
                <a:lnTo>
                  <a:pt x="13539" y="5126"/>
                </a:lnTo>
                <a:close/>
                <a:moveTo>
                  <a:pt x="12997" y="5126"/>
                </a:moveTo>
                <a:lnTo>
                  <a:pt x="12997" y="5562"/>
                </a:lnTo>
                <a:lnTo>
                  <a:pt x="13508" y="5562"/>
                </a:lnTo>
                <a:lnTo>
                  <a:pt x="13508" y="5126"/>
                </a:lnTo>
                <a:lnTo>
                  <a:pt x="12997" y="5126"/>
                </a:lnTo>
                <a:close/>
                <a:moveTo>
                  <a:pt x="12456" y="5126"/>
                </a:moveTo>
                <a:lnTo>
                  <a:pt x="12456" y="5562"/>
                </a:lnTo>
                <a:lnTo>
                  <a:pt x="12967" y="5562"/>
                </a:lnTo>
                <a:lnTo>
                  <a:pt x="12967" y="5126"/>
                </a:lnTo>
                <a:lnTo>
                  <a:pt x="12456" y="5126"/>
                </a:lnTo>
                <a:close/>
                <a:moveTo>
                  <a:pt x="11914" y="5126"/>
                </a:moveTo>
                <a:lnTo>
                  <a:pt x="11914" y="5562"/>
                </a:lnTo>
                <a:lnTo>
                  <a:pt x="12425" y="5562"/>
                </a:lnTo>
                <a:lnTo>
                  <a:pt x="12425" y="5126"/>
                </a:lnTo>
                <a:lnTo>
                  <a:pt x="11914" y="5126"/>
                </a:lnTo>
                <a:close/>
                <a:moveTo>
                  <a:pt x="11372" y="5126"/>
                </a:moveTo>
                <a:lnTo>
                  <a:pt x="11372" y="5562"/>
                </a:lnTo>
                <a:lnTo>
                  <a:pt x="11883" y="5562"/>
                </a:lnTo>
                <a:lnTo>
                  <a:pt x="11883" y="5126"/>
                </a:lnTo>
                <a:lnTo>
                  <a:pt x="11372" y="5126"/>
                </a:lnTo>
                <a:close/>
                <a:moveTo>
                  <a:pt x="10831" y="5126"/>
                </a:moveTo>
                <a:lnTo>
                  <a:pt x="10831" y="5562"/>
                </a:lnTo>
                <a:lnTo>
                  <a:pt x="11341" y="5562"/>
                </a:lnTo>
                <a:lnTo>
                  <a:pt x="11341" y="5126"/>
                </a:lnTo>
                <a:lnTo>
                  <a:pt x="10831" y="5126"/>
                </a:lnTo>
                <a:close/>
                <a:moveTo>
                  <a:pt x="10289" y="5126"/>
                </a:moveTo>
                <a:lnTo>
                  <a:pt x="10289" y="5562"/>
                </a:lnTo>
                <a:lnTo>
                  <a:pt x="10800" y="5562"/>
                </a:lnTo>
                <a:lnTo>
                  <a:pt x="10800" y="5126"/>
                </a:lnTo>
                <a:lnTo>
                  <a:pt x="10289" y="5126"/>
                </a:lnTo>
                <a:close/>
                <a:moveTo>
                  <a:pt x="9747" y="5126"/>
                </a:moveTo>
                <a:lnTo>
                  <a:pt x="9747" y="5562"/>
                </a:lnTo>
                <a:lnTo>
                  <a:pt x="10258" y="5562"/>
                </a:lnTo>
                <a:lnTo>
                  <a:pt x="10258" y="5126"/>
                </a:lnTo>
                <a:lnTo>
                  <a:pt x="9747" y="5126"/>
                </a:lnTo>
                <a:close/>
                <a:moveTo>
                  <a:pt x="9206" y="5126"/>
                </a:moveTo>
                <a:lnTo>
                  <a:pt x="9206" y="5562"/>
                </a:lnTo>
                <a:lnTo>
                  <a:pt x="9716" y="5562"/>
                </a:lnTo>
                <a:lnTo>
                  <a:pt x="9716" y="5126"/>
                </a:lnTo>
                <a:lnTo>
                  <a:pt x="9206" y="5126"/>
                </a:lnTo>
                <a:close/>
                <a:moveTo>
                  <a:pt x="8664" y="5126"/>
                </a:moveTo>
                <a:lnTo>
                  <a:pt x="8664" y="5562"/>
                </a:lnTo>
                <a:lnTo>
                  <a:pt x="9175" y="5562"/>
                </a:lnTo>
                <a:lnTo>
                  <a:pt x="9175" y="5126"/>
                </a:lnTo>
                <a:lnTo>
                  <a:pt x="8664" y="5126"/>
                </a:lnTo>
                <a:close/>
                <a:moveTo>
                  <a:pt x="8122" y="5126"/>
                </a:moveTo>
                <a:lnTo>
                  <a:pt x="8122" y="5562"/>
                </a:lnTo>
                <a:lnTo>
                  <a:pt x="8633" y="5562"/>
                </a:lnTo>
                <a:lnTo>
                  <a:pt x="8633" y="5126"/>
                </a:lnTo>
                <a:lnTo>
                  <a:pt x="8122" y="5126"/>
                </a:lnTo>
                <a:close/>
                <a:moveTo>
                  <a:pt x="7581" y="5126"/>
                </a:moveTo>
                <a:lnTo>
                  <a:pt x="7581" y="5562"/>
                </a:lnTo>
                <a:lnTo>
                  <a:pt x="8091" y="5562"/>
                </a:lnTo>
                <a:lnTo>
                  <a:pt x="8091" y="5126"/>
                </a:lnTo>
                <a:lnTo>
                  <a:pt x="7581" y="5126"/>
                </a:lnTo>
                <a:close/>
                <a:moveTo>
                  <a:pt x="7039" y="5126"/>
                </a:moveTo>
                <a:lnTo>
                  <a:pt x="7039" y="5562"/>
                </a:lnTo>
                <a:lnTo>
                  <a:pt x="7550" y="5562"/>
                </a:lnTo>
                <a:lnTo>
                  <a:pt x="7550" y="5126"/>
                </a:lnTo>
                <a:lnTo>
                  <a:pt x="7039" y="5126"/>
                </a:lnTo>
                <a:close/>
                <a:moveTo>
                  <a:pt x="6497" y="5126"/>
                </a:moveTo>
                <a:lnTo>
                  <a:pt x="6497" y="5562"/>
                </a:lnTo>
                <a:lnTo>
                  <a:pt x="7008" y="5562"/>
                </a:lnTo>
                <a:lnTo>
                  <a:pt x="7008" y="5126"/>
                </a:lnTo>
                <a:lnTo>
                  <a:pt x="6497" y="5126"/>
                </a:lnTo>
                <a:close/>
                <a:moveTo>
                  <a:pt x="5955" y="5126"/>
                </a:moveTo>
                <a:lnTo>
                  <a:pt x="5955" y="5562"/>
                </a:lnTo>
                <a:lnTo>
                  <a:pt x="6466" y="5562"/>
                </a:lnTo>
                <a:lnTo>
                  <a:pt x="6466" y="5126"/>
                </a:lnTo>
                <a:lnTo>
                  <a:pt x="5955" y="5126"/>
                </a:lnTo>
                <a:close/>
                <a:moveTo>
                  <a:pt x="5414" y="5126"/>
                </a:moveTo>
                <a:lnTo>
                  <a:pt x="5414" y="5562"/>
                </a:lnTo>
                <a:lnTo>
                  <a:pt x="5925" y="5562"/>
                </a:lnTo>
                <a:lnTo>
                  <a:pt x="5925" y="5126"/>
                </a:lnTo>
                <a:lnTo>
                  <a:pt x="5414" y="5126"/>
                </a:lnTo>
                <a:close/>
                <a:moveTo>
                  <a:pt x="4872" y="5126"/>
                </a:moveTo>
                <a:lnTo>
                  <a:pt x="4872" y="5562"/>
                </a:lnTo>
                <a:lnTo>
                  <a:pt x="5383" y="5562"/>
                </a:lnTo>
                <a:lnTo>
                  <a:pt x="5383" y="5126"/>
                </a:lnTo>
                <a:lnTo>
                  <a:pt x="4872" y="5126"/>
                </a:lnTo>
                <a:close/>
                <a:moveTo>
                  <a:pt x="4330" y="5126"/>
                </a:moveTo>
                <a:lnTo>
                  <a:pt x="4330" y="5562"/>
                </a:lnTo>
                <a:lnTo>
                  <a:pt x="4841" y="5562"/>
                </a:lnTo>
                <a:lnTo>
                  <a:pt x="4841" y="5126"/>
                </a:lnTo>
                <a:lnTo>
                  <a:pt x="4330" y="5126"/>
                </a:lnTo>
                <a:close/>
                <a:moveTo>
                  <a:pt x="3789" y="5126"/>
                </a:moveTo>
                <a:lnTo>
                  <a:pt x="3789" y="5562"/>
                </a:lnTo>
                <a:lnTo>
                  <a:pt x="4300" y="5562"/>
                </a:lnTo>
                <a:lnTo>
                  <a:pt x="4300" y="5126"/>
                </a:lnTo>
                <a:lnTo>
                  <a:pt x="3789" y="5126"/>
                </a:lnTo>
                <a:close/>
                <a:moveTo>
                  <a:pt x="3247" y="5126"/>
                </a:moveTo>
                <a:lnTo>
                  <a:pt x="3247" y="5562"/>
                </a:lnTo>
                <a:lnTo>
                  <a:pt x="3758" y="5562"/>
                </a:lnTo>
                <a:lnTo>
                  <a:pt x="3758" y="5126"/>
                </a:lnTo>
                <a:lnTo>
                  <a:pt x="3247" y="5126"/>
                </a:lnTo>
                <a:close/>
                <a:moveTo>
                  <a:pt x="2705" y="5126"/>
                </a:moveTo>
                <a:lnTo>
                  <a:pt x="2705" y="5562"/>
                </a:lnTo>
                <a:lnTo>
                  <a:pt x="3216" y="5562"/>
                </a:lnTo>
                <a:lnTo>
                  <a:pt x="3216" y="5126"/>
                </a:lnTo>
                <a:lnTo>
                  <a:pt x="2705" y="5126"/>
                </a:lnTo>
                <a:close/>
                <a:moveTo>
                  <a:pt x="2164" y="5126"/>
                </a:moveTo>
                <a:lnTo>
                  <a:pt x="2164" y="5562"/>
                </a:lnTo>
                <a:lnTo>
                  <a:pt x="2675" y="5562"/>
                </a:lnTo>
                <a:lnTo>
                  <a:pt x="2675" y="5126"/>
                </a:lnTo>
                <a:lnTo>
                  <a:pt x="2164" y="5126"/>
                </a:lnTo>
                <a:close/>
                <a:moveTo>
                  <a:pt x="1622" y="5126"/>
                </a:moveTo>
                <a:lnTo>
                  <a:pt x="1622" y="5562"/>
                </a:lnTo>
                <a:lnTo>
                  <a:pt x="2133" y="5562"/>
                </a:lnTo>
                <a:lnTo>
                  <a:pt x="2133" y="5126"/>
                </a:lnTo>
                <a:lnTo>
                  <a:pt x="1622" y="5126"/>
                </a:lnTo>
                <a:close/>
                <a:moveTo>
                  <a:pt x="1080" y="5126"/>
                </a:moveTo>
                <a:lnTo>
                  <a:pt x="1080" y="5562"/>
                </a:lnTo>
                <a:lnTo>
                  <a:pt x="1591" y="5562"/>
                </a:lnTo>
                <a:lnTo>
                  <a:pt x="1591" y="5126"/>
                </a:lnTo>
                <a:lnTo>
                  <a:pt x="1080" y="5126"/>
                </a:lnTo>
                <a:close/>
                <a:moveTo>
                  <a:pt x="539" y="5126"/>
                </a:moveTo>
                <a:lnTo>
                  <a:pt x="539" y="5562"/>
                </a:lnTo>
                <a:lnTo>
                  <a:pt x="1049" y="5562"/>
                </a:lnTo>
                <a:lnTo>
                  <a:pt x="1049" y="5126"/>
                </a:lnTo>
                <a:lnTo>
                  <a:pt x="539" y="5126"/>
                </a:lnTo>
                <a:close/>
                <a:moveTo>
                  <a:pt x="31" y="5126"/>
                </a:moveTo>
                <a:lnTo>
                  <a:pt x="31" y="5562"/>
                </a:lnTo>
                <a:lnTo>
                  <a:pt x="508" y="5562"/>
                </a:lnTo>
                <a:lnTo>
                  <a:pt x="508" y="5126"/>
                </a:lnTo>
                <a:lnTo>
                  <a:pt x="31" y="5126"/>
                </a:lnTo>
                <a:close/>
                <a:moveTo>
                  <a:pt x="14622" y="4662"/>
                </a:moveTo>
                <a:lnTo>
                  <a:pt x="14622" y="5098"/>
                </a:lnTo>
                <a:lnTo>
                  <a:pt x="15133" y="5098"/>
                </a:lnTo>
                <a:lnTo>
                  <a:pt x="15133" y="4662"/>
                </a:lnTo>
                <a:lnTo>
                  <a:pt x="14622" y="4662"/>
                </a:lnTo>
                <a:close/>
                <a:moveTo>
                  <a:pt x="14081" y="4662"/>
                </a:moveTo>
                <a:lnTo>
                  <a:pt x="14081" y="5098"/>
                </a:lnTo>
                <a:lnTo>
                  <a:pt x="14592" y="5098"/>
                </a:lnTo>
                <a:lnTo>
                  <a:pt x="14592" y="4662"/>
                </a:lnTo>
                <a:lnTo>
                  <a:pt x="14081" y="4662"/>
                </a:lnTo>
                <a:close/>
                <a:moveTo>
                  <a:pt x="13539" y="4662"/>
                </a:moveTo>
                <a:lnTo>
                  <a:pt x="13539" y="5098"/>
                </a:lnTo>
                <a:lnTo>
                  <a:pt x="14050" y="5098"/>
                </a:lnTo>
                <a:lnTo>
                  <a:pt x="14050" y="4662"/>
                </a:lnTo>
                <a:lnTo>
                  <a:pt x="13539" y="4662"/>
                </a:lnTo>
                <a:close/>
                <a:moveTo>
                  <a:pt x="12997" y="4662"/>
                </a:moveTo>
                <a:lnTo>
                  <a:pt x="12997" y="5098"/>
                </a:lnTo>
                <a:lnTo>
                  <a:pt x="13508" y="5098"/>
                </a:lnTo>
                <a:lnTo>
                  <a:pt x="13508" y="4662"/>
                </a:lnTo>
                <a:lnTo>
                  <a:pt x="12997" y="4662"/>
                </a:lnTo>
                <a:close/>
                <a:moveTo>
                  <a:pt x="12456" y="4662"/>
                </a:moveTo>
                <a:lnTo>
                  <a:pt x="12456" y="5098"/>
                </a:lnTo>
                <a:lnTo>
                  <a:pt x="12967" y="5098"/>
                </a:lnTo>
                <a:lnTo>
                  <a:pt x="12967" y="4662"/>
                </a:lnTo>
                <a:lnTo>
                  <a:pt x="12456" y="4662"/>
                </a:lnTo>
                <a:close/>
                <a:moveTo>
                  <a:pt x="11914" y="4662"/>
                </a:moveTo>
                <a:lnTo>
                  <a:pt x="11914" y="5098"/>
                </a:lnTo>
                <a:lnTo>
                  <a:pt x="12425" y="5098"/>
                </a:lnTo>
                <a:lnTo>
                  <a:pt x="12425" y="4662"/>
                </a:lnTo>
                <a:lnTo>
                  <a:pt x="11914" y="4662"/>
                </a:lnTo>
                <a:close/>
                <a:moveTo>
                  <a:pt x="11372" y="4662"/>
                </a:moveTo>
                <a:lnTo>
                  <a:pt x="11372" y="5098"/>
                </a:lnTo>
                <a:lnTo>
                  <a:pt x="11883" y="5098"/>
                </a:lnTo>
                <a:lnTo>
                  <a:pt x="11883" y="4662"/>
                </a:lnTo>
                <a:lnTo>
                  <a:pt x="11372" y="4662"/>
                </a:lnTo>
                <a:close/>
                <a:moveTo>
                  <a:pt x="10831" y="4662"/>
                </a:moveTo>
                <a:lnTo>
                  <a:pt x="10831" y="5098"/>
                </a:lnTo>
                <a:lnTo>
                  <a:pt x="11341" y="5098"/>
                </a:lnTo>
                <a:lnTo>
                  <a:pt x="11341" y="4662"/>
                </a:lnTo>
                <a:lnTo>
                  <a:pt x="10831" y="4662"/>
                </a:lnTo>
                <a:close/>
                <a:moveTo>
                  <a:pt x="10289" y="4662"/>
                </a:moveTo>
                <a:lnTo>
                  <a:pt x="10289" y="5098"/>
                </a:lnTo>
                <a:lnTo>
                  <a:pt x="10800" y="5098"/>
                </a:lnTo>
                <a:lnTo>
                  <a:pt x="10800" y="4662"/>
                </a:lnTo>
                <a:lnTo>
                  <a:pt x="10289" y="4662"/>
                </a:lnTo>
                <a:close/>
                <a:moveTo>
                  <a:pt x="9747" y="4662"/>
                </a:moveTo>
                <a:lnTo>
                  <a:pt x="9747" y="5098"/>
                </a:lnTo>
                <a:lnTo>
                  <a:pt x="10258" y="5098"/>
                </a:lnTo>
                <a:lnTo>
                  <a:pt x="10258" y="4662"/>
                </a:lnTo>
                <a:lnTo>
                  <a:pt x="9747" y="4662"/>
                </a:lnTo>
                <a:close/>
                <a:moveTo>
                  <a:pt x="9206" y="4662"/>
                </a:moveTo>
                <a:lnTo>
                  <a:pt x="9206" y="5098"/>
                </a:lnTo>
                <a:lnTo>
                  <a:pt x="9716" y="5098"/>
                </a:lnTo>
                <a:lnTo>
                  <a:pt x="9716" y="4662"/>
                </a:lnTo>
                <a:lnTo>
                  <a:pt x="9206" y="4662"/>
                </a:lnTo>
                <a:close/>
                <a:moveTo>
                  <a:pt x="8664" y="4662"/>
                </a:moveTo>
                <a:lnTo>
                  <a:pt x="8664" y="5098"/>
                </a:lnTo>
                <a:lnTo>
                  <a:pt x="9175" y="5098"/>
                </a:lnTo>
                <a:lnTo>
                  <a:pt x="9175" y="4662"/>
                </a:lnTo>
                <a:lnTo>
                  <a:pt x="8664" y="4662"/>
                </a:lnTo>
                <a:close/>
                <a:moveTo>
                  <a:pt x="8122" y="4662"/>
                </a:moveTo>
                <a:lnTo>
                  <a:pt x="8122" y="5098"/>
                </a:lnTo>
                <a:lnTo>
                  <a:pt x="8633" y="5098"/>
                </a:lnTo>
                <a:lnTo>
                  <a:pt x="8633" y="4662"/>
                </a:lnTo>
                <a:lnTo>
                  <a:pt x="8122" y="4662"/>
                </a:lnTo>
                <a:close/>
                <a:moveTo>
                  <a:pt x="7581" y="4662"/>
                </a:moveTo>
                <a:lnTo>
                  <a:pt x="7581" y="5098"/>
                </a:lnTo>
                <a:lnTo>
                  <a:pt x="8091" y="5098"/>
                </a:lnTo>
                <a:lnTo>
                  <a:pt x="8091" y="4662"/>
                </a:lnTo>
                <a:lnTo>
                  <a:pt x="7581" y="4662"/>
                </a:lnTo>
                <a:close/>
                <a:moveTo>
                  <a:pt x="7039" y="4662"/>
                </a:moveTo>
                <a:lnTo>
                  <a:pt x="7039" y="5098"/>
                </a:lnTo>
                <a:lnTo>
                  <a:pt x="7550" y="5098"/>
                </a:lnTo>
                <a:lnTo>
                  <a:pt x="7550" y="4662"/>
                </a:lnTo>
                <a:lnTo>
                  <a:pt x="7039" y="4662"/>
                </a:lnTo>
                <a:close/>
                <a:moveTo>
                  <a:pt x="6497" y="4662"/>
                </a:moveTo>
                <a:lnTo>
                  <a:pt x="6497" y="5098"/>
                </a:lnTo>
                <a:lnTo>
                  <a:pt x="7008" y="5098"/>
                </a:lnTo>
                <a:lnTo>
                  <a:pt x="7008" y="4662"/>
                </a:lnTo>
                <a:lnTo>
                  <a:pt x="6497" y="4662"/>
                </a:lnTo>
                <a:close/>
                <a:moveTo>
                  <a:pt x="5955" y="4662"/>
                </a:moveTo>
                <a:lnTo>
                  <a:pt x="5955" y="5098"/>
                </a:lnTo>
                <a:lnTo>
                  <a:pt x="6466" y="5098"/>
                </a:lnTo>
                <a:lnTo>
                  <a:pt x="6466" y="4662"/>
                </a:lnTo>
                <a:lnTo>
                  <a:pt x="5955" y="4662"/>
                </a:lnTo>
                <a:close/>
                <a:moveTo>
                  <a:pt x="5414" y="4662"/>
                </a:moveTo>
                <a:lnTo>
                  <a:pt x="5414" y="5098"/>
                </a:lnTo>
                <a:lnTo>
                  <a:pt x="5925" y="5098"/>
                </a:lnTo>
                <a:lnTo>
                  <a:pt x="5925" y="4662"/>
                </a:lnTo>
                <a:lnTo>
                  <a:pt x="5414" y="4662"/>
                </a:lnTo>
                <a:close/>
                <a:moveTo>
                  <a:pt x="4872" y="4662"/>
                </a:moveTo>
                <a:lnTo>
                  <a:pt x="4872" y="5098"/>
                </a:lnTo>
                <a:lnTo>
                  <a:pt x="5383" y="5098"/>
                </a:lnTo>
                <a:lnTo>
                  <a:pt x="5383" y="4662"/>
                </a:lnTo>
                <a:lnTo>
                  <a:pt x="4872" y="4662"/>
                </a:lnTo>
                <a:close/>
                <a:moveTo>
                  <a:pt x="4330" y="4662"/>
                </a:moveTo>
                <a:lnTo>
                  <a:pt x="4330" y="5098"/>
                </a:lnTo>
                <a:lnTo>
                  <a:pt x="4841" y="5098"/>
                </a:lnTo>
                <a:lnTo>
                  <a:pt x="4841" y="4662"/>
                </a:lnTo>
                <a:lnTo>
                  <a:pt x="4330" y="4662"/>
                </a:lnTo>
                <a:close/>
                <a:moveTo>
                  <a:pt x="3789" y="4662"/>
                </a:moveTo>
                <a:lnTo>
                  <a:pt x="3789" y="5098"/>
                </a:lnTo>
                <a:lnTo>
                  <a:pt x="4300" y="5098"/>
                </a:lnTo>
                <a:lnTo>
                  <a:pt x="4300" y="4662"/>
                </a:lnTo>
                <a:lnTo>
                  <a:pt x="3789" y="4662"/>
                </a:lnTo>
                <a:close/>
                <a:moveTo>
                  <a:pt x="3247" y="4662"/>
                </a:moveTo>
                <a:lnTo>
                  <a:pt x="3247" y="5098"/>
                </a:lnTo>
                <a:lnTo>
                  <a:pt x="3758" y="5098"/>
                </a:lnTo>
                <a:lnTo>
                  <a:pt x="3758" y="4662"/>
                </a:lnTo>
                <a:lnTo>
                  <a:pt x="3247" y="4662"/>
                </a:lnTo>
                <a:close/>
                <a:moveTo>
                  <a:pt x="2705" y="4662"/>
                </a:moveTo>
                <a:lnTo>
                  <a:pt x="2705" y="5098"/>
                </a:lnTo>
                <a:lnTo>
                  <a:pt x="3216" y="5098"/>
                </a:lnTo>
                <a:lnTo>
                  <a:pt x="3216" y="4662"/>
                </a:lnTo>
                <a:lnTo>
                  <a:pt x="2705" y="4662"/>
                </a:lnTo>
                <a:close/>
                <a:moveTo>
                  <a:pt x="2164" y="4662"/>
                </a:moveTo>
                <a:lnTo>
                  <a:pt x="2164" y="5098"/>
                </a:lnTo>
                <a:lnTo>
                  <a:pt x="2675" y="5098"/>
                </a:lnTo>
                <a:lnTo>
                  <a:pt x="2675" y="4662"/>
                </a:lnTo>
                <a:lnTo>
                  <a:pt x="2164" y="4662"/>
                </a:lnTo>
                <a:close/>
                <a:moveTo>
                  <a:pt x="1622" y="4662"/>
                </a:moveTo>
                <a:lnTo>
                  <a:pt x="1622" y="5098"/>
                </a:lnTo>
                <a:lnTo>
                  <a:pt x="2133" y="5098"/>
                </a:lnTo>
                <a:lnTo>
                  <a:pt x="2133" y="4662"/>
                </a:lnTo>
                <a:lnTo>
                  <a:pt x="1622" y="4662"/>
                </a:lnTo>
                <a:close/>
                <a:moveTo>
                  <a:pt x="1080" y="4662"/>
                </a:moveTo>
                <a:lnTo>
                  <a:pt x="1080" y="5098"/>
                </a:lnTo>
                <a:lnTo>
                  <a:pt x="1591" y="5098"/>
                </a:lnTo>
                <a:lnTo>
                  <a:pt x="1591" y="4662"/>
                </a:lnTo>
                <a:lnTo>
                  <a:pt x="1080" y="4662"/>
                </a:lnTo>
                <a:close/>
                <a:moveTo>
                  <a:pt x="539" y="4662"/>
                </a:moveTo>
                <a:lnTo>
                  <a:pt x="539" y="5098"/>
                </a:lnTo>
                <a:lnTo>
                  <a:pt x="1049" y="5098"/>
                </a:lnTo>
                <a:lnTo>
                  <a:pt x="1049" y="4662"/>
                </a:lnTo>
                <a:lnTo>
                  <a:pt x="539" y="4662"/>
                </a:lnTo>
                <a:close/>
                <a:moveTo>
                  <a:pt x="31" y="4662"/>
                </a:moveTo>
                <a:lnTo>
                  <a:pt x="31" y="5098"/>
                </a:lnTo>
                <a:lnTo>
                  <a:pt x="508" y="5098"/>
                </a:lnTo>
                <a:lnTo>
                  <a:pt x="508" y="4662"/>
                </a:lnTo>
                <a:lnTo>
                  <a:pt x="31" y="4662"/>
                </a:lnTo>
                <a:close/>
                <a:moveTo>
                  <a:pt x="14622" y="4199"/>
                </a:moveTo>
                <a:lnTo>
                  <a:pt x="14622" y="4634"/>
                </a:lnTo>
                <a:lnTo>
                  <a:pt x="15133" y="4634"/>
                </a:lnTo>
                <a:lnTo>
                  <a:pt x="15133" y="4199"/>
                </a:lnTo>
                <a:lnTo>
                  <a:pt x="14622" y="4199"/>
                </a:lnTo>
                <a:close/>
                <a:moveTo>
                  <a:pt x="14081" y="4199"/>
                </a:moveTo>
                <a:lnTo>
                  <a:pt x="14081" y="4634"/>
                </a:lnTo>
                <a:lnTo>
                  <a:pt x="14592" y="4634"/>
                </a:lnTo>
                <a:lnTo>
                  <a:pt x="14592" y="4199"/>
                </a:lnTo>
                <a:lnTo>
                  <a:pt x="14081" y="4199"/>
                </a:lnTo>
                <a:close/>
                <a:moveTo>
                  <a:pt x="13539" y="4199"/>
                </a:moveTo>
                <a:lnTo>
                  <a:pt x="13539" y="4634"/>
                </a:lnTo>
                <a:lnTo>
                  <a:pt x="14050" y="4634"/>
                </a:lnTo>
                <a:lnTo>
                  <a:pt x="14050" y="4199"/>
                </a:lnTo>
                <a:lnTo>
                  <a:pt x="13539" y="4199"/>
                </a:lnTo>
                <a:close/>
                <a:moveTo>
                  <a:pt x="12997" y="4199"/>
                </a:moveTo>
                <a:lnTo>
                  <a:pt x="12997" y="4634"/>
                </a:lnTo>
                <a:lnTo>
                  <a:pt x="13508" y="4634"/>
                </a:lnTo>
                <a:lnTo>
                  <a:pt x="13508" y="4199"/>
                </a:lnTo>
                <a:lnTo>
                  <a:pt x="12997" y="4199"/>
                </a:lnTo>
                <a:close/>
                <a:moveTo>
                  <a:pt x="12456" y="4199"/>
                </a:moveTo>
                <a:lnTo>
                  <a:pt x="12456" y="4634"/>
                </a:lnTo>
                <a:lnTo>
                  <a:pt x="12967" y="4634"/>
                </a:lnTo>
                <a:lnTo>
                  <a:pt x="12967" y="4199"/>
                </a:lnTo>
                <a:lnTo>
                  <a:pt x="12456" y="4199"/>
                </a:lnTo>
                <a:close/>
                <a:moveTo>
                  <a:pt x="11914" y="4199"/>
                </a:moveTo>
                <a:lnTo>
                  <a:pt x="11914" y="4634"/>
                </a:lnTo>
                <a:lnTo>
                  <a:pt x="12425" y="4634"/>
                </a:lnTo>
                <a:lnTo>
                  <a:pt x="12425" y="4199"/>
                </a:lnTo>
                <a:lnTo>
                  <a:pt x="11914" y="4199"/>
                </a:lnTo>
                <a:close/>
                <a:moveTo>
                  <a:pt x="11372" y="4199"/>
                </a:moveTo>
                <a:lnTo>
                  <a:pt x="11372" y="4634"/>
                </a:lnTo>
                <a:lnTo>
                  <a:pt x="11883" y="4634"/>
                </a:lnTo>
                <a:lnTo>
                  <a:pt x="11883" y="4199"/>
                </a:lnTo>
                <a:lnTo>
                  <a:pt x="11372" y="4199"/>
                </a:lnTo>
                <a:close/>
                <a:moveTo>
                  <a:pt x="10831" y="4199"/>
                </a:moveTo>
                <a:lnTo>
                  <a:pt x="10831" y="4634"/>
                </a:lnTo>
                <a:lnTo>
                  <a:pt x="11341" y="4634"/>
                </a:lnTo>
                <a:lnTo>
                  <a:pt x="11341" y="4199"/>
                </a:lnTo>
                <a:lnTo>
                  <a:pt x="10831" y="4199"/>
                </a:lnTo>
                <a:close/>
                <a:moveTo>
                  <a:pt x="10289" y="4199"/>
                </a:moveTo>
                <a:lnTo>
                  <a:pt x="10289" y="4634"/>
                </a:lnTo>
                <a:lnTo>
                  <a:pt x="10800" y="4634"/>
                </a:lnTo>
                <a:lnTo>
                  <a:pt x="10800" y="4199"/>
                </a:lnTo>
                <a:lnTo>
                  <a:pt x="10289" y="4199"/>
                </a:lnTo>
                <a:close/>
                <a:moveTo>
                  <a:pt x="9747" y="4199"/>
                </a:moveTo>
                <a:lnTo>
                  <a:pt x="9747" y="4634"/>
                </a:lnTo>
                <a:lnTo>
                  <a:pt x="10258" y="4634"/>
                </a:lnTo>
                <a:lnTo>
                  <a:pt x="10258" y="4199"/>
                </a:lnTo>
                <a:lnTo>
                  <a:pt x="9747" y="4199"/>
                </a:lnTo>
                <a:close/>
                <a:moveTo>
                  <a:pt x="9206" y="4199"/>
                </a:moveTo>
                <a:lnTo>
                  <a:pt x="9206" y="4634"/>
                </a:lnTo>
                <a:lnTo>
                  <a:pt x="9716" y="4634"/>
                </a:lnTo>
                <a:lnTo>
                  <a:pt x="9716" y="4199"/>
                </a:lnTo>
                <a:lnTo>
                  <a:pt x="9206" y="4199"/>
                </a:lnTo>
                <a:close/>
                <a:moveTo>
                  <a:pt x="8664" y="4199"/>
                </a:moveTo>
                <a:lnTo>
                  <a:pt x="8664" y="4634"/>
                </a:lnTo>
                <a:lnTo>
                  <a:pt x="9175" y="4634"/>
                </a:lnTo>
                <a:lnTo>
                  <a:pt x="9175" y="4199"/>
                </a:lnTo>
                <a:lnTo>
                  <a:pt x="8664" y="4199"/>
                </a:lnTo>
                <a:close/>
                <a:moveTo>
                  <a:pt x="8122" y="4199"/>
                </a:moveTo>
                <a:lnTo>
                  <a:pt x="8122" y="4634"/>
                </a:lnTo>
                <a:lnTo>
                  <a:pt x="8633" y="4634"/>
                </a:lnTo>
                <a:lnTo>
                  <a:pt x="8633" y="4199"/>
                </a:lnTo>
                <a:lnTo>
                  <a:pt x="8122" y="4199"/>
                </a:lnTo>
                <a:close/>
                <a:moveTo>
                  <a:pt x="7581" y="4199"/>
                </a:moveTo>
                <a:lnTo>
                  <a:pt x="7581" y="4634"/>
                </a:lnTo>
                <a:lnTo>
                  <a:pt x="8091" y="4634"/>
                </a:lnTo>
                <a:lnTo>
                  <a:pt x="8091" y="4199"/>
                </a:lnTo>
                <a:lnTo>
                  <a:pt x="7581" y="4199"/>
                </a:lnTo>
                <a:close/>
                <a:moveTo>
                  <a:pt x="7039" y="4199"/>
                </a:moveTo>
                <a:lnTo>
                  <a:pt x="7039" y="4634"/>
                </a:lnTo>
                <a:lnTo>
                  <a:pt x="7550" y="4634"/>
                </a:lnTo>
                <a:lnTo>
                  <a:pt x="7550" y="4199"/>
                </a:lnTo>
                <a:lnTo>
                  <a:pt x="7039" y="4199"/>
                </a:lnTo>
                <a:close/>
                <a:moveTo>
                  <a:pt x="6497" y="4199"/>
                </a:moveTo>
                <a:lnTo>
                  <a:pt x="6497" y="4634"/>
                </a:lnTo>
                <a:lnTo>
                  <a:pt x="7008" y="4634"/>
                </a:lnTo>
                <a:lnTo>
                  <a:pt x="7008" y="4199"/>
                </a:lnTo>
                <a:lnTo>
                  <a:pt x="6497" y="4199"/>
                </a:lnTo>
                <a:close/>
                <a:moveTo>
                  <a:pt x="5955" y="4199"/>
                </a:moveTo>
                <a:lnTo>
                  <a:pt x="5955" y="4634"/>
                </a:lnTo>
                <a:lnTo>
                  <a:pt x="6466" y="4634"/>
                </a:lnTo>
                <a:lnTo>
                  <a:pt x="6466" y="4199"/>
                </a:lnTo>
                <a:lnTo>
                  <a:pt x="5955" y="4199"/>
                </a:lnTo>
                <a:close/>
                <a:moveTo>
                  <a:pt x="5414" y="4199"/>
                </a:moveTo>
                <a:lnTo>
                  <a:pt x="5414" y="4634"/>
                </a:lnTo>
                <a:lnTo>
                  <a:pt x="5925" y="4634"/>
                </a:lnTo>
                <a:lnTo>
                  <a:pt x="5925" y="4199"/>
                </a:lnTo>
                <a:lnTo>
                  <a:pt x="5414" y="4199"/>
                </a:lnTo>
                <a:close/>
                <a:moveTo>
                  <a:pt x="4872" y="4199"/>
                </a:moveTo>
                <a:lnTo>
                  <a:pt x="4872" y="4634"/>
                </a:lnTo>
                <a:lnTo>
                  <a:pt x="5383" y="4634"/>
                </a:lnTo>
                <a:lnTo>
                  <a:pt x="5383" y="4199"/>
                </a:lnTo>
                <a:lnTo>
                  <a:pt x="4872" y="4199"/>
                </a:lnTo>
                <a:close/>
                <a:moveTo>
                  <a:pt x="4330" y="4199"/>
                </a:moveTo>
                <a:lnTo>
                  <a:pt x="4330" y="4634"/>
                </a:lnTo>
                <a:lnTo>
                  <a:pt x="4841" y="4634"/>
                </a:lnTo>
                <a:lnTo>
                  <a:pt x="4841" y="4199"/>
                </a:lnTo>
                <a:lnTo>
                  <a:pt x="4330" y="4199"/>
                </a:lnTo>
                <a:close/>
                <a:moveTo>
                  <a:pt x="3789" y="4199"/>
                </a:moveTo>
                <a:lnTo>
                  <a:pt x="3789" y="4634"/>
                </a:lnTo>
                <a:lnTo>
                  <a:pt x="4300" y="4634"/>
                </a:lnTo>
                <a:lnTo>
                  <a:pt x="4300" y="4199"/>
                </a:lnTo>
                <a:lnTo>
                  <a:pt x="3789" y="4199"/>
                </a:lnTo>
                <a:close/>
                <a:moveTo>
                  <a:pt x="3247" y="4199"/>
                </a:moveTo>
                <a:lnTo>
                  <a:pt x="3247" y="4634"/>
                </a:lnTo>
                <a:lnTo>
                  <a:pt x="3758" y="4634"/>
                </a:lnTo>
                <a:lnTo>
                  <a:pt x="3758" y="4199"/>
                </a:lnTo>
                <a:lnTo>
                  <a:pt x="3247" y="4199"/>
                </a:lnTo>
                <a:close/>
                <a:moveTo>
                  <a:pt x="2705" y="4199"/>
                </a:moveTo>
                <a:lnTo>
                  <a:pt x="2705" y="4634"/>
                </a:lnTo>
                <a:lnTo>
                  <a:pt x="3216" y="4634"/>
                </a:lnTo>
                <a:lnTo>
                  <a:pt x="3216" y="4199"/>
                </a:lnTo>
                <a:lnTo>
                  <a:pt x="2705" y="4199"/>
                </a:lnTo>
                <a:close/>
                <a:moveTo>
                  <a:pt x="2164" y="4199"/>
                </a:moveTo>
                <a:lnTo>
                  <a:pt x="2164" y="4634"/>
                </a:lnTo>
                <a:lnTo>
                  <a:pt x="2675" y="4634"/>
                </a:lnTo>
                <a:lnTo>
                  <a:pt x="2675" y="4199"/>
                </a:lnTo>
                <a:lnTo>
                  <a:pt x="2164" y="4199"/>
                </a:lnTo>
                <a:close/>
                <a:moveTo>
                  <a:pt x="1622" y="4199"/>
                </a:moveTo>
                <a:lnTo>
                  <a:pt x="1622" y="4634"/>
                </a:lnTo>
                <a:lnTo>
                  <a:pt x="2133" y="4634"/>
                </a:lnTo>
                <a:lnTo>
                  <a:pt x="2133" y="4199"/>
                </a:lnTo>
                <a:lnTo>
                  <a:pt x="1622" y="4199"/>
                </a:lnTo>
                <a:close/>
                <a:moveTo>
                  <a:pt x="1080" y="4199"/>
                </a:moveTo>
                <a:lnTo>
                  <a:pt x="1080" y="4634"/>
                </a:lnTo>
                <a:lnTo>
                  <a:pt x="1591" y="4634"/>
                </a:lnTo>
                <a:lnTo>
                  <a:pt x="1591" y="4199"/>
                </a:lnTo>
                <a:lnTo>
                  <a:pt x="1080" y="4199"/>
                </a:lnTo>
                <a:close/>
                <a:moveTo>
                  <a:pt x="539" y="4199"/>
                </a:moveTo>
                <a:lnTo>
                  <a:pt x="539" y="4634"/>
                </a:lnTo>
                <a:lnTo>
                  <a:pt x="1049" y="4634"/>
                </a:lnTo>
                <a:lnTo>
                  <a:pt x="1049" y="4199"/>
                </a:lnTo>
                <a:lnTo>
                  <a:pt x="539" y="4199"/>
                </a:lnTo>
                <a:close/>
                <a:moveTo>
                  <a:pt x="31" y="4199"/>
                </a:moveTo>
                <a:lnTo>
                  <a:pt x="31" y="4634"/>
                </a:lnTo>
                <a:lnTo>
                  <a:pt x="508" y="4634"/>
                </a:lnTo>
                <a:lnTo>
                  <a:pt x="508" y="4199"/>
                </a:lnTo>
                <a:lnTo>
                  <a:pt x="31" y="4199"/>
                </a:lnTo>
                <a:close/>
                <a:moveTo>
                  <a:pt x="14622" y="3735"/>
                </a:moveTo>
                <a:lnTo>
                  <a:pt x="14622" y="4170"/>
                </a:lnTo>
                <a:lnTo>
                  <a:pt x="15133" y="4170"/>
                </a:lnTo>
                <a:lnTo>
                  <a:pt x="15133" y="3735"/>
                </a:lnTo>
                <a:lnTo>
                  <a:pt x="14622" y="3735"/>
                </a:lnTo>
                <a:close/>
                <a:moveTo>
                  <a:pt x="14081" y="3735"/>
                </a:moveTo>
                <a:lnTo>
                  <a:pt x="14081" y="4170"/>
                </a:lnTo>
                <a:lnTo>
                  <a:pt x="14592" y="4170"/>
                </a:lnTo>
                <a:lnTo>
                  <a:pt x="14592" y="3735"/>
                </a:lnTo>
                <a:lnTo>
                  <a:pt x="14081" y="3735"/>
                </a:lnTo>
                <a:close/>
                <a:moveTo>
                  <a:pt x="13539" y="3735"/>
                </a:moveTo>
                <a:lnTo>
                  <a:pt x="13539" y="4170"/>
                </a:lnTo>
                <a:lnTo>
                  <a:pt x="14050" y="4170"/>
                </a:lnTo>
                <a:lnTo>
                  <a:pt x="14050" y="3735"/>
                </a:lnTo>
                <a:lnTo>
                  <a:pt x="13539" y="3735"/>
                </a:lnTo>
                <a:close/>
                <a:moveTo>
                  <a:pt x="12997" y="3735"/>
                </a:moveTo>
                <a:lnTo>
                  <a:pt x="12997" y="4170"/>
                </a:lnTo>
                <a:lnTo>
                  <a:pt x="13508" y="4170"/>
                </a:lnTo>
                <a:lnTo>
                  <a:pt x="13508" y="3735"/>
                </a:lnTo>
                <a:lnTo>
                  <a:pt x="12997" y="3735"/>
                </a:lnTo>
                <a:close/>
                <a:moveTo>
                  <a:pt x="12456" y="3735"/>
                </a:moveTo>
                <a:lnTo>
                  <a:pt x="12456" y="4170"/>
                </a:lnTo>
                <a:lnTo>
                  <a:pt x="12967" y="4170"/>
                </a:lnTo>
                <a:lnTo>
                  <a:pt x="12967" y="3735"/>
                </a:lnTo>
                <a:lnTo>
                  <a:pt x="12456" y="3735"/>
                </a:lnTo>
                <a:close/>
                <a:moveTo>
                  <a:pt x="11914" y="3735"/>
                </a:moveTo>
                <a:lnTo>
                  <a:pt x="11914" y="4170"/>
                </a:lnTo>
                <a:lnTo>
                  <a:pt x="12425" y="4170"/>
                </a:lnTo>
                <a:lnTo>
                  <a:pt x="12425" y="3735"/>
                </a:lnTo>
                <a:lnTo>
                  <a:pt x="11914" y="3735"/>
                </a:lnTo>
                <a:close/>
                <a:moveTo>
                  <a:pt x="11372" y="3735"/>
                </a:moveTo>
                <a:lnTo>
                  <a:pt x="11372" y="4170"/>
                </a:lnTo>
                <a:lnTo>
                  <a:pt x="11883" y="4170"/>
                </a:lnTo>
                <a:lnTo>
                  <a:pt x="11883" y="3735"/>
                </a:lnTo>
                <a:lnTo>
                  <a:pt x="11372" y="3735"/>
                </a:lnTo>
                <a:close/>
                <a:moveTo>
                  <a:pt x="10831" y="3735"/>
                </a:moveTo>
                <a:lnTo>
                  <a:pt x="10831" y="4170"/>
                </a:lnTo>
                <a:lnTo>
                  <a:pt x="11341" y="4170"/>
                </a:lnTo>
                <a:lnTo>
                  <a:pt x="11341" y="3735"/>
                </a:lnTo>
                <a:lnTo>
                  <a:pt x="10831" y="3735"/>
                </a:lnTo>
                <a:close/>
                <a:moveTo>
                  <a:pt x="10289" y="3735"/>
                </a:moveTo>
                <a:lnTo>
                  <a:pt x="10289" y="4170"/>
                </a:lnTo>
                <a:lnTo>
                  <a:pt x="10800" y="4170"/>
                </a:lnTo>
                <a:lnTo>
                  <a:pt x="10800" y="3735"/>
                </a:lnTo>
                <a:lnTo>
                  <a:pt x="10289" y="3735"/>
                </a:lnTo>
                <a:close/>
                <a:moveTo>
                  <a:pt x="9747" y="3735"/>
                </a:moveTo>
                <a:lnTo>
                  <a:pt x="9747" y="4170"/>
                </a:lnTo>
                <a:lnTo>
                  <a:pt x="10258" y="4170"/>
                </a:lnTo>
                <a:lnTo>
                  <a:pt x="10258" y="3735"/>
                </a:lnTo>
                <a:lnTo>
                  <a:pt x="9747" y="3735"/>
                </a:lnTo>
                <a:close/>
                <a:moveTo>
                  <a:pt x="9206" y="3735"/>
                </a:moveTo>
                <a:lnTo>
                  <a:pt x="9206" y="4170"/>
                </a:lnTo>
                <a:lnTo>
                  <a:pt x="9716" y="4170"/>
                </a:lnTo>
                <a:lnTo>
                  <a:pt x="9716" y="3735"/>
                </a:lnTo>
                <a:lnTo>
                  <a:pt x="9206" y="3735"/>
                </a:lnTo>
                <a:close/>
                <a:moveTo>
                  <a:pt x="8664" y="3735"/>
                </a:moveTo>
                <a:lnTo>
                  <a:pt x="8664" y="4170"/>
                </a:lnTo>
                <a:lnTo>
                  <a:pt x="9175" y="4170"/>
                </a:lnTo>
                <a:lnTo>
                  <a:pt x="9175" y="3735"/>
                </a:lnTo>
                <a:lnTo>
                  <a:pt x="8664" y="3735"/>
                </a:lnTo>
                <a:close/>
                <a:moveTo>
                  <a:pt x="8122" y="3735"/>
                </a:moveTo>
                <a:lnTo>
                  <a:pt x="8122" y="4170"/>
                </a:lnTo>
                <a:lnTo>
                  <a:pt x="8633" y="4170"/>
                </a:lnTo>
                <a:lnTo>
                  <a:pt x="8633" y="3735"/>
                </a:lnTo>
                <a:lnTo>
                  <a:pt x="8122" y="3735"/>
                </a:lnTo>
                <a:close/>
                <a:moveTo>
                  <a:pt x="7581" y="3735"/>
                </a:moveTo>
                <a:lnTo>
                  <a:pt x="7581" y="4170"/>
                </a:lnTo>
                <a:lnTo>
                  <a:pt x="8091" y="4170"/>
                </a:lnTo>
                <a:lnTo>
                  <a:pt x="8091" y="3735"/>
                </a:lnTo>
                <a:lnTo>
                  <a:pt x="7581" y="3735"/>
                </a:lnTo>
                <a:close/>
                <a:moveTo>
                  <a:pt x="7039" y="3735"/>
                </a:moveTo>
                <a:lnTo>
                  <a:pt x="7039" y="4170"/>
                </a:lnTo>
                <a:lnTo>
                  <a:pt x="7550" y="4170"/>
                </a:lnTo>
                <a:lnTo>
                  <a:pt x="7550" y="3735"/>
                </a:lnTo>
                <a:lnTo>
                  <a:pt x="7039" y="3735"/>
                </a:lnTo>
                <a:close/>
                <a:moveTo>
                  <a:pt x="6497" y="3735"/>
                </a:moveTo>
                <a:lnTo>
                  <a:pt x="6497" y="4170"/>
                </a:lnTo>
                <a:lnTo>
                  <a:pt x="7008" y="4170"/>
                </a:lnTo>
                <a:lnTo>
                  <a:pt x="7008" y="3735"/>
                </a:lnTo>
                <a:lnTo>
                  <a:pt x="6497" y="3735"/>
                </a:lnTo>
                <a:close/>
                <a:moveTo>
                  <a:pt x="5955" y="3735"/>
                </a:moveTo>
                <a:lnTo>
                  <a:pt x="5955" y="4170"/>
                </a:lnTo>
                <a:lnTo>
                  <a:pt x="6466" y="4170"/>
                </a:lnTo>
                <a:lnTo>
                  <a:pt x="6466" y="3735"/>
                </a:lnTo>
                <a:lnTo>
                  <a:pt x="5955" y="3735"/>
                </a:lnTo>
                <a:close/>
                <a:moveTo>
                  <a:pt x="5414" y="3735"/>
                </a:moveTo>
                <a:lnTo>
                  <a:pt x="5414" y="4170"/>
                </a:lnTo>
                <a:lnTo>
                  <a:pt x="5925" y="4170"/>
                </a:lnTo>
                <a:lnTo>
                  <a:pt x="5925" y="3735"/>
                </a:lnTo>
                <a:lnTo>
                  <a:pt x="5414" y="3735"/>
                </a:lnTo>
                <a:close/>
                <a:moveTo>
                  <a:pt x="4872" y="3735"/>
                </a:moveTo>
                <a:lnTo>
                  <a:pt x="4872" y="4170"/>
                </a:lnTo>
                <a:lnTo>
                  <a:pt x="5383" y="4170"/>
                </a:lnTo>
                <a:lnTo>
                  <a:pt x="5383" y="3735"/>
                </a:lnTo>
                <a:lnTo>
                  <a:pt x="4872" y="3735"/>
                </a:lnTo>
                <a:close/>
                <a:moveTo>
                  <a:pt x="4330" y="3735"/>
                </a:moveTo>
                <a:lnTo>
                  <a:pt x="4330" y="4170"/>
                </a:lnTo>
                <a:lnTo>
                  <a:pt x="4841" y="4170"/>
                </a:lnTo>
                <a:lnTo>
                  <a:pt x="4841" y="3735"/>
                </a:lnTo>
                <a:lnTo>
                  <a:pt x="4330" y="3735"/>
                </a:lnTo>
                <a:close/>
                <a:moveTo>
                  <a:pt x="3789" y="3735"/>
                </a:moveTo>
                <a:lnTo>
                  <a:pt x="3789" y="4170"/>
                </a:lnTo>
                <a:lnTo>
                  <a:pt x="4300" y="4170"/>
                </a:lnTo>
                <a:lnTo>
                  <a:pt x="4300" y="3735"/>
                </a:lnTo>
                <a:lnTo>
                  <a:pt x="3789" y="3735"/>
                </a:lnTo>
                <a:close/>
                <a:moveTo>
                  <a:pt x="3247" y="3735"/>
                </a:moveTo>
                <a:lnTo>
                  <a:pt x="3247" y="4170"/>
                </a:lnTo>
                <a:lnTo>
                  <a:pt x="3758" y="4170"/>
                </a:lnTo>
                <a:lnTo>
                  <a:pt x="3758" y="3735"/>
                </a:lnTo>
                <a:lnTo>
                  <a:pt x="3247" y="3735"/>
                </a:lnTo>
                <a:close/>
                <a:moveTo>
                  <a:pt x="2705" y="3735"/>
                </a:moveTo>
                <a:lnTo>
                  <a:pt x="2705" y="4170"/>
                </a:lnTo>
                <a:lnTo>
                  <a:pt x="3216" y="4170"/>
                </a:lnTo>
                <a:lnTo>
                  <a:pt x="3216" y="3735"/>
                </a:lnTo>
                <a:lnTo>
                  <a:pt x="2705" y="3735"/>
                </a:lnTo>
                <a:close/>
                <a:moveTo>
                  <a:pt x="2164" y="3735"/>
                </a:moveTo>
                <a:lnTo>
                  <a:pt x="2164" y="4170"/>
                </a:lnTo>
                <a:lnTo>
                  <a:pt x="2675" y="4170"/>
                </a:lnTo>
                <a:lnTo>
                  <a:pt x="2675" y="3735"/>
                </a:lnTo>
                <a:lnTo>
                  <a:pt x="2164" y="3735"/>
                </a:lnTo>
                <a:close/>
                <a:moveTo>
                  <a:pt x="1622" y="3735"/>
                </a:moveTo>
                <a:lnTo>
                  <a:pt x="1622" y="4170"/>
                </a:lnTo>
                <a:lnTo>
                  <a:pt x="2133" y="4170"/>
                </a:lnTo>
                <a:lnTo>
                  <a:pt x="2133" y="3735"/>
                </a:lnTo>
                <a:lnTo>
                  <a:pt x="1622" y="3735"/>
                </a:lnTo>
                <a:close/>
                <a:moveTo>
                  <a:pt x="1080" y="3735"/>
                </a:moveTo>
                <a:lnTo>
                  <a:pt x="1080" y="4170"/>
                </a:lnTo>
                <a:lnTo>
                  <a:pt x="1591" y="4170"/>
                </a:lnTo>
                <a:lnTo>
                  <a:pt x="1591" y="3735"/>
                </a:lnTo>
                <a:lnTo>
                  <a:pt x="1080" y="3735"/>
                </a:lnTo>
                <a:close/>
                <a:moveTo>
                  <a:pt x="539" y="3735"/>
                </a:moveTo>
                <a:lnTo>
                  <a:pt x="539" y="4170"/>
                </a:lnTo>
                <a:lnTo>
                  <a:pt x="1049" y="4170"/>
                </a:lnTo>
                <a:lnTo>
                  <a:pt x="1049" y="3735"/>
                </a:lnTo>
                <a:lnTo>
                  <a:pt x="539" y="3735"/>
                </a:lnTo>
                <a:close/>
                <a:moveTo>
                  <a:pt x="31" y="3735"/>
                </a:moveTo>
                <a:lnTo>
                  <a:pt x="31" y="4170"/>
                </a:lnTo>
                <a:lnTo>
                  <a:pt x="508" y="4170"/>
                </a:lnTo>
                <a:lnTo>
                  <a:pt x="508" y="3735"/>
                </a:lnTo>
                <a:lnTo>
                  <a:pt x="31" y="3735"/>
                </a:lnTo>
                <a:close/>
                <a:moveTo>
                  <a:pt x="14622" y="3271"/>
                </a:moveTo>
                <a:lnTo>
                  <a:pt x="14622" y="3706"/>
                </a:lnTo>
                <a:lnTo>
                  <a:pt x="15133" y="3706"/>
                </a:lnTo>
                <a:lnTo>
                  <a:pt x="15133" y="3271"/>
                </a:lnTo>
                <a:lnTo>
                  <a:pt x="14622" y="3271"/>
                </a:lnTo>
                <a:close/>
                <a:moveTo>
                  <a:pt x="14081" y="3271"/>
                </a:moveTo>
                <a:lnTo>
                  <a:pt x="14081" y="3706"/>
                </a:lnTo>
                <a:lnTo>
                  <a:pt x="14592" y="3706"/>
                </a:lnTo>
                <a:lnTo>
                  <a:pt x="14592" y="3271"/>
                </a:lnTo>
                <a:lnTo>
                  <a:pt x="14081" y="3271"/>
                </a:lnTo>
                <a:close/>
                <a:moveTo>
                  <a:pt x="13539" y="3271"/>
                </a:moveTo>
                <a:lnTo>
                  <a:pt x="13539" y="3706"/>
                </a:lnTo>
                <a:lnTo>
                  <a:pt x="14050" y="3706"/>
                </a:lnTo>
                <a:lnTo>
                  <a:pt x="14050" y="3271"/>
                </a:lnTo>
                <a:lnTo>
                  <a:pt x="13539" y="3271"/>
                </a:lnTo>
                <a:close/>
                <a:moveTo>
                  <a:pt x="12997" y="3271"/>
                </a:moveTo>
                <a:lnTo>
                  <a:pt x="12997" y="3706"/>
                </a:lnTo>
                <a:lnTo>
                  <a:pt x="13508" y="3706"/>
                </a:lnTo>
                <a:lnTo>
                  <a:pt x="13508" y="3271"/>
                </a:lnTo>
                <a:lnTo>
                  <a:pt x="12997" y="3271"/>
                </a:lnTo>
                <a:close/>
                <a:moveTo>
                  <a:pt x="12456" y="3271"/>
                </a:moveTo>
                <a:lnTo>
                  <a:pt x="12456" y="3706"/>
                </a:lnTo>
                <a:lnTo>
                  <a:pt x="12967" y="3706"/>
                </a:lnTo>
                <a:lnTo>
                  <a:pt x="12967" y="3271"/>
                </a:lnTo>
                <a:lnTo>
                  <a:pt x="12456" y="3271"/>
                </a:lnTo>
                <a:close/>
                <a:moveTo>
                  <a:pt x="11914" y="3271"/>
                </a:moveTo>
                <a:lnTo>
                  <a:pt x="11914" y="3706"/>
                </a:lnTo>
                <a:lnTo>
                  <a:pt x="12425" y="3706"/>
                </a:lnTo>
                <a:lnTo>
                  <a:pt x="12425" y="3271"/>
                </a:lnTo>
                <a:lnTo>
                  <a:pt x="11914" y="3271"/>
                </a:lnTo>
                <a:close/>
                <a:moveTo>
                  <a:pt x="11372" y="3271"/>
                </a:moveTo>
                <a:lnTo>
                  <a:pt x="11372" y="3706"/>
                </a:lnTo>
                <a:lnTo>
                  <a:pt x="11883" y="3706"/>
                </a:lnTo>
                <a:lnTo>
                  <a:pt x="11883" y="3271"/>
                </a:lnTo>
                <a:lnTo>
                  <a:pt x="11372" y="3271"/>
                </a:lnTo>
                <a:close/>
                <a:moveTo>
                  <a:pt x="10831" y="3271"/>
                </a:moveTo>
                <a:lnTo>
                  <a:pt x="10831" y="3706"/>
                </a:lnTo>
                <a:lnTo>
                  <a:pt x="11341" y="3706"/>
                </a:lnTo>
                <a:lnTo>
                  <a:pt x="11341" y="3271"/>
                </a:lnTo>
                <a:lnTo>
                  <a:pt x="10831" y="3271"/>
                </a:lnTo>
                <a:close/>
                <a:moveTo>
                  <a:pt x="10289" y="3271"/>
                </a:moveTo>
                <a:lnTo>
                  <a:pt x="10289" y="3706"/>
                </a:lnTo>
                <a:lnTo>
                  <a:pt x="10800" y="3706"/>
                </a:lnTo>
                <a:lnTo>
                  <a:pt x="10800" y="3271"/>
                </a:lnTo>
                <a:lnTo>
                  <a:pt x="10289" y="3271"/>
                </a:lnTo>
                <a:close/>
                <a:moveTo>
                  <a:pt x="9747" y="3271"/>
                </a:moveTo>
                <a:lnTo>
                  <a:pt x="9747" y="3706"/>
                </a:lnTo>
                <a:lnTo>
                  <a:pt x="10258" y="3706"/>
                </a:lnTo>
                <a:lnTo>
                  <a:pt x="10258" y="3271"/>
                </a:lnTo>
                <a:lnTo>
                  <a:pt x="9747" y="3271"/>
                </a:lnTo>
                <a:close/>
                <a:moveTo>
                  <a:pt x="9206" y="3271"/>
                </a:moveTo>
                <a:lnTo>
                  <a:pt x="9206" y="3706"/>
                </a:lnTo>
                <a:lnTo>
                  <a:pt x="9716" y="3706"/>
                </a:lnTo>
                <a:lnTo>
                  <a:pt x="9716" y="3271"/>
                </a:lnTo>
                <a:lnTo>
                  <a:pt x="9206" y="3271"/>
                </a:lnTo>
                <a:close/>
                <a:moveTo>
                  <a:pt x="8664" y="3271"/>
                </a:moveTo>
                <a:lnTo>
                  <a:pt x="8664" y="3706"/>
                </a:lnTo>
                <a:lnTo>
                  <a:pt x="9175" y="3706"/>
                </a:lnTo>
                <a:lnTo>
                  <a:pt x="9175" y="3271"/>
                </a:lnTo>
                <a:lnTo>
                  <a:pt x="8664" y="3271"/>
                </a:lnTo>
                <a:close/>
                <a:moveTo>
                  <a:pt x="8122" y="3271"/>
                </a:moveTo>
                <a:lnTo>
                  <a:pt x="8122" y="3706"/>
                </a:lnTo>
                <a:lnTo>
                  <a:pt x="8633" y="3706"/>
                </a:lnTo>
                <a:lnTo>
                  <a:pt x="8633" y="3271"/>
                </a:lnTo>
                <a:lnTo>
                  <a:pt x="8122" y="3271"/>
                </a:lnTo>
                <a:close/>
                <a:moveTo>
                  <a:pt x="7581" y="3271"/>
                </a:moveTo>
                <a:lnTo>
                  <a:pt x="7581" y="3706"/>
                </a:lnTo>
                <a:lnTo>
                  <a:pt x="8091" y="3706"/>
                </a:lnTo>
                <a:lnTo>
                  <a:pt x="8091" y="3271"/>
                </a:lnTo>
                <a:lnTo>
                  <a:pt x="7581" y="3271"/>
                </a:lnTo>
                <a:close/>
                <a:moveTo>
                  <a:pt x="7039" y="3271"/>
                </a:moveTo>
                <a:lnTo>
                  <a:pt x="7039" y="3706"/>
                </a:lnTo>
                <a:lnTo>
                  <a:pt x="7550" y="3706"/>
                </a:lnTo>
                <a:lnTo>
                  <a:pt x="7550" y="3271"/>
                </a:lnTo>
                <a:lnTo>
                  <a:pt x="7039" y="3271"/>
                </a:lnTo>
                <a:close/>
                <a:moveTo>
                  <a:pt x="6497" y="3271"/>
                </a:moveTo>
                <a:lnTo>
                  <a:pt x="6497" y="3706"/>
                </a:lnTo>
                <a:lnTo>
                  <a:pt x="7008" y="3706"/>
                </a:lnTo>
                <a:lnTo>
                  <a:pt x="7008" y="3271"/>
                </a:lnTo>
                <a:lnTo>
                  <a:pt x="6497" y="3271"/>
                </a:lnTo>
                <a:close/>
                <a:moveTo>
                  <a:pt x="5955" y="3271"/>
                </a:moveTo>
                <a:lnTo>
                  <a:pt x="5955" y="3706"/>
                </a:lnTo>
                <a:lnTo>
                  <a:pt x="6466" y="3706"/>
                </a:lnTo>
                <a:lnTo>
                  <a:pt x="6466" y="3271"/>
                </a:lnTo>
                <a:lnTo>
                  <a:pt x="5955" y="3271"/>
                </a:lnTo>
                <a:close/>
                <a:moveTo>
                  <a:pt x="5414" y="3271"/>
                </a:moveTo>
                <a:lnTo>
                  <a:pt x="5414" y="3706"/>
                </a:lnTo>
                <a:lnTo>
                  <a:pt x="5925" y="3706"/>
                </a:lnTo>
                <a:lnTo>
                  <a:pt x="5925" y="3271"/>
                </a:lnTo>
                <a:lnTo>
                  <a:pt x="5414" y="3271"/>
                </a:lnTo>
                <a:close/>
                <a:moveTo>
                  <a:pt x="4872" y="3271"/>
                </a:moveTo>
                <a:lnTo>
                  <a:pt x="4872" y="3706"/>
                </a:lnTo>
                <a:lnTo>
                  <a:pt x="5383" y="3706"/>
                </a:lnTo>
                <a:lnTo>
                  <a:pt x="5383" y="3271"/>
                </a:lnTo>
                <a:lnTo>
                  <a:pt x="4872" y="3271"/>
                </a:lnTo>
                <a:close/>
                <a:moveTo>
                  <a:pt x="4330" y="3271"/>
                </a:moveTo>
                <a:lnTo>
                  <a:pt x="4330" y="3706"/>
                </a:lnTo>
                <a:lnTo>
                  <a:pt x="4841" y="3706"/>
                </a:lnTo>
                <a:lnTo>
                  <a:pt x="4841" y="3271"/>
                </a:lnTo>
                <a:lnTo>
                  <a:pt x="4330" y="3271"/>
                </a:lnTo>
                <a:close/>
                <a:moveTo>
                  <a:pt x="3789" y="3271"/>
                </a:moveTo>
                <a:lnTo>
                  <a:pt x="3789" y="3706"/>
                </a:lnTo>
                <a:lnTo>
                  <a:pt x="4300" y="3706"/>
                </a:lnTo>
                <a:lnTo>
                  <a:pt x="4300" y="3271"/>
                </a:lnTo>
                <a:lnTo>
                  <a:pt x="3789" y="3271"/>
                </a:lnTo>
                <a:close/>
                <a:moveTo>
                  <a:pt x="3247" y="3271"/>
                </a:moveTo>
                <a:lnTo>
                  <a:pt x="3247" y="3706"/>
                </a:lnTo>
                <a:lnTo>
                  <a:pt x="3758" y="3706"/>
                </a:lnTo>
                <a:lnTo>
                  <a:pt x="3758" y="3271"/>
                </a:lnTo>
                <a:lnTo>
                  <a:pt x="3247" y="3271"/>
                </a:lnTo>
                <a:close/>
                <a:moveTo>
                  <a:pt x="2705" y="3271"/>
                </a:moveTo>
                <a:lnTo>
                  <a:pt x="2705" y="3706"/>
                </a:lnTo>
                <a:lnTo>
                  <a:pt x="3216" y="3706"/>
                </a:lnTo>
                <a:lnTo>
                  <a:pt x="3216" y="3271"/>
                </a:lnTo>
                <a:lnTo>
                  <a:pt x="2705" y="3271"/>
                </a:lnTo>
                <a:close/>
                <a:moveTo>
                  <a:pt x="2164" y="3271"/>
                </a:moveTo>
                <a:lnTo>
                  <a:pt x="2164" y="3706"/>
                </a:lnTo>
                <a:lnTo>
                  <a:pt x="2675" y="3706"/>
                </a:lnTo>
                <a:lnTo>
                  <a:pt x="2675" y="3271"/>
                </a:lnTo>
                <a:lnTo>
                  <a:pt x="2164" y="3271"/>
                </a:lnTo>
                <a:close/>
                <a:moveTo>
                  <a:pt x="1622" y="3271"/>
                </a:moveTo>
                <a:lnTo>
                  <a:pt x="1622" y="3706"/>
                </a:lnTo>
                <a:lnTo>
                  <a:pt x="2133" y="3706"/>
                </a:lnTo>
                <a:lnTo>
                  <a:pt x="2133" y="3271"/>
                </a:lnTo>
                <a:lnTo>
                  <a:pt x="1622" y="3271"/>
                </a:lnTo>
                <a:close/>
                <a:moveTo>
                  <a:pt x="1080" y="3271"/>
                </a:moveTo>
                <a:lnTo>
                  <a:pt x="1080" y="3706"/>
                </a:lnTo>
                <a:lnTo>
                  <a:pt x="1591" y="3706"/>
                </a:lnTo>
                <a:lnTo>
                  <a:pt x="1591" y="3271"/>
                </a:lnTo>
                <a:lnTo>
                  <a:pt x="1080" y="3271"/>
                </a:lnTo>
                <a:close/>
                <a:moveTo>
                  <a:pt x="539" y="3271"/>
                </a:moveTo>
                <a:lnTo>
                  <a:pt x="539" y="3706"/>
                </a:lnTo>
                <a:lnTo>
                  <a:pt x="1049" y="3706"/>
                </a:lnTo>
                <a:lnTo>
                  <a:pt x="1049" y="3271"/>
                </a:lnTo>
                <a:lnTo>
                  <a:pt x="539" y="3271"/>
                </a:lnTo>
                <a:close/>
                <a:moveTo>
                  <a:pt x="31" y="3271"/>
                </a:moveTo>
                <a:lnTo>
                  <a:pt x="31" y="3706"/>
                </a:lnTo>
                <a:lnTo>
                  <a:pt x="508" y="3706"/>
                </a:lnTo>
                <a:lnTo>
                  <a:pt x="508" y="3271"/>
                </a:lnTo>
                <a:lnTo>
                  <a:pt x="31" y="3271"/>
                </a:lnTo>
                <a:close/>
                <a:moveTo>
                  <a:pt x="14622" y="2807"/>
                </a:moveTo>
                <a:lnTo>
                  <a:pt x="14622" y="3243"/>
                </a:lnTo>
                <a:lnTo>
                  <a:pt x="15133" y="3243"/>
                </a:lnTo>
                <a:lnTo>
                  <a:pt x="15133" y="2807"/>
                </a:lnTo>
                <a:lnTo>
                  <a:pt x="14622" y="2807"/>
                </a:lnTo>
                <a:close/>
                <a:moveTo>
                  <a:pt x="14081" y="2807"/>
                </a:moveTo>
                <a:lnTo>
                  <a:pt x="14081" y="3243"/>
                </a:lnTo>
                <a:lnTo>
                  <a:pt x="14592" y="3243"/>
                </a:lnTo>
                <a:lnTo>
                  <a:pt x="14592" y="2807"/>
                </a:lnTo>
                <a:lnTo>
                  <a:pt x="14081" y="2807"/>
                </a:lnTo>
                <a:close/>
                <a:moveTo>
                  <a:pt x="13539" y="2807"/>
                </a:moveTo>
                <a:lnTo>
                  <a:pt x="13539" y="3243"/>
                </a:lnTo>
                <a:lnTo>
                  <a:pt x="14050" y="3243"/>
                </a:lnTo>
                <a:lnTo>
                  <a:pt x="14050" y="2807"/>
                </a:lnTo>
                <a:lnTo>
                  <a:pt x="13539" y="2807"/>
                </a:lnTo>
                <a:close/>
                <a:moveTo>
                  <a:pt x="12997" y="2807"/>
                </a:moveTo>
                <a:lnTo>
                  <a:pt x="12997" y="3243"/>
                </a:lnTo>
                <a:lnTo>
                  <a:pt x="13508" y="3243"/>
                </a:lnTo>
                <a:lnTo>
                  <a:pt x="13508" y="2807"/>
                </a:lnTo>
                <a:lnTo>
                  <a:pt x="12997" y="2807"/>
                </a:lnTo>
                <a:close/>
                <a:moveTo>
                  <a:pt x="12456" y="2807"/>
                </a:moveTo>
                <a:lnTo>
                  <a:pt x="12456" y="3243"/>
                </a:lnTo>
                <a:lnTo>
                  <a:pt x="12967" y="3243"/>
                </a:lnTo>
                <a:lnTo>
                  <a:pt x="12967" y="2807"/>
                </a:lnTo>
                <a:lnTo>
                  <a:pt x="12456" y="2807"/>
                </a:lnTo>
                <a:close/>
                <a:moveTo>
                  <a:pt x="11914" y="2807"/>
                </a:moveTo>
                <a:lnTo>
                  <a:pt x="11914" y="3243"/>
                </a:lnTo>
                <a:lnTo>
                  <a:pt x="12425" y="3243"/>
                </a:lnTo>
                <a:lnTo>
                  <a:pt x="12425" y="2807"/>
                </a:lnTo>
                <a:lnTo>
                  <a:pt x="11914" y="2807"/>
                </a:lnTo>
                <a:close/>
                <a:moveTo>
                  <a:pt x="11372" y="2807"/>
                </a:moveTo>
                <a:lnTo>
                  <a:pt x="11372" y="3243"/>
                </a:lnTo>
                <a:lnTo>
                  <a:pt x="11883" y="3243"/>
                </a:lnTo>
                <a:lnTo>
                  <a:pt x="11883" y="2807"/>
                </a:lnTo>
                <a:lnTo>
                  <a:pt x="11372" y="2807"/>
                </a:lnTo>
                <a:close/>
                <a:moveTo>
                  <a:pt x="10831" y="2807"/>
                </a:moveTo>
                <a:lnTo>
                  <a:pt x="10831" y="3243"/>
                </a:lnTo>
                <a:lnTo>
                  <a:pt x="11341" y="3243"/>
                </a:lnTo>
                <a:lnTo>
                  <a:pt x="11341" y="2807"/>
                </a:lnTo>
                <a:lnTo>
                  <a:pt x="10831" y="2807"/>
                </a:lnTo>
                <a:close/>
                <a:moveTo>
                  <a:pt x="10289" y="2807"/>
                </a:moveTo>
                <a:lnTo>
                  <a:pt x="10289" y="3243"/>
                </a:lnTo>
                <a:lnTo>
                  <a:pt x="10800" y="3243"/>
                </a:lnTo>
                <a:lnTo>
                  <a:pt x="10800" y="2807"/>
                </a:lnTo>
                <a:lnTo>
                  <a:pt x="10289" y="2807"/>
                </a:lnTo>
                <a:close/>
                <a:moveTo>
                  <a:pt x="9747" y="2807"/>
                </a:moveTo>
                <a:lnTo>
                  <a:pt x="9747" y="3243"/>
                </a:lnTo>
                <a:lnTo>
                  <a:pt x="10258" y="3243"/>
                </a:lnTo>
                <a:lnTo>
                  <a:pt x="10258" y="2807"/>
                </a:lnTo>
                <a:lnTo>
                  <a:pt x="9747" y="2807"/>
                </a:lnTo>
                <a:close/>
                <a:moveTo>
                  <a:pt x="9206" y="2807"/>
                </a:moveTo>
                <a:lnTo>
                  <a:pt x="9206" y="3243"/>
                </a:lnTo>
                <a:lnTo>
                  <a:pt x="9716" y="3243"/>
                </a:lnTo>
                <a:lnTo>
                  <a:pt x="9716" y="2807"/>
                </a:lnTo>
                <a:lnTo>
                  <a:pt x="9206" y="2807"/>
                </a:lnTo>
                <a:close/>
                <a:moveTo>
                  <a:pt x="8664" y="2807"/>
                </a:moveTo>
                <a:lnTo>
                  <a:pt x="8664" y="3243"/>
                </a:lnTo>
                <a:lnTo>
                  <a:pt x="9175" y="3243"/>
                </a:lnTo>
                <a:lnTo>
                  <a:pt x="9175" y="2807"/>
                </a:lnTo>
                <a:lnTo>
                  <a:pt x="8664" y="2807"/>
                </a:lnTo>
                <a:close/>
                <a:moveTo>
                  <a:pt x="8122" y="2807"/>
                </a:moveTo>
                <a:lnTo>
                  <a:pt x="8122" y="3243"/>
                </a:lnTo>
                <a:lnTo>
                  <a:pt x="8633" y="3243"/>
                </a:lnTo>
                <a:lnTo>
                  <a:pt x="8633" y="2807"/>
                </a:lnTo>
                <a:lnTo>
                  <a:pt x="8122" y="2807"/>
                </a:lnTo>
                <a:close/>
                <a:moveTo>
                  <a:pt x="7581" y="2807"/>
                </a:moveTo>
                <a:lnTo>
                  <a:pt x="7581" y="3243"/>
                </a:lnTo>
                <a:lnTo>
                  <a:pt x="8091" y="3243"/>
                </a:lnTo>
                <a:lnTo>
                  <a:pt x="8091" y="2807"/>
                </a:lnTo>
                <a:lnTo>
                  <a:pt x="7581" y="2807"/>
                </a:lnTo>
                <a:close/>
                <a:moveTo>
                  <a:pt x="7039" y="2807"/>
                </a:moveTo>
                <a:lnTo>
                  <a:pt x="7039" y="3243"/>
                </a:lnTo>
                <a:lnTo>
                  <a:pt x="7550" y="3243"/>
                </a:lnTo>
                <a:lnTo>
                  <a:pt x="7550" y="2807"/>
                </a:lnTo>
                <a:lnTo>
                  <a:pt x="7039" y="2807"/>
                </a:lnTo>
                <a:close/>
                <a:moveTo>
                  <a:pt x="6497" y="2807"/>
                </a:moveTo>
                <a:lnTo>
                  <a:pt x="6497" y="3243"/>
                </a:lnTo>
                <a:lnTo>
                  <a:pt x="7008" y="3243"/>
                </a:lnTo>
                <a:lnTo>
                  <a:pt x="7008" y="2807"/>
                </a:lnTo>
                <a:lnTo>
                  <a:pt x="6497" y="2807"/>
                </a:lnTo>
                <a:close/>
                <a:moveTo>
                  <a:pt x="5955" y="2807"/>
                </a:moveTo>
                <a:lnTo>
                  <a:pt x="5955" y="3243"/>
                </a:lnTo>
                <a:lnTo>
                  <a:pt x="6466" y="3243"/>
                </a:lnTo>
                <a:lnTo>
                  <a:pt x="6466" y="2807"/>
                </a:lnTo>
                <a:lnTo>
                  <a:pt x="5955" y="2807"/>
                </a:lnTo>
                <a:close/>
                <a:moveTo>
                  <a:pt x="5414" y="2807"/>
                </a:moveTo>
                <a:lnTo>
                  <a:pt x="5414" y="3243"/>
                </a:lnTo>
                <a:lnTo>
                  <a:pt x="5925" y="3243"/>
                </a:lnTo>
                <a:lnTo>
                  <a:pt x="5925" y="2807"/>
                </a:lnTo>
                <a:lnTo>
                  <a:pt x="5414" y="2807"/>
                </a:lnTo>
                <a:close/>
                <a:moveTo>
                  <a:pt x="4872" y="2807"/>
                </a:moveTo>
                <a:lnTo>
                  <a:pt x="4872" y="3243"/>
                </a:lnTo>
                <a:lnTo>
                  <a:pt x="5383" y="3243"/>
                </a:lnTo>
                <a:lnTo>
                  <a:pt x="5383" y="2807"/>
                </a:lnTo>
                <a:lnTo>
                  <a:pt x="4872" y="2807"/>
                </a:lnTo>
                <a:close/>
                <a:moveTo>
                  <a:pt x="4330" y="2807"/>
                </a:moveTo>
                <a:lnTo>
                  <a:pt x="4330" y="3243"/>
                </a:lnTo>
                <a:lnTo>
                  <a:pt x="4841" y="3243"/>
                </a:lnTo>
                <a:lnTo>
                  <a:pt x="4841" y="2807"/>
                </a:lnTo>
                <a:lnTo>
                  <a:pt x="4330" y="2807"/>
                </a:lnTo>
                <a:close/>
                <a:moveTo>
                  <a:pt x="3789" y="2807"/>
                </a:moveTo>
                <a:lnTo>
                  <a:pt x="3789" y="3243"/>
                </a:lnTo>
                <a:lnTo>
                  <a:pt x="4300" y="3243"/>
                </a:lnTo>
                <a:lnTo>
                  <a:pt x="4300" y="2807"/>
                </a:lnTo>
                <a:lnTo>
                  <a:pt x="3789" y="2807"/>
                </a:lnTo>
                <a:close/>
                <a:moveTo>
                  <a:pt x="3247" y="2807"/>
                </a:moveTo>
                <a:lnTo>
                  <a:pt x="3247" y="3243"/>
                </a:lnTo>
                <a:lnTo>
                  <a:pt x="3758" y="3243"/>
                </a:lnTo>
                <a:lnTo>
                  <a:pt x="3758" y="2807"/>
                </a:lnTo>
                <a:lnTo>
                  <a:pt x="3247" y="2807"/>
                </a:lnTo>
                <a:close/>
                <a:moveTo>
                  <a:pt x="2705" y="2807"/>
                </a:moveTo>
                <a:lnTo>
                  <a:pt x="2705" y="3243"/>
                </a:lnTo>
                <a:lnTo>
                  <a:pt x="3216" y="3243"/>
                </a:lnTo>
                <a:lnTo>
                  <a:pt x="3216" y="2807"/>
                </a:lnTo>
                <a:lnTo>
                  <a:pt x="2705" y="2807"/>
                </a:lnTo>
                <a:close/>
                <a:moveTo>
                  <a:pt x="2164" y="2807"/>
                </a:moveTo>
                <a:lnTo>
                  <a:pt x="2164" y="3243"/>
                </a:lnTo>
                <a:lnTo>
                  <a:pt x="2675" y="3243"/>
                </a:lnTo>
                <a:lnTo>
                  <a:pt x="2675" y="2807"/>
                </a:lnTo>
                <a:lnTo>
                  <a:pt x="2164" y="2807"/>
                </a:lnTo>
                <a:close/>
                <a:moveTo>
                  <a:pt x="1622" y="2807"/>
                </a:moveTo>
                <a:lnTo>
                  <a:pt x="1622" y="3243"/>
                </a:lnTo>
                <a:lnTo>
                  <a:pt x="2133" y="3243"/>
                </a:lnTo>
                <a:lnTo>
                  <a:pt x="2133" y="2807"/>
                </a:lnTo>
                <a:lnTo>
                  <a:pt x="1622" y="2807"/>
                </a:lnTo>
                <a:close/>
                <a:moveTo>
                  <a:pt x="1080" y="2807"/>
                </a:moveTo>
                <a:lnTo>
                  <a:pt x="1080" y="3243"/>
                </a:lnTo>
                <a:lnTo>
                  <a:pt x="1591" y="3243"/>
                </a:lnTo>
                <a:lnTo>
                  <a:pt x="1591" y="2807"/>
                </a:lnTo>
                <a:lnTo>
                  <a:pt x="1080" y="2807"/>
                </a:lnTo>
                <a:close/>
                <a:moveTo>
                  <a:pt x="539" y="2807"/>
                </a:moveTo>
                <a:lnTo>
                  <a:pt x="539" y="3243"/>
                </a:lnTo>
                <a:lnTo>
                  <a:pt x="1049" y="3243"/>
                </a:lnTo>
                <a:lnTo>
                  <a:pt x="1049" y="2807"/>
                </a:lnTo>
                <a:lnTo>
                  <a:pt x="539" y="2807"/>
                </a:lnTo>
                <a:close/>
                <a:moveTo>
                  <a:pt x="31" y="2807"/>
                </a:moveTo>
                <a:lnTo>
                  <a:pt x="31" y="3243"/>
                </a:lnTo>
                <a:lnTo>
                  <a:pt x="508" y="3243"/>
                </a:lnTo>
                <a:lnTo>
                  <a:pt x="508" y="2807"/>
                </a:lnTo>
                <a:lnTo>
                  <a:pt x="31" y="2807"/>
                </a:lnTo>
                <a:close/>
                <a:moveTo>
                  <a:pt x="14622" y="2343"/>
                </a:moveTo>
                <a:lnTo>
                  <a:pt x="14622" y="2779"/>
                </a:lnTo>
                <a:lnTo>
                  <a:pt x="15133" y="2779"/>
                </a:lnTo>
                <a:lnTo>
                  <a:pt x="15133" y="2343"/>
                </a:lnTo>
                <a:lnTo>
                  <a:pt x="14622" y="2343"/>
                </a:lnTo>
                <a:close/>
                <a:moveTo>
                  <a:pt x="14081" y="2343"/>
                </a:moveTo>
                <a:lnTo>
                  <a:pt x="14081" y="2779"/>
                </a:lnTo>
                <a:lnTo>
                  <a:pt x="14592" y="2779"/>
                </a:lnTo>
                <a:lnTo>
                  <a:pt x="14592" y="2343"/>
                </a:lnTo>
                <a:lnTo>
                  <a:pt x="14081" y="2343"/>
                </a:lnTo>
                <a:close/>
                <a:moveTo>
                  <a:pt x="13539" y="2343"/>
                </a:moveTo>
                <a:lnTo>
                  <a:pt x="13539" y="2779"/>
                </a:lnTo>
                <a:lnTo>
                  <a:pt x="14050" y="2779"/>
                </a:lnTo>
                <a:lnTo>
                  <a:pt x="14050" y="2343"/>
                </a:lnTo>
                <a:lnTo>
                  <a:pt x="13539" y="2343"/>
                </a:lnTo>
                <a:close/>
                <a:moveTo>
                  <a:pt x="12997" y="2343"/>
                </a:moveTo>
                <a:lnTo>
                  <a:pt x="12997" y="2779"/>
                </a:lnTo>
                <a:lnTo>
                  <a:pt x="13508" y="2779"/>
                </a:lnTo>
                <a:lnTo>
                  <a:pt x="13508" y="2343"/>
                </a:lnTo>
                <a:lnTo>
                  <a:pt x="12997" y="2343"/>
                </a:lnTo>
                <a:close/>
                <a:moveTo>
                  <a:pt x="12456" y="2343"/>
                </a:moveTo>
                <a:lnTo>
                  <a:pt x="12456" y="2779"/>
                </a:lnTo>
                <a:lnTo>
                  <a:pt x="12967" y="2779"/>
                </a:lnTo>
                <a:lnTo>
                  <a:pt x="12967" y="2343"/>
                </a:lnTo>
                <a:lnTo>
                  <a:pt x="12456" y="2343"/>
                </a:lnTo>
                <a:close/>
                <a:moveTo>
                  <a:pt x="11914" y="2343"/>
                </a:moveTo>
                <a:lnTo>
                  <a:pt x="11914" y="2779"/>
                </a:lnTo>
                <a:lnTo>
                  <a:pt x="12425" y="2779"/>
                </a:lnTo>
                <a:lnTo>
                  <a:pt x="12425" y="2343"/>
                </a:lnTo>
                <a:lnTo>
                  <a:pt x="11914" y="2343"/>
                </a:lnTo>
                <a:close/>
                <a:moveTo>
                  <a:pt x="11372" y="2343"/>
                </a:moveTo>
                <a:lnTo>
                  <a:pt x="11372" y="2779"/>
                </a:lnTo>
                <a:lnTo>
                  <a:pt x="11883" y="2779"/>
                </a:lnTo>
                <a:lnTo>
                  <a:pt x="11883" y="2343"/>
                </a:lnTo>
                <a:lnTo>
                  <a:pt x="11372" y="2343"/>
                </a:lnTo>
                <a:close/>
                <a:moveTo>
                  <a:pt x="10831" y="2343"/>
                </a:moveTo>
                <a:lnTo>
                  <a:pt x="10831" y="2779"/>
                </a:lnTo>
                <a:lnTo>
                  <a:pt x="11341" y="2779"/>
                </a:lnTo>
                <a:lnTo>
                  <a:pt x="11341" y="2343"/>
                </a:lnTo>
                <a:lnTo>
                  <a:pt x="10831" y="2343"/>
                </a:lnTo>
                <a:close/>
                <a:moveTo>
                  <a:pt x="10289" y="2343"/>
                </a:moveTo>
                <a:lnTo>
                  <a:pt x="10289" y="2779"/>
                </a:lnTo>
                <a:lnTo>
                  <a:pt x="10800" y="2779"/>
                </a:lnTo>
                <a:lnTo>
                  <a:pt x="10800" y="2343"/>
                </a:lnTo>
                <a:lnTo>
                  <a:pt x="10289" y="2343"/>
                </a:lnTo>
                <a:close/>
                <a:moveTo>
                  <a:pt x="9747" y="2343"/>
                </a:moveTo>
                <a:lnTo>
                  <a:pt x="9747" y="2779"/>
                </a:lnTo>
                <a:lnTo>
                  <a:pt x="10258" y="2779"/>
                </a:lnTo>
                <a:lnTo>
                  <a:pt x="10258" y="2343"/>
                </a:lnTo>
                <a:lnTo>
                  <a:pt x="9747" y="2343"/>
                </a:lnTo>
                <a:close/>
                <a:moveTo>
                  <a:pt x="9206" y="2343"/>
                </a:moveTo>
                <a:lnTo>
                  <a:pt x="9206" y="2779"/>
                </a:lnTo>
                <a:lnTo>
                  <a:pt x="9716" y="2779"/>
                </a:lnTo>
                <a:lnTo>
                  <a:pt x="9716" y="2343"/>
                </a:lnTo>
                <a:lnTo>
                  <a:pt x="9206" y="2343"/>
                </a:lnTo>
                <a:close/>
                <a:moveTo>
                  <a:pt x="8664" y="2343"/>
                </a:moveTo>
                <a:lnTo>
                  <a:pt x="8664" y="2779"/>
                </a:lnTo>
                <a:lnTo>
                  <a:pt x="9175" y="2779"/>
                </a:lnTo>
                <a:lnTo>
                  <a:pt x="9175" y="2343"/>
                </a:lnTo>
                <a:lnTo>
                  <a:pt x="8664" y="2343"/>
                </a:lnTo>
                <a:close/>
                <a:moveTo>
                  <a:pt x="8122" y="2343"/>
                </a:moveTo>
                <a:lnTo>
                  <a:pt x="8122" y="2779"/>
                </a:lnTo>
                <a:lnTo>
                  <a:pt x="8633" y="2779"/>
                </a:lnTo>
                <a:lnTo>
                  <a:pt x="8633" y="2343"/>
                </a:lnTo>
                <a:lnTo>
                  <a:pt x="8122" y="2343"/>
                </a:lnTo>
                <a:close/>
                <a:moveTo>
                  <a:pt x="7581" y="2343"/>
                </a:moveTo>
                <a:lnTo>
                  <a:pt x="7581" y="2779"/>
                </a:lnTo>
                <a:lnTo>
                  <a:pt x="8091" y="2779"/>
                </a:lnTo>
                <a:lnTo>
                  <a:pt x="8091" y="2343"/>
                </a:lnTo>
                <a:lnTo>
                  <a:pt x="7581" y="2343"/>
                </a:lnTo>
                <a:close/>
                <a:moveTo>
                  <a:pt x="7039" y="2343"/>
                </a:moveTo>
                <a:lnTo>
                  <a:pt x="7039" y="2779"/>
                </a:lnTo>
                <a:lnTo>
                  <a:pt x="7550" y="2779"/>
                </a:lnTo>
                <a:lnTo>
                  <a:pt x="7550" y="2343"/>
                </a:lnTo>
                <a:lnTo>
                  <a:pt x="7039" y="2343"/>
                </a:lnTo>
                <a:close/>
                <a:moveTo>
                  <a:pt x="6497" y="2343"/>
                </a:moveTo>
                <a:lnTo>
                  <a:pt x="6497" y="2779"/>
                </a:lnTo>
                <a:lnTo>
                  <a:pt x="7008" y="2779"/>
                </a:lnTo>
                <a:lnTo>
                  <a:pt x="7008" y="2343"/>
                </a:lnTo>
                <a:lnTo>
                  <a:pt x="6497" y="2343"/>
                </a:lnTo>
                <a:close/>
                <a:moveTo>
                  <a:pt x="5955" y="2343"/>
                </a:moveTo>
                <a:lnTo>
                  <a:pt x="5955" y="2779"/>
                </a:lnTo>
                <a:lnTo>
                  <a:pt x="6466" y="2779"/>
                </a:lnTo>
                <a:lnTo>
                  <a:pt x="6466" y="2343"/>
                </a:lnTo>
                <a:lnTo>
                  <a:pt x="5955" y="2343"/>
                </a:lnTo>
                <a:close/>
                <a:moveTo>
                  <a:pt x="5414" y="2343"/>
                </a:moveTo>
                <a:lnTo>
                  <a:pt x="5414" y="2779"/>
                </a:lnTo>
                <a:lnTo>
                  <a:pt x="5925" y="2779"/>
                </a:lnTo>
                <a:lnTo>
                  <a:pt x="5925" y="2343"/>
                </a:lnTo>
                <a:lnTo>
                  <a:pt x="5414" y="2343"/>
                </a:lnTo>
                <a:close/>
                <a:moveTo>
                  <a:pt x="4872" y="2343"/>
                </a:moveTo>
                <a:lnTo>
                  <a:pt x="4872" y="2779"/>
                </a:lnTo>
                <a:lnTo>
                  <a:pt x="5383" y="2779"/>
                </a:lnTo>
                <a:lnTo>
                  <a:pt x="5383" y="2343"/>
                </a:lnTo>
                <a:lnTo>
                  <a:pt x="4872" y="2343"/>
                </a:lnTo>
                <a:close/>
                <a:moveTo>
                  <a:pt x="4330" y="2343"/>
                </a:moveTo>
                <a:lnTo>
                  <a:pt x="4330" y="2779"/>
                </a:lnTo>
                <a:lnTo>
                  <a:pt x="4841" y="2779"/>
                </a:lnTo>
                <a:lnTo>
                  <a:pt x="4841" y="2343"/>
                </a:lnTo>
                <a:lnTo>
                  <a:pt x="4330" y="2343"/>
                </a:lnTo>
                <a:close/>
                <a:moveTo>
                  <a:pt x="3789" y="2343"/>
                </a:moveTo>
                <a:lnTo>
                  <a:pt x="3789" y="2779"/>
                </a:lnTo>
                <a:lnTo>
                  <a:pt x="4300" y="2779"/>
                </a:lnTo>
                <a:lnTo>
                  <a:pt x="4300" y="2343"/>
                </a:lnTo>
                <a:lnTo>
                  <a:pt x="3789" y="2343"/>
                </a:lnTo>
                <a:close/>
                <a:moveTo>
                  <a:pt x="3247" y="2343"/>
                </a:moveTo>
                <a:lnTo>
                  <a:pt x="3247" y="2779"/>
                </a:lnTo>
                <a:lnTo>
                  <a:pt x="3758" y="2779"/>
                </a:lnTo>
                <a:lnTo>
                  <a:pt x="3758" y="2343"/>
                </a:lnTo>
                <a:lnTo>
                  <a:pt x="3247" y="2343"/>
                </a:lnTo>
                <a:close/>
                <a:moveTo>
                  <a:pt x="2705" y="2343"/>
                </a:moveTo>
                <a:lnTo>
                  <a:pt x="2705" y="2779"/>
                </a:lnTo>
                <a:lnTo>
                  <a:pt x="3216" y="2779"/>
                </a:lnTo>
                <a:lnTo>
                  <a:pt x="3216" y="2343"/>
                </a:lnTo>
                <a:lnTo>
                  <a:pt x="2705" y="2343"/>
                </a:lnTo>
                <a:close/>
                <a:moveTo>
                  <a:pt x="2164" y="2343"/>
                </a:moveTo>
                <a:lnTo>
                  <a:pt x="2164" y="2779"/>
                </a:lnTo>
                <a:lnTo>
                  <a:pt x="2675" y="2779"/>
                </a:lnTo>
                <a:lnTo>
                  <a:pt x="2675" y="2343"/>
                </a:lnTo>
                <a:lnTo>
                  <a:pt x="2164" y="2343"/>
                </a:lnTo>
                <a:close/>
                <a:moveTo>
                  <a:pt x="1622" y="2343"/>
                </a:moveTo>
                <a:lnTo>
                  <a:pt x="1622" y="2779"/>
                </a:lnTo>
                <a:lnTo>
                  <a:pt x="2133" y="2779"/>
                </a:lnTo>
                <a:lnTo>
                  <a:pt x="2133" y="2343"/>
                </a:lnTo>
                <a:lnTo>
                  <a:pt x="1622" y="2343"/>
                </a:lnTo>
                <a:close/>
                <a:moveTo>
                  <a:pt x="1080" y="2343"/>
                </a:moveTo>
                <a:lnTo>
                  <a:pt x="1080" y="2779"/>
                </a:lnTo>
                <a:lnTo>
                  <a:pt x="1591" y="2779"/>
                </a:lnTo>
                <a:lnTo>
                  <a:pt x="1591" y="2343"/>
                </a:lnTo>
                <a:lnTo>
                  <a:pt x="1080" y="2343"/>
                </a:lnTo>
                <a:close/>
                <a:moveTo>
                  <a:pt x="539" y="2343"/>
                </a:moveTo>
                <a:lnTo>
                  <a:pt x="539" y="2779"/>
                </a:lnTo>
                <a:lnTo>
                  <a:pt x="1049" y="2779"/>
                </a:lnTo>
                <a:lnTo>
                  <a:pt x="1049" y="2343"/>
                </a:lnTo>
                <a:lnTo>
                  <a:pt x="539" y="2343"/>
                </a:lnTo>
                <a:close/>
                <a:moveTo>
                  <a:pt x="31" y="2343"/>
                </a:moveTo>
                <a:lnTo>
                  <a:pt x="31" y="2779"/>
                </a:lnTo>
                <a:lnTo>
                  <a:pt x="508" y="2779"/>
                </a:lnTo>
                <a:lnTo>
                  <a:pt x="508" y="2343"/>
                </a:lnTo>
                <a:lnTo>
                  <a:pt x="31" y="2343"/>
                </a:lnTo>
                <a:close/>
                <a:moveTo>
                  <a:pt x="14622" y="1879"/>
                </a:moveTo>
                <a:lnTo>
                  <a:pt x="14622" y="2315"/>
                </a:lnTo>
                <a:lnTo>
                  <a:pt x="15133" y="2315"/>
                </a:lnTo>
                <a:lnTo>
                  <a:pt x="15133" y="1879"/>
                </a:lnTo>
                <a:lnTo>
                  <a:pt x="14622" y="1879"/>
                </a:lnTo>
                <a:close/>
                <a:moveTo>
                  <a:pt x="14081" y="1879"/>
                </a:moveTo>
                <a:lnTo>
                  <a:pt x="14081" y="2315"/>
                </a:lnTo>
                <a:lnTo>
                  <a:pt x="14592" y="2315"/>
                </a:lnTo>
                <a:lnTo>
                  <a:pt x="14592" y="1879"/>
                </a:lnTo>
                <a:lnTo>
                  <a:pt x="14081" y="1879"/>
                </a:lnTo>
                <a:close/>
                <a:moveTo>
                  <a:pt x="13539" y="1879"/>
                </a:moveTo>
                <a:lnTo>
                  <a:pt x="13539" y="2315"/>
                </a:lnTo>
                <a:lnTo>
                  <a:pt x="14050" y="2315"/>
                </a:lnTo>
                <a:lnTo>
                  <a:pt x="14050" y="1879"/>
                </a:lnTo>
                <a:lnTo>
                  <a:pt x="13539" y="1879"/>
                </a:lnTo>
                <a:close/>
                <a:moveTo>
                  <a:pt x="12997" y="1879"/>
                </a:moveTo>
                <a:lnTo>
                  <a:pt x="12997" y="2315"/>
                </a:lnTo>
                <a:lnTo>
                  <a:pt x="13508" y="2315"/>
                </a:lnTo>
                <a:lnTo>
                  <a:pt x="13508" y="1879"/>
                </a:lnTo>
                <a:lnTo>
                  <a:pt x="12997" y="1879"/>
                </a:lnTo>
                <a:close/>
                <a:moveTo>
                  <a:pt x="12456" y="1879"/>
                </a:moveTo>
                <a:lnTo>
                  <a:pt x="12456" y="2315"/>
                </a:lnTo>
                <a:lnTo>
                  <a:pt x="12967" y="2315"/>
                </a:lnTo>
                <a:lnTo>
                  <a:pt x="12967" y="1879"/>
                </a:lnTo>
                <a:lnTo>
                  <a:pt x="12456" y="1879"/>
                </a:lnTo>
                <a:close/>
                <a:moveTo>
                  <a:pt x="11914" y="1879"/>
                </a:moveTo>
                <a:lnTo>
                  <a:pt x="11914" y="2315"/>
                </a:lnTo>
                <a:lnTo>
                  <a:pt x="12425" y="2315"/>
                </a:lnTo>
                <a:lnTo>
                  <a:pt x="12425" y="1879"/>
                </a:lnTo>
                <a:lnTo>
                  <a:pt x="11914" y="1879"/>
                </a:lnTo>
                <a:close/>
                <a:moveTo>
                  <a:pt x="11372" y="1879"/>
                </a:moveTo>
                <a:lnTo>
                  <a:pt x="11372" y="2315"/>
                </a:lnTo>
                <a:lnTo>
                  <a:pt x="11883" y="2315"/>
                </a:lnTo>
                <a:lnTo>
                  <a:pt x="11883" y="1879"/>
                </a:lnTo>
                <a:lnTo>
                  <a:pt x="11372" y="1879"/>
                </a:lnTo>
                <a:close/>
                <a:moveTo>
                  <a:pt x="10831" y="1879"/>
                </a:moveTo>
                <a:lnTo>
                  <a:pt x="10831" y="2315"/>
                </a:lnTo>
                <a:lnTo>
                  <a:pt x="11341" y="2315"/>
                </a:lnTo>
                <a:lnTo>
                  <a:pt x="11341" y="1879"/>
                </a:lnTo>
                <a:lnTo>
                  <a:pt x="10831" y="1879"/>
                </a:lnTo>
                <a:close/>
                <a:moveTo>
                  <a:pt x="10289" y="1879"/>
                </a:moveTo>
                <a:lnTo>
                  <a:pt x="10289" y="2315"/>
                </a:lnTo>
                <a:lnTo>
                  <a:pt x="10800" y="2315"/>
                </a:lnTo>
                <a:lnTo>
                  <a:pt x="10800" y="1879"/>
                </a:lnTo>
                <a:lnTo>
                  <a:pt x="10289" y="1879"/>
                </a:lnTo>
                <a:close/>
                <a:moveTo>
                  <a:pt x="9747" y="1879"/>
                </a:moveTo>
                <a:lnTo>
                  <a:pt x="9747" y="2315"/>
                </a:lnTo>
                <a:lnTo>
                  <a:pt x="10258" y="2315"/>
                </a:lnTo>
                <a:lnTo>
                  <a:pt x="10258" y="1879"/>
                </a:lnTo>
                <a:lnTo>
                  <a:pt x="9747" y="1879"/>
                </a:lnTo>
                <a:close/>
                <a:moveTo>
                  <a:pt x="9206" y="1879"/>
                </a:moveTo>
                <a:lnTo>
                  <a:pt x="9206" y="2315"/>
                </a:lnTo>
                <a:lnTo>
                  <a:pt x="9716" y="2315"/>
                </a:lnTo>
                <a:lnTo>
                  <a:pt x="9716" y="1879"/>
                </a:lnTo>
                <a:lnTo>
                  <a:pt x="9206" y="1879"/>
                </a:lnTo>
                <a:close/>
                <a:moveTo>
                  <a:pt x="8664" y="1879"/>
                </a:moveTo>
                <a:lnTo>
                  <a:pt x="8664" y="2315"/>
                </a:lnTo>
                <a:lnTo>
                  <a:pt x="9175" y="2315"/>
                </a:lnTo>
                <a:lnTo>
                  <a:pt x="9175" y="1879"/>
                </a:lnTo>
                <a:lnTo>
                  <a:pt x="8664" y="1879"/>
                </a:lnTo>
                <a:close/>
                <a:moveTo>
                  <a:pt x="8122" y="1879"/>
                </a:moveTo>
                <a:lnTo>
                  <a:pt x="8122" y="2315"/>
                </a:lnTo>
                <a:lnTo>
                  <a:pt x="8633" y="2315"/>
                </a:lnTo>
                <a:lnTo>
                  <a:pt x="8633" y="1879"/>
                </a:lnTo>
                <a:lnTo>
                  <a:pt x="8122" y="1879"/>
                </a:lnTo>
                <a:close/>
                <a:moveTo>
                  <a:pt x="7581" y="1879"/>
                </a:moveTo>
                <a:lnTo>
                  <a:pt x="7581" y="2315"/>
                </a:lnTo>
                <a:lnTo>
                  <a:pt x="8091" y="2315"/>
                </a:lnTo>
                <a:lnTo>
                  <a:pt x="8091" y="1879"/>
                </a:lnTo>
                <a:lnTo>
                  <a:pt x="7581" y="1879"/>
                </a:lnTo>
                <a:close/>
                <a:moveTo>
                  <a:pt x="7039" y="1879"/>
                </a:moveTo>
                <a:lnTo>
                  <a:pt x="7039" y="2315"/>
                </a:lnTo>
                <a:lnTo>
                  <a:pt x="7550" y="2315"/>
                </a:lnTo>
                <a:lnTo>
                  <a:pt x="7550" y="1879"/>
                </a:lnTo>
                <a:lnTo>
                  <a:pt x="7039" y="1879"/>
                </a:lnTo>
                <a:close/>
                <a:moveTo>
                  <a:pt x="6497" y="1879"/>
                </a:moveTo>
                <a:lnTo>
                  <a:pt x="6497" y="2315"/>
                </a:lnTo>
                <a:lnTo>
                  <a:pt x="7008" y="2315"/>
                </a:lnTo>
                <a:lnTo>
                  <a:pt x="7008" y="1879"/>
                </a:lnTo>
                <a:lnTo>
                  <a:pt x="6497" y="1879"/>
                </a:lnTo>
                <a:close/>
                <a:moveTo>
                  <a:pt x="5955" y="1879"/>
                </a:moveTo>
                <a:lnTo>
                  <a:pt x="5955" y="2315"/>
                </a:lnTo>
                <a:lnTo>
                  <a:pt x="6466" y="2315"/>
                </a:lnTo>
                <a:lnTo>
                  <a:pt x="6466" y="1879"/>
                </a:lnTo>
                <a:lnTo>
                  <a:pt x="5955" y="1879"/>
                </a:lnTo>
                <a:close/>
                <a:moveTo>
                  <a:pt x="5414" y="1879"/>
                </a:moveTo>
                <a:lnTo>
                  <a:pt x="5414" y="2315"/>
                </a:lnTo>
                <a:lnTo>
                  <a:pt x="5925" y="2315"/>
                </a:lnTo>
                <a:lnTo>
                  <a:pt x="5925" y="1879"/>
                </a:lnTo>
                <a:lnTo>
                  <a:pt x="5414" y="1879"/>
                </a:lnTo>
                <a:close/>
                <a:moveTo>
                  <a:pt x="4872" y="1879"/>
                </a:moveTo>
                <a:lnTo>
                  <a:pt x="4872" y="2315"/>
                </a:lnTo>
                <a:lnTo>
                  <a:pt x="5383" y="2315"/>
                </a:lnTo>
                <a:lnTo>
                  <a:pt x="5383" y="1879"/>
                </a:lnTo>
                <a:lnTo>
                  <a:pt x="4872" y="1879"/>
                </a:lnTo>
                <a:close/>
                <a:moveTo>
                  <a:pt x="4330" y="1879"/>
                </a:moveTo>
                <a:lnTo>
                  <a:pt x="4330" y="2315"/>
                </a:lnTo>
                <a:lnTo>
                  <a:pt x="4841" y="2315"/>
                </a:lnTo>
                <a:lnTo>
                  <a:pt x="4841" y="1879"/>
                </a:lnTo>
                <a:lnTo>
                  <a:pt x="4330" y="1879"/>
                </a:lnTo>
                <a:close/>
                <a:moveTo>
                  <a:pt x="3789" y="1879"/>
                </a:moveTo>
                <a:lnTo>
                  <a:pt x="3789" y="2315"/>
                </a:lnTo>
                <a:lnTo>
                  <a:pt x="4300" y="2315"/>
                </a:lnTo>
                <a:lnTo>
                  <a:pt x="4300" y="1879"/>
                </a:lnTo>
                <a:lnTo>
                  <a:pt x="3789" y="1879"/>
                </a:lnTo>
                <a:close/>
                <a:moveTo>
                  <a:pt x="3247" y="1879"/>
                </a:moveTo>
                <a:lnTo>
                  <a:pt x="3247" y="2315"/>
                </a:lnTo>
                <a:lnTo>
                  <a:pt x="3758" y="2315"/>
                </a:lnTo>
                <a:lnTo>
                  <a:pt x="3758" y="1879"/>
                </a:lnTo>
                <a:lnTo>
                  <a:pt x="3247" y="1879"/>
                </a:lnTo>
                <a:close/>
                <a:moveTo>
                  <a:pt x="2705" y="1879"/>
                </a:moveTo>
                <a:lnTo>
                  <a:pt x="2705" y="2315"/>
                </a:lnTo>
                <a:lnTo>
                  <a:pt x="3216" y="2315"/>
                </a:lnTo>
                <a:lnTo>
                  <a:pt x="3216" y="1879"/>
                </a:lnTo>
                <a:lnTo>
                  <a:pt x="2705" y="1879"/>
                </a:lnTo>
                <a:close/>
                <a:moveTo>
                  <a:pt x="2164" y="1879"/>
                </a:moveTo>
                <a:lnTo>
                  <a:pt x="2164" y="2315"/>
                </a:lnTo>
                <a:lnTo>
                  <a:pt x="2675" y="2315"/>
                </a:lnTo>
                <a:lnTo>
                  <a:pt x="2675" y="1879"/>
                </a:lnTo>
                <a:lnTo>
                  <a:pt x="2164" y="1879"/>
                </a:lnTo>
                <a:close/>
                <a:moveTo>
                  <a:pt x="1622" y="1879"/>
                </a:moveTo>
                <a:lnTo>
                  <a:pt x="1622" y="2315"/>
                </a:lnTo>
                <a:lnTo>
                  <a:pt x="2133" y="2315"/>
                </a:lnTo>
                <a:lnTo>
                  <a:pt x="2133" y="1879"/>
                </a:lnTo>
                <a:lnTo>
                  <a:pt x="1622" y="1879"/>
                </a:lnTo>
                <a:close/>
                <a:moveTo>
                  <a:pt x="1080" y="1879"/>
                </a:moveTo>
                <a:lnTo>
                  <a:pt x="1080" y="2315"/>
                </a:lnTo>
                <a:lnTo>
                  <a:pt x="1591" y="2315"/>
                </a:lnTo>
                <a:lnTo>
                  <a:pt x="1591" y="1879"/>
                </a:lnTo>
                <a:lnTo>
                  <a:pt x="1080" y="1879"/>
                </a:lnTo>
                <a:close/>
                <a:moveTo>
                  <a:pt x="539" y="1879"/>
                </a:moveTo>
                <a:lnTo>
                  <a:pt x="539" y="2315"/>
                </a:lnTo>
                <a:lnTo>
                  <a:pt x="1049" y="2315"/>
                </a:lnTo>
                <a:lnTo>
                  <a:pt x="1049" y="1879"/>
                </a:lnTo>
                <a:lnTo>
                  <a:pt x="539" y="1879"/>
                </a:lnTo>
                <a:close/>
                <a:moveTo>
                  <a:pt x="31" y="1879"/>
                </a:moveTo>
                <a:lnTo>
                  <a:pt x="31" y="2315"/>
                </a:lnTo>
                <a:lnTo>
                  <a:pt x="508" y="2315"/>
                </a:lnTo>
                <a:lnTo>
                  <a:pt x="508" y="1879"/>
                </a:lnTo>
                <a:lnTo>
                  <a:pt x="31" y="1879"/>
                </a:lnTo>
                <a:close/>
                <a:moveTo>
                  <a:pt x="14622" y="1416"/>
                </a:moveTo>
                <a:lnTo>
                  <a:pt x="14622" y="1851"/>
                </a:lnTo>
                <a:lnTo>
                  <a:pt x="15133" y="1851"/>
                </a:lnTo>
                <a:lnTo>
                  <a:pt x="15133" y="1416"/>
                </a:lnTo>
                <a:lnTo>
                  <a:pt x="14622" y="1416"/>
                </a:lnTo>
                <a:close/>
                <a:moveTo>
                  <a:pt x="14081" y="1416"/>
                </a:moveTo>
                <a:lnTo>
                  <a:pt x="14081" y="1851"/>
                </a:lnTo>
                <a:lnTo>
                  <a:pt x="14592" y="1851"/>
                </a:lnTo>
                <a:lnTo>
                  <a:pt x="14592" y="1416"/>
                </a:lnTo>
                <a:lnTo>
                  <a:pt x="14081" y="1416"/>
                </a:lnTo>
                <a:close/>
                <a:moveTo>
                  <a:pt x="13539" y="1416"/>
                </a:moveTo>
                <a:lnTo>
                  <a:pt x="13539" y="1851"/>
                </a:lnTo>
                <a:lnTo>
                  <a:pt x="14050" y="1851"/>
                </a:lnTo>
                <a:lnTo>
                  <a:pt x="14050" y="1416"/>
                </a:lnTo>
                <a:lnTo>
                  <a:pt x="13539" y="1416"/>
                </a:lnTo>
                <a:close/>
                <a:moveTo>
                  <a:pt x="12997" y="1416"/>
                </a:moveTo>
                <a:lnTo>
                  <a:pt x="12997" y="1851"/>
                </a:lnTo>
                <a:lnTo>
                  <a:pt x="13508" y="1851"/>
                </a:lnTo>
                <a:lnTo>
                  <a:pt x="13508" y="1416"/>
                </a:lnTo>
                <a:lnTo>
                  <a:pt x="12997" y="1416"/>
                </a:lnTo>
                <a:close/>
                <a:moveTo>
                  <a:pt x="12456" y="1416"/>
                </a:moveTo>
                <a:lnTo>
                  <a:pt x="12456" y="1851"/>
                </a:lnTo>
                <a:lnTo>
                  <a:pt x="12967" y="1851"/>
                </a:lnTo>
                <a:lnTo>
                  <a:pt x="12967" y="1416"/>
                </a:lnTo>
                <a:lnTo>
                  <a:pt x="12456" y="1416"/>
                </a:lnTo>
                <a:close/>
                <a:moveTo>
                  <a:pt x="11914" y="1416"/>
                </a:moveTo>
                <a:lnTo>
                  <a:pt x="11914" y="1851"/>
                </a:lnTo>
                <a:lnTo>
                  <a:pt x="12425" y="1851"/>
                </a:lnTo>
                <a:lnTo>
                  <a:pt x="12425" y="1416"/>
                </a:lnTo>
                <a:lnTo>
                  <a:pt x="11914" y="1416"/>
                </a:lnTo>
                <a:close/>
                <a:moveTo>
                  <a:pt x="11372" y="1416"/>
                </a:moveTo>
                <a:lnTo>
                  <a:pt x="11372" y="1851"/>
                </a:lnTo>
                <a:lnTo>
                  <a:pt x="11883" y="1851"/>
                </a:lnTo>
                <a:lnTo>
                  <a:pt x="11883" y="1416"/>
                </a:lnTo>
                <a:lnTo>
                  <a:pt x="11372" y="1416"/>
                </a:lnTo>
                <a:close/>
                <a:moveTo>
                  <a:pt x="10831" y="1416"/>
                </a:moveTo>
                <a:lnTo>
                  <a:pt x="10831" y="1851"/>
                </a:lnTo>
                <a:lnTo>
                  <a:pt x="11341" y="1851"/>
                </a:lnTo>
                <a:lnTo>
                  <a:pt x="11341" y="1416"/>
                </a:lnTo>
                <a:lnTo>
                  <a:pt x="10831" y="1416"/>
                </a:lnTo>
                <a:close/>
                <a:moveTo>
                  <a:pt x="10289" y="1416"/>
                </a:moveTo>
                <a:lnTo>
                  <a:pt x="10289" y="1851"/>
                </a:lnTo>
                <a:lnTo>
                  <a:pt x="10800" y="1851"/>
                </a:lnTo>
                <a:lnTo>
                  <a:pt x="10800" y="1416"/>
                </a:lnTo>
                <a:lnTo>
                  <a:pt x="10289" y="1416"/>
                </a:lnTo>
                <a:close/>
                <a:moveTo>
                  <a:pt x="9747" y="1416"/>
                </a:moveTo>
                <a:lnTo>
                  <a:pt x="9747" y="1851"/>
                </a:lnTo>
                <a:lnTo>
                  <a:pt x="10258" y="1851"/>
                </a:lnTo>
                <a:lnTo>
                  <a:pt x="10258" y="1416"/>
                </a:lnTo>
                <a:lnTo>
                  <a:pt x="9747" y="1416"/>
                </a:lnTo>
                <a:close/>
                <a:moveTo>
                  <a:pt x="9206" y="1416"/>
                </a:moveTo>
                <a:lnTo>
                  <a:pt x="9206" y="1851"/>
                </a:lnTo>
                <a:lnTo>
                  <a:pt x="9716" y="1851"/>
                </a:lnTo>
                <a:lnTo>
                  <a:pt x="9716" y="1416"/>
                </a:lnTo>
                <a:lnTo>
                  <a:pt x="9206" y="1416"/>
                </a:lnTo>
                <a:close/>
                <a:moveTo>
                  <a:pt x="8664" y="1416"/>
                </a:moveTo>
                <a:lnTo>
                  <a:pt x="8664" y="1851"/>
                </a:lnTo>
                <a:lnTo>
                  <a:pt x="9175" y="1851"/>
                </a:lnTo>
                <a:lnTo>
                  <a:pt x="9175" y="1416"/>
                </a:lnTo>
                <a:lnTo>
                  <a:pt x="8664" y="1416"/>
                </a:lnTo>
                <a:close/>
                <a:moveTo>
                  <a:pt x="8122" y="1416"/>
                </a:moveTo>
                <a:lnTo>
                  <a:pt x="8122" y="1851"/>
                </a:lnTo>
                <a:lnTo>
                  <a:pt x="8633" y="1851"/>
                </a:lnTo>
                <a:lnTo>
                  <a:pt x="8633" y="1416"/>
                </a:lnTo>
                <a:lnTo>
                  <a:pt x="8122" y="1416"/>
                </a:lnTo>
                <a:close/>
                <a:moveTo>
                  <a:pt x="7581" y="1416"/>
                </a:moveTo>
                <a:lnTo>
                  <a:pt x="7581" y="1851"/>
                </a:lnTo>
                <a:lnTo>
                  <a:pt x="8091" y="1851"/>
                </a:lnTo>
                <a:lnTo>
                  <a:pt x="8091" y="1416"/>
                </a:lnTo>
                <a:lnTo>
                  <a:pt x="7581" y="1416"/>
                </a:lnTo>
                <a:close/>
                <a:moveTo>
                  <a:pt x="7039" y="1416"/>
                </a:moveTo>
                <a:lnTo>
                  <a:pt x="7039" y="1851"/>
                </a:lnTo>
                <a:lnTo>
                  <a:pt x="7550" y="1851"/>
                </a:lnTo>
                <a:lnTo>
                  <a:pt x="7550" y="1416"/>
                </a:lnTo>
                <a:lnTo>
                  <a:pt x="7039" y="1416"/>
                </a:lnTo>
                <a:close/>
                <a:moveTo>
                  <a:pt x="6497" y="1416"/>
                </a:moveTo>
                <a:lnTo>
                  <a:pt x="6497" y="1851"/>
                </a:lnTo>
                <a:lnTo>
                  <a:pt x="7008" y="1851"/>
                </a:lnTo>
                <a:lnTo>
                  <a:pt x="7008" y="1416"/>
                </a:lnTo>
                <a:lnTo>
                  <a:pt x="6497" y="1416"/>
                </a:lnTo>
                <a:close/>
                <a:moveTo>
                  <a:pt x="5955" y="1416"/>
                </a:moveTo>
                <a:lnTo>
                  <a:pt x="5955" y="1851"/>
                </a:lnTo>
                <a:lnTo>
                  <a:pt x="6466" y="1851"/>
                </a:lnTo>
                <a:lnTo>
                  <a:pt x="6466" y="1416"/>
                </a:lnTo>
                <a:lnTo>
                  <a:pt x="5955" y="1416"/>
                </a:lnTo>
                <a:close/>
                <a:moveTo>
                  <a:pt x="5414" y="1416"/>
                </a:moveTo>
                <a:lnTo>
                  <a:pt x="5414" y="1851"/>
                </a:lnTo>
                <a:lnTo>
                  <a:pt x="5925" y="1851"/>
                </a:lnTo>
                <a:lnTo>
                  <a:pt x="5925" y="1416"/>
                </a:lnTo>
                <a:lnTo>
                  <a:pt x="5414" y="1416"/>
                </a:lnTo>
                <a:close/>
                <a:moveTo>
                  <a:pt x="4872" y="1416"/>
                </a:moveTo>
                <a:lnTo>
                  <a:pt x="4872" y="1851"/>
                </a:lnTo>
                <a:lnTo>
                  <a:pt x="5383" y="1851"/>
                </a:lnTo>
                <a:lnTo>
                  <a:pt x="5383" y="1416"/>
                </a:lnTo>
                <a:lnTo>
                  <a:pt x="4872" y="1416"/>
                </a:lnTo>
                <a:close/>
                <a:moveTo>
                  <a:pt x="4330" y="1416"/>
                </a:moveTo>
                <a:lnTo>
                  <a:pt x="4330" y="1851"/>
                </a:lnTo>
                <a:lnTo>
                  <a:pt x="4841" y="1851"/>
                </a:lnTo>
                <a:lnTo>
                  <a:pt x="4841" y="1416"/>
                </a:lnTo>
                <a:lnTo>
                  <a:pt x="4330" y="1416"/>
                </a:lnTo>
                <a:close/>
                <a:moveTo>
                  <a:pt x="3789" y="1416"/>
                </a:moveTo>
                <a:lnTo>
                  <a:pt x="3789" y="1851"/>
                </a:lnTo>
                <a:lnTo>
                  <a:pt x="4300" y="1851"/>
                </a:lnTo>
                <a:lnTo>
                  <a:pt x="4300" y="1416"/>
                </a:lnTo>
                <a:lnTo>
                  <a:pt x="3789" y="1416"/>
                </a:lnTo>
                <a:close/>
                <a:moveTo>
                  <a:pt x="3247" y="1416"/>
                </a:moveTo>
                <a:lnTo>
                  <a:pt x="3247" y="1851"/>
                </a:lnTo>
                <a:lnTo>
                  <a:pt x="3758" y="1851"/>
                </a:lnTo>
                <a:lnTo>
                  <a:pt x="3758" y="1416"/>
                </a:lnTo>
                <a:lnTo>
                  <a:pt x="3247" y="1416"/>
                </a:lnTo>
                <a:close/>
                <a:moveTo>
                  <a:pt x="2705" y="1416"/>
                </a:moveTo>
                <a:lnTo>
                  <a:pt x="2705" y="1851"/>
                </a:lnTo>
                <a:lnTo>
                  <a:pt x="3216" y="1851"/>
                </a:lnTo>
                <a:lnTo>
                  <a:pt x="3216" y="1416"/>
                </a:lnTo>
                <a:lnTo>
                  <a:pt x="2705" y="1416"/>
                </a:lnTo>
                <a:close/>
                <a:moveTo>
                  <a:pt x="2164" y="1416"/>
                </a:moveTo>
                <a:lnTo>
                  <a:pt x="2164" y="1851"/>
                </a:lnTo>
                <a:lnTo>
                  <a:pt x="2675" y="1851"/>
                </a:lnTo>
                <a:lnTo>
                  <a:pt x="2675" y="1416"/>
                </a:lnTo>
                <a:lnTo>
                  <a:pt x="2164" y="1416"/>
                </a:lnTo>
                <a:close/>
                <a:moveTo>
                  <a:pt x="1622" y="1416"/>
                </a:moveTo>
                <a:lnTo>
                  <a:pt x="1622" y="1851"/>
                </a:lnTo>
                <a:lnTo>
                  <a:pt x="2133" y="1851"/>
                </a:lnTo>
                <a:lnTo>
                  <a:pt x="2133" y="1416"/>
                </a:lnTo>
                <a:lnTo>
                  <a:pt x="1622" y="1416"/>
                </a:lnTo>
                <a:close/>
                <a:moveTo>
                  <a:pt x="1080" y="1416"/>
                </a:moveTo>
                <a:lnTo>
                  <a:pt x="1080" y="1851"/>
                </a:lnTo>
                <a:lnTo>
                  <a:pt x="1591" y="1851"/>
                </a:lnTo>
                <a:lnTo>
                  <a:pt x="1591" y="1416"/>
                </a:lnTo>
                <a:lnTo>
                  <a:pt x="1080" y="1416"/>
                </a:lnTo>
                <a:close/>
                <a:moveTo>
                  <a:pt x="539" y="1416"/>
                </a:moveTo>
                <a:lnTo>
                  <a:pt x="539" y="1851"/>
                </a:lnTo>
                <a:lnTo>
                  <a:pt x="1049" y="1851"/>
                </a:lnTo>
                <a:lnTo>
                  <a:pt x="1049" y="1416"/>
                </a:lnTo>
                <a:lnTo>
                  <a:pt x="539" y="1416"/>
                </a:lnTo>
                <a:close/>
                <a:moveTo>
                  <a:pt x="31" y="1416"/>
                </a:moveTo>
                <a:lnTo>
                  <a:pt x="31" y="1851"/>
                </a:lnTo>
                <a:lnTo>
                  <a:pt x="508" y="1851"/>
                </a:lnTo>
                <a:lnTo>
                  <a:pt x="508" y="1416"/>
                </a:lnTo>
                <a:lnTo>
                  <a:pt x="31" y="1416"/>
                </a:lnTo>
                <a:close/>
                <a:moveTo>
                  <a:pt x="14622" y="952"/>
                </a:moveTo>
                <a:lnTo>
                  <a:pt x="14622" y="1387"/>
                </a:lnTo>
                <a:lnTo>
                  <a:pt x="15133" y="1387"/>
                </a:lnTo>
                <a:lnTo>
                  <a:pt x="15133" y="952"/>
                </a:lnTo>
                <a:lnTo>
                  <a:pt x="14622" y="952"/>
                </a:lnTo>
                <a:close/>
                <a:moveTo>
                  <a:pt x="14081" y="952"/>
                </a:moveTo>
                <a:lnTo>
                  <a:pt x="14081" y="1387"/>
                </a:lnTo>
                <a:lnTo>
                  <a:pt x="14592" y="1387"/>
                </a:lnTo>
                <a:lnTo>
                  <a:pt x="14592" y="952"/>
                </a:lnTo>
                <a:lnTo>
                  <a:pt x="14081" y="952"/>
                </a:lnTo>
                <a:close/>
                <a:moveTo>
                  <a:pt x="13539" y="952"/>
                </a:moveTo>
                <a:lnTo>
                  <a:pt x="13539" y="1387"/>
                </a:lnTo>
                <a:lnTo>
                  <a:pt x="14050" y="1387"/>
                </a:lnTo>
                <a:lnTo>
                  <a:pt x="14050" y="952"/>
                </a:lnTo>
                <a:lnTo>
                  <a:pt x="13539" y="952"/>
                </a:lnTo>
                <a:close/>
                <a:moveTo>
                  <a:pt x="12997" y="952"/>
                </a:moveTo>
                <a:lnTo>
                  <a:pt x="12997" y="1387"/>
                </a:lnTo>
                <a:lnTo>
                  <a:pt x="13508" y="1387"/>
                </a:lnTo>
                <a:lnTo>
                  <a:pt x="13508" y="952"/>
                </a:lnTo>
                <a:lnTo>
                  <a:pt x="12997" y="952"/>
                </a:lnTo>
                <a:close/>
                <a:moveTo>
                  <a:pt x="12456" y="952"/>
                </a:moveTo>
                <a:lnTo>
                  <a:pt x="12456" y="1387"/>
                </a:lnTo>
                <a:lnTo>
                  <a:pt x="12967" y="1387"/>
                </a:lnTo>
                <a:lnTo>
                  <a:pt x="12967" y="952"/>
                </a:lnTo>
                <a:lnTo>
                  <a:pt x="12456" y="952"/>
                </a:lnTo>
                <a:close/>
                <a:moveTo>
                  <a:pt x="11914" y="952"/>
                </a:moveTo>
                <a:lnTo>
                  <a:pt x="11914" y="1387"/>
                </a:lnTo>
                <a:lnTo>
                  <a:pt x="12425" y="1387"/>
                </a:lnTo>
                <a:lnTo>
                  <a:pt x="12425" y="952"/>
                </a:lnTo>
                <a:lnTo>
                  <a:pt x="11914" y="952"/>
                </a:lnTo>
                <a:close/>
                <a:moveTo>
                  <a:pt x="11372" y="952"/>
                </a:moveTo>
                <a:lnTo>
                  <a:pt x="11372" y="1387"/>
                </a:lnTo>
                <a:lnTo>
                  <a:pt x="11883" y="1387"/>
                </a:lnTo>
                <a:lnTo>
                  <a:pt x="11883" y="952"/>
                </a:lnTo>
                <a:lnTo>
                  <a:pt x="11372" y="952"/>
                </a:lnTo>
                <a:close/>
                <a:moveTo>
                  <a:pt x="10831" y="952"/>
                </a:moveTo>
                <a:lnTo>
                  <a:pt x="10831" y="1387"/>
                </a:lnTo>
                <a:lnTo>
                  <a:pt x="11341" y="1387"/>
                </a:lnTo>
                <a:lnTo>
                  <a:pt x="11341" y="952"/>
                </a:lnTo>
                <a:lnTo>
                  <a:pt x="10831" y="952"/>
                </a:lnTo>
                <a:close/>
                <a:moveTo>
                  <a:pt x="10289" y="952"/>
                </a:moveTo>
                <a:lnTo>
                  <a:pt x="10289" y="1387"/>
                </a:lnTo>
                <a:lnTo>
                  <a:pt x="10800" y="1387"/>
                </a:lnTo>
                <a:lnTo>
                  <a:pt x="10800" y="952"/>
                </a:lnTo>
                <a:lnTo>
                  <a:pt x="10289" y="952"/>
                </a:lnTo>
                <a:close/>
                <a:moveTo>
                  <a:pt x="9747" y="952"/>
                </a:moveTo>
                <a:lnTo>
                  <a:pt x="9747" y="1387"/>
                </a:lnTo>
                <a:lnTo>
                  <a:pt x="10258" y="1387"/>
                </a:lnTo>
                <a:lnTo>
                  <a:pt x="10258" y="952"/>
                </a:lnTo>
                <a:lnTo>
                  <a:pt x="9747" y="952"/>
                </a:lnTo>
                <a:close/>
                <a:moveTo>
                  <a:pt x="9206" y="952"/>
                </a:moveTo>
                <a:lnTo>
                  <a:pt x="9206" y="1387"/>
                </a:lnTo>
                <a:lnTo>
                  <a:pt x="9716" y="1387"/>
                </a:lnTo>
                <a:lnTo>
                  <a:pt x="9716" y="952"/>
                </a:lnTo>
                <a:lnTo>
                  <a:pt x="9206" y="952"/>
                </a:lnTo>
                <a:close/>
                <a:moveTo>
                  <a:pt x="8664" y="952"/>
                </a:moveTo>
                <a:lnTo>
                  <a:pt x="8664" y="1387"/>
                </a:lnTo>
                <a:lnTo>
                  <a:pt x="9175" y="1387"/>
                </a:lnTo>
                <a:lnTo>
                  <a:pt x="9175" y="952"/>
                </a:lnTo>
                <a:lnTo>
                  <a:pt x="8664" y="952"/>
                </a:lnTo>
                <a:close/>
                <a:moveTo>
                  <a:pt x="8122" y="952"/>
                </a:moveTo>
                <a:lnTo>
                  <a:pt x="8122" y="1387"/>
                </a:lnTo>
                <a:lnTo>
                  <a:pt x="8633" y="1387"/>
                </a:lnTo>
                <a:lnTo>
                  <a:pt x="8633" y="952"/>
                </a:lnTo>
                <a:lnTo>
                  <a:pt x="8122" y="952"/>
                </a:lnTo>
                <a:close/>
                <a:moveTo>
                  <a:pt x="7581" y="952"/>
                </a:moveTo>
                <a:lnTo>
                  <a:pt x="7581" y="1387"/>
                </a:lnTo>
                <a:lnTo>
                  <a:pt x="8091" y="1387"/>
                </a:lnTo>
                <a:lnTo>
                  <a:pt x="8091" y="952"/>
                </a:lnTo>
                <a:lnTo>
                  <a:pt x="7581" y="952"/>
                </a:lnTo>
                <a:close/>
                <a:moveTo>
                  <a:pt x="7039" y="952"/>
                </a:moveTo>
                <a:lnTo>
                  <a:pt x="7039" y="1387"/>
                </a:lnTo>
                <a:lnTo>
                  <a:pt x="7550" y="1387"/>
                </a:lnTo>
                <a:lnTo>
                  <a:pt x="7550" y="952"/>
                </a:lnTo>
                <a:lnTo>
                  <a:pt x="7039" y="952"/>
                </a:lnTo>
                <a:close/>
                <a:moveTo>
                  <a:pt x="6497" y="952"/>
                </a:moveTo>
                <a:lnTo>
                  <a:pt x="6497" y="1387"/>
                </a:lnTo>
                <a:lnTo>
                  <a:pt x="7008" y="1387"/>
                </a:lnTo>
                <a:lnTo>
                  <a:pt x="7008" y="952"/>
                </a:lnTo>
                <a:lnTo>
                  <a:pt x="6497" y="952"/>
                </a:lnTo>
                <a:close/>
                <a:moveTo>
                  <a:pt x="5955" y="952"/>
                </a:moveTo>
                <a:lnTo>
                  <a:pt x="5955" y="1387"/>
                </a:lnTo>
                <a:lnTo>
                  <a:pt x="6466" y="1387"/>
                </a:lnTo>
                <a:lnTo>
                  <a:pt x="6466" y="952"/>
                </a:lnTo>
                <a:lnTo>
                  <a:pt x="5955" y="952"/>
                </a:lnTo>
                <a:close/>
                <a:moveTo>
                  <a:pt x="5414" y="952"/>
                </a:moveTo>
                <a:lnTo>
                  <a:pt x="5414" y="1387"/>
                </a:lnTo>
                <a:lnTo>
                  <a:pt x="5925" y="1387"/>
                </a:lnTo>
                <a:lnTo>
                  <a:pt x="5925" y="952"/>
                </a:lnTo>
                <a:lnTo>
                  <a:pt x="5414" y="952"/>
                </a:lnTo>
                <a:close/>
                <a:moveTo>
                  <a:pt x="4872" y="952"/>
                </a:moveTo>
                <a:lnTo>
                  <a:pt x="4872" y="1387"/>
                </a:lnTo>
                <a:lnTo>
                  <a:pt x="5383" y="1387"/>
                </a:lnTo>
                <a:lnTo>
                  <a:pt x="5383" y="952"/>
                </a:lnTo>
                <a:lnTo>
                  <a:pt x="4872" y="952"/>
                </a:lnTo>
                <a:close/>
                <a:moveTo>
                  <a:pt x="4330" y="952"/>
                </a:moveTo>
                <a:lnTo>
                  <a:pt x="4330" y="1387"/>
                </a:lnTo>
                <a:lnTo>
                  <a:pt x="4841" y="1387"/>
                </a:lnTo>
                <a:lnTo>
                  <a:pt x="4841" y="952"/>
                </a:lnTo>
                <a:lnTo>
                  <a:pt x="4330" y="952"/>
                </a:lnTo>
                <a:close/>
                <a:moveTo>
                  <a:pt x="3789" y="952"/>
                </a:moveTo>
                <a:lnTo>
                  <a:pt x="3789" y="1387"/>
                </a:lnTo>
                <a:lnTo>
                  <a:pt x="4300" y="1387"/>
                </a:lnTo>
                <a:lnTo>
                  <a:pt x="4300" y="952"/>
                </a:lnTo>
                <a:lnTo>
                  <a:pt x="3789" y="952"/>
                </a:lnTo>
                <a:close/>
                <a:moveTo>
                  <a:pt x="3247" y="952"/>
                </a:moveTo>
                <a:lnTo>
                  <a:pt x="3247" y="1387"/>
                </a:lnTo>
                <a:lnTo>
                  <a:pt x="3758" y="1387"/>
                </a:lnTo>
                <a:lnTo>
                  <a:pt x="3758" y="952"/>
                </a:lnTo>
                <a:lnTo>
                  <a:pt x="3247" y="952"/>
                </a:lnTo>
                <a:close/>
                <a:moveTo>
                  <a:pt x="2705" y="952"/>
                </a:moveTo>
                <a:lnTo>
                  <a:pt x="2705" y="1387"/>
                </a:lnTo>
                <a:lnTo>
                  <a:pt x="3216" y="1387"/>
                </a:lnTo>
                <a:lnTo>
                  <a:pt x="3216" y="952"/>
                </a:lnTo>
                <a:lnTo>
                  <a:pt x="2705" y="952"/>
                </a:lnTo>
                <a:close/>
                <a:moveTo>
                  <a:pt x="2164" y="952"/>
                </a:moveTo>
                <a:lnTo>
                  <a:pt x="2164" y="1387"/>
                </a:lnTo>
                <a:lnTo>
                  <a:pt x="2675" y="1387"/>
                </a:lnTo>
                <a:lnTo>
                  <a:pt x="2675" y="952"/>
                </a:lnTo>
                <a:lnTo>
                  <a:pt x="2164" y="952"/>
                </a:lnTo>
                <a:close/>
                <a:moveTo>
                  <a:pt x="1622" y="952"/>
                </a:moveTo>
                <a:lnTo>
                  <a:pt x="1622" y="1387"/>
                </a:lnTo>
                <a:lnTo>
                  <a:pt x="2133" y="1387"/>
                </a:lnTo>
                <a:lnTo>
                  <a:pt x="2133" y="952"/>
                </a:lnTo>
                <a:lnTo>
                  <a:pt x="1622" y="952"/>
                </a:lnTo>
                <a:close/>
                <a:moveTo>
                  <a:pt x="1080" y="952"/>
                </a:moveTo>
                <a:lnTo>
                  <a:pt x="1080" y="1387"/>
                </a:lnTo>
                <a:lnTo>
                  <a:pt x="1591" y="1387"/>
                </a:lnTo>
                <a:lnTo>
                  <a:pt x="1591" y="952"/>
                </a:lnTo>
                <a:lnTo>
                  <a:pt x="1080" y="952"/>
                </a:lnTo>
                <a:close/>
                <a:moveTo>
                  <a:pt x="539" y="952"/>
                </a:moveTo>
                <a:lnTo>
                  <a:pt x="539" y="1387"/>
                </a:lnTo>
                <a:lnTo>
                  <a:pt x="1049" y="1387"/>
                </a:lnTo>
                <a:lnTo>
                  <a:pt x="1049" y="952"/>
                </a:lnTo>
                <a:lnTo>
                  <a:pt x="539" y="952"/>
                </a:lnTo>
                <a:close/>
                <a:moveTo>
                  <a:pt x="31" y="952"/>
                </a:moveTo>
                <a:lnTo>
                  <a:pt x="31" y="1387"/>
                </a:lnTo>
                <a:lnTo>
                  <a:pt x="508" y="1387"/>
                </a:lnTo>
                <a:lnTo>
                  <a:pt x="508" y="952"/>
                </a:lnTo>
                <a:lnTo>
                  <a:pt x="31" y="952"/>
                </a:lnTo>
                <a:close/>
                <a:moveTo>
                  <a:pt x="14622" y="488"/>
                </a:moveTo>
                <a:lnTo>
                  <a:pt x="14622" y="923"/>
                </a:lnTo>
                <a:lnTo>
                  <a:pt x="15133" y="923"/>
                </a:lnTo>
                <a:lnTo>
                  <a:pt x="15133" y="488"/>
                </a:lnTo>
                <a:lnTo>
                  <a:pt x="14622" y="488"/>
                </a:lnTo>
                <a:close/>
                <a:moveTo>
                  <a:pt x="14081" y="488"/>
                </a:moveTo>
                <a:lnTo>
                  <a:pt x="14081" y="923"/>
                </a:lnTo>
                <a:lnTo>
                  <a:pt x="14592" y="923"/>
                </a:lnTo>
                <a:lnTo>
                  <a:pt x="14592" y="488"/>
                </a:lnTo>
                <a:lnTo>
                  <a:pt x="14081" y="488"/>
                </a:lnTo>
                <a:close/>
                <a:moveTo>
                  <a:pt x="13539" y="488"/>
                </a:moveTo>
                <a:lnTo>
                  <a:pt x="13539" y="923"/>
                </a:lnTo>
                <a:lnTo>
                  <a:pt x="14050" y="923"/>
                </a:lnTo>
                <a:lnTo>
                  <a:pt x="14050" y="488"/>
                </a:lnTo>
                <a:lnTo>
                  <a:pt x="13539" y="488"/>
                </a:lnTo>
                <a:close/>
                <a:moveTo>
                  <a:pt x="12997" y="488"/>
                </a:moveTo>
                <a:lnTo>
                  <a:pt x="12997" y="923"/>
                </a:lnTo>
                <a:lnTo>
                  <a:pt x="13508" y="923"/>
                </a:lnTo>
                <a:lnTo>
                  <a:pt x="13508" y="488"/>
                </a:lnTo>
                <a:lnTo>
                  <a:pt x="12997" y="488"/>
                </a:lnTo>
                <a:close/>
                <a:moveTo>
                  <a:pt x="12456" y="488"/>
                </a:moveTo>
                <a:lnTo>
                  <a:pt x="12456" y="923"/>
                </a:lnTo>
                <a:lnTo>
                  <a:pt x="12967" y="923"/>
                </a:lnTo>
                <a:lnTo>
                  <a:pt x="12967" y="488"/>
                </a:lnTo>
                <a:lnTo>
                  <a:pt x="12456" y="488"/>
                </a:lnTo>
                <a:close/>
                <a:moveTo>
                  <a:pt x="11914" y="488"/>
                </a:moveTo>
                <a:lnTo>
                  <a:pt x="11914" y="923"/>
                </a:lnTo>
                <a:lnTo>
                  <a:pt x="12425" y="923"/>
                </a:lnTo>
                <a:lnTo>
                  <a:pt x="12425" y="488"/>
                </a:lnTo>
                <a:lnTo>
                  <a:pt x="11914" y="488"/>
                </a:lnTo>
                <a:close/>
                <a:moveTo>
                  <a:pt x="11372" y="488"/>
                </a:moveTo>
                <a:lnTo>
                  <a:pt x="11372" y="923"/>
                </a:lnTo>
                <a:lnTo>
                  <a:pt x="11883" y="923"/>
                </a:lnTo>
                <a:lnTo>
                  <a:pt x="11883" y="488"/>
                </a:lnTo>
                <a:lnTo>
                  <a:pt x="11372" y="488"/>
                </a:lnTo>
                <a:close/>
                <a:moveTo>
                  <a:pt x="10831" y="488"/>
                </a:moveTo>
                <a:lnTo>
                  <a:pt x="10831" y="923"/>
                </a:lnTo>
                <a:lnTo>
                  <a:pt x="11341" y="923"/>
                </a:lnTo>
                <a:lnTo>
                  <a:pt x="11341" y="488"/>
                </a:lnTo>
                <a:lnTo>
                  <a:pt x="10831" y="488"/>
                </a:lnTo>
                <a:close/>
                <a:moveTo>
                  <a:pt x="10289" y="488"/>
                </a:moveTo>
                <a:lnTo>
                  <a:pt x="10289" y="923"/>
                </a:lnTo>
                <a:lnTo>
                  <a:pt x="10800" y="923"/>
                </a:lnTo>
                <a:lnTo>
                  <a:pt x="10800" y="488"/>
                </a:lnTo>
                <a:lnTo>
                  <a:pt x="10289" y="488"/>
                </a:lnTo>
                <a:close/>
                <a:moveTo>
                  <a:pt x="9747" y="488"/>
                </a:moveTo>
                <a:lnTo>
                  <a:pt x="9747" y="923"/>
                </a:lnTo>
                <a:lnTo>
                  <a:pt x="10258" y="923"/>
                </a:lnTo>
                <a:lnTo>
                  <a:pt x="10258" y="488"/>
                </a:lnTo>
                <a:lnTo>
                  <a:pt x="9747" y="488"/>
                </a:lnTo>
                <a:close/>
                <a:moveTo>
                  <a:pt x="9206" y="488"/>
                </a:moveTo>
                <a:lnTo>
                  <a:pt x="9206" y="923"/>
                </a:lnTo>
                <a:lnTo>
                  <a:pt x="9716" y="923"/>
                </a:lnTo>
                <a:lnTo>
                  <a:pt x="9716" y="488"/>
                </a:lnTo>
                <a:lnTo>
                  <a:pt x="9206" y="488"/>
                </a:lnTo>
                <a:close/>
                <a:moveTo>
                  <a:pt x="8664" y="488"/>
                </a:moveTo>
                <a:lnTo>
                  <a:pt x="8664" y="923"/>
                </a:lnTo>
                <a:lnTo>
                  <a:pt x="9175" y="923"/>
                </a:lnTo>
                <a:lnTo>
                  <a:pt x="9175" y="488"/>
                </a:lnTo>
                <a:lnTo>
                  <a:pt x="8664" y="488"/>
                </a:lnTo>
                <a:close/>
                <a:moveTo>
                  <a:pt x="8122" y="488"/>
                </a:moveTo>
                <a:lnTo>
                  <a:pt x="8122" y="923"/>
                </a:lnTo>
                <a:lnTo>
                  <a:pt x="8633" y="923"/>
                </a:lnTo>
                <a:lnTo>
                  <a:pt x="8633" y="488"/>
                </a:lnTo>
                <a:lnTo>
                  <a:pt x="8122" y="488"/>
                </a:lnTo>
                <a:close/>
                <a:moveTo>
                  <a:pt x="7581" y="488"/>
                </a:moveTo>
                <a:lnTo>
                  <a:pt x="7581" y="923"/>
                </a:lnTo>
                <a:lnTo>
                  <a:pt x="8091" y="923"/>
                </a:lnTo>
                <a:lnTo>
                  <a:pt x="8091" y="488"/>
                </a:lnTo>
                <a:lnTo>
                  <a:pt x="7581" y="488"/>
                </a:lnTo>
                <a:close/>
                <a:moveTo>
                  <a:pt x="7039" y="488"/>
                </a:moveTo>
                <a:lnTo>
                  <a:pt x="7039" y="923"/>
                </a:lnTo>
                <a:lnTo>
                  <a:pt x="7550" y="923"/>
                </a:lnTo>
                <a:lnTo>
                  <a:pt x="7550" y="488"/>
                </a:lnTo>
                <a:lnTo>
                  <a:pt x="7039" y="488"/>
                </a:lnTo>
                <a:close/>
                <a:moveTo>
                  <a:pt x="6497" y="488"/>
                </a:moveTo>
                <a:lnTo>
                  <a:pt x="6497" y="923"/>
                </a:lnTo>
                <a:lnTo>
                  <a:pt x="7008" y="923"/>
                </a:lnTo>
                <a:lnTo>
                  <a:pt x="7008" y="488"/>
                </a:lnTo>
                <a:lnTo>
                  <a:pt x="6497" y="488"/>
                </a:lnTo>
                <a:close/>
                <a:moveTo>
                  <a:pt x="5955" y="488"/>
                </a:moveTo>
                <a:lnTo>
                  <a:pt x="5955" y="923"/>
                </a:lnTo>
                <a:lnTo>
                  <a:pt x="6466" y="923"/>
                </a:lnTo>
                <a:lnTo>
                  <a:pt x="6466" y="488"/>
                </a:lnTo>
                <a:lnTo>
                  <a:pt x="5955" y="488"/>
                </a:lnTo>
                <a:close/>
                <a:moveTo>
                  <a:pt x="5414" y="488"/>
                </a:moveTo>
                <a:lnTo>
                  <a:pt x="5414" y="923"/>
                </a:lnTo>
                <a:lnTo>
                  <a:pt x="5925" y="923"/>
                </a:lnTo>
                <a:lnTo>
                  <a:pt x="5925" y="488"/>
                </a:lnTo>
                <a:lnTo>
                  <a:pt x="5414" y="488"/>
                </a:lnTo>
                <a:close/>
                <a:moveTo>
                  <a:pt x="4872" y="488"/>
                </a:moveTo>
                <a:lnTo>
                  <a:pt x="4872" y="923"/>
                </a:lnTo>
                <a:lnTo>
                  <a:pt x="5383" y="923"/>
                </a:lnTo>
                <a:lnTo>
                  <a:pt x="5383" y="488"/>
                </a:lnTo>
                <a:lnTo>
                  <a:pt x="4872" y="488"/>
                </a:lnTo>
                <a:close/>
                <a:moveTo>
                  <a:pt x="4330" y="488"/>
                </a:moveTo>
                <a:lnTo>
                  <a:pt x="4330" y="923"/>
                </a:lnTo>
                <a:lnTo>
                  <a:pt x="4841" y="923"/>
                </a:lnTo>
                <a:lnTo>
                  <a:pt x="4841" y="488"/>
                </a:lnTo>
                <a:lnTo>
                  <a:pt x="4330" y="488"/>
                </a:lnTo>
                <a:close/>
                <a:moveTo>
                  <a:pt x="3789" y="488"/>
                </a:moveTo>
                <a:lnTo>
                  <a:pt x="3789" y="923"/>
                </a:lnTo>
                <a:lnTo>
                  <a:pt x="4300" y="923"/>
                </a:lnTo>
                <a:lnTo>
                  <a:pt x="4300" y="488"/>
                </a:lnTo>
                <a:lnTo>
                  <a:pt x="3789" y="488"/>
                </a:lnTo>
                <a:close/>
                <a:moveTo>
                  <a:pt x="3247" y="488"/>
                </a:moveTo>
                <a:lnTo>
                  <a:pt x="3247" y="923"/>
                </a:lnTo>
                <a:lnTo>
                  <a:pt x="3758" y="923"/>
                </a:lnTo>
                <a:lnTo>
                  <a:pt x="3758" y="488"/>
                </a:lnTo>
                <a:lnTo>
                  <a:pt x="3247" y="488"/>
                </a:lnTo>
                <a:close/>
                <a:moveTo>
                  <a:pt x="2705" y="488"/>
                </a:moveTo>
                <a:lnTo>
                  <a:pt x="2705" y="923"/>
                </a:lnTo>
                <a:lnTo>
                  <a:pt x="3216" y="923"/>
                </a:lnTo>
                <a:lnTo>
                  <a:pt x="3216" y="488"/>
                </a:lnTo>
                <a:lnTo>
                  <a:pt x="2705" y="488"/>
                </a:lnTo>
                <a:close/>
                <a:moveTo>
                  <a:pt x="2164" y="488"/>
                </a:moveTo>
                <a:lnTo>
                  <a:pt x="2164" y="923"/>
                </a:lnTo>
                <a:lnTo>
                  <a:pt x="2675" y="923"/>
                </a:lnTo>
                <a:lnTo>
                  <a:pt x="2675" y="488"/>
                </a:lnTo>
                <a:lnTo>
                  <a:pt x="2164" y="488"/>
                </a:lnTo>
                <a:close/>
                <a:moveTo>
                  <a:pt x="1622" y="488"/>
                </a:moveTo>
                <a:lnTo>
                  <a:pt x="1622" y="923"/>
                </a:lnTo>
                <a:lnTo>
                  <a:pt x="2133" y="923"/>
                </a:lnTo>
                <a:lnTo>
                  <a:pt x="2133" y="488"/>
                </a:lnTo>
                <a:lnTo>
                  <a:pt x="1622" y="488"/>
                </a:lnTo>
                <a:close/>
                <a:moveTo>
                  <a:pt x="1080" y="488"/>
                </a:moveTo>
                <a:lnTo>
                  <a:pt x="1080" y="923"/>
                </a:lnTo>
                <a:lnTo>
                  <a:pt x="1591" y="923"/>
                </a:lnTo>
                <a:lnTo>
                  <a:pt x="1591" y="488"/>
                </a:lnTo>
                <a:lnTo>
                  <a:pt x="1080" y="488"/>
                </a:lnTo>
                <a:close/>
                <a:moveTo>
                  <a:pt x="539" y="488"/>
                </a:moveTo>
                <a:lnTo>
                  <a:pt x="539" y="923"/>
                </a:lnTo>
                <a:lnTo>
                  <a:pt x="1049" y="923"/>
                </a:lnTo>
                <a:lnTo>
                  <a:pt x="1049" y="488"/>
                </a:lnTo>
                <a:lnTo>
                  <a:pt x="539" y="488"/>
                </a:lnTo>
                <a:close/>
                <a:moveTo>
                  <a:pt x="31" y="488"/>
                </a:moveTo>
                <a:lnTo>
                  <a:pt x="31" y="923"/>
                </a:lnTo>
                <a:lnTo>
                  <a:pt x="508" y="923"/>
                </a:lnTo>
                <a:lnTo>
                  <a:pt x="508" y="488"/>
                </a:lnTo>
                <a:lnTo>
                  <a:pt x="31" y="488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460"/>
                </a:lnTo>
                <a:lnTo>
                  <a:pt x="508" y="460"/>
                </a:lnTo>
                <a:lnTo>
                  <a:pt x="508" y="0"/>
                </a:lnTo>
                <a:lnTo>
                  <a:pt x="539" y="0"/>
                </a:lnTo>
                <a:lnTo>
                  <a:pt x="539" y="460"/>
                </a:lnTo>
                <a:lnTo>
                  <a:pt x="1049" y="460"/>
                </a:lnTo>
                <a:lnTo>
                  <a:pt x="1049" y="0"/>
                </a:lnTo>
                <a:lnTo>
                  <a:pt x="1080" y="0"/>
                </a:lnTo>
                <a:lnTo>
                  <a:pt x="1080" y="460"/>
                </a:lnTo>
                <a:lnTo>
                  <a:pt x="1591" y="460"/>
                </a:lnTo>
                <a:lnTo>
                  <a:pt x="1591" y="0"/>
                </a:lnTo>
                <a:lnTo>
                  <a:pt x="1622" y="0"/>
                </a:lnTo>
                <a:lnTo>
                  <a:pt x="1622" y="460"/>
                </a:lnTo>
                <a:lnTo>
                  <a:pt x="2133" y="460"/>
                </a:lnTo>
                <a:lnTo>
                  <a:pt x="2133" y="0"/>
                </a:lnTo>
                <a:lnTo>
                  <a:pt x="2164" y="0"/>
                </a:lnTo>
                <a:lnTo>
                  <a:pt x="2164" y="460"/>
                </a:lnTo>
                <a:lnTo>
                  <a:pt x="2675" y="460"/>
                </a:lnTo>
                <a:lnTo>
                  <a:pt x="2675" y="0"/>
                </a:lnTo>
                <a:lnTo>
                  <a:pt x="2705" y="0"/>
                </a:lnTo>
                <a:lnTo>
                  <a:pt x="2705" y="460"/>
                </a:lnTo>
                <a:lnTo>
                  <a:pt x="3216" y="460"/>
                </a:lnTo>
                <a:lnTo>
                  <a:pt x="3216" y="0"/>
                </a:lnTo>
                <a:lnTo>
                  <a:pt x="3247" y="0"/>
                </a:lnTo>
                <a:lnTo>
                  <a:pt x="3247" y="460"/>
                </a:lnTo>
                <a:lnTo>
                  <a:pt x="3758" y="460"/>
                </a:lnTo>
                <a:lnTo>
                  <a:pt x="3758" y="0"/>
                </a:lnTo>
                <a:lnTo>
                  <a:pt x="3789" y="0"/>
                </a:lnTo>
                <a:lnTo>
                  <a:pt x="3789" y="460"/>
                </a:lnTo>
                <a:lnTo>
                  <a:pt x="4300" y="460"/>
                </a:lnTo>
                <a:lnTo>
                  <a:pt x="4300" y="0"/>
                </a:lnTo>
                <a:lnTo>
                  <a:pt x="4330" y="0"/>
                </a:lnTo>
                <a:lnTo>
                  <a:pt x="4330" y="460"/>
                </a:lnTo>
                <a:lnTo>
                  <a:pt x="4841" y="460"/>
                </a:lnTo>
                <a:lnTo>
                  <a:pt x="4841" y="0"/>
                </a:lnTo>
                <a:lnTo>
                  <a:pt x="4872" y="0"/>
                </a:lnTo>
                <a:lnTo>
                  <a:pt x="4872" y="460"/>
                </a:lnTo>
                <a:lnTo>
                  <a:pt x="5383" y="460"/>
                </a:lnTo>
                <a:lnTo>
                  <a:pt x="5383" y="0"/>
                </a:lnTo>
                <a:lnTo>
                  <a:pt x="5414" y="0"/>
                </a:lnTo>
                <a:lnTo>
                  <a:pt x="5414" y="460"/>
                </a:lnTo>
                <a:lnTo>
                  <a:pt x="5925" y="460"/>
                </a:lnTo>
                <a:lnTo>
                  <a:pt x="5925" y="0"/>
                </a:lnTo>
                <a:lnTo>
                  <a:pt x="5955" y="0"/>
                </a:lnTo>
                <a:lnTo>
                  <a:pt x="5955" y="460"/>
                </a:lnTo>
                <a:lnTo>
                  <a:pt x="6466" y="460"/>
                </a:lnTo>
                <a:lnTo>
                  <a:pt x="6466" y="0"/>
                </a:lnTo>
                <a:lnTo>
                  <a:pt x="6497" y="0"/>
                </a:lnTo>
                <a:lnTo>
                  <a:pt x="6497" y="460"/>
                </a:lnTo>
                <a:lnTo>
                  <a:pt x="7008" y="460"/>
                </a:lnTo>
                <a:lnTo>
                  <a:pt x="7008" y="0"/>
                </a:lnTo>
                <a:lnTo>
                  <a:pt x="7039" y="0"/>
                </a:lnTo>
                <a:lnTo>
                  <a:pt x="7039" y="460"/>
                </a:lnTo>
                <a:lnTo>
                  <a:pt x="7550" y="460"/>
                </a:lnTo>
                <a:lnTo>
                  <a:pt x="7550" y="0"/>
                </a:lnTo>
                <a:lnTo>
                  <a:pt x="7581" y="0"/>
                </a:lnTo>
                <a:lnTo>
                  <a:pt x="7581" y="460"/>
                </a:lnTo>
                <a:lnTo>
                  <a:pt x="8091" y="460"/>
                </a:lnTo>
                <a:lnTo>
                  <a:pt x="8091" y="0"/>
                </a:lnTo>
                <a:lnTo>
                  <a:pt x="8122" y="0"/>
                </a:lnTo>
                <a:lnTo>
                  <a:pt x="8122" y="460"/>
                </a:lnTo>
                <a:lnTo>
                  <a:pt x="8633" y="460"/>
                </a:lnTo>
                <a:lnTo>
                  <a:pt x="8633" y="0"/>
                </a:lnTo>
                <a:lnTo>
                  <a:pt x="8664" y="0"/>
                </a:lnTo>
                <a:lnTo>
                  <a:pt x="8664" y="460"/>
                </a:lnTo>
                <a:lnTo>
                  <a:pt x="9175" y="460"/>
                </a:lnTo>
                <a:lnTo>
                  <a:pt x="9175" y="0"/>
                </a:lnTo>
                <a:lnTo>
                  <a:pt x="9206" y="0"/>
                </a:lnTo>
                <a:lnTo>
                  <a:pt x="9206" y="460"/>
                </a:lnTo>
                <a:lnTo>
                  <a:pt x="9716" y="460"/>
                </a:lnTo>
                <a:lnTo>
                  <a:pt x="9716" y="0"/>
                </a:lnTo>
                <a:lnTo>
                  <a:pt x="9747" y="0"/>
                </a:lnTo>
                <a:lnTo>
                  <a:pt x="9747" y="460"/>
                </a:lnTo>
                <a:lnTo>
                  <a:pt x="10258" y="460"/>
                </a:lnTo>
                <a:lnTo>
                  <a:pt x="10258" y="0"/>
                </a:lnTo>
                <a:lnTo>
                  <a:pt x="10289" y="0"/>
                </a:lnTo>
                <a:lnTo>
                  <a:pt x="10289" y="460"/>
                </a:lnTo>
                <a:lnTo>
                  <a:pt x="10800" y="460"/>
                </a:lnTo>
                <a:lnTo>
                  <a:pt x="10800" y="0"/>
                </a:lnTo>
                <a:lnTo>
                  <a:pt x="10831" y="0"/>
                </a:lnTo>
                <a:lnTo>
                  <a:pt x="10831" y="460"/>
                </a:lnTo>
                <a:lnTo>
                  <a:pt x="11341" y="460"/>
                </a:lnTo>
                <a:lnTo>
                  <a:pt x="11341" y="0"/>
                </a:lnTo>
                <a:lnTo>
                  <a:pt x="11372" y="0"/>
                </a:lnTo>
                <a:lnTo>
                  <a:pt x="11372" y="460"/>
                </a:lnTo>
                <a:lnTo>
                  <a:pt x="11883" y="460"/>
                </a:lnTo>
                <a:lnTo>
                  <a:pt x="11883" y="0"/>
                </a:lnTo>
                <a:lnTo>
                  <a:pt x="11914" y="0"/>
                </a:lnTo>
                <a:lnTo>
                  <a:pt x="11914" y="460"/>
                </a:lnTo>
                <a:lnTo>
                  <a:pt x="12425" y="460"/>
                </a:lnTo>
                <a:lnTo>
                  <a:pt x="12425" y="0"/>
                </a:lnTo>
                <a:lnTo>
                  <a:pt x="12456" y="0"/>
                </a:lnTo>
                <a:lnTo>
                  <a:pt x="12456" y="460"/>
                </a:lnTo>
                <a:lnTo>
                  <a:pt x="12967" y="460"/>
                </a:lnTo>
                <a:lnTo>
                  <a:pt x="12967" y="0"/>
                </a:lnTo>
                <a:lnTo>
                  <a:pt x="12997" y="0"/>
                </a:lnTo>
                <a:lnTo>
                  <a:pt x="12997" y="460"/>
                </a:lnTo>
                <a:lnTo>
                  <a:pt x="13508" y="460"/>
                </a:lnTo>
                <a:lnTo>
                  <a:pt x="13508" y="0"/>
                </a:lnTo>
                <a:lnTo>
                  <a:pt x="13539" y="0"/>
                </a:lnTo>
                <a:lnTo>
                  <a:pt x="13539" y="460"/>
                </a:lnTo>
                <a:lnTo>
                  <a:pt x="14050" y="460"/>
                </a:lnTo>
                <a:lnTo>
                  <a:pt x="14050" y="0"/>
                </a:lnTo>
                <a:lnTo>
                  <a:pt x="14081" y="0"/>
                </a:lnTo>
                <a:lnTo>
                  <a:pt x="14081" y="460"/>
                </a:lnTo>
                <a:lnTo>
                  <a:pt x="14592" y="460"/>
                </a:lnTo>
                <a:lnTo>
                  <a:pt x="14592" y="0"/>
                </a:lnTo>
                <a:lnTo>
                  <a:pt x="14622" y="0"/>
                </a:lnTo>
                <a:lnTo>
                  <a:pt x="14622" y="460"/>
                </a:lnTo>
                <a:lnTo>
                  <a:pt x="15133" y="460"/>
                </a:lnTo>
                <a:lnTo>
                  <a:pt x="15133" y="0"/>
                </a:lnTo>
                <a:lnTo>
                  <a:pt x="15164" y="0"/>
                </a:lnTo>
                <a:lnTo>
                  <a:pt x="15164" y="5228"/>
                </a:lnTo>
                <a:lnTo>
                  <a:pt x="15133" y="5257"/>
                </a:lnTo>
                <a:lnTo>
                  <a:pt x="15133" y="5126"/>
                </a:lnTo>
                <a:lnTo>
                  <a:pt x="14622" y="5126"/>
                </a:lnTo>
                <a:lnTo>
                  <a:pt x="14622" y="5562"/>
                </a:lnTo>
                <a:lnTo>
                  <a:pt x="14810" y="5562"/>
                </a:lnTo>
                <a:lnTo>
                  <a:pt x="14780" y="5590"/>
                </a:lnTo>
                <a:lnTo>
                  <a:pt x="14622" y="5590"/>
                </a:lnTo>
                <a:lnTo>
                  <a:pt x="14622" y="5739"/>
                </a:lnTo>
                <a:lnTo>
                  <a:pt x="14592" y="5768"/>
                </a:lnTo>
                <a:lnTo>
                  <a:pt x="14592" y="5590"/>
                </a:lnTo>
                <a:lnTo>
                  <a:pt x="14081" y="5590"/>
                </a:lnTo>
                <a:lnTo>
                  <a:pt x="14081" y="6026"/>
                </a:lnTo>
                <a:lnTo>
                  <a:pt x="14319" y="6026"/>
                </a:lnTo>
                <a:lnTo>
                  <a:pt x="14289" y="6054"/>
                </a:lnTo>
                <a:lnTo>
                  <a:pt x="14081" y="6054"/>
                </a:lnTo>
                <a:lnTo>
                  <a:pt x="14081" y="6251"/>
                </a:lnTo>
                <a:lnTo>
                  <a:pt x="14050" y="6280"/>
                </a:lnTo>
                <a:lnTo>
                  <a:pt x="14050" y="6054"/>
                </a:lnTo>
                <a:lnTo>
                  <a:pt x="13539" y="6054"/>
                </a:lnTo>
                <a:lnTo>
                  <a:pt x="13539" y="6460"/>
                </a:lnTo>
                <a:lnTo>
                  <a:pt x="13508" y="6460"/>
                </a:lnTo>
                <a:lnTo>
                  <a:pt x="13508" y="6054"/>
                </a:lnTo>
                <a:lnTo>
                  <a:pt x="12997" y="6054"/>
                </a:lnTo>
                <a:lnTo>
                  <a:pt x="12997" y="6460"/>
                </a:lnTo>
                <a:lnTo>
                  <a:pt x="12967" y="6460"/>
                </a:lnTo>
                <a:lnTo>
                  <a:pt x="12967" y="6054"/>
                </a:lnTo>
                <a:lnTo>
                  <a:pt x="12456" y="6054"/>
                </a:lnTo>
                <a:lnTo>
                  <a:pt x="12456" y="6460"/>
                </a:lnTo>
                <a:lnTo>
                  <a:pt x="12425" y="6460"/>
                </a:lnTo>
                <a:lnTo>
                  <a:pt x="12425" y="6054"/>
                </a:lnTo>
                <a:lnTo>
                  <a:pt x="11914" y="6054"/>
                </a:lnTo>
                <a:lnTo>
                  <a:pt x="11914" y="6460"/>
                </a:lnTo>
                <a:lnTo>
                  <a:pt x="11883" y="6460"/>
                </a:lnTo>
                <a:lnTo>
                  <a:pt x="11883" y="6054"/>
                </a:lnTo>
                <a:lnTo>
                  <a:pt x="11372" y="6054"/>
                </a:lnTo>
                <a:lnTo>
                  <a:pt x="11372" y="6460"/>
                </a:lnTo>
                <a:lnTo>
                  <a:pt x="11341" y="6460"/>
                </a:lnTo>
                <a:lnTo>
                  <a:pt x="11341" y="6054"/>
                </a:lnTo>
                <a:lnTo>
                  <a:pt x="10831" y="6054"/>
                </a:lnTo>
                <a:lnTo>
                  <a:pt x="10831" y="6460"/>
                </a:lnTo>
                <a:lnTo>
                  <a:pt x="10800" y="6460"/>
                </a:lnTo>
                <a:lnTo>
                  <a:pt x="10800" y="6054"/>
                </a:lnTo>
                <a:lnTo>
                  <a:pt x="10289" y="6054"/>
                </a:lnTo>
                <a:lnTo>
                  <a:pt x="10289" y="6460"/>
                </a:lnTo>
                <a:lnTo>
                  <a:pt x="10258" y="6460"/>
                </a:lnTo>
                <a:lnTo>
                  <a:pt x="10258" y="6054"/>
                </a:lnTo>
                <a:lnTo>
                  <a:pt x="9747" y="6054"/>
                </a:lnTo>
                <a:lnTo>
                  <a:pt x="9747" y="6460"/>
                </a:lnTo>
                <a:lnTo>
                  <a:pt x="9716" y="6460"/>
                </a:lnTo>
                <a:lnTo>
                  <a:pt x="9716" y="6054"/>
                </a:lnTo>
                <a:lnTo>
                  <a:pt x="9206" y="6054"/>
                </a:lnTo>
                <a:lnTo>
                  <a:pt x="9206" y="6460"/>
                </a:lnTo>
                <a:lnTo>
                  <a:pt x="9175" y="6460"/>
                </a:lnTo>
                <a:lnTo>
                  <a:pt x="9175" y="6054"/>
                </a:lnTo>
                <a:lnTo>
                  <a:pt x="8664" y="6054"/>
                </a:lnTo>
                <a:lnTo>
                  <a:pt x="8664" y="6460"/>
                </a:lnTo>
                <a:lnTo>
                  <a:pt x="8633" y="6460"/>
                </a:lnTo>
                <a:lnTo>
                  <a:pt x="8633" y="6054"/>
                </a:lnTo>
                <a:lnTo>
                  <a:pt x="8122" y="6054"/>
                </a:lnTo>
                <a:lnTo>
                  <a:pt x="8122" y="6460"/>
                </a:lnTo>
                <a:lnTo>
                  <a:pt x="8091" y="6460"/>
                </a:lnTo>
                <a:lnTo>
                  <a:pt x="8091" y="6054"/>
                </a:lnTo>
                <a:lnTo>
                  <a:pt x="7581" y="6054"/>
                </a:lnTo>
                <a:lnTo>
                  <a:pt x="7581" y="6460"/>
                </a:lnTo>
                <a:lnTo>
                  <a:pt x="7550" y="6460"/>
                </a:lnTo>
                <a:lnTo>
                  <a:pt x="7550" y="6054"/>
                </a:lnTo>
                <a:lnTo>
                  <a:pt x="7039" y="6054"/>
                </a:lnTo>
                <a:lnTo>
                  <a:pt x="7039" y="6460"/>
                </a:lnTo>
                <a:lnTo>
                  <a:pt x="7008" y="6460"/>
                </a:lnTo>
                <a:lnTo>
                  <a:pt x="7008" y="6054"/>
                </a:lnTo>
                <a:lnTo>
                  <a:pt x="6497" y="6054"/>
                </a:lnTo>
                <a:lnTo>
                  <a:pt x="6497" y="6460"/>
                </a:lnTo>
                <a:lnTo>
                  <a:pt x="6466" y="6460"/>
                </a:lnTo>
                <a:lnTo>
                  <a:pt x="6466" y="6054"/>
                </a:lnTo>
                <a:lnTo>
                  <a:pt x="5955" y="6054"/>
                </a:lnTo>
                <a:lnTo>
                  <a:pt x="5955" y="6460"/>
                </a:lnTo>
                <a:lnTo>
                  <a:pt x="5925" y="6460"/>
                </a:lnTo>
                <a:lnTo>
                  <a:pt x="5925" y="6054"/>
                </a:lnTo>
                <a:lnTo>
                  <a:pt x="5414" y="6054"/>
                </a:lnTo>
                <a:lnTo>
                  <a:pt x="5414" y="6460"/>
                </a:lnTo>
                <a:lnTo>
                  <a:pt x="5383" y="6460"/>
                </a:lnTo>
                <a:lnTo>
                  <a:pt x="5383" y="6054"/>
                </a:lnTo>
                <a:lnTo>
                  <a:pt x="4872" y="6054"/>
                </a:lnTo>
                <a:lnTo>
                  <a:pt x="4872" y="6460"/>
                </a:lnTo>
                <a:lnTo>
                  <a:pt x="4841" y="6460"/>
                </a:lnTo>
                <a:lnTo>
                  <a:pt x="4841" y="6054"/>
                </a:lnTo>
                <a:lnTo>
                  <a:pt x="4330" y="6054"/>
                </a:lnTo>
                <a:lnTo>
                  <a:pt x="4330" y="6460"/>
                </a:lnTo>
                <a:lnTo>
                  <a:pt x="4300" y="6460"/>
                </a:lnTo>
                <a:lnTo>
                  <a:pt x="4300" y="6054"/>
                </a:lnTo>
                <a:lnTo>
                  <a:pt x="3789" y="6054"/>
                </a:lnTo>
                <a:lnTo>
                  <a:pt x="3789" y="6460"/>
                </a:lnTo>
                <a:lnTo>
                  <a:pt x="3758" y="6460"/>
                </a:lnTo>
                <a:lnTo>
                  <a:pt x="3758" y="6054"/>
                </a:lnTo>
                <a:lnTo>
                  <a:pt x="3247" y="6054"/>
                </a:lnTo>
                <a:lnTo>
                  <a:pt x="3247" y="6460"/>
                </a:lnTo>
                <a:lnTo>
                  <a:pt x="3216" y="6460"/>
                </a:lnTo>
                <a:lnTo>
                  <a:pt x="3216" y="6054"/>
                </a:lnTo>
                <a:lnTo>
                  <a:pt x="2705" y="6054"/>
                </a:lnTo>
                <a:lnTo>
                  <a:pt x="2705" y="6460"/>
                </a:lnTo>
                <a:lnTo>
                  <a:pt x="2675" y="6460"/>
                </a:lnTo>
                <a:lnTo>
                  <a:pt x="2675" y="6054"/>
                </a:lnTo>
                <a:lnTo>
                  <a:pt x="2164" y="6054"/>
                </a:lnTo>
                <a:lnTo>
                  <a:pt x="2164" y="6460"/>
                </a:lnTo>
                <a:lnTo>
                  <a:pt x="2133" y="6460"/>
                </a:lnTo>
                <a:lnTo>
                  <a:pt x="2133" y="6054"/>
                </a:lnTo>
                <a:lnTo>
                  <a:pt x="1622" y="6054"/>
                </a:lnTo>
                <a:lnTo>
                  <a:pt x="1622" y="6460"/>
                </a:lnTo>
                <a:lnTo>
                  <a:pt x="1591" y="6460"/>
                </a:lnTo>
                <a:lnTo>
                  <a:pt x="1591" y="6054"/>
                </a:lnTo>
                <a:lnTo>
                  <a:pt x="1080" y="6054"/>
                </a:lnTo>
                <a:lnTo>
                  <a:pt x="1080" y="6460"/>
                </a:lnTo>
                <a:lnTo>
                  <a:pt x="1049" y="6460"/>
                </a:lnTo>
                <a:lnTo>
                  <a:pt x="1049" y="6054"/>
                </a:lnTo>
                <a:lnTo>
                  <a:pt x="539" y="6054"/>
                </a:lnTo>
                <a:lnTo>
                  <a:pt x="539" y="6460"/>
                </a:lnTo>
                <a:lnTo>
                  <a:pt x="508" y="6460"/>
                </a:lnTo>
                <a:lnTo>
                  <a:pt x="508" y="6054"/>
                </a:lnTo>
                <a:lnTo>
                  <a:pt x="31" y="6054"/>
                </a:lnTo>
                <a:lnTo>
                  <a:pt x="31" y="6460"/>
                </a:lnTo>
                <a:lnTo>
                  <a:pt x="0" y="6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0" name="任意多边形: 形状 359"/>
          <p:cNvSpPr/>
          <p:nvPr>
            <p:custDataLst>
              <p:tags r:id="rId4"/>
            </p:custDataLst>
          </p:nvPr>
        </p:nvSpPr>
        <p:spPr>
          <a:xfrm>
            <a:off x="10784840" y="5510530"/>
            <a:ext cx="800100" cy="800100"/>
          </a:xfrm>
          <a:custGeom>
            <a:avLst/>
            <a:gdLst>
              <a:gd name="connsiteX0" fmla="*/ 0 w 800100"/>
              <a:gd name="connsiteY0" fmla="*/ 0 h 800100"/>
              <a:gd name="connsiteX1" fmla="*/ 800100 w 800100"/>
              <a:gd name="connsiteY1" fmla="*/ 0 h 800100"/>
              <a:gd name="connsiteX2" fmla="*/ 0 w 800100"/>
              <a:gd name="connsiteY2" fmla="*/ 800100 h 800100"/>
              <a:gd name="connsiteX3" fmla="*/ 0 w 80010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800100">
                <a:moveTo>
                  <a:pt x="0" y="0"/>
                </a:moveTo>
                <a:lnTo>
                  <a:pt x="800100" y="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356"/>
          <p:cNvSpPr/>
          <p:nvPr>
            <p:custDataLst>
              <p:tags r:id="rId5"/>
            </p:custDataLst>
          </p:nvPr>
        </p:nvSpPr>
        <p:spPr>
          <a:xfrm>
            <a:off x="676910" y="181165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72465" y="1718310"/>
            <a:ext cx="10904855" cy="44323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 flipH="1">
            <a:off x="1030922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>
            <p:custDataLst>
              <p:tags r:id="rId8"/>
            </p:custDataLst>
          </p:nvPr>
        </p:nvSpPr>
        <p:spPr>
          <a:xfrm flipH="1">
            <a:off x="1025779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 flipH="1">
            <a:off x="970661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H="1">
            <a:off x="9655175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 flipH="1">
            <a:off x="91039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弧形 6"/>
          <p:cNvSpPr/>
          <p:nvPr>
            <p:custDataLst>
              <p:tags r:id="rId12"/>
            </p:custDataLst>
          </p:nvPr>
        </p:nvSpPr>
        <p:spPr>
          <a:xfrm flipH="1">
            <a:off x="905256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59956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>
            <p:custDataLst>
              <p:tags r:id="rId14"/>
            </p:custDataLst>
          </p:nvPr>
        </p:nvSpPr>
        <p:spPr>
          <a:xfrm>
            <a:off x="157607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20218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>
            <a:off x="217932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28047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/>
          <p:cNvSpPr/>
          <p:nvPr>
            <p:custDataLst>
              <p:tags r:id="rId18"/>
            </p:custDataLst>
          </p:nvPr>
        </p:nvSpPr>
        <p:spPr>
          <a:xfrm>
            <a:off x="2780665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384935" y="2330450"/>
            <a:ext cx="9409430" cy="37795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just" fontAlgn="auto">
              <a:lnSpc>
                <a:spcPct val="150000"/>
              </a:lnSpc>
            </a:pPr>
            <a:r>
              <a:rPr lang="zh-CN" altLang="en-US" sz="3600"/>
              <a:t>观察，假设，验证</a:t>
            </a:r>
            <a:endParaRPr lang="zh-CN" altLang="en-US" sz="3600"/>
          </a:p>
        </p:txBody>
      </p: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</a:t>
            </a:r>
            <a:r>
              <a:t>3</a:t>
            </a:r>
          </a:p>
        </p:txBody>
      </p:sp>
      <p:sp>
        <p:nvSpPr>
          <p:cNvPr id="4" name="标题 3"/>
          <p:cNvSpPr/>
          <p:nvPr>
            <p:ph type="title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二、科学的起源与发展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副标题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SUBTYPE" val="b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CONTENT_GROUP_TYPE" val="contentchip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3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139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1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5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SUBTYPE" val="b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CONTENT_GROUP_TYPE" val="contentchip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6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171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8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UNIT_CONTENT_GROUP_TYPE" val="contentchip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UNIT_CONTENT_GROUP_TYPE" val="contentchip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SUBTYPE" val="b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2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206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2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  <p:tag name="KSO_WM_UNIT_PRESET_TEXT" val="单击此处添加标题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  <p:tag name="KSO_WM_UNIT_PRESET_TEXT" val="单击此处添加标题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副标题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2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2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SUBTYPE" val="b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CONTENT_GROUP_TYPE" val="contentchip"/>
</p:tagLst>
</file>

<file path=ppt/tags/tag2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2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25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1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单击添加文档标题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9_1*f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SUBTYPE" val="b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259_1*b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  <p:tag name="KSO_WM_UNIT_TEXT_TYPE" val="1"/>
  <p:tag name="KSO_WM_UNIT_PRESET_TEXT" val="WPS,a click to unlimited possibilities"/>
</p:tagLst>
</file>

<file path=ppt/tags/tag262.xml><?xml version="1.0" encoding="utf-8"?>
<p:tagLst xmlns:p="http://schemas.openxmlformats.org/presentationml/2006/main">
  <p:tag name="KSO_WM_SLIDE_ID" val="custom2023025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15.4&quot;,&quot;top&quot;:&quot;72.4&quot;,&quot;width&quot;:&quot;732.2&quot;,&quot;height&quot;:&quot;358&quot;}"/>
</p:tagLst>
</file>

<file path=ppt/tags/tag26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265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266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  <p:tag name="KSO_WM_UNIT_PICTURE_SUBTYPE" val="a"/>
  <p:tag name="MH_PIC_SOURCE_TYPE" val="generate_slide_ai*{&quot;ai_type&quot;:&quot;generate_ppt&quot;,&quot;id&quot;:&quot;{\&quot;id\&quot;:\&quot;http://ai-gateway-save.ks3-cn-beijing.ksyuncs.com/aigc-gateway-v2-prod/5c2e12470981c7fd8ad8a658cc81ff19_0.png?Expires=1761133442\\u0026AWSAccessKeyId=AKLT9VJ0mcxR8yRlm6PIC9hY\\u0026Signature=H48zDRwYLciATiqRBAjIEmHKM1w%3D\&quot;,\&quot;product_name\&quot;:\&quot;wps-wpp-pc\&quot;,\&quot;intention_code\&quot;:\&quot;wps_wpp_generate_doc_new\&quot;}&quot;}*auto_doubao_ai_v2.1.6_ONLINE*1761047025543_b5ee09_7e427022ae04-slide-4"/>
  <p:tag name="KSO_WM_UNIT_FILL_FORE_SCHEMECOLOR_INDEX" val="5"/>
  <p:tag name="KSO_WM_UNIT_FILL_TYPE" val="1"/>
</p:tagLst>
</file>

<file path=ppt/tags/tag2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4_1*a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USESOURCEFORMAT_APPLY" val="0"/>
  <p:tag name="KSO_WM_UNIT_PRESET_TEXT" val="单击此处添加标题"/>
  <p:tag name="KSO_WM_UNIT_TEXT_TYPE" val="1"/>
</p:tagLst>
</file>

<file path=ppt/tags/tag2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2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2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2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  <p:tag name="KSO_WM_UNIT_USESOURCEFORMAT_APPLY" val="0"/>
</p:tagLst>
</file>

<file path=ppt/tags/tag2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2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746*95.95"/>
  <p:tag name="KSO_WM_SLIDE_POSITION" val="120.25*376.7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0"/>
  <p:tag name="KSO_WM_UNIT_ID" val="custom20233230_1*a*1"/>
  <p:tag name="KSO_WM_UNIT_TEXT_TYPE" val="1"/>
  <p:tag name="KSO_WM_UNIT_PRESET_TEXT" val="单击此处&#13;添加页面的标题"/>
  <p:tag name="KSO_WM_UNIT_TEXT_FILL_FORE_SCHEMECOLOR_INDEX" val="5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67_1*l_h_f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67_1*l_h_a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UNIT_VALUE" val="12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77.xml><?xml version="1.0" encoding="utf-8"?>
<p:tagLst xmlns:p="http://schemas.openxmlformats.org/presentationml/2006/main">
  <p:tag name="KSO_WM_UNIT_PICTURE_SUBTYPE" val="b"/>
  <p:tag name="KSO_WM_UNIT_VALUE" val="486*905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UNIT_INDEX" val="1_1_1"/>
  <p:tag name="KSO_WM_UNIT_ID" val="diagram20235667_1*l_h_d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{&quot;ai_type&quot;:&quot;generate_ppt&quot;,&quot;id&quot;:&quot;{\&quot;id\&quot;:\&quot;WPSDBGQZQ202509163711\&quot;,\&quot;product_name\&quot;:\&quot;wps-wpp-pc\&quot;,\&quot;intention_code\&quot;:\&quot;wps_wpp_generate_doc_new\&quot;}&quot;}*auto_special_0_ai_v2.1.6_ONLINE*1761047025543_b5ee09_7e427022ae04-slide-5"/>
  <p:tag name="KSO_WM_UNIT_LINE_FILL_TYPE" val="2"/>
  <p:tag name="KSO_WM_UNIT_USESOURCEFORMAT_APPLY" val="0"/>
</p:tagLst>
</file>

<file path=ppt/tags/tag278.xml><?xml version="1.0" encoding="utf-8"?>
<p:tagLst xmlns:p="http://schemas.openxmlformats.org/presentationml/2006/main">
  <p:tag name="KSO_WM_UNIT_PICTURE_SUBTYPE" val="b"/>
  <p:tag name="KSO_WM_UNIT_VALUE" val="485*905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UNIT_INDEX" val="1_2_1"/>
  <p:tag name="KSO_WM_UNIT_ID" val="diagram20235667_1*l_h_d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{&quot;ai_type&quot;:&quot;generate_ppt&quot;,&quot;id&quot;:&quot;{\&quot;id\&quot;:\&quot;WPSDZDB20250922732\&quot;,\&quot;product_name\&quot;:\&quot;wps-wpp-pc\&quot;,\&quot;intention_code\&quot;:\&quot;wps_wpp_generate_doc_new\&quot;}&quot;}*auto_special_0_ai_v2.1.6_ONLINE*1761047025543_b5ee09_7e427022ae04-slide-5"/>
  <p:tag name="KSO_WM_UNIT_LINE_FILL_TYPE" val="2"/>
  <p:tag name="KSO_WM_UNIT_USESOURCEFORMAT_APPLY" val="0"/>
</p:tagLst>
</file>

<file path=ppt/tags/tag279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67_1*l_h_f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67_1*l_h_a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DIAGRAM_GROUP_CODE" val="l1-1"/>
  <p:tag name="KSO_WM_UNIT_VALUE" val="12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81.xml><?xml version="1.0" encoding="utf-8"?>
<p:tagLst xmlns:p="http://schemas.openxmlformats.org/presentationml/2006/main">
  <p:tag name="KSO_WM_SLIDE_ID" val="custom20233230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552.26*360.95"/>
  <p:tag name="KSO_WM_SLIDE_POSITION" val="359.74*111.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2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284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2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47_3*a*1"/>
  <p:tag name="KSO_WM_TEMPLATE_CATEGORY" val="diagram"/>
  <p:tag name="KSO_WM_TEMPLATE_INDEX" val="20233147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79*7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147_1*l_h_d*1_1_1"/>
  <p:tag name="KSO_WM_TEMPLATE_CATEGORY" val="diagram"/>
  <p:tag name="KSO_WM_TEMPLATE_INDEX" val="202331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{&quot;ai_type&quot;:&quot;generate_ppt&quot;,&quot;id&quot;:&quot;{\&quot;id\&quot;:\&quot;VCG41N1159036234\&quot;,\&quot;product_name\&quot;:\&quot;wps-wpp-pc\&quot;,\&quot;intention_code\&quot;:\&quot;wps_wpp_generate_doc_new\&quot;}&quot;}*auto_gallery_ai_v2.1.6_ONLINE*1761047025543_b5ee09_7e427022ae04-slide-9"/>
  <p:tag name="KSO_WM_UNIT_LINE_FILL_TYPE" val="2"/>
  <p:tag name="KSO_WM_UNIT_USESOURCEFORMAT_APPLY" val="0"/>
</p:tagLst>
</file>

<file path=ppt/tags/tag2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7_1*l_h_f*1_1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添加文本内容，简明扼要地阐述您的观点。根据需要可酌情增减文字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47_1*l_h_a*1_1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79*7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147_1*l_h_d*1_2_1"/>
  <p:tag name="KSO_WM_TEMPLATE_CATEGORY" val="diagram"/>
  <p:tag name="KSO_WM_TEMPLATE_INDEX" val="202331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{&quot;ai_type&quot;:&quot;generate_ppt&quot;,&quot;id&quot;:&quot;{\&quot;id\&quot;:\&quot;VCG41N1166495636\&quot;,\&quot;product_name\&quot;:\&quot;wps-wpp-pc\&quot;,\&quot;intention_code\&quot;:\&quot;wps_wpp_generate_doc_new\&quot;}&quot;}*auto_gallery_ai_v2.1.6_ONLINE*1761047025543_b5ee09_7e427022ae04-slide-9"/>
  <p:tag name="KSO_WM_UNIT_LINE_FILL_TYPE" val="2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7_1*l_h_f*1_2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添加文本内容，简明扼要地阐述您的观点。根据需要可酌情增减文字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47_1*l_h_a*1_2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SLIDE_ID" val="diagram20233147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diag"/>
  <p:tag name="KSO_WM_SLIDE_SIZE" val="812.941*336.878"/>
  <p:tag name="KSO_WM_SLIDE_POSITION" val="73.3256*155.82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93.xml><?xml version="1.0" encoding="utf-8"?>
<p:tagLst xmlns:p="http://schemas.openxmlformats.org/presentationml/2006/main">
  <p:tag name="KSO_WM_TEMPLATE_CATEGORY" val="custom"/>
  <p:tag name="KSO_WM_TEMPLATE_INDEX" val="20230259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8_1*i*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2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8_1*a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234968_1*i*1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8_1*i*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8_1*i*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234968_1*i*1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8_1*i*10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968_1*i*1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968_1*i*1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4968_1*i*1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234968_1*i*1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234968_1*i*1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8_1*i*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8_1*i*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8_1*i*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8_1*i*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8_1*i*8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8_1*i*9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312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8_1*f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VALUE" val="360"/>
  <p:tag name="KSO_WM_UNIT_TEXT_TYPE" val="1"/>
  <p:tag name="KSO_WM_UNIT_PRESET_TEXT" val="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单击添加文本具体内容，简明扼要地阐述您的观点。根据需要可酌情增减文字，以便观者准确地理解您传达的思想。"/>
</p:tagLst>
</file>

<file path=ppt/tags/tag313.xml><?xml version="1.0" encoding="utf-8"?>
<p:tagLst xmlns:p="http://schemas.openxmlformats.org/presentationml/2006/main">
  <p:tag name="KSO_WM_SLIDE_ID" val="custom2023496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860*468"/>
  <p:tag name="KSO_WM_SLIDE_POSITION" val="52*28"/>
  <p:tag name="KSO_WM_SLIDE_LAYOUT" val="a_f"/>
  <p:tag name="KSO_WM_SLIDE_LAYOUT_CNT" val="1_1"/>
  <p:tag name="KSO_WM_SPECIAL_SOURCE" val="bdnull"/>
</p:tagLst>
</file>

<file path=ppt/tags/tag31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3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31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709_1*a*1"/>
  <p:tag name="KSO_WM_TEMPLATE_CATEGORY" val="custom"/>
  <p:tag name="KSO_WM_TEMPLATE_INDEX" val="20231709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页面的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1709_1*d*1"/>
  <p:tag name="KSO_WM_TEMPLATE_CATEGORY" val="custom"/>
  <p:tag name="KSO_WM_TEMPLATE_INDEX" val="20231709"/>
  <p:tag name="KSO_WM_UNIT_LAYERLEVEL" val="1"/>
  <p:tag name="KSO_WM_TAG_VERSION" val="3.0"/>
  <p:tag name="KSO_WM_UNIT_VALUE" val="1262*927"/>
  <p:tag name="KSO_WM_UNIT_TYPE" val="d"/>
  <p:tag name="KSO_WM_UNIT_INDEX" val="1"/>
  <p:tag name="KSO_WM_UNIT_USESOURCEFORMAT_APPLY" val="0"/>
  <p:tag name="KSO_WM_UNIT_LINE_FORE_SCHEMECOLOR_INDEX" val="1"/>
  <p:tag name="KSO_WM_UNIT_LINE_FILL_TYPE" val="2"/>
  <p:tag name="KSO_WM_UNIT_PICTURE_SUBTYPE" val="b"/>
  <p:tag name="MH_PIC_SOURCE_TYPE" val="generate_slide_ai*{&quot;ai_type&quot;:&quot;generate_ppt&quot;,&quot;id&quot;:&quot;{\&quot;id\&quot;:\&quot;VCG41N179056518\&quot;,\&quot;product_name\&quot;:\&quot;wps-wpp-pc\&quot;,\&quot;intention_code\&quot;:\&quot;wps_wpp_generate_doc_new\&quot;}&quot;}*auto_gallery_ai_v2.1.6_ONLINE*1761047025543_b5ee09_7e427022ae04-slide-13"/>
  <p:tag name="KSO_WM_UNIT_FILL_FORE_SCHEMECOLOR_INDEX" val="5"/>
  <p:tag name="KSO_WM_UNIT_FILL_TYPE" val="1"/>
</p:tagLst>
</file>

<file path=ppt/tags/tag3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1709_1*i*1"/>
  <p:tag name="KSO_WM_TEMPLATE_CATEGORY" val="custom"/>
  <p:tag name="KSO_WM_TEMPLATE_INDEX" val="20231709"/>
  <p:tag name="KSO_WM_UNIT_LAYERLEVEL" val="1"/>
  <p:tag name="KSO_WM_TAG_VERSION" val="3.0"/>
  <p:tag name="KSO_WM_UNIT_TYPE" val="i"/>
  <p:tag name="KSO_WM_UNIT_INDEX" val="1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46_2*l_h_f*1_1_1"/>
  <p:tag name="KSO_WM_TEMPLATE_CATEGORY" val="diagram"/>
  <p:tag name="KSO_WM_TEMPLATE_INDEX" val="20235646"/>
  <p:tag name="KSO_WM_UNIT_LAYERLEVEL" val="1_1_1"/>
  <p:tag name="KSO_WM_TAG_VERSION" val="3.0"/>
  <p:tag name="KSO_WM_UNIT_VALUE" val="120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添加正文，文字是您思想的提炼，为了最终演示发布的良好效果。根据需要可增减文字，以便观者理解您所传达的信息。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5646_2*l_h_i*1_1_1"/>
  <p:tag name="KSO_WM_TEMPLATE_CATEGORY" val="diagram"/>
  <p:tag name="KSO_WM_TEMPLATE_INDEX" val="20235646"/>
  <p:tag name="KSO_WM_UNIT_LAYERLEVEL" val="1_1_1"/>
  <p:tag name="KSO_WM_TAG_VERSION" val="3.0"/>
  <p:tag name="KSO_WM_DIAGRAM_MAX_ITEMCNT" val="6"/>
  <p:tag name="KSO_WM_DIAGRAM_MIN_ITEMCNT" val="2"/>
  <p:tag name="KSO_WM_DIAGRAM_COLOR_MATCH_VALUE" val="{&quot;shape&quot;:{&quot;fill&quot;:{&quot;gradient&quot;:[{&quot;brightness&quot;:0.4000000059604645,&quot;colorType&quot;:1,&quot;foreColorIndex&quot;:5,&quot;pos&quot;:0.9700000286102295,&quot;transparency&quot;:1},{&quot;brightness&quot;:0,&quot;colorType&quot;:1,&quot;foreColorIndex&quot;:5,&quot;pos&quot;:0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05000000074505806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46_2*l_h_a*1_1_1"/>
  <p:tag name="KSO_WM_TEMPLATE_CATEGORY" val="diagram"/>
  <p:tag name="KSO_WM_TEMPLATE_INDEX" val="20235646"/>
  <p:tag name="KSO_WM_UNIT_LAYERLEVEL" val="1_1_1"/>
  <p:tag name="KSO_WM_TAG_VERSION" val="3.0"/>
  <p:tag name="KSO_WM_UNIT_VALUE" val="14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646_2*l_h_f*1_3_1"/>
  <p:tag name="KSO_WM_TEMPLATE_CATEGORY" val="diagram"/>
  <p:tag name="KSO_WM_TEMPLATE_INDEX" val="20235646"/>
  <p:tag name="KSO_WM_UNIT_LAYERLEVEL" val="1_1_1"/>
  <p:tag name="KSO_WM_TAG_VERSION" val="3.0"/>
  <p:tag name="KSO_WM_UNIT_VALUE" val="120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添加正文，文字是您思想的提炼，为了最终演示发布的良好效果。根据需要可酌情增减文字，以便观者理解您所传达的信息。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5646_2*l_h_i*1_3_1"/>
  <p:tag name="KSO_WM_TEMPLATE_CATEGORY" val="diagram"/>
  <p:tag name="KSO_WM_TEMPLATE_INDEX" val="20235646"/>
  <p:tag name="KSO_WM_UNIT_LAYERLEVEL" val="1_1_1"/>
  <p:tag name="KSO_WM_TAG_VERSION" val="3.0"/>
  <p:tag name="KSO_WM_DIAGRAM_MAX_ITEMCNT" val="6"/>
  <p:tag name="KSO_WM_DIAGRAM_MIN_ITEMCNT" val="2"/>
  <p:tag name="KSO_WM_DIAGRAM_COLOR_MATCH_VALUE" val="{&quot;shape&quot;:{&quot;fill&quot;:{&quot;gradient&quot;:[{&quot;brightness&quot;:0.4000000059604645,&quot;colorType&quot;:1,&quot;foreColorIndex&quot;:5,&quot;pos&quot;:0.9700000286102295,&quot;transparency&quot;:1},{&quot;brightness&quot;:0,&quot;colorType&quot;:1,&quot;foreColorIndex&quot;:5,&quot;pos&quot;:0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05000000074505806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325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646_2*l_h_a*1_3_1"/>
  <p:tag name="KSO_WM_TEMPLATE_CATEGORY" val="diagram"/>
  <p:tag name="KSO_WM_TEMPLATE_INDEX" val="20235646"/>
  <p:tag name="KSO_WM_UNIT_LAYERLEVEL" val="1_1_1"/>
  <p:tag name="KSO_WM_TAG_VERSION" val="3.0"/>
  <p:tag name="KSO_WM_UNIT_VALUE" val="14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26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46_2*l_h_f*1_2_1"/>
  <p:tag name="KSO_WM_TEMPLATE_CATEGORY" val="diagram"/>
  <p:tag name="KSO_WM_TEMPLATE_INDEX" val="20235646"/>
  <p:tag name="KSO_WM_UNIT_LAYERLEVEL" val="1_1_1"/>
  <p:tag name="KSO_WM_TAG_VERSION" val="3.0"/>
  <p:tag name="KSO_WM_UNIT_VALUE" val="120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在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5646_2*l_h_i*1_2_1"/>
  <p:tag name="KSO_WM_TEMPLATE_CATEGORY" val="diagram"/>
  <p:tag name="KSO_WM_TEMPLATE_INDEX" val="20235646"/>
  <p:tag name="KSO_WM_UNIT_LAYERLEVEL" val="1_1_1"/>
  <p:tag name="KSO_WM_TAG_VERSION" val="3.0"/>
  <p:tag name="KSO_WM_DIAGRAM_MAX_ITEMCNT" val="6"/>
  <p:tag name="KSO_WM_DIAGRAM_MIN_ITEMCNT" val="2"/>
  <p:tag name="KSO_WM_DIAGRAM_COLOR_MATCH_VALUE" val="{&quot;shape&quot;:{&quot;fill&quot;:{&quot;gradient&quot;:[{&quot;brightness&quot;:0.4000000059604645,&quot;colorType&quot;:1,&quot;foreColorIndex&quot;:5,&quot;pos&quot;:0.9700000286102295,&quot;transparency&quot;:1},{&quot;brightness&quot;:0,&quot;colorType&quot;:1,&quot;foreColorIndex&quot;:5,&quot;pos&quot;:0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05000000074505806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IRTUALLY_FRAME" val="{&quot;height&quot;:359.54998779296875,&quot;width&quot;:553.2000122070312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46_2*l_h_a*1_2_1"/>
  <p:tag name="KSO_WM_TEMPLATE_CATEGORY" val="diagram"/>
  <p:tag name="KSO_WM_TEMPLATE_INDEX" val="20235646"/>
  <p:tag name="KSO_WM_UNIT_LAYERLEVEL" val="1_1_1"/>
  <p:tag name="KSO_WM_TAG_VERSION" val="3.0"/>
  <p:tag name="KSO_WM_UNIT_VALUE" val="14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GROUP_CODE" val="l1-1"/>
  <p:tag name="KSO_WM_DIAGRAM_VERSION" val="3"/>
  <p:tag name="KSO_WM_DIAGRAM_COLOR_TRICK" val="1"/>
  <p:tag name="KSO_WM_DIAGRAM_COLOR_TEXT_CAN_REMOVE" val="n"/>
  <p:tag name="KSO_WM_BEAUTIFY_FLAG" val="#wm#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SLIDE_ID" val="custom2023170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552.6*326.55"/>
  <p:tag name="KSO_WM_SLIDE_POSITION" val="358.9*16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34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VALUE" val="43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</p:tagLst>
</file>

<file path=ppt/tags/tag342.xml><?xml version="1.0" encoding="utf-8"?>
<p:tagLst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3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597_1*a*1"/>
  <p:tag name="KSO_WM_TEMPLATE_CATEGORY" val="custom"/>
  <p:tag name="KSO_WM_TEMPLATE_INDEX" val="20233597"/>
  <p:tag name="KSO_WM_UNIT_LAYERLEVEL" val="1"/>
  <p:tag name="KSO_WM_TAG_VERSION" val="3.0"/>
  <p:tag name="KSO_WM_BEAUTIFY_FLAG" val="#wm#"/>
  <p:tag name="KSO_WM_UNIT_VALUE" val="30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UNIT_VALUE" val="1903*153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597_1*d*1"/>
  <p:tag name="KSO_WM_TEMPLATE_CATEGORY" val="custom"/>
  <p:tag name="KSO_WM_TEMPLATE_INDEX" val="20233597"/>
  <p:tag name="KSO_WM_UNIT_LAYERLEVEL" val="1"/>
  <p:tag name="KSO_WM_TAG_VERSION" val="3.0"/>
  <p:tag name="KSO_WM_BEAUTIFY_FLAG" val="#wm#"/>
  <p:tag name="KSO_WM_UNIT_PICTURE_SUBTYPE" val="b"/>
  <p:tag name="MH_PIC_SOURCE_TYPE" val="generate_slide_ai*{&quot;ai_type&quot;:&quot;generate_ppt&quot;,&quot;id&quot;:&quot;{\&quot;id\&quot;:\&quot;http://ai-gateway-save.ks3-cn-beijing.ksyuncs.com/aigc-gateway-v2-prod/23c0347cca42047347e276bb8205e51d_0.png?Expires=1761133442\\u0026AWSAccessKeyId=AKLT9VJ0mcxR8yRlm6PIC9hY\\u0026Signature=84AieJPYwcO3q4d3ssCtOoIpq%2FE%3D\&quot;,\&quot;product_name\&quot;:\&quot;wps-wpp-pc\&quot;,\&quot;intention_code\&quot;:\&quot;wps_wpp_generate_doc_new\&quot;}&quot;}*auto_doubao_ai_v2.1.6_ONLINE*1761047025543_b5ee09_7e427022ae04-slide-15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3*l_i*1_1"/>
  <p:tag name="KSO_WM_TEMPLATE_CATEGORY" val="diagram"/>
  <p:tag name="KSO_WM_TEMPLATE_INDEX" val="2023541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3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10_3*l_h_f*1_1_1"/>
  <p:tag name="KSO_WM_TEMPLATE_CATEGORY" val="diagram"/>
  <p:tag name="KSO_WM_TEMPLATE_INDEX" val="20235410"/>
  <p:tag name="KSO_WM_UNIT_LAYERLEVEL" val="1_1_1"/>
  <p:tag name="KSO_WM_TAG_VERSION" val="3.0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。根据需要可酌情增减文字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0_3*l_h_a*1_1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410_3*l_h_f*1_2_1"/>
  <p:tag name="KSO_WM_TEMPLATE_CATEGORY" val="diagram"/>
  <p:tag name="KSO_WM_TEMPLATE_INDEX" val="20235410"/>
  <p:tag name="KSO_WM_UNIT_LAYERLEVEL" val="1_1_1"/>
  <p:tag name="KSO_WM_TAG_VERSION" val="3.0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为了最终演示发布的良好效果，根据需要可酌情增减文字，以便观者可以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10_3*l_h_a*1_2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3*l_h_i*1_1_1"/>
  <p:tag name="KSO_WM_UNIT_INDEX" val="1_1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3*l_h_x*1_1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4*74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3*l_h_i*1_2_1"/>
  <p:tag name="KSO_WM_UNIT_INDEX" val="1_2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3*l_h_x*1_2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4*74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410_3*l_h_f*1_3_1"/>
  <p:tag name="KSO_WM_TEMPLATE_CATEGORY" val="diagram"/>
  <p:tag name="KSO_WM_TEMPLATE_INDEX" val="20235410"/>
  <p:tag name="KSO_WM_UNIT_LAYERLEVEL" val="1_1_1"/>
  <p:tag name="KSO_WM_TAG_VERSION" val="3.0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输入正文，文字是您思想的提炼，为了最终演示发布的良好效果，请言简的阐述观点。以便观者可以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410_3*l_h_a*1_3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5410_3*l_h_f*1_4_1"/>
  <p:tag name="KSO_WM_TEMPLATE_CATEGORY" val="diagram"/>
  <p:tag name="KSO_WM_TEMPLATE_INDEX" val="20235410"/>
  <p:tag name="KSO_WM_UNIT_LAYERLEVEL" val="1_1_1"/>
  <p:tag name="KSO_WM_TAG_VERSION" val="3.0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正文，文字是您思想的提炼，为了最终演示发布的良好效果，根据需要可酌情增减文字，以便观者准确理解您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5410_3*l_h_a*1_4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3*l_h_i*1_3_1"/>
  <p:tag name="KSO_WM_UNIT_INDEX" val="1_3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3*l_h_i*1_4_1"/>
  <p:tag name="KSO_WM_UNIT_INDEX" val="1_4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3*l_h_x*1_3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4*74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3*l_h_x*1_4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4*74"/>
  <p:tag name="KSO_WM_DIAGRAM_GROUP_CODE" val="l1-1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62.xml><?xml version="1.0" encoding="utf-8"?>
<p:tagLst xmlns:p="http://schemas.openxmlformats.org/presentationml/2006/main">
  <p:tag name="KSO_WM_SLIDE_ID" val="custom20233597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408.15*360.15"/>
  <p:tag name="KSO_WM_SLIDE_POSITION" val="50.475*132.6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{\&quot;id\&quot;:\&quot;VCG41N605778010\&quot;,\&quot;product_name\&quot;:\&quot;wps-wpp-pc\&quot;,\&quot;intention_code\&quot;:\&quot;wps_wpp_generate_doc_new\&quot;}&quot;}*auto_gallery_ai_v2.1.6_ONLINE*1761047025543_b5ee09_7e427022ae04-slide-16"/>
  <p:tag name="KSO_WM_UNIT_LINE_FILL_TYPE" val="2"/>
  <p:tag name="KSO_WM_UNIT_USESOURCEFORMAT_APPLY" val="0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{\&quot;id\&quot;:\&quot;VCG41N586695774\&quot;,\&quot;product_name\&quot;:\&quot;wps-wpp-pc\&quot;,\&quot;intention_code\&quot;:\&quot;wps_wpp_generate_doc_new\&quot;}&quot;}*auto_gallery_ai_v2.1.6_ONLINE*1761047025543_b5ee09_7e427022ae04-slide-16"/>
  <p:tag name="KSO_WM_UNIT_LINE_FILL_TYPE" val="2"/>
  <p:tag name="KSO_WM_UNIT_USESOURCEFORMAT_APPLY" val="0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{\&quot;id\&quot;:\&quot;http://ai-gateway-save.ks3-cn-beijing.ksyuncs.com/aigc-gateway-v2-prod/a8caf39c40292cdfbd2740cddc551527_0.png?Expires=1761133441\\u0026AWSAccessKeyId=AKLT9VJ0mcxR8yRlm6PIC9hY\\u0026Signature=jcOIx228wDASHInS4sF2T9LjlLM%3D\&quot;,\&quot;product_name\&quot;:\&quot;wps-wpp-pc\&quot;,\&quot;intention_code\&quot;:\&quot;wps_wpp_generate_doc_new\&quot;}&quot;}*auto_doubao_ai_v2.1.6_ONLINE*1761047025543_b5ee09_7e427022ae04-slide-16"/>
  <p:tag name="KSO_WM_UNIT_LINE_FILL_TYPE" val="2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8_2*l_h_a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68_2*l_h_f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8_2*l_h_a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添加标题"/>
  <p:tag name="KSO_WM_UNIT_TEXT_TYPE" val="1"/>
  <p:tag name="KSO_WM_UNIT_USESOURCEFORMAT_APPLY" val="0"/>
</p:tagLst>
</file>

<file path=ppt/tags/tag3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2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添加文本具体内容，简明扼要地阐述您的观点。可酌情增减文字，以便观者准确地理解您传达的思想。"/>
  <p:tag name="KSO_WM_UNIT_TEXT_TYPE" val="1"/>
  <p:tag name="KSO_WM_UNIT_TEXT_LAYER_COUNT" val="1"/>
  <p:tag name="KSO_WM_UNIT_USESOURCEFORMAT_APPLY" val="0"/>
</p:tagLst>
</file>

<file path=ppt/tags/tag3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68_2*l_h_a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68_2*l_h_f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76.xml><?xml version="1.0" encoding="utf-8"?>
<p:tagLst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754_1*i*1"/>
  <p:tag name="KSO_WM_TEMPLATE_CATEGORY" val="custom"/>
  <p:tag name="KSO_WM_TEMPLATE_INDEX" val="20231754"/>
  <p:tag name="KSO_WM_UNIT_LAYERLEVEL" val="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1"/>
  <p:tag name="KSO_WM_UNIT_FILL_FORE_SCHEMECOLOR_INDEX" val="13"/>
  <p:tag name="KSO_WM_UNIT_FILL_TYPE" val="1"/>
</p:tagLst>
</file>

<file path=ppt/tags/tag378.xml><?xml version="1.0" encoding="utf-8"?>
<p:tagLst xmlns:p="http://schemas.openxmlformats.org/presentationml/2006/main">
  <p:tag name="KSO_WM_UNIT_VALUE" val="1904*17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754_1*d*1"/>
  <p:tag name="KSO_WM_TEMPLATE_CATEGORY" val="custom"/>
  <p:tag name="KSO_WM_TEMPLATE_INDEX" val="20231754"/>
  <p:tag name="KSO_WM_UNIT_LAYERLEVEL" val="1"/>
  <p:tag name="KSO_WM_TAG_VERSION" val="3.0"/>
  <p:tag name="KSO_WM_BEAUTIFY_FLAG" val="#wm#"/>
  <p:tag name="KSO_WM_UNIT_USESOURCEFORMAT_APPLY" val="1"/>
  <p:tag name="KSO_WM_UNIT_LINE_FORE_SCHEMECOLOR_INDEX" val="1"/>
  <p:tag name="KSO_WM_UNIT_LINE_FILL_TYPE" val="2"/>
  <p:tag name="KSO_WM_UNIT_PICTURE_SUBTYPE" val="a"/>
  <p:tag name="MH_PIC_SOURCE_TYPE" val="generate_slide_ai*{&quot;ai_type&quot;:&quot;generate_ppt&quot;,&quot;id&quot;:&quot;{\&quot;id\&quot;:\&quot;http://zh-ai-group.ks3-cn-beijing-internal.ksyun.com/image_generate/image_process/production/202510/cbf09ffa-5e35-438f-b8a1-fb9b2a0ae837.jpg?Expires=1792583042\\u0026AWSAccessKeyId=AKLT9NSy7kh8TIS1UzNqLRY2\\u0026Signature=%2BOPd10xsF0ZgmEoK6tl6hxlGN0U%3D\&quot;,\&quot;product_name\&quot;:\&quot;wps-wpp-pc\&quot;,\&quot;intention_code\&quot;:\&quot;wps_wpp_generate_doc_new\&quot;}&quot;}*auto_qingqiu_ai_v2.1.6_ONLINE*1761047025543_b5ee09_7e427022ae04-slide-17"/>
</p:tagLst>
</file>

<file path=ppt/tags/tag3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18"/>
  <p:tag name="KSO_WM_UNIT_TEXT_FILL_FORE_SCHEMECOLOR_INDEX" val="13"/>
  <p:tag name="KSO_WM_UNIT_TEXT_FILL_TYPE" val="1"/>
  <p:tag name="KSO_WM_UNIT_USESOURCEFORMAT_APPLY" val="1"/>
  <p:tag name="KSO_WM_TEMPLATE_INDEX" val="20231754"/>
  <p:tag name="KSO_WM_UNIT_ID" val="custom20231754_1*a*1"/>
  <p:tag name="KSO_WM_UNIT_TEXT_TYPE" val="1"/>
  <p:tag name="KSO_WM_UNIT_PRESET_TEXT" val="单击此处&#10;添加项标题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754_1*i*2"/>
  <p:tag name="KSO_WM_TEMPLATE_CATEGORY" val="custom"/>
  <p:tag name="KSO_WM_TEMPLATE_INDEX" val="20231754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7504089595767,&quot;left&quot;:93.29999389648438,&quot;top&quot;:275.49999847412107,&quot;width&quot;:797.7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c_f"/>
  <p:tag name="KSO_WM_UNIT_INDEX" val="1_1"/>
  <p:tag name="KSO_WM_UNIT_ID" val="custom20231754_1*c_f*1_1"/>
  <p:tag name="KSO_WM_TEMPLATE_CATEGORY" val="custom"/>
  <p:tag name="KSO_WM_TEMPLATE_INDEX" val="20231754"/>
  <p:tag name="KSO_WM_UNIT_LAYERLEVEL" val="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7504089595767,&quot;left&quot;:93.29999389648438,&quot;top&quot;:275.49999847412107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USESOURCEFORMAT_APPLY" val="1"/>
  <p:tag name="KSO_WM_UNIT_TEXT_LAYER_COUNT" val="1"/>
  <p:tag name="KSO_WM_UNIT_PRESET_TEXT" val="单击此处输入你的项正文，文字是您思想的提炼，请尽量言简意赅的阐述观点。单击此处输入你的项正文，文字是您思想的提炼。单击此处输入你的项正文，文字是您思想的提炼，请尽量言简意赅的阐述观点。单击此处输入你的项正文，文字是您思想的提炼。"/>
</p:tagLst>
</file>

<file path=ppt/tags/tag3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c_a"/>
  <p:tag name="KSO_WM_UNIT_INDEX" val="1_1"/>
  <p:tag name="KSO_WM_UNIT_ID" val="custom20231754_1*c_a*1_1"/>
  <p:tag name="KSO_WM_TEMPLATE_CATEGORY" val="custom"/>
  <p:tag name="KSO_WM_TEMPLATE_INDEX" val="20231754"/>
  <p:tag name="KSO_WM_UNIT_LAYERLEVEL" val="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7504089595767,&quot;left&quot;:93.29999389648438,&quot;top&quot;:275.49999847412107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USESOURCEFORMAT_APPLY" val="1"/>
  <p:tag name="KSO_WM_UNIT_PRESET_TEXT" val="单击添加标题"/>
</p:tagLst>
</file>

<file path=ppt/tags/tag38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725.25*111.35"/>
  <p:tag name="KSO_WM_SLIDE_POSITION" val="129.55*350.125"/>
  <p:tag name="KSO_WM_SLIDE_LAYOUT" val="a_d_c"/>
  <p:tag name="KSO_WM_SLIDE_LAYOUT_CNT" val="1_1_1"/>
  <p:tag name="KSO_WM_SPECIAL_SOURCE" val="bdnull"/>
  <p:tag name="KSO_WM_TEMPLATE_INDEX" val="20231803"/>
  <p:tag name="KSO_WM_TEMPLATE_SUBCATEGORY" val="0"/>
  <p:tag name="KSO_WM_SLIDE_INDEX" val="1"/>
  <p:tag name="KSO_WM_TAG_VERSION" val="3.0"/>
  <p:tag name="KSO_WM_SLIDE_ID" val="custom20231754_1"/>
  <p:tag name="KSO_WM_SLIDE_ITEM_CNT" val="0"/>
</p:tagLst>
</file>

<file path=ppt/tags/tag3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2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2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2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2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8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2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2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9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3315_2*l_h_f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3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315_2*l_h_a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{\&quot;id\&quot;:\&quot;http://ai-gateway-save.ks3-cn-beijing.ksyuncs.com/aigc-gateway-v2-prod/6ba109d30d19cd7f2cdcb8e8bd3d9a93_0.png?Expires=1761133442\\u0026AWSAccessKeyId=AKLT9VJ0mcxR8yRlm6PIC9hY\\u0026Signature=KfpkNbvqPIglPadyoU2TyU2Qy5I%3D\&quot;,\&quot;product_name\&quot;:\&quot;wps-wpp-pc\&quot;,\&quot;intention_code\&quot;:\&quot;wps_wpp_generate_doc_new\&quot;}&quot;}*auto_doubao_ai_v2.1.6_ONLINE*1761047025543_b5ee09_7e427022ae04-slide-18"/>
  <p:tag name="KSO_WM_UNIT_LINE_FILL_TYPE" val="2"/>
  <p:tag name="KSO_WM_UNIT_USESOURCEFORMAT_APPLY" val="0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{\&quot;id\&quot;:\&quot;VCG41N472311275\&quot;,\&quot;product_name\&quot;:\&quot;wps-wpp-pc\&quot;,\&quot;intention_code\&quot;:\&quot;wps_wpp_generate_doc_new\&quot;}&quot;}*auto_gallery_ai_v2.1.6_ONLINE*1761047025543_b5ee09_7e427022ae04-slide-18"/>
  <p:tag name="KSO_WM_UNIT_LINE_FILL_TYPE" val="2"/>
  <p:tag name="KSO_WM_UNIT_USESOURCEFORMAT_APPLY" val="0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{\&quot;id\&quot;:\&quot;VCG211395360936\&quot;,\&quot;product_name\&quot;:\&quot;wps-wpp-pc\&quot;,\&quot;intention_code\&quot;:\&quot;wps_wpp_generate_doc_new\&quot;}&quot;}*auto_gallery_ai_v2.1.6_ONLINE*1761047025543_b5ee09_7e427022ae04-slide-18"/>
  <p:tag name="KSO_WM_UNIT_LINE_FILL_TYPE" val="2"/>
  <p:tag name="KSO_WM_UNIT_USESOURCEFORMAT_APPLY" val="0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d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{\&quot;id\&quot;:\&quot;VCG211390654124\&quot;,\&quot;product_name\&quot;:\&quot;wps-wpp-pc\&quot;,\&quot;intention_code\&quot;:\&quot;wps_wpp_generate_doc_new\&quot;}&quot;}*auto_gallery_ai_v2.1.6_ONLINE*1761047025543_b5ee09_7e427022ae04-slide-18"/>
  <p:tag name="KSO_WM_UNIT_LINE_FILL_TYPE" val="2"/>
  <p:tag name="KSO_WM_UNIT_USESOURCEFORMAT_APPLY" val="0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401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314_1*i*1"/>
  <p:tag name="KSO_WM_TEMPLATE_CATEGORY" val="custom"/>
  <p:tag name="KSO_WM_TEMPLATE_INDEX" val="20233314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picid" val="{4e1b4bf2-4ebb-4e7c-931c-17544cd0d4b6}"/>
  <p:tag name="KSO_WM_UNIT_PICTURE_SUBTYPE" val="a"/>
  <p:tag name="KSO_WM_UNIT_VALUE" val="1781*14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314_1*d*1"/>
  <p:tag name="KSO_WM_TEMPLATE_CATEGORY" val="custom"/>
  <p:tag name="KSO_WM_TEMPLATE_INDEX" val="20233314"/>
  <p:tag name="KSO_WM_UNIT_LAYERLEVEL" val="1"/>
  <p:tag name="KSO_WM_TAG_VERSION" val="3.0"/>
  <p:tag name="KSO_WM_BEAUTIFY_FLAG" val="#wm#"/>
  <p:tag name="MH_PIC_SOURCE_TYPE" val="generate_slide_ai*{&quot;ai_type&quot;:&quot;generate_ppt&quot;,&quot;id&quot;:&quot;{\&quot;id\&quot;:\&quot;VCG41N847062768\&quot;,\&quot;product_name\&quot;:\&quot;wps-wpp-pc\&quot;,\&quot;intention_code\&quot;:\&quot;wps_wpp_generate_doc_new\&quot;}&quot;}*auto_gallery_ai_3.0.1_online*1761047025543_b5ee09_7e427022ae04-slide-19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4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4_1*a*1"/>
  <p:tag name="KSO_WM_TEMPLATE_CATEGORY" val="custom"/>
  <p:tag name="KSO_WM_TEMPLATE_INDEX" val="20233314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页面的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4_1*l_i*1_1"/>
  <p:tag name="KSO_WM_TEMPLATE_CATEGORY" val="diagram"/>
  <p:tag name="KSO_WM_TEMPLATE_INDEX" val="20235664"/>
  <p:tag name="KSO_WM_UNIT_LAYERLEVEL" val="1_1"/>
  <p:tag name="KSO_WM_TAG_VERSION" val="3.0"/>
  <p:tag name="KSO_WM_UNIT_TYPE" val="l_i"/>
  <p:tag name="KSO_WM_UNIT_INDEX" val="1_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2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5664_1*l_h_i*1_1_1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4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64_1*l_h_a*1_1_1"/>
  <p:tag name="KSO_WM_TEMPLATE_CATEGORY" val="diagram"/>
  <p:tag name="KSO_WM_TEMPLATE_INDEX" val="20235664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64_1*l_h_f*1_1_1"/>
  <p:tag name="KSO_WM_TEMPLATE_CATEGORY" val="diagram"/>
  <p:tag name="KSO_WM_TEMPLATE_INDEX" val="20235664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5664_1*l_h_i*1_2_1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64_1*l_h_a*1_2_1"/>
  <p:tag name="KSO_WM_TEMPLATE_CATEGORY" val="diagram"/>
  <p:tag name="KSO_WM_TEMPLATE_INDEX" val="20235664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41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64_1*l_h_f*1_2_1"/>
  <p:tag name="KSO_WM_TEMPLATE_CATEGORY" val="diagram"/>
  <p:tag name="KSO_WM_TEMPLATE_INDEX" val="20235664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编辑添加正文内容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USESOURCEFORMAT_APPLY" val="0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5664_1*l_h_i*1_1_2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413.xml><?xml version="1.0" encoding="utf-8"?>
<p:tagLst xmlns:p="http://schemas.openxmlformats.org/presentationml/2006/main">
  <p:tag name="KSO_WM_SLIDE_ID" val="custom20233314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408.225*361.6"/>
  <p:tag name="KSO_WM_SLIDE_POSITION" val="47.2*131.8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41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4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41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3*a*1"/>
  <p:tag name="KSO_WM_TEMPLATE_CATEGORY" val="diagram"/>
  <p:tag name="KSO_WM_TEMPLATE_INDEX" val="2023314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UNIT_TYPE" val="a"/>
  <p:tag name="KSO_WM_UNIT_INDEX" val="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418.xml><?xml version="1.0" encoding="utf-8"?>
<p:tagLst xmlns:p="http://schemas.openxmlformats.org/presentationml/2006/main">
  <p:tag name="KSO_WM_UNIT_VALUE" val="405*4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143_3*l_h_d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1392315856\&quot;,\&quot;product_name\&quot;:\&quot;wps-wpp-pc\&quot;,\&quot;intention_code\&quot;:\&quot;wps_wpp_generate_doc_new\&quot;}&quot;}*auto_gallery_ai_v2.1.6_ONLINE*1761047025543_b5ee09_7e427022ae04-slide-20"/>
  <p:tag name="KSO_WM_UNIT_LINE_FILL_TYPE" val="2"/>
  <p:tag name="KSO_WM_UNIT_USESOURCEFORMAT_APPLY" val="0"/>
</p:tagLst>
</file>

<file path=ppt/tags/tag419.xml><?xml version="1.0" encoding="utf-8"?>
<p:tagLst xmlns:p="http://schemas.openxmlformats.org/presentationml/2006/main">
  <p:tag name="KSO_WM_UNIT_VALUE" val="405*4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143_3*l_h_d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486173332\&quot;,\&quot;product_name\&quot;:\&quot;wps-wpp-pc\&quot;,\&quot;intention_code\&quot;:\&quot;wps_wpp_generate_doc_new\&quot;}&quot;}*auto_gallery_ai_v2.1.6_ONLINE*1761047025543_b5ee09_7e427022ae04-slide-20"/>
  <p:tag name="KSO_WM_UNIT_LINE_FILL_TYPE" val="2"/>
  <p:tag name="KSO_WM_UNIT_USESOURCEFORMAT_APPLY" val="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VALUE" val="405*4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3143_3*l_h_d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1134111275\&quot;,\&quot;product_name\&quot;:\&quot;wps-wpp-pc\&quot;,\&quot;intention_code\&quot;:\&quot;wps_wpp_generate_doc_new\&quot;}&quot;}*auto_gallery_ai_v2.1.6_ONLINE*1761047025543_b5ee09_7e427022ae04-slide-20"/>
  <p:tag name="KSO_WM_UNIT_LINE_FILL_TYPE" val="2"/>
  <p:tag name="KSO_WM_UNIT_USESOURCEFORMAT_APPLY" val="0"/>
</p:tagLst>
</file>

<file path=ppt/tags/tag421.xml><?xml version="1.0" encoding="utf-8"?>
<p:tagLst xmlns:p="http://schemas.openxmlformats.org/presentationml/2006/main">
  <p:tag name="KSO_WM_UNIT_VALUE" val="405*4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233143_3*l_h_d*1_4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635928068\&quot;,\&quot;product_name\&quot;:\&quot;wps-wpp-pc\&quot;,\&quot;intention_code\&quot;:\&quot;wps_wpp_generate_doc_new\&quot;}&quot;}*auto_gallery_ai_v2.1.6_ONLINE*1761047025543_b5ee09_7e427022ae04-slide-20"/>
  <p:tag name="KSO_WM_UNIT_LINE_FILL_TYPE" val="2"/>
  <p:tag name="KSO_WM_UNIT_USESOURCEFORMAT_APPLY" val="0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43_3*l_h_a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26"/>
  <p:tag name="KSO_WM_UNIT_TEXT_TYPE" val="1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43_3*l_h_f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68"/>
  <p:tag name="KSO_WM_UNIT_TEXT_TYPE" val="1"/>
  <p:tag name="KSO_WM_UNIT_TEXT_LAYER_COUNT" val="1"/>
  <p:tag name="KSO_WM_BEAUTIFY_FLAG" val="#wm#"/>
  <p:tag name="KSO_WM_UNIT_PRESET_TEXT" val="单击此处添加文本具体内容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143_3*l_h_a*1_4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26"/>
  <p:tag name="KSO_WM_UNIT_TEXT_TYPE" val="1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42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3143_3*l_h_f*1_4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68"/>
  <p:tag name="KSO_WM_UNIT_TEXT_TYPE" val="1"/>
  <p:tag name="KSO_WM_UNIT_TEXT_LAYER_COUNT" val="1"/>
  <p:tag name="KSO_WM_BEAUTIFY_FLAG" val="#wm#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3*l_h_i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l_h_i"/>
  <p:tag name="KSO_WM_UNIT_INDEX" val="1_2_1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3*l_h_i*1_4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l_h_i"/>
  <p:tag name="KSO_WM_UNIT_INDEX" val="1_4_1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43_3*l_h_a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26"/>
  <p:tag name="KSO_WM_UNIT_TEXT_TYPE" val="1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429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43_3*l_h_f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UNIT_TEXT_LAYER_COUNT" val="1"/>
  <p:tag name="KSO_WM_BEAUTIFY_FLAG" val="#wm#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43_3*l_h_a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26"/>
  <p:tag name="KSO_WM_UNIT_TEXT_TYPE" val="1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43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43_3*l_h_f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VALUE" val="68"/>
  <p:tag name="KSO_WM_UNIT_TEXT_TYPE" val="1"/>
  <p:tag name="KSO_WM_UNIT_TEXT_LAYER_COUNT" val="1"/>
  <p:tag name="KSO_WM_BEAUTIFY_FLAG" val="#wm#"/>
  <p:tag name="KSO_WM_UNIT_PRESET_TEXT" val="单击此处添加文本具体内容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3*l_h_i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l_h_i"/>
  <p:tag name="KSO_WM_UNIT_INDEX" val="1_1_1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3*l_h_i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l_h_i"/>
  <p:tag name="KSO_WM_UNIT_INDEX" val="1_3_1"/>
  <p:tag name="KSO_WM_DIAGRAM_MAX_ITEMCNT" val="5"/>
  <p:tag name="KSO_WM_DIAGRAM_MIN_ITEMCNT" val="2"/>
  <p:tag name="KSO_WM_DIAGRAM_VIRTUALLY_FRAME" val="{&quot;height&quot;:391.5088195800781,&quot;width&quot;:799.80993652343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434.xml><?xml version="1.0" encoding="utf-8"?>
<p:tagLst xmlns:p="http://schemas.openxmlformats.org/presentationml/2006/main">
  <p:tag name="KSO_WM_BEAUTIFY_FLAG" val="#wm#"/>
  <p:tag name="KSO_WM_TEMPLATE_CATEGORY" val="custom"/>
  <p:tag name="KSO_WM_TEMPLATE_INDEX" val="20231803"/>
  <p:tag name="KSO_WM_SLIDE_ID" val="diagram20233143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758.775*370.283"/>
  <p:tag name="KSO_WM_SLIDE_POSITION" val="101.1*127.023"/>
</p:tagLst>
</file>

<file path=ppt/tags/tag4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56_1*a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i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UNIT_VALUE" val="1448*14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156_1*d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PICTURE_SUBTYPE" val="b"/>
  <p:tag name="KSO_WM_UNIT_USESOURCEFORMAT_APPLY" val="0"/>
  <p:tag name="MH_PIC_SOURCE_TYPE" val="generate_slide_ai*{&quot;ai_type&quot;:&quot;generate_ppt&quot;,&quot;id&quot;:&quot;{\&quot;id\&quot;:\&quot;VCG211340625155\&quot;,\&quot;product_name\&quot;:\&quot;wps-wpp-pc\&quot;,\&quot;intention_code\&quot;:\&quot;wps_wpp_generate_doc_new\&quot;}&quot;}*auto_gallery_ai_v2.1.6_ONLINE*1761047025543_b5ee09_7e427022ae04-slide-21"/>
  <p:tag name="KSO_WM_UNIT_FILL_FORE_SCHEMECOLOR_INDEX" val="5"/>
  <p:tag name="KSO_WM_UNIT_FILL_TYPE" val="1"/>
  <p:tag name="KSO_WM_UNIT_LINE_FORE_SCHEMECOLOR_INDEX" val="5"/>
  <p:tag name="KSO_WM_UNIT_LINE_FILL_TYPE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i*1_1"/>
  <p:tag name="KSO_WM_TEMPLATE_CATEGORY" val="diagram"/>
  <p:tag name="KSO_WM_TEMPLATE_INDEX" val="20235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40_3*l_h_f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40_3*l_h_a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440_3*l_h_f*1_2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，文字是您思想的提炼，为了最终演示发布的良好效果，请尽量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40_3*l_h_a*1_2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2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440_3*l_h_f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正文，文字是您思想的提炼，为了最终演示发布的良好效果，请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440_3*l_h_a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5440_3*l_h_f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，文字是您思想的提炼，为了最终演示发布的良好效果，请尽量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5440_3*l_h_a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8999938964844,&quot;width&quot;:409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51.xml><?xml version="1.0" encoding="utf-8"?>
<p:tagLst xmlns:p="http://schemas.openxmlformats.org/presentationml/2006/main">
  <p:tag name="KSO_WM_SLIDE_ID" val="custom2023315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picTxt"/>
  <p:tag name="KSO_WM_SLIDE_SIZE" val="408.225*360.15"/>
  <p:tag name="KSO_WM_SLIDE_POSITION" val="46.875*132.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a*1"/>
  <p:tag name="KSO_WM_TEMPLATE_CATEGORY" val="diagram"/>
  <p:tag name="KSO_WM_TEMPLATE_INDEX" val="2023333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4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2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  <p:tag name="KSO_WM_UNIT_USESOURCEFORMAT_APPLY" val="0"/>
</p:tagLst>
</file>

<file path=ppt/tags/tag4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2*l_h_a*1_1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2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4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2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4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2*l_h_a*1_2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2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4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2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  <p:tag name="KSO_WM_UNIT_USESOURCEFORMAT_APPLY" val="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2*l_h_a*1_3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2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4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337_2*l_h_f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4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337_2*l_h_a*1_4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337_2*l_h_i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1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0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2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0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3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0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4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UNIT_LINE_FILL_TYPE" val="2"/>
  <p:tag name="KSO_WM_UNIT_USESOURCEFORMAT_APPLY" val="0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1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1315383093\&quot;,\&quot;product_name\&quot;:\&quot;wps-wpp-pc\&quot;,\&quot;intention_code\&quot;:\&quot;wps_wpp_generate_doc_new\&quot;}&quot;}*auto_gallery_ai_3.0.1_online*1761047025543_b5ee09_7e427022ae04-slide-22"/>
  <p:tag name="KSO_WM_UNIT_LINE_FILL_TYPE" val="2"/>
  <p:tag name="KSO_WM_UNIT_USESOURCEFORMAT_APPLY" val="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2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1016958344\&quot;,\&quot;product_name\&quot;:\&quot;wps-wpp-pc\&quot;,\&quot;intention_code\&quot;:\&quot;wps_wpp_generate_doc_new\&quot;}&quot;}*auto_gallery_ai_3.0.1_online*1761047025543_b5ee09_7e427022ae04-slide-22"/>
  <p:tag name="KSO_WM_UNIT_LINE_FILL_TYPE" val="2"/>
  <p:tag name="KSO_WM_UNIT_USESOURCEFORMAT_APPLY" val="0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3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http://ai-gateway-save.ks3-cn-beijing.ksyuncs.com/aigc-gateway-v2-prod/64da194e9290512994f617aea626adc2_0.png?Expires=1761133444\\u0026AWSAccessKeyId=AKLT9VJ0mcxR8yRlm6PIC9hY\\u0026Signature=xE076Q3MZgjZWf4yrMKPtk5gH%2BM%3D\&quot;,\&quot;product_name\&quot;:\&quot;wps-wpp-pc\&quot;,\&quot;intention_code\&quot;:\&quot;wps_wpp_generate_doc_new\&quot;}&quot;}*auto_doubao_ai_3.0.1_online*1761047025543_b5ee09_7e427022ae04-slide-22"/>
  <p:tag name="KSO_WM_UNIT_LINE_FILL_TYPE" val="2"/>
  <p:tag name="KSO_WM_UNIT_USESOURCEFORMAT_APPLY" val="0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4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{\&quot;id\&quot;:\&quot;VCG41N1326063885\&quot;,\&quot;product_name\&quot;:\&quot;wps-wpp-pc\&quot;,\&quot;intention_code\&quot;:\&quot;wps_wpp_generate_doc_new\&quot;}&quot;}*auto_gallery_ai_3.0.1_online*1761047025543_b5ee09_7e427022ae04-slide-22"/>
  <p:tag name="KSO_WM_UNIT_LINE_FILL_TYPE" val="2"/>
  <p:tag name="KSO_WM_UNIT_USESOURCEFORMAT_APPLY" val="0"/>
</p:tagLst>
</file>

<file path=ppt/tags/tag473.xml><?xml version="1.0" encoding="utf-8"?>
<p:tagLst xmlns:p="http://schemas.openxmlformats.org/presentationml/2006/main">
  <p:tag name="KSO_WM_SLIDE_ID" val="diagram20233337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diag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7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4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47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4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4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4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TEXT_LAYER_COUNT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4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4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4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4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4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TEXT_LAYER_COUNT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4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4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4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4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4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4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TEXT_LAYER_COUNT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4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4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4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973_4*l_h_i*1_4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73_4*l_h_f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TEXT_LAYER_COUNT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973_4*l_h_i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4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4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973_4*l_h_i*1_4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4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73_4*l_h_a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31973_4*l_h_i*1_5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4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973_4*l_h_f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TEXT_TYPE" val="1"/>
  <p:tag name="KSO_WM_UNIT_TEXT_LAYER_COUNT" val="1"/>
  <p:tag name="KSO_WM_UNIT_PRESET_TEXT" val="单击此处添加文本具体内容，简明扼要地阐述您的观点。根据需要您可酌情增减文字内容"/>
  <p:tag name="KSO_WM_UNIT_TEXT_FILL_FORE_SCHEMECOLOR_INDEX" val="1"/>
  <p:tag name="KSO_WM_UNIT_TEXT_FILL_TYPE" val="1"/>
  <p:tag name="KSO_WM_UNIT_USESOURCEFORMAT_APPLY" val="0"/>
</p:tagLst>
</file>

<file path=ppt/tags/tag4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1973_4*l_h_i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5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973_4*l_h_i*1_5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5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31973_4*l_h_a*1_5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502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1803"/>
  <p:tag name="KSO_WM_SLIDE_LAYOUT" val="a_l"/>
  <p:tag name="KSO_WM_SLIDE_LAYOUT_CNT" val="1_1"/>
  <p:tag name="KSO_WM_SPECIAL_SOURCE" val="bdnull"/>
</p:tagLst>
</file>

<file path=ppt/tags/tag503.xml><?xml version="1.0" encoding="utf-8"?>
<p:tagLst xmlns:p="http://schemas.openxmlformats.org/presentationml/2006/main">
  <p:tag name="KSO_WM_UNIT_VALUE" val="1305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934_1*d*1"/>
  <p:tag name="KSO_WM_TEMPLATE_CATEGORY" val="custom"/>
  <p:tag name="KSO_WM_TEMPLATE_INDEX" val="20231934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1"/>
  <p:tag name="KSO_WM_UNIT_PICTURE_SUBTYPE" val="a"/>
  <p:tag name="MH_PIC_SOURCE_TYPE" val="generate_slide_ai*{&quot;ai_type&quot;:&quot;generate_ppt&quot;,&quot;id&quot;:&quot;{\&quot;id\&quot;:\&quot;http://zh-ai-group.ks3-cn-beijing-internal.ksyun.com/image_generate/image_process/production/202510/4e13349f-19e1-4faf-9d03-55dd69a8c050.jpg?Expires=1792583032\\u0026AWSAccessKeyId=AKLT9NSy7kh8TIS1UzNqLRY2\\u0026Signature=GIz1w7JuZgoHKxn%2FPV0Yi%2BED8H0%3D\&quot;,\&quot;product_name\&quot;:\&quot;wps-wpp-pc\&quot;,\&quot;intention_code\&quot;:\&quot;wps_wpp_generate_doc_new\&quot;}&quot;}*auto_qingqiu_ai_v2.1.6_ONLINE*1761047025543_b5ee09_7e427022ae04-slide-26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934_1*i*1"/>
  <p:tag name="KSO_WM_TEMPLATE_CATEGORY" val="custom"/>
  <p:tag name="KSO_WM_TEMPLATE_INDEX" val="20231934"/>
  <p:tag name="KSO_WM_UNIT_LAYERLEVEL" val="1"/>
  <p:tag name="KSO_WM_TAG_VERSION" val="3.0"/>
  <p:tag name="KSO_WM_BEAUTIFY_FLAG" val="#wm#"/>
</p:tagLst>
</file>

<file path=ppt/tags/tag50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f"/>
  <p:tag name="KSO_WM_UNIT_INDEX" val="1_1"/>
  <p:tag name="KSO_WM_UNIT_ID" val="custom20231934_1*c_f*1_1"/>
  <p:tag name="KSO_WM_TEMPLATE_CATEGORY" val="custom"/>
  <p:tag name="KSO_WM_TEMPLATE_INDEX" val="20231934"/>
  <p:tag name="KSO_WM_UNIT_LAYERLEVEL" val="1_1"/>
  <p:tag name="KSO_WM_TAG_VERSION" val="3.0"/>
  <p:tag name="KSO_WM_BEAUTIFY_FLAG" val="#wm#"/>
  <p:tag name="KSO_WM_UNIT_PRESET_TEXT" val="单击此处添加文本具体内容"/>
  <p:tag name="KSO_WM_UNIT_LINE_FORE_SCHEMECOLOR_INDEX" val="-2"/>
  <p:tag name="KSO_WM_UNIT_TEXT_TYPE" val="1"/>
</p:tagLst>
</file>

<file path=ppt/tags/tag5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a"/>
  <p:tag name="KSO_WM_UNIT_INDEX" val="1_1"/>
  <p:tag name="KSO_WM_UNIT_ID" val="custom20231934_1*c_a*1_1"/>
  <p:tag name="KSO_WM_TEMPLATE_CATEGORY" val="custom"/>
  <p:tag name="KSO_WM_TEMPLATE_INDEX" val="20231934"/>
  <p:tag name="KSO_WM_UNIT_LAYERLEVEL" val="1_1"/>
  <p:tag name="KSO_WM_TAG_VERSION" val="3.0"/>
  <p:tag name="KSO_WM_BEAUTIFY_FLAG" val="#wm#"/>
  <p:tag name="KSO_WM_UNIT_PRESET_TEXT" val="添加标题"/>
  <p:tag name="KSO_WM_UNIT_LINE_FORE_SCHEMECOLOR_INDEX" val="-2"/>
  <p:tag name="KSO_WM_UNIT_TEXT_TYPE" val="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934_1*i*2"/>
  <p:tag name="KSO_WM_TEMPLATE_CATEGORY" val="custom"/>
  <p:tag name="KSO_WM_TEMPLATE_INDEX" val="20231934"/>
  <p:tag name="KSO_WM_UNIT_LAYERLEVEL" val="1"/>
  <p:tag name="KSO_WM_TAG_VERSION" val="3.0"/>
  <p:tag name="KSO_WM_BEAUTIFY_FLAG" val="#wm#"/>
</p:tagLst>
</file>

<file path=ppt/tags/tag50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01.95*50.1"/>
  <p:tag name="KSO_WM_SLIDE_POSITION" val="178.15*219.45"/>
  <p:tag name="KSO_WM_SLIDE_LAYOUT" val="a_d_c"/>
  <p:tag name="KSO_WM_SLIDE_LAYOUT_CNT" val="1_1_1"/>
  <p:tag name="KSO_WM_SPECIAL_SOURCE" val="bdnull"/>
  <p:tag name="KSO_WM_TEMPLATE_INDEX" val="20231803"/>
  <p:tag name="KSO_WM_TEMPLATE_SUBCATEGORY" val="0"/>
  <p:tag name="KSO_WM_SLIDE_INDEX" val="1"/>
  <p:tag name="KSO_WM_TAG_VERSION" val="3.0"/>
  <p:tag name="KSO_WM_SLIDE_ID" val="custom20231934_1"/>
  <p:tag name="KSO_WM_SLIDE_ITEM_CNT" val="0"/>
</p:tagLst>
</file>

<file path=ppt/tags/tag50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511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803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5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47_3*a*1"/>
  <p:tag name="KSO_WM_TEMPLATE_CATEGORY" val="diagram"/>
  <p:tag name="KSO_WM_TEMPLATE_INDEX" val="20233147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5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1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LINE_FORE_SCHEMECOLOR_INDEX" val="13"/>
  <p:tag name="MH_PIC_SOURCE_TYPE" val="generate_slide_ai*{&quot;ai_type&quot;:&quot;generate_ppt&quot;,&quot;id&quot;:&quot;{\&quot;id\&quot;:\&quot;VCG41N1403050341\&quot;,\&quot;product_name\&quot;:\&quot;wps-wpp-pc\&quot;,\&quot;intention_code\&quot;:\&quot;wps_wpp_generate_doc_new\&quot;}&quot;}*auto_gallery_ai_v2.1.6_ONLINE*1761047025543_b5ee09_7e427022ae04-slide-28"/>
  <p:tag name="KSO_WM_UNIT_LINE_FILL_TYPE" val="2"/>
  <p:tag name="KSO_WM_UNIT_USESOURCEFORMAT_APPLY" val="0"/>
</p:tagLst>
</file>

<file path=ppt/tags/tag51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7_3*l_h_f*1_1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5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47_3*l_h_a*1_1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5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2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{&quot;ai_type&quot;:&quot;generate_ppt&quot;,&quot;id&quot;:&quot;{\&quot;id\&quot;:\&quot;VCG41N483859575\&quot;,\&quot;product_name\&quot;:\&quot;wps-wpp-pc\&quot;,\&quot;intention_code\&quot;:\&quot;wps_wpp_generate_doc_new\&quot;}&quot;}*auto_gallery_ai_v2.1.6_ONLINE*1761047025543_b5ee09_7e427022ae04-slide-28"/>
  <p:tag name="KSO_WM_UNIT_LINE_FILL_TYPE" val="2"/>
  <p:tag name="KSO_WM_UNIT_USESOURCEFORMAT_APPLY" val="0"/>
</p:tagLst>
</file>

<file path=ppt/tags/tag5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7_3*l_h_f*1_2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5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47_3*l_h_a*1_2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5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3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{&quot;ai_type&quot;:&quot;generate_ppt&quot;,&quot;id&quot;:&quot;{\&quot;id\&quot;:\&quot;VCG41N1192744765\&quot;,\&quot;product_name\&quot;:\&quot;wps-wpp-pc\&quot;,\&quot;intention_code\&quot;:\&quot;wps_wpp_generate_doc_new\&quot;}&quot;}*auto_gallery_ai_v2.1.6_ONLINE*1761047025543_b5ee09_7e427022ae04-slide-28"/>
  <p:tag name="KSO_WM_UNIT_LINE_FILL_TYPE" val="2"/>
  <p:tag name="KSO_WM_UNIT_USESOURCEFORMAT_APPLY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47_3*l_h_f*1_3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5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47_3*l_h_a*1_3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5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4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{&quot;ai_type&quot;:&quot;generate_ppt&quot;,&quot;id&quot;:&quot;{\&quot;id\&quot;:\&quot;VCG41N1162493458\&quot;,\&quot;product_name\&quot;:\&quot;wps-wpp-pc\&quot;,\&quot;intention_code\&quot;:\&quot;wps_wpp_generate_doc_new\&quot;}&quot;}*auto_gallery_ai_v2.1.6_ONLINE*1761047025543_b5ee09_7e427022ae04-slide-28"/>
  <p:tag name="KSO_WM_UNIT_LINE_FILL_TYPE" val="2"/>
  <p:tag name="KSO_WM_UNIT_USESOURCEFORMAT_APPLY" val="0"/>
</p:tagLst>
</file>

<file path=ppt/tags/tag5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147_3*l_h_f*1_4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5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147_3*l_h_a*1_4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525.xml><?xml version="1.0" encoding="utf-8"?>
<p:tagLst xmlns:p="http://schemas.openxmlformats.org/presentationml/2006/main">
  <p:tag name="KSO_WM_SLIDE_ID" val="diagram20233147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1803"/>
  <p:tag name="KSO_WM_SLIDE_TYPE" val="text"/>
  <p:tag name="KSO_WM_SLIDE_SUBTYPE" val="diag"/>
  <p:tag name="KSO_WM_SLIDE_SIZE" val="812.941*336.878"/>
  <p:tag name="KSO_WM_SLIDE_POSITION" val="73.3256*155.82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5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9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527.xml><?xml version="1.0" encoding="utf-8"?>
<p:tagLst xmlns:p="http://schemas.openxmlformats.org/presentationml/2006/main">
  <p:tag name="KSO_WM_SLIDE_ID" val="custom2023025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803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15.4&quot;,&quot;top&quot;:&quot;60.95&quot;,&quot;width&quot;:&quot;732.2&quot;,&quot;height&quot;:&quot;372.4&quot;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UNIT_CONTENT_GROUP_TYPE" val="contentchip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UNIT_CONTENT_GROUP_TYPE" val="contentchip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SUBTYPE" val="b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84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  <p:tag name="KSO_WM_UNIT_PRESET_TEXT" val="单击此处添加标题"/>
</p:tagLst>
</file>

<file path=ppt/tags/tag9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  <p:tag name="KSO_WM_UNIT_PRESET_TEXT" val="单击此处添加标题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320</Paragraphs>
  <Slides>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MiSans Normal</vt:lpstr>
      <vt:lpstr>微软雅黑</vt:lpstr>
      <vt:lpstr>MiSans Heavy</vt:lpstr>
      <vt:lpstr>Calibri</vt:lpstr>
      <vt:lpstr>WPS</vt:lpstr>
      <vt:lpstr>Office 主题</vt:lpstr>
      <vt:lpstr>1_Office 主题</vt:lpstr>
      <vt:lpstr>2_Office 主题</vt:lpstr>
      <vt:lpstr>3_Office 主题</vt:lpstr>
      <vt:lpstr>4_Office 主题</vt:lpstr>
      <vt:lpstr>科学与基督教</vt:lpstr>
      <vt:lpstr>引言</vt:lpstr>
      <vt:lpstr>科学与宗教关系概述</vt:lpstr>
      <vt:lpstr>PowerPoint 演示文稿</vt:lpstr>
      <vt:lpstr>一、定义</vt:lpstr>
      <vt:lpstr>单击此处添加标题</vt:lpstr>
      <vt:lpstr>PowerPoint 演示文稿</vt:lpstr>
      <vt:lpstr>科学的内涵</vt:lpstr>
      <vt:lpstr>二、科学的起源与发展</vt:lpstr>
      <vt:lpstr>科学的起源与发展：古代科学的萌芽与发展</vt:lpstr>
      <vt:lpstr>中国古代科学的独特贡献</vt:lpstr>
      <vt:lpstr>欧洲科学革命与启蒙运动</vt:lpstr>
      <vt:lpstr>近现代科学的突破与挑战</vt:lpstr>
      <vt:lpstr>PowerPoint 演示文稿</vt:lpstr>
      <vt:lpstr>达尔文的进化论挑战</vt:lpstr>
      <vt:lpstr>科学主义与基督教的冲突</vt:lpstr>
      <vt:lpstr>从圣经中启示的自然规律看科学</vt:lpstr>
      <vt:lpstr>神与自然秩序</vt:lpstr>
      <vt:lpstr>神的知识与人类认知</vt:lpstr>
      <vt:lpstr>启示与科学</vt:lpstr>
      <vt:lpstr>五、基督教信仰对科学的理解与运用（改革宗视角）</vt:lpstr>
      <vt:lpstr>PowerPoint 演示文稿</vt:lpstr>
      <vt:lpstr>PowerPoint 演示文稿</vt:lpstr>
      <vt:lpstr>结论</vt:lpstr>
      <vt:lpstr>科学与信仰的和谐共存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iPhone</cp:lastModifiedBy>
  <cp:revision>156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2052-12.33.0</vt:lpwstr>
  </property>
  <property fmtid="{D5CDD505-2E9C-101B-9397-08002B2CF9AE}" pid="3" name="ICV">
    <vt:lpwstr>FB0FE47E9E1040ECAD0FE63C76150711_11</vt:lpwstr>
  </property>
</Properties>
</file>