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23.svg" ContentType="image/svg+xml"/>
  <Override PartName="/ppt/media/image6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tags/tag179.xml" ContentType="application/vnd.openxmlformats-officedocument.presentationml.tags+xml"/>
  <Override PartName="/ppt/tags/tag1790.xml" ContentType="application/vnd.openxmlformats-officedocument.presentationml.tags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tags/tag1798.xml" ContentType="application/vnd.openxmlformats-officedocument.presentationml.tags+xml"/>
  <Override PartName="/ppt/tags/tag179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00.xml" ContentType="application/vnd.openxmlformats-officedocument.presentationml.tags+xml"/>
  <Override PartName="/ppt/tags/tag1801.xml" ContentType="application/vnd.openxmlformats-officedocument.presentationml.tags+xml"/>
  <Override PartName="/ppt/tags/tag1802.xml" ContentType="application/vnd.openxmlformats-officedocument.presentationml.tags+xml"/>
  <Override PartName="/ppt/tags/tag1803.xml" ContentType="application/vnd.openxmlformats-officedocument.presentationml.tags+xml"/>
  <Override PartName="/ppt/tags/tag1804.xml" ContentType="application/vnd.openxmlformats-officedocument.presentationml.tags+xml"/>
  <Override PartName="/ppt/tags/tag1805.xml" ContentType="application/vnd.openxmlformats-officedocument.presentationml.tags+xml"/>
  <Override PartName="/ppt/tags/tag1806.xml" ContentType="application/vnd.openxmlformats-officedocument.presentationml.tags+xml"/>
  <Override PartName="/ppt/tags/tag1807.xml" ContentType="application/vnd.openxmlformats-officedocument.presentationml.tags+xml"/>
  <Override PartName="/ppt/tags/tag1808.xml" ContentType="application/vnd.openxmlformats-officedocument.presentationml.tags+xml"/>
  <Override PartName="/ppt/tags/tag1809.xml" ContentType="application/vnd.openxmlformats-officedocument.presentationml.tags+xml"/>
  <Override PartName="/ppt/tags/tag181.xml" ContentType="application/vnd.openxmlformats-officedocument.presentationml.tags+xml"/>
  <Override PartName="/ppt/tags/tag1810.xml" ContentType="application/vnd.openxmlformats-officedocument.presentationml.tags+xml"/>
  <Override PartName="/ppt/tags/tag1811.xml" ContentType="application/vnd.openxmlformats-officedocument.presentationml.tags+xml"/>
  <Override PartName="/ppt/tags/tag1812.xml" ContentType="application/vnd.openxmlformats-officedocument.presentationml.tags+xml"/>
  <Override PartName="/ppt/tags/tag1813.xml" ContentType="application/vnd.openxmlformats-officedocument.presentationml.tags+xml"/>
  <Override PartName="/ppt/tags/tag1814.xml" ContentType="application/vnd.openxmlformats-officedocument.presentationml.tags+xml"/>
  <Override PartName="/ppt/tags/tag1815.xml" ContentType="application/vnd.openxmlformats-officedocument.presentationml.tags+xml"/>
  <Override PartName="/ppt/tags/tag1816.xml" ContentType="application/vnd.openxmlformats-officedocument.presentationml.tags+xml"/>
  <Override PartName="/ppt/tags/tag1817.xml" ContentType="application/vnd.openxmlformats-officedocument.presentationml.tags+xml"/>
  <Override PartName="/ppt/tags/tag1818.xml" ContentType="application/vnd.openxmlformats-officedocument.presentationml.tags+xml"/>
  <Override PartName="/ppt/tags/tag1819.xml" ContentType="application/vnd.openxmlformats-officedocument.presentationml.tags+xml"/>
  <Override PartName="/ppt/tags/tag182.xml" ContentType="application/vnd.openxmlformats-officedocument.presentationml.tags+xml"/>
  <Override PartName="/ppt/tags/tag1820.xml" ContentType="application/vnd.openxmlformats-officedocument.presentationml.tags+xml"/>
  <Override PartName="/ppt/tags/tag1821.xml" ContentType="application/vnd.openxmlformats-officedocument.presentationml.tags+xml"/>
  <Override PartName="/ppt/tags/tag1822.xml" ContentType="application/vnd.openxmlformats-officedocument.presentationml.tags+xml"/>
  <Override PartName="/ppt/tags/tag1823.xml" ContentType="application/vnd.openxmlformats-officedocument.presentationml.tags+xml"/>
  <Override PartName="/ppt/tags/tag1824.xml" ContentType="application/vnd.openxmlformats-officedocument.presentationml.tags+xml"/>
  <Override PartName="/ppt/tags/tag1825.xml" ContentType="application/vnd.openxmlformats-officedocument.presentationml.tags+xml"/>
  <Override PartName="/ppt/tags/tag1826.xml" ContentType="application/vnd.openxmlformats-officedocument.presentationml.tags+xml"/>
  <Override PartName="/ppt/tags/tag1827.xml" ContentType="application/vnd.openxmlformats-officedocument.presentationml.tags+xml"/>
  <Override PartName="/ppt/tags/tag1828.xml" ContentType="application/vnd.openxmlformats-officedocument.presentationml.tags+xml"/>
  <Override PartName="/ppt/tags/tag1829.xml" ContentType="application/vnd.openxmlformats-officedocument.presentationml.tags+xml"/>
  <Override PartName="/ppt/tags/tag183.xml" ContentType="application/vnd.openxmlformats-officedocument.presentationml.tags+xml"/>
  <Override PartName="/ppt/tags/tag1830.xml" ContentType="application/vnd.openxmlformats-officedocument.presentationml.tags+xml"/>
  <Override PartName="/ppt/tags/tag1831.xml" ContentType="application/vnd.openxmlformats-officedocument.presentationml.tags+xml"/>
  <Override PartName="/ppt/tags/tag1832.xml" ContentType="application/vnd.openxmlformats-officedocument.presentationml.tags+xml"/>
  <Override PartName="/ppt/tags/tag1833.xml" ContentType="application/vnd.openxmlformats-officedocument.presentationml.tags+xml"/>
  <Override PartName="/ppt/tags/tag1834.xml" ContentType="application/vnd.openxmlformats-officedocument.presentationml.tags+xml"/>
  <Override PartName="/ppt/tags/tag1835.xml" ContentType="application/vnd.openxmlformats-officedocument.presentationml.tags+xml"/>
  <Override PartName="/ppt/tags/tag1836.xml" ContentType="application/vnd.openxmlformats-officedocument.presentationml.tags+xml"/>
  <Override PartName="/ppt/tags/tag1837.xml" ContentType="application/vnd.openxmlformats-officedocument.presentationml.tags+xml"/>
  <Override PartName="/ppt/tags/tag1838.xml" ContentType="application/vnd.openxmlformats-officedocument.presentationml.tags+xml"/>
  <Override PartName="/ppt/tags/tag1839.xml" ContentType="application/vnd.openxmlformats-officedocument.presentationml.tags+xml"/>
  <Override PartName="/ppt/tags/tag184.xml" ContentType="application/vnd.openxmlformats-officedocument.presentationml.tags+xml"/>
  <Override PartName="/ppt/tags/tag1840.xml" ContentType="application/vnd.openxmlformats-officedocument.presentationml.tags+xml"/>
  <Override PartName="/ppt/tags/tag1841.xml" ContentType="application/vnd.openxmlformats-officedocument.presentationml.tags+xml"/>
  <Override PartName="/ppt/tags/tag1842.xml" ContentType="application/vnd.openxmlformats-officedocument.presentationml.tags+xml"/>
  <Override PartName="/ppt/tags/tag1843.xml" ContentType="application/vnd.openxmlformats-officedocument.presentationml.tags+xml"/>
  <Override PartName="/ppt/tags/tag1844.xml" ContentType="application/vnd.openxmlformats-officedocument.presentationml.tags+xml"/>
  <Override PartName="/ppt/tags/tag1845.xml" ContentType="application/vnd.openxmlformats-officedocument.presentationml.tags+xml"/>
  <Override PartName="/ppt/tags/tag1846.xml" ContentType="application/vnd.openxmlformats-officedocument.presentationml.tags+xml"/>
  <Override PartName="/ppt/tags/tag1847.xml" ContentType="application/vnd.openxmlformats-officedocument.presentationml.tags+xml"/>
  <Override PartName="/ppt/tags/tag1848.xml" ContentType="application/vnd.openxmlformats-officedocument.presentationml.tags+xml"/>
  <Override PartName="/ppt/tags/tag1849.xml" ContentType="application/vnd.openxmlformats-officedocument.presentationml.tags+xml"/>
  <Override PartName="/ppt/tags/tag185.xml" ContentType="application/vnd.openxmlformats-officedocument.presentationml.tags+xml"/>
  <Override PartName="/ppt/tags/tag1850.xml" ContentType="application/vnd.openxmlformats-officedocument.presentationml.tags+xml"/>
  <Override PartName="/ppt/tags/tag1851.xml" ContentType="application/vnd.openxmlformats-officedocument.presentationml.tags+xml"/>
  <Override PartName="/ppt/tags/tag1852.xml" ContentType="application/vnd.openxmlformats-officedocument.presentationml.tags+xml"/>
  <Override PartName="/ppt/tags/tag1853.xml" ContentType="application/vnd.openxmlformats-officedocument.presentationml.tags+xml"/>
  <Override PartName="/ppt/tags/tag1854.xml" ContentType="application/vnd.openxmlformats-officedocument.presentationml.tags+xml"/>
  <Override PartName="/ppt/tags/tag1855.xml" ContentType="application/vnd.openxmlformats-officedocument.presentationml.tags+xml"/>
  <Override PartName="/ppt/tags/tag1856.xml" ContentType="application/vnd.openxmlformats-officedocument.presentationml.tags+xml"/>
  <Override PartName="/ppt/tags/tag1857.xml" ContentType="application/vnd.openxmlformats-officedocument.presentationml.tags+xml"/>
  <Override PartName="/ppt/tags/tag1858.xml" ContentType="application/vnd.openxmlformats-officedocument.presentationml.tags+xml"/>
  <Override PartName="/ppt/tags/tag1859.xml" ContentType="application/vnd.openxmlformats-officedocument.presentationml.tags+xml"/>
  <Override PartName="/ppt/tags/tag186.xml" ContentType="application/vnd.openxmlformats-officedocument.presentationml.tags+xml"/>
  <Override PartName="/ppt/tags/tag1860.xml" ContentType="application/vnd.openxmlformats-officedocument.presentationml.tags+xml"/>
  <Override PartName="/ppt/tags/tag1861.xml" ContentType="application/vnd.openxmlformats-officedocument.presentationml.tags+xml"/>
  <Override PartName="/ppt/tags/tag1862.xml" ContentType="application/vnd.openxmlformats-officedocument.presentationml.tags+xml"/>
  <Override PartName="/ppt/tags/tag1863.xml" ContentType="application/vnd.openxmlformats-officedocument.presentationml.tags+xml"/>
  <Override PartName="/ppt/tags/tag1864.xml" ContentType="application/vnd.openxmlformats-officedocument.presentationml.tags+xml"/>
  <Override PartName="/ppt/tags/tag1865.xml" ContentType="application/vnd.openxmlformats-officedocument.presentationml.tags+xml"/>
  <Override PartName="/ppt/tags/tag1866.xml" ContentType="application/vnd.openxmlformats-officedocument.presentationml.tags+xml"/>
  <Override PartName="/ppt/tags/tag1867.xml" ContentType="application/vnd.openxmlformats-officedocument.presentationml.tags+xml"/>
  <Override PartName="/ppt/tags/tag1868.xml" ContentType="application/vnd.openxmlformats-officedocument.presentationml.tags+xml"/>
  <Override PartName="/ppt/tags/tag1869.xml" ContentType="application/vnd.openxmlformats-officedocument.presentationml.tags+xml"/>
  <Override PartName="/ppt/tags/tag187.xml" ContentType="application/vnd.openxmlformats-officedocument.presentationml.tags+xml"/>
  <Override PartName="/ppt/tags/tag1870.xml" ContentType="application/vnd.openxmlformats-officedocument.presentationml.tags+xml"/>
  <Override PartName="/ppt/tags/tag1871.xml" ContentType="application/vnd.openxmlformats-officedocument.presentationml.tags+xml"/>
  <Override PartName="/ppt/tags/tag1872.xml" ContentType="application/vnd.openxmlformats-officedocument.presentationml.tags+xml"/>
  <Override PartName="/ppt/tags/tag1873.xml" ContentType="application/vnd.openxmlformats-officedocument.presentationml.tags+xml"/>
  <Override PartName="/ppt/tags/tag1874.xml" ContentType="application/vnd.openxmlformats-officedocument.presentationml.tags+xml"/>
  <Override PartName="/ppt/tags/tag1875.xml" ContentType="application/vnd.openxmlformats-officedocument.presentationml.tags+xml"/>
  <Override PartName="/ppt/tags/tag1876.xml" ContentType="application/vnd.openxmlformats-officedocument.presentationml.tags+xml"/>
  <Override PartName="/ppt/tags/tag1877.xml" ContentType="application/vnd.openxmlformats-officedocument.presentationml.tags+xml"/>
  <Override PartName="/ppt/tags/tag1878.xml" ContentType="application/vnd.openxmlformats-officedocument.presentationml.tags+xml"/>
  <Override PartName="/ppt/tags/tag1879.xml" ContentType="application/vnd.openxmlformats-officedocument.presentationml.tags+xml"/>
  <Override PartName="/ppt/tags/tag188.xml" ContentType="application/vnd.openxmlformats-officedocument.presentationml.tags+xml"/>
  <Override PartName="/ppt/tags/tag1880.xml" ContentType="application/vnd.openxmlformats-officedocument.presentationml.tags+xml"/>
  <Override PartName="/ppt/tags/tag1881.xml" ContentType="application/vnd.openxmlformats-officedocument.presentationml.tags+xml"/>
  <Override PartName="/ppt/tags/tag1882.xml" ContentType="application/vnd.openxmlformats-officedocument.presentationml.tags+xml"/>
  <Override PartName="/ppt/tags/tag1883.xml" ContentType="application/vnd.openxmlformats-officedocument.presentationml.tags+xml"/>
  <Override PartName="/ppt/tags/tag1884.xml" ContentType="application/vnd.openxmlformats-officedocument.presentationml.tags+xml"/>
  <Override PartName="/ppt/tags/tag1885.xml" ContentType="application/vnd.openxmlformats-officedocument.presentationml.tags+xml"/>
  <Override PartName="/ppt/tags/tag1886.xml" ContentType="application/vnd.openxmlformats-officedocument.presentationml.tags+xml"/>
  <Override PartName="/ppt/tags/tag1887.xml" ContentType="application/vnd.openxmlformats-officedocument.presentationml.tags+xml"/>
  <Override PartName="/ppt/tags/tag1888.xml" ContentType="application/vnd.openxmlformats-officedocument.presentationml.tags+xml"/>
  <Override PartName="/ppt/tags/tag1889.xml" ContentType="application/vnd.openxmlformats-officedocument.presentationml.tags+xml"/>
  <Override PartName="/ppt/tags/tag189.xml" ContentType="application/vnd.openxmlformats-officedocument.presentationml.tags+xml"/>
  <Override PartName="/ppt/tags/tag1890.xml" ContentType="application/vnd.openxmlformats-officedocument.presentationml.tags+xml"/>
  <Override PartName="/ppt/tags/tag1891.xml" ContentType="application/vnd.openxmlformats-officedocument.presentationml.tags+xml"/>
  <Override PartName="/ppt/tags/tag1892.xml" ContentType="application/vnd.openxmlformats-officedocument.presentationml.tags+xml"/>
  <Override PartName="/ppt/tags/tag1893.xml" ContentType="application/vnd.openxmlformats-officedocument.presentationml.tags+xml"/>
  <Override PartName="/ppt/tags/tag1894.xml" ContentType="application/vnd.openxmlformats-officedocument.presentationml.tags+xml"/>
  <Override PartName="/ppt/tags/tag1895.xml" ContentType="application/vnd.openxmlformats-officedocument.presentationml.tags+xml"/>
  <Override PartName="/ppt/tags/tag1896.xml" ContentType="application/vnd.openxmlformats-officedocument.presentationml.tags+xml"/>
  <Override PartName="/ppt/tags/tag1897.xml" ContentType="application/vnd.openxmlformats-officedocument.presentationml.tags+xml"/>
  <Override PartName="/ppt/tags/tag1898.xml" ContentType="application/vnd.openxmlformats-officedocument.presentationml.tags+xml"/>
  <Override PartName="/ppt/tags/tag189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00.xml" ContentType="application/vnd.openxmlformats-officedocument.presentationml.tags+xml"/>
  <Override PartName="/ppt/tags/tag1901.xml" ContentType="application/vnd.openxmlformats-officedocument.presentationml.tags+xml"/>
  <Override PartName="/ppt/tags/tag1902.xml" ContentType="application/vnd.openxmlformats-officedocument.presentationml.tags+xml"/>
  <Override PartName="/ppt/tags/tag1903.xml" ContentType="application/vnd.openxmlformats-officedocument.presentationml.tags+xml"/>
  <Override PartName="/ppt/tags/tag1904.xml" ContentType="application/vnd.openxmlformats-officedocument.presentationml.tags+xml"/>
  <Override PartName="/ppt/tags/tag1905.xml" ContentType="application/vnd.openxmlformats-officedocument.presentationml.tags+xml"/>
  <Override PartName="/ppt/tags/tag1906.xml" ContentType="application/vnd.openxmlformats-officedocument.presentationml.tags+xml"/>
  <Override PartName="/ppt/tags/tag1907.xml" ContentType="application/vnd.openxmlformats-officedocument.presentationml.tags+xml"/>
  <Override PartName="/ppt/tags/tag1908.xml" ContentType="application/vnd.openxmlformats-officedocument.presentationml.tags+xml"/>
  <Override PartName="/ppt/tags/tag1909.xml" ContentType="application/vnd.openxmlformats-officedocument.presentationml.tags+xml"/>
  <Override PartName="/ppt/tags/tag191.xml" ContentType="application/vnd.openxmlformats-officedocument.presentationml.tags+xml"/>
  <Override PartName="/ppt/tags/tag1910.xml" ContentType="application/vnd.openxmlformats-officedocument.presentationml.tags+xml"/>
  <Override PartName="/ppt/tags/tag1911.xml" ContentType="application/vnd.openxmlformats-officedocument.presentationml.tags+xml"/>
  <Override PartName="/ppt/tags/tag1912.xml" ContentType="application/vnd.openxmlformats-officedocument.presentationml.tags+xml"/>
  <Override PartName="/ppt/tags/tag1913.xml" ContentType="application/vnd.openxmlformats-officedocument.presentationml.tags+xml"/>
  <Override PartName="/ppt/tags/tag1914.xml" ContentType="application/vnd.openxmlformats-officedocument.presentationml.tags+xml"/>
  <Override PartName="/ppt/tags/tag1915.xml" ContentType="application/vnd.openxmlformats-officedocument.presentationml.tags+xml"/>
  <Override PartName="/ppt/tags/tag1916.xml" ContentType="application/vnd.openxmlformats-officedocument.presentationml.tags+xml"/>
  <Override PartName="/ppt/tags/tag1917.xml" ContentType="application/vnd.openxmlformats-officedocument.presentationml.tags+xml"/>
  <Override PartName="/ppt/tags/tag1918.xml" ContentType="application/vnd.openxmlformats-officedocument.presentationml.tags+xml"/>
  <Override PartName="/ppt/tags/tag1919.xml" ContentType="application/vnd.openxmlformats-officedocument.presentationml.tags+xml"/>
  <Override PartName="/ppt/tags/tag192.xml" ContentType="application/vnd.openxmlformats-officedocument.presentationml.tags+xml"/>
  <Override PartName="/ppt/tags/tag1920.xml" ContentType="application/vnd.openxmlformats-officedocument.presentationml.tags+xml"/>
  <Override PartName="/ppt/tags/tag1921.xml" ContentType="application/vnd.openxmlformats-officedocument.presentationml.tags+xml"/>
  <Override PartName="/ppt/tags/tag1922.xml" ContentType="application/vnd.openxmlformats-officedocument.presentationml.tags+xml"/>
  <Override PartName="/ppt/tags/tag1923.xml" ContentType="application/vnd.openxmlformats-officedocument.presentationml.tags+xml"/>
  <Override PartName="/ppt/tags/tag1924.xml" ContentType="application/vnd.openxmlformats-officedocument.presentationml.tags+xml"/>
  <Override PartName="/ppt/tags/tag1925.xml" ContentType="application/vnd.openxmlformats-officedocument.presentationml.tags+xml"/>
  <Override PartName="/ppt/tags/tag1926.xml" ContentType="application/vnd.openxmlformats-officedocument.presentationml.tags+xml"/>
  <Override PartName="/ppt/tags/tag1927.xml" ContentType="application/vnd.openxmlformats-officedocument.presentationml.tags+xml"/>
  <Override PartName="/ppt/tags/tag1928.xml" ContentType="application/vnd.openxmlformats-officedocument.presentationml.tags+xml"/>
  <Override PartName="/ppt/tags/tag1929.xml" ContentType="application/vnd.openxmlformats-officedocument.presentationml.tags+xml"/>
  <Override PartName="/ppt/tags/tag193.xml" ContentType="application/vnd.openxmlformats-officedocument.presentationml.tags+xml"/>
  <Override PartName="/ppt/tags/tag1930.xml" ContentType="application/vnd.openxmlformats-officedocument.presentationml.tags+xml"/>
  <Override PartName="/ppt/tags/tag1931.xml" ContentType="application/vnd.openxmlformats-officedocument.presentationml.tags+xml"/>
  <Override PartName="/ppt/tags/tag1932.xml" ContentType="application/vnd.openxmlformats-officedocument.presentationml.tags+xml"/>
  <Override PartName="/ppt/tags/tag1933.xml" ContentType="application/vnd.openxmlformats-officedocument.presentationml.tags+xml"/>
  <Override PartName="/ppt/tags/tag1934.xml" ContentType="application/vnd.openxmlformats-officedocument.presentationml.tags+xml"/>
  <Override PartName="/ppt/tags/tag1935.xml" ContentType="application/vnd.openxmlformats-officedocument.presentationml.tags+xml"/>
  <Override PartName="/ppt/tags/tag1936.xml" ContentType="application/vnd.openxmlformats-officedocument.presentationml.tags+xml"/>
  <Override PartName="/ppt/tags/tag1937.xml" ContentType="application/vnd.openxmlformats-officedocument.presentationml.tags+xml"/>
  <Override PartName="/ppt/tags/tag1938.xml" ContentType="application/vnd.openxmlformats-officedocument.presentationml.tags+xml"/>
  <Override PartName="/ppt/tags/tag1939.xml" ContentType="application/vnd.openxmlformats-officedocument.presentationml.tags+xml"/>
  <Override PartName="/ppt/tags/tag194.xml" ContentType="application/vnd.openxmlformats-officedocument.presentationml.tags+xml"/>
  <Override PartName="/ppt/tags/tag1940.xml" ContentType="application/vnd.openxmlformats-officedocument.presentationml.tags+xml"/>
  <Override PartName="/ppt/tags/tag1941.xml" ContentType="application/vnd.openxmlformats-officedocument.presentationml.tags+xml"/>
  <Override PartName="/ppt/tags/tag1942.xml" ContentType="application/vnd.openxmlformats-officedocument.presentationml.tags+xml"/>
  <Override PartName="/ppt/tags/tag1943.xml" ContentType="application/vnd.openxmlformats-officedocument.presentationml.tags+xml"/>
  <Override PartName="/ppt/tags/tag1944.xml" ContentType="application/vnd.openxmlformats-officedocument.presentationml.tags+xml"/>
  <Override PartName="/ppt/tags/tag1945.xml" ContentType="application/vnd.openxmlformats-officedocument.presentationml.tags+xml"/>
  <Override PartName="/ppt/tags/tag1946.xml" ContentType="application/vnd.openxmlformats-officedocument.presentationml.tags+xml"/>
  <Override PartName="/ppt/tags/tag1947.xml" ContentType="application/vnd.openxmlformats-officedocument.presentationml.tags+xml"/>
  <Override PartName="/ppt/tags/tag1948.xml" ContentType="application/vnd.openxmlformats-officedocument.presentationml.tags+xml"/>
  <Override PartName="/ppt/tags/tag1949.xml" ContentType="application/vnd.openxmlformats-officedocument.presentationml.tags+xml"/>
  <Override PartName="/ppt/tags/tag195.xml" ContentType="application/vnd.openxmlformats-officedocument.presentationml.tags+xml"/>
  <Override PartName="/ppt/tags/tag1950.xml" ContentType="application/vnd.openxmlformats-officedocument.presentationml.tags+xml"/>
  <Override PartName="/ppt/tags/tag1951.xml" ContentType="application/vnd.openxmlformats-officedocument.presentationml.tags+xml"/>
  <Override PartName="/ppt/tags/tag1952.xml" ContentType="application/vnd.openxmlformats-officedocument.presentationml.tags+xml"/>
  <Override PartName="/ppt/tags/tag1953.xml" ContentType="application/vnd.openxmlformats-officedocument.presentationml.tags+xml"/>
  <Override PartName="/ppt/tags/tag1954.xml" ContentType="application/vnd.openxmlformats-officedocument.presentationml.tags+xml"/>
  <Override PartName="/ppt/tags/tag1955.xml" ContentType="application/vnd.openxmlformats-officedocument.presentationml.tags+xml"/>
  <Override PartName="/ppt/tags/tag1956.xml" ContentType="application/vnd.openxmlformats-officedocument.presentationml.tags+xml"/>
  <Override PartName="/ppt/tags/tag1957.xml" ContentType="application/vnd.openxmlformats-officedocument.presentationml.tags+xml"/>
  <Override PartName="/ppt/tags/tag1958.xml" ContentType="application/vnd.openxmlformats-officedocument.presentationml.tags+xml"/>
  <Override PartName="/ppt/tags/tag1959.xml" ContentType="application/vnd.openxmlformats-officedocument.presentationml.tags+xml"/>
  <Override PartName="/ppt/tags/tag196.xml" ContentType="application/vnd.openxmlformats-officedocument.presentationml.tags+xml"/>
  <Override PartName="/ppt/tags/tag1960.xml" ContentType="application/vnd.openxmlformats-officedocument.presentationml.tags+xml"/>
  <Override PartName="/ppt/tags/tag1961.xml" ContentType="application/vnd.openxmlformats-officedocument.presentationml.tags+xml"/>
  <Override PartName="/ppt/tags/tag1962.xml" ContentType="application/vnd.openxmlformats-officedocument.presentationml.tags+xml"/>
  <Override PartName="/ppt/tags/tag1963.xml" ContentType="application/vnd.openxmlformats-officedocument.presentationml.tags+xml"/>
  <Override PartName="/ppt/tags/tag1964.xml" ContentType="application/vnd.openxmlformats-officedocument.presentationml.tags+xml"/>
  <Override PartName="/ppt/tags/tag1965.xml" ContentType="application/vnd.openxmlformats-officedocument.presentationml.tags+xml"/>
  <Override PartName="/ppt/tags/tag1966.xml" ContentType="application/vnd.openxmlformats-officedocument.presentationml.tags+xml"/>
  <Override PartName="/ppt/tags/tag1967.xml" ContentType="application/vnd.openxmlformats-officedocument.presentationml.tags+xml"/>
  <Override PartName="/ppt/tags/tag1968.xml" ContentType="application/vnd.openxmlformats-officedocument.presentationml.tags+xml"/>
  <Override PartName="/ppt/tags/tag1969.xml" ContentType="application/vnd.openxmlformats-officedocument.presentationml.tags+xml"/>
  <Override PartName="/ppt/tags/tag197.xml" ContentType="application/vnd.openxmlformats-officedocument.presentationml.tags+xml"/>
  <Override PartName="/ppt/tags/tag1970.xml" ContentType="application/vnd.openxmlformats-officedocument.presentationml.tags+xml"/>
  <Override PartName="/ppt/tags/tag1971.xml" ContentType="application/vnd.openxmlformats-officedocument.presentationml.tags+xml"/>
  <Override PartName="/ppt/tags/tag1972.xml" ContentType="application/vnd.openxmlformats-officedocument.presentationml.tags+xml"/>
  <Override PartName="/ppt/tags/tag1973.xml" ContentType="application/vnd.openxmlformats-officedocument.presentationml.tags+xml"/>
  <Override PartName="/ppt/tags/tag1974.xml" ContentType="application/vnd.openxmlformats-officedocument.presentationml.tags+xml"/>
  <Override PartName="/ppt/tags/tag1975.xml" ContentType="application/vnd.openxmlformats-officedocument.presentationml.tags+xml"/>
  <Override PartName="/ppt/tags/tag1976.xml" ContentType="application/vnd.openxmlformats-officedocument.presentationml.tags+xml"/>
  <Override PartName="/ppt/tags/tag1977.xml" ContentType="application/vnd.openxmlformats-officedocument.presentationml.tags+xml"/>
  <Override PartName="/ppt/tags/tag1978.xml" ContentType="application/vnd.openxmlformats-officedocument.presentationml.tags+xml"/>
  <Override PartName="/ppt/tags/tag1979.xml" ContentType="application/vnd.openxmlformats-officedocument.presentationml.tags+xml"/>
  <Override PartName="/ppt/tags/tag198.xml" ContentType="application/vnd.openxmlformats-officedocument.presentationml.tags+xml"/>
  <Override PartName="/ppt/tags/tag1980.xml" ContentType="application/vnd.openxmlformats-officedocument.presentationml.tags+xml"/>
  <Override PartName="/ppt/tags/tag1981.xml" ContentType="application/vnd.openxmlformats-officedocument.presentationml.tags+xml"/>
  <Override PartName="/ppt/tags/tag1982.xml" ContentType="application/vnd.openxmlformats-officedocument.presentationml.tags+xml"/>
  <Override PartName="/ppt/tags/tag1983.xml" ContentType="application/vnd.openxmlformats-officedocument.presentationml.tags+xml"/>
  <Override PartName="/ppt/tags/tag1984.xml" ContentType="application/vnd.openxmlformats-officedocument.presentationml.tags+xml"/>
  <Override PartName="/ppt/tags/tag1985.xml" ContentType="application/vnd.openxmlformats-officedocument.presentationml.tags+xml"/>
  <Override PartName="/ppt/tags/tag1986.xml" ContentType="application/vnd.openxmlformats-officedocument.presentationml.tags+xml"/>
  <Override PartName="/ppt/tags/tag1987.xml" ContentType="application/vnd.openxmlformats-officedocument.presentationml.tags+xml"/>
  <Override PartName="/ppt/tags/tag1988.xml" ContentType="application/vnd.openxmlformats-officedocument.presentationml.tags+xml"/>
  <Override PartName="/ppt/tags/tag1989.xml" ContentType="application/vnd.openxmlformats-officedocument.presentationml.tags+xml"/>
  <Override PartName="/ppt/tags/tag199.xml" ContentType="application/vnd.openxmlformats-officedocument.presentationml.tags+xml"/>
  <Override PartName="/ppt/tags/tag1990.xml" ContentType="application/vnd.openxmlformats-officedocument.presentationml.tags+xml"/>
  <Override PartName="/ppt/tags/tag1991.xml" ContentType="application/vnd.openxmlformats-officedocument.presentationml.tags+xml"/>
  <Override PartName="/ppt/tags/tag1992.xml" ContentType="application/vnd.openxmlformats-officedocument.presentationml.tags+xml"/>
  <Override PartName="/ppt/tags/tag1993.xml" ContentType="application/vnd.openxmlformats-officedocument.presentationml.tags+xml"/>
  <Override PartName="/ppt/tags/tag1994.xml" ContentType="application/vnd.openxmlformats-officedocument.presentationml.tags+xml"/>
  <Override PartName="/ppt/tags/tag1995.xml" ContentType="application/vnd.openxmlformats-officedocument.presentationml.tags+xml"/>
  <Override PartName="/ppt/tags/tag1996.xml" ContentType="application/vnd.openxmlformats-officedocument.presentationml.tags+xml"/>
  <Override PartName="/ppt/tags/tag1997.xml" ContentType="application/vnd.openxmlformats-officedocument.presentationml.tags+xml"/>
  <Override PartName="/ppt/tags/tag1998.xml" ContentType="application/vnd.openxmlformats-officedocument.presentationml.tags+xml"/>
  <Override PartName="/ppt/tags/tag19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00.xml" ContentType="application/vnd.openxmlformats-officedocument.presentationml.tags+xml"/>
  <Override PartName="/ppt/tags/tag2001.xml" ContentType="application/vnd.openxmlformats-officedocument.presentationml.tags+xml"/>
  <Override PartName="/ppt/tags/tag2002.xml" ContentType="application/vnd.openxmlformats-officedocument.presentationml.tags+xml"/>
  <Override PartName="/ppt/tags/tag2003.xml" ContentType="application/vnd.openxmlformats-officedocument.presentationml.tags+xml"/>
  <Override PartName="/ppt/tags/tag2004.xml" ContentType="application/vnd.openxmlformats-officedocument.presentationml.tags+xml"/>
  <Override PartName="/ppt/tags/tag2005.xml" ContentType="application/vnd.openxmlformats-officedocument.presentationml.tags+xml"/>
  <Override PartName="/ppt/tags/tag2006.xml" ContentType="application/vnd.openxmlformats-officedocument.presentationml.tags+xml"/>
  <Override PartName="/ppt/tags/tag2007.xml" ContentType="application/vnd.openxmlformats-officedocument.presentationml.tags+xml"/>
  <Override PartName="/ppt/tags/tag2008.xml" ContentType="application/vnd.openxmlformats-officedocument.presentationml.tags+xml"/>
  <Override PartName="/ppt/tags/tag2009.xml" ContentType="application/vnd.openxmlformats-officedocument.presentationml.tags+xml"/>
  <Override PartName="/ppt/tags/tag201.xml" ContentType="application/vnd.openxmlformats-officedocument.presentationml.tags+xml"/>
  <Override PartName="/ppt/tags/tag2010.xml" ContentType="application/vnd.openxmlformats-officedocument.presentationml.tags+xml"/>
  <Override PartName="/ppt/tags/tag2011.xml" ContentType="application/vnd.openxmlformats-officedocument.presentationml.tags+xml"/>
  <Override PartName="/ppt/tags/tag2012.xml" ContentType="application/vnd.openxmlformats-officedocument.presentationml.tags+xml"/>
  <Override PartName="/ppt/tags/tag2013.xml" ContentType="application/vnd.openxmlformats-officedocument.presentationml.tags+xml"/>
  <Override PartName="/ppt/tags/tag2014.xml" ContentType="application/vnd.openxmlformats-officedocument.presentationml.tags+xml"/>
  <Override PartName="/ppt/tags/tag2015.xml" ContentType="application/vnd.openxmlformats-officedocument.presentationml.tags+xml"/>
  <Override PartName="/ppt/tags/tag2016.xml" ContentType="application/vnd.openxmlformats-officedocument.presentationml.tags+xml"/>
  <Override PartName="/ppt/tags/tag2017.xml" ContentType="application/vnd.openxmlformats-officedocument.presentationml.tags+xml"/>
  <Override PartName="/ppt/tags/tag2018.xml" ContentType="application/vnd.openxmlformats-officedocument.presentationml.tags+xml"/>
  <Override PartName="/ppt/tags/tag2019.xml" ContentType="application/vnd.openxmlformats-officedocument.presentationml.tags+xml"/>
  <Override PartName="/ppt/tags/tag202.xml" ContentType="application/vnd.openxmlformats-officedocument.presentationml.tags+xml"/>
  <Override PartName="/ppt/tags/tag2020.xml" ContentType="application/vnd.openxmlformats-officedocument.presentationml.tags+xml"/>
  <Override PartName="/ppt/tags/tag2021.xml" ContentType="application/vnd.openxmlformats-officedocument.presentationml.tags+xml"/>
  <Override PartName="/ppt/tags/tag2022.xml" ContentType="application/vnd.openxmlformats-officedocument.presentationml.tags+xml"/>
  <Override PartName="/ppt/tags/tag2023.xml" ContentType="application/vnd.openxmlformats-officedocument.presentationml.tags+xml"/>
  <Override PartName="/ppt/tags/tag2024.xml" ContentType="application/vnd.openxmlformats-officedocument.presentationml.tags+xml"/>
  <Override PartName="/ppt/tags/tag2025.xml" ContentType="application/vnd.openxmlformats-officedocument.presentationml.tags+xml"/>
  <Override PartName="/ppt/tags/tag2026.xml" ContentType="application/vnd.openxmlformats-officedocument.presentationml.tags+xml"/>
  <Override PartName="/ppt/tags/tag2027.xml" ContentType="application/vnd.openxmlformats-officedocument.presentationml.tags+xml"/>
  <Override PartName="/ppt/tags/tag2028.xml" ContentType="application/vnd.openxmlformats-officedocument.presentationml.tags+xml"/>
  <Override PartName="/ppt/tags/tag2029.xml" ContentType="application/vnd.openxmlformats-officedocument.presentationml.tags+xml"/>
  <Override PartName="/ppt/tags/tag203.xml" ContentType="application/vnd.openxmlformats-officedocument.presentationml.tags+xml"/>
  <Override PartName="/ppt/tags/tag2030.xml" ContentType="application/vnd.openxmlformats-officedocument.presentationml.tags+xml"/>
  <Override PartName="/ppt/tags/tag2031.xml" ContentType="application/vnd.openxmlformats-officedocument.presentationml.tags+xml"/>
  <Override PartName="/ppt/tags/tag2032.xml" ContentType="application/vnd.openxmlformats-officedocument.presentationml.tags+xml"/>
  <Override PartName="/ppt/tags/tag2033.xml" ContentType="application/vnd.openxmlformats-officedocument.presentationml.tags+xml"/>
  <Override PartName="/ppt/tags/tag2034.xml" ContentType="application/vnd.openxmlformats-officedocument.presentationml.tags+xml"/>
  <Override PartName="/ppt/tags/tag2035.xml" ContentType="application/vnd.openxmlformats-officedocument.presentationml.tags+xml"/>
  <Override PartName="/ppt/tags/tag2036.xml" ContentType="application/vnd.openxmlformats-officedocument.presentationml.tags+xml"/>
  <Override PartName="/ppt/tags/tag2037.xml" ContentType="application/vnd.openxmlformats-officedocument.presentationml.tags+xml"/>
  <Override PartName="/ppt/tags/tag2038.xml" ContentType="application/vnd.openxmlformats-officedocument.presentationml.tags+xml"/>
  <Override PartName="/ppt/tags/tag2039.xml" ContentType="application/vnd.openxmlformats-officedocument.presentationml.tags+xml"/>
  <Override PartName="/ppt/tags/tag204.xml" ContentType="application/vnd.openxmlformats-officedocument.presentationml.tags+xml"/>
  <Override PartName="/ppt/tags/tag2040.xml" ContentType="application/vnd.openxmlformats-officedocument.presentationml.tags+xml"/>
  <Override PartName="/ppt/tags/tag2041.xml" ContentType="application/vnd.openxmlformats-officedocument.presentationml.tags+xml"/>
  <Override PartName="/ppt/tags/tag2042.xml" ContentType="application/vnd.openxmlformats-officedocument.presentationml.tags+xml"/>
  <Override PartName="/ppt/tags/tag2043.xml" ContentType="application/vnd.openxmlformats-officedocument.presentationml.tags+xml"/>
  <Override PartName="/ppt/tags/tag2044.xml" ContentType="application/vnd.openxmlformats-officedocument.presentationml.tags+xml"/>
  <Override PartName="/ppt/tags/tag2045.xml" ContentType="application/vnd.openxmlformats-officedocument.presentationml.tags+xml"/>
  <Override PartName="/ppt/tags/tag2046.xml" ContentType="application/vnd.openxmlformats-officedocument.presentationml.tags+xml"/>
  <Override PartName="/ppt/tags/tag2047.xml" ContentType="application/vnd.openxmlformats-officedocument.presentationml.tags+xml"/>
  <Override PartName="/ppt/tags/tag2048.xml" ContentType="application/vnd.openxmlformats-officedocument.presentationml.tags+xml"/>
  <Override PartName="/ppt/tags/tag2049.xml" ContentType="application/vnd.openxmlformats-officedocument.presentationml.tags+xml"/>
  <Override PartName="/ppt/tags/tag205.xml" ContentType="application/vnd.openxmlformats-officedocument.presentationml.tags+xml"/>
  <Override PartName="/ppt/tags/tag2050.xml" ContentType="application/vnd.openxmlformats-officedocument.presentationml.tags+xml"/>
  <Override PartName="/ppt/tags/tag2051.xml" ContentType="application/vnd.openxmlformats-officedocument.presentationml.tags+xml"/>
  <Override PartName="/ppt/tags/tag2052.xml" ContentType="application/vnd.openxmlformats-officedocument.presentationml.tags+xml"/>
  <Override PartName="/ppt/tags/tag2053.xml" ContentType="application/vnd.openxmlformats-officedocument.presentationml.tags+xml"/>
  <Override PartName="/ppt/tags/tag2054.xml" ContentType="application/vnd.openxmlformats-officedocument.presentationml.tags+xml"/>
  <Override PartName="/ppt/tags/tag2055.xml" ContentType="application/vnd.openxmlformats-officedocument.presentationml.tags+xml"/>
  <Override PartName="/ppt/tags/tag2056.xml" ContentType="application/vnd.openxmlformats-officedocument.presentationml.tags+xml"/>
  <Override PartName="/ppt/tags/tag2057.xml" ContentType="application/vnd.openxmlformats-officedocument.presentationml.tags+xml"/>
  <Override PartName="/ppt/tags/tag2058.xml" ContentType="application/vnd.openxmlformats-officedocument.presentationml.tags+xml"/>
  <Override PartName="/ppt/tags/tag2059.xml" ContentType="application/vnd.openxmlformats-officedocument.presentationml.tags+xml"/>
  <Override PartName="/ppt/tags/tag206.xml" ContentType="application/vnd.openxmlformats-officedocument.presentationml.tags+xml"/>
  <Override PartName="/ppt/tags/tag2060.xml" ContentType="application/vnd.openxmlformats-officedocument.presentationml.tags+xml"/>
  <Override PartName="/ppt/tags/tag2061.xml" ContentType="application/vnd.openxmlformats-officedocument.presentationml.tags+xml"/>
  <Override PartName="/ppt/tags/tag2062.xml" ContentType="application/vnd.openxmlformats-officedocument.presentationml.tags+xml"/>
  <Override PartName="/ppt/tags/tag2063.xml" ContentType="application/vnd.openxmlformats-officedocument.presentationml.tags+xml"/>
  <Override PartName="/ppt/tags/tag2064.xml" ContentType="application/vnd.openxmlformats-officedocument.presentationml.tags+xml"/>
  <Override PartName="/ppt/tags/tag2065.xml" ContentType="application/vnd.openxmlformats-officedocument.presentationml.tags+xml"/>
  <Override PartName="/ppt/tags/tag2066.xml" ContentType="application/vnd.openxmlformats-officedocument.presentationml.tags+xml"/>
  <Override PartName="/ppt/tags/tag2067.xml" ContentType="application/vnd.openxmlformats-officedocument.presentationml.tags+xml"/>
  <Override PartName="/ppt/tags/tag2068.xml" ContentType="application/vnd.openxmlformats-officedocument.presentationml.tags+xml"/>
  <Override PartName="/ppt/tags/tag2069.xml" ContentType="application/vnd.openxmlformats-officedocument.presentationml.tags+xml"/>
  <Override PartName="/ppt/tags/tag207.xml" ContentType="application/vnd.openxmlformats-officedocument.presentationml.tags+xml"/>
  <Override PartName="/ppt/tags/tag2070.xml" ContentType="application/vnd.openxmlformats-officedocument.presentationml.tags+xml"/>
  <Override PartName="/ppt/tags/tag2071.xml" ContentType="application/vnd.openxmlformats-officedocument.presentationml.tags+xml"/>
  <Override PartName="/ppt/tags/tag2072.xml" ContentType="application/vnd.openxmlformats-officedocument.presentationml.tags+xml"/>
  <Override PartName="/ppt/tags/tag2073.xml" ContentType="application/vnd.openxmlformats-officedocument.presentationml.tags+xml"/>
  <Override PartName="/ppt/tags/tag2074.xml" ContentType="application/vnd.openxmlformats-officedocument.presentationml.tags+xml"/>
  <Override PartName="/ppt/tags/tag2075.xml" ContentType="application/vnd.openxmlformats-officedocument.presentationml.tags+xml"/>
  <Override PartName="/ppt/tags/tag2076.xml" ContentType="application/vnd.openxmlformats-officedocument.presentationml.tags+xml"/>
  <Override PartName="/ppt/tags/tag2077.xml" ContentType="application/vnd.openxmlformats-officedocument.presentationml.tags+xml"/>
  <Override PartName="/ppt/tags/tag2078.xml" ContentType="application/vnd.openxmlformats-officedocument.presentationml.tags+xml"/>
  <Override PartName="/ppt/tags/tag2079.xml" ContentType="application/vnd.openxmlformats-officedocument.presentationml.tags+xml"/>
  <Override PartName="/ppt/tags/tag208.xml" ContentType="application/vnd.openxmlformats-officedocument.presentationml.tags+xml"/>
  <Override PartName="/ppt/tags/tag2080.xml" ContentType="application/vnd.openxmlformats-officedocument.presentationml.tags+xml"/>
  <Override PartName="/ppt/tags/tag2081.xml" ContentType="application/vnd.openxmlformats-officedocument.presentationml.tags+xml"/>
  <Override PartName="/ppt/tags/tag2082.xml" ContentType="application/vnd.openxmlformats-officedocument.presentationml.tags+xml"/>
  <Override PartName="/ppt/tags/tag2083.xml" ContentType="application/vnd.openxmlformats-officedocument.presentationml.tags+xml"/>
  <Override PartName="/ppt/tags/tag2084.xml" ContentType="application/vnd.openxmlformats-officedocument.presentationml.tags+xml"/>
  <Override PartName="/ppt/tags/tag2085.xml" ContentType="application/vnd.openxmlformats-officedocument.presentationml.tags+xml"/>
  <Override PartName="/ppt/tags/tag2086.xml" ContentType="application/vnd.openxmlformats-officedocument.presentationml.tags+xml"/>
  <Override PartName="/ppt/tags/tag2087.xml" ContentType="application/vnd.openxmlformats-officedocument.presentationml.tags+xml"/>
  <Override PartName="/ppt/tags/tag2088.xml" ContentType="application/vnd.openxmlformats-officedocument.presentationml.tags+xml"/>
  <Override PartName="/ppt/tags/tag2089.xml" ContentType="application/vnd.openxmlformats-officedocument.presentationml.tags+xml"/>
  <Override PartName="/ppt/tags/tag209.xml" ContentType="application/vnd.openxmlformats-officedocument.presentationml.tags+xml"/>
  <Override PartName="/ppt/tags/tag2090.xml" ContentType="application/vnd.openxmlformats-officedocument.presentationml.tags+xml"/>
  <Override PartName="/ppt/tags/tag2091.xml" ContentType="application/vnd.openxmlformats-officedocument.presentationml.tags+xml"/>
  <Override PartName="/ppt/tags/tag2092.xml" ContentType="application/vnd.openxmlformats-officedocument.presentationml.tags+xml"/>
  <Override PartName="/ppt/tags/tag2093.xml" ContentType="application/vnd.openxmlformats-officedocument.presentationml.tags+xml"/>
  <Override PartName="/ppt/tags/tag2094.xml" ContentType="application/vnd.openxmlformats-officedocument.presentationml.tags+xml"/>
  <Override PartName="/ppt/tags/tag2095.xml" ContentType="application/vnd.openxmlformats-officedocument.presentationml.tags+xml"/>
  <Override PartName="/ppt/tags/tag2096.xml" ContentType="application/vnd.openxmlformats-officedocument.presentationml.tags+xml"/>
  <Override PartName="/ppt/tags/tag2097.xml" ContentType="application/vnd.openxmlformats-officedocument.presentationml.tags+xml"/>
  <Override PartName="/ppt/tags/tag2098.xml" ContentType="application/vnd.openxmlformats-officedocument.presentationml.tags+xml"/>
  <Override PartName="/ppt/tags/tag209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00.xml" ContentType="application/vnd.openxmlformats-officedocument.presentationml.tags+xml"/>
  <Override PartName="/ppt/tags/tag2101.xml" ContentType="application/vnd.openxmlformats-officedocument.presentationml.tags+xml"/>
  <Override PartName="/ppt/tags/tag2102.xml" ContentType="application/vnd.openxmlformats-officedocument.presentationml.tags+xml"/>
  <Override PartName="/ppt/tags/tag2103.xml" ContentType="application/vnd.openxmlformats-officedocument.presentationml.tags+xml"/>
  <Override PartName="/ppt/tags/tag2104.xml" ContentType="application/vnd.openxmlformats-officedocument.presentationml.tags+xml"/>
  <Override PartName="/ppt/tags/tag2105.xml" ContentType="application/vnd.openxmlformats-officedocument.presentationml.tags+xml"/>
  <Override PartName="/ppt/tags/tag2106.xml" ContentType="application/vnd.openxmlformats-officedocument.presentationml.tags+xml"/>
  <Override PartName="/ppt/tags/tag2107.xml" ContentType="application/vnd.openxmlformats-officedocument.presentationml.tags+xml"/>
  <Override PartName="/ppt/tags/tag2108.xml" ContentType="application/vnd.openxmlformats-officedocument.presentationml.tags+xml"/>
  <Override PartName="/ppt/tags/tag2109.xml" ContentType="application/vnd.openxmlformats-officedocument.presentationml.tags+xml"/>
  <Override PartName="/ppt/tags/tag211.xml" ContentType="application/vnd.openxmlformats-officedocument.presentationml.tags+xml"/>
  <Override PartName="/ppt/tags/tag2110.xml" ContentType="application/vnd.openxmlformats-officedocument.presentationml.tags+xml"/>
  <Override PartName="/ppt/tags/tag2111.xml" ContentType="application/vnd.openxmlformats-officedocument.presentationml.tags+xml"/>
  <Override PartName="/ppt/tags/tag2112.xml" ContentType="application/vnd.openxmlformats-officedocument.presentationml.tags+xml"/>
  <Override PartName="/ppt/tags/tag2113.xml" ContentType="application/vnd.openxmlformats-officedocument.presentationml.tags+xml"/>
  <Override PartName="/ppt/tags/tag2114.xml" ContentType="application/vnd.openxmlformats-officedocument.presentationml.tags+xml"/>
  <Override PartName="/ppt/tags/tag2115.xml" ContentType="application/vnd.openxmlformats-officedocument.presentationml.tags+xml"/>
  <Override PartName="/ppt/tags/tag2116.xml" ContentType="application/vnd.openxmlformats-officedocument.presentationml.tags+xml"/>
  <Override PartName="/ppt/tags/tag2117.xml" ContentType="application/vnd.openxmlformats-officedocument.presentationml.tags+xml"/>
  <Override PartName="/ppt/tags/tag2118.xml" ContentType="application/vnd.openxmlformats-officedocument.presentationml.tags+xml"/>
  <Override PartName="/ppt/tags/tag2119.xml" ContentType="application/vnd.openxmlformats-officedocument.presentationml.tags+xml"/>
  <Override PartName="/ppt/tags/tag212.xml" ContentType="application/vnd.openxmlformats-officedocument.presentationml.tags+xml"/>
  <Override PartName="/ppt/tags/tag2120.xml" ContentType="application/vnd.openxmlformats-officedocument.presentationml.tags+xml"/>
  <Override PartName="/ppt/tags/tag2121.xml" ContentType="application/vnd.openxmlformats-officedocument.presentationml.tags+xml"/>
  <Override PartName="/ppt/tags/tag2122.xml" ContentType="application/vnd.openxmlformats-officedocument.presentationml.tags+xml"/>
  <Override PartName="/ppt/tags/tag2123.xml" ContentType="application/vnd.openxmlformats-officedocument.presentationml.tags+xml"/>
  <Override PartName="/ppt/tags/tag2124.xml" ContentType="application/vnd.openxmlformats-officedocument.presentationml.tags+xml"/>
  <Override PartName="/ppt/tags/tag2125.xml" ContentType="application/vnd.openxmlformats-officedocument.presentationml.tags+xml"/>
  <Override PartName="/ppt/tags/tag2126.xml" ContentType="application/vnd.openxmlformats-officedocument.presentationml.tags+xml"/>
  <Override PartName="/ppt/tags/tag2127.xml" ContentType="application/vnd.openxmlformats-officedocument.presentationml.tags+xml"/>
  <Override PartName="/ppt/tags/tag2128.xml" ContentType="application/vnd.openxmlformats-officedocument.presentationml.tags+xml"/>
  <Override PartName="/ppt/tags/tag2129.xml" ContentType="application/vnd.openxmlformats-officedocument.presentationml.tags+xml"/>
  <Override PartName="/ppt/tags/tag213.xml" ContentType="application/vnd.openxmlformats-officedocument.presentationml.tags+xml"/>
  <Override PartName="/ppt/tags/tag2130.xml" ContentType="application/vnd.openxmlformats-officedocument.presentationml.tags+xml"/>
  <Override PartName="/ppt/tags/tag2131.xml" ContentType="application/vnd.openxmlformats-officedocument.presentationml.tags+xml"/>
  <Override PartName="/ppt/tags/tag2132.xml" ContentType="application/vnd.openxmlformats-officedocument.presentationml.tags+xml"/>
  <Override PartName="/ppt/tags/tag2133.xml" ContentType="application/vnd.openxmlformats-officedocument.presentationml.tags+xml"/>
  <Override PartName="/ppt/tags/tag2134.xml" ContentType="application/vnd.openxmlformats-officedocument.presentationml.tags+xml"/>
  <Override PartName="/ppt/tags/tag2135.xml" ContentType="application/vnd.openxmlformats-officedocument.presentationml.tags+xml"/>
  <Override PartName="/ppt/tags/tag2136.xml" ContentType="application/vnd.openxmlformats-officedocument.presentationml.tags+xml"/>
  <Override PartName="/ppt/tags/tag2137.xml" ContentType="application/vnd.openxmlformats-officedocument.presentationml.tags+xml"/>
  <Override PartName="/ppt/tags/tag2138.xml" ContentType="application/vnd.openxmlformats-officedocument.presentationml.tags+xml"/>
  <Override PartName="/ppt/tags/tag2139.xml" ContentType="application/vnd.openxmlformats-officedocument.presentationml.tags+xml"/>
  <Override PartName="/ppt/tags/tag214.xml" ContentType="application/vnd.openxmlformats-officedocument.presentationml.tags+xml"/>
  <Override PartName="/ppt/tags/tag2140.xml" ContentType="application/vnd.openxmlformats-officedocument.presentationml.tags+xml"/>
  <Override PartName="/ppt/tags/tag2141.xml" ContentType="application/vnd.openxmlformats-officedocument.presentationml.tags+xml"/>
  <Override PartName="/ppt/tags/tag2142.xml" ContentType="application/vnd.openxmlformats-officedocument.presentationml.tags+xml"/>
  <Override PartName="/ppt/tags/tag2143.xml" ContentType="application/vnd.openxmlformats-officedocument.presentationml.tags+xml"/>
  <Override PartName="/ppt/tags/tag2144.xml" ContentType="application/vnd.openxmlformats-officedocument.presentationml.tags+xml"/>
  <Override PartName="/ppt/tags/tag2145.xml" ContentType="application/vnd.openxmlformats-officedocument.presentationml.tags+xml"/>
  <Override PartName="/ppt/tags/tag2146.xml" ContentType="application/vnd.openxmlformats-officedocument.presentationml.tags+xml"/>
  <Override PartName="/ppt/tags/tag2147.xml" ContentType="application/vnd.openxmlformats-officedocument.presentationml.tags+xml"/>
  <Override PartName="/ppt/tags/tag2148.xml" ContentType="application/vnd.openxmlformats-officedocument.presentationml.tags+xml"/>
  <Override PartName="/ppt/tags/tag2149.xml" ContentType="application/vnd.openxmlformats-officedocument.presentationml.tags+xml"/>
  <Override PartName="/ppt/tags/tag215.xml" ContentType="application/vnd.openxmlformats-officedocument.presentationml.tags+xml"/>
  <Override PartName="/ppt/tags/tag2150.xml" ContentType="application/vnd.openxmlformats-officedocument.presentationml.tags+xml"/>
  <Override PartName="/ppt/tags/tag2151.xml" ContentType="application/vnd.openxmlformats-officedocument.presentationml.tags+xml"/>
  <Override PartName="/ppt/tags/tag2152.xml" ContentType="application/vnd.openxmlformats-officedocument.presentationml.tags+xml"/>
  <Override PartName="/ppt/tags/tag2153.xml" ContentType="application/vnd.openxmlformats-officedocument.presentationml.tags+xml"/>
  <Override PartName="/ppt/tags/tag2154.xml" ContentType="application/vnd.openxmlformats-officedocument.presentationml.tags+xml"/>
  <Override PartName="/ppt/tags/tag2155.xml" ContentType="application/vnd.openxmlformats-officedocument.presentationml.tags+xml"/>
  <Override PartName="/ppt/tags/tag2156.xml" ContentType="application/vnd.openxmlformats-officedocument.presentationml.tags+xml"/>
  <Override PartName="/ppt/tags/tag2157.xml" ContentType="application/vnd.openxmlformats-officedocument.presentationml.tags+xml"/>
  <Override PartName="/ppt/tags/tag2158.xml" ContentType="application/vnd.openxmlformats-officedocument.presentationml.tags+xml"/>
  <Override PartName="/ppt/tags/tag2159.xml" ContentType="application/vnd.openxmlformats-officedocument.presentationml.tags+xml"/>
  <Override PartName="/ppt/tags/tag216.xml" ContentType="application/vnd.openxmlformats-officedocument.presentationml.tags+xml"/>
  <Override PartName="/ppt/tags/tag2160.xml" ContentType="application/vnd.openxmlformats-officedocument.presentationml.tags+xml"/>
  <Override PartName="/ppt/tags/tag2161.xml" ContentType="application/vnd.openxmlformats-officedocument.presentationml.tags+xml"/>
  <Override PartName="/ppt/tags/tag2162.xml" ContentType="application/vnd.openxmlformats-officedocument.presentationml.tags+xml"/>
  <Override PartName="/ppt/tags/tag2163.xml" ContentType="application/vnd.openxmlformats-officedocument.presentationml.tags+xml"/>
  <Override PartName="/ppt/tags/tag2164.xml" ContentType="application/vnd.openxmlformats-officedocument.presentationml.tags+xml"/>
  <Override PartName="/ppt/tags/tag2165.xml" ContentType="application/vnd.openxmlformats-officedocument.presentationml.tags+xml"/>
  <Override PartName="/ppt/tags/tag2166.xml" ContentType="application/vnd.openxmlformats-officedocument.presentationml.tags+xml"/>
  <Override PartName="/ppt/tags/tag2167.xml" ContentType="application/vnd.openxmlformats-officedocument.presentationml.tags+xml"/>
  <Override PartName="/ppt/tags/tag2168.xml" ContentType="application/vnd.openxmlformats-officedocument.presentationml.tags+xml"/>
  <Override PartName="/ppt/tags/tag2169.xml" ContentType="application/vnd.openxmlformats-officedocument.presentationml.tags+xml"/>
  <Override PartName="/ppt/tags/tag217.xml" ContentType="application/vnd.openxmlformats-officedocument.presentationml.tags+xml"/>
  <Override PartName="/ppt/tags/tag2170.xml" ContentType="application/vnd.openxmlformats-officedocument.presentationml.tags+xml"/>
  <Override PartName="/ppt/tags/tag2171.xml" ContentType="application/vnd.openxmlformats-officedocument.presentationml.tags+xml"/>
  <Override PartName="/ppt/tags/tag2172.xml" ContentType="application/vnd.openxmlformats-officedocument.presentationml.tags+xml"/>
  <Override PartName="/ppt/tags/tag2173.xml" ContentType="application/vnd.openxmlformats-officedocument.presentationml.tags+xml"/>
  <Override PartName="/ppt/tags/tag2174.xml" ContentType="application/vnd.openxmlformats-officedocument.presentationml.tags+xml"/>
  <Override PartName="/ppt/tags/tag2175.xml" ContentType="application/vnd.openxmlformats-officedocument.presentationml.tags+xml"/>
  <Override PartName="/ppt/tags/tag2176.xml" ContentType="application/vnd.openxmlformats-officedocument.presentationml.tags+xml"/>
  <Override PartName="/ppt/tags/tag2177.xml" ContentType="application/vnd.openxmlformats-officedocument.presentationml.tags+xml"/>
  <Override PartName="/ppt/tags/tag2178.xml" ContentType="application/vnd.openxmlformats-officedocument.presentationml.tags+xml"/>
  <Override PartName="/ppt/tags/tag2179.xml" ContentType="application/vnd.openxmlformats-officedocument.presentationml.tags+xml"/>
  <Override PartName="/ppt/tags/tag218.xml" ContentType="application/vnd.openxmlformats-officedocument.presentationml.tags+xml"/>
  <Override PartName="/ppt/tags/tag2180.xml" ContentType="application/vnd.openxmlformats-officedocument.presentationml.tags+xml"/>
  <Override PartName="/ppt/tags/tag2181.xml" ContentType="application/vnd.openxmlformats-officedocument.presentationml.tags+xml"/>
  <Override PartName="/ppt/tags/tag2182.xml" ContentType="application/vnd.openxmlformats-officedocument.presentationml.tags+xml"/>
  <Override PartName="/ppt/tags/tag2183.xml" ContentType="application/vnd.openxmlformats-officedocument.presentationml.tags+xml"/>
  <Override PartName="/ppt/tags/tag2184.xml" ContentType="application/vnd.openxmlformats-officedocument.presentationml.tags+xml"/>
  <Override PartName="/ppt/tags/tag2185.xml" ContentType="application/vnd.openxmlformats-officedocument.presentationml.tags+xml"/>
  <Override PartName="/ppt/tags/tag2186.xml" ContentType="application/vnd.openxmlformats-officedocument.presentationml.tags+xml"/>
  <Override PartName="/ppt/tags/tag2187.xml" ContentType="application/vnd.openxmlformats-officedocument.presentationml.tags+xml"/>
  <Override PartName="/ppt/tags/tag2188.xml" ContentType="application/vnd.openxmlformats-officedocument.presentationml.tags+xml"/>
  <Override PartName="/ppt/tags/tag2189.xml" ContentType="application/vnd.openxmlformats-officedocument.presentationml.tags+xml"/>
  <Override PartName="/ppt/tags/tag219.xml" ContentType="application/vnd.openxmlformats-officedocument.presentationml.tags+xml"/>
  <Override PartName="/ppt/tags/tag2190.xml" ContentType="application/vnd.openxmlformats-officedocument.presentationml.tags+xml"/>
  <Override PartName="/ppt/tags/tag2191.xml" ContentType="application/vnd.openxmlformats-officedocument.presentationml.tags+xml"/>
  <Override PartName="/ppt/tags/tag2192.xml" ContentType="application/vnd.openxmlformats-officedocument.presentationml.tags+xml"/>
  <Override PartName="/ppt/tags/tag2193.xml" ContentType="application/vnd.openxmlformats-officedocument.presentationml.tags+xml"/>
  <Override PartName="/ppt/tags/tag2194.xml" ContentType="application/vnd.openxmlformats-officedocument.presentationml.tags+xml"/>
  <Override PartName="/ppt/tags/tag2195.xml" ContentType="application/vnd.openxmlformats-officedocument.presentationml.tags+xml"/>
  <Override PartName="/ppt/tags/tag2196.xml" ContentType="application/vnd.openxmlformats-officedocument.presentationml.tags+xml"/>
  <Override PartName="/ppt/tags/tag2197.xml" ContentType="application/vnd.openxmlformats-officedocument.presentationml.tags+xml"/>
  <Override PartName="/ppt/tags/tag2198.xml" ContentType="application/vnd.openxmlformats-officedocument.presentationml.tags+xml"/>
  <Override PartName="/ppt/tags/tag219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00.xml" ContentType="application/vnd.openxmlformats-officedocument.presentationml.tags+xml"/>
  <Override PartName="/ppt/tags/tag2201.xml" ContentType="application/vnd.openxmlformats-officedocument.presentationml.tags+xml"/>
  <Override PartName="/ppt/tags/tag2202.xml" ContentType="application/vnd.openxmlformats-officedocument.presentationml.tags+xml"/>
  <Override PartName="/ppt/tags/tag2203.xml" ContentType="application/vnd.openxmlformats-officedocument.presentationml.tags+xml"/>
  <Override PartName="/ppt/tags/tag2204.xml" ContentType="application/vnd.openxmlformats-officedocument.presentationml.tags+xml"/>
  <Override PartName="/ppt/tags/tag2205.xml" ContentType="application/vnd.openxmlformats-officedocument.presentationml.tags+xml"/>
  <Override PartName="/ppt/tags/tag2206.xml" ContentType="application/vnd.openxmlformats-officedocument.presentationml.tags+xml"/>
  <Override PartName="/ppt/tags/tag2207.xml" ContentType="application/vnd.openxmlformats-officedocument.presentationml.tags+xml"/>
  <Override PartName="/ppt/tags/tag2208.xml" ContentType="application/vnd.openxmlformats-officedocument.presentationml.tags+xml"/>
  <Override PartName="/ppt/tags/tag2209.xml" ContentType="application/vnd.openxmlformats-officedocument.presentationml.tags+xml"/>
  <Override PartName="/ppt/tags/tag221.xml" ContentType="application/vnd.openxmlformats-officedocument.presentationml.tags+xml"/>
  <Override PartName="/ppt/tags/tag2210.xml" ContentType="application/vnd.openxmlformats-officedocument.presentationml.tags+xml"/>
  <Override PartName="/ppt/tags/tag2211.xml" ContentType="application/vnd.openxmlformats-officedocument.presentationml.tags+xml"/>
  <Override PartName="/ppt/tags/tag2212.xml" ContentType="application/vnd.openxmlformats-officedocument.presentationml.tags+xml"/>
  <Override PartName="/ppt/tags/tag2213.xml" ContentType="application/vnd.openxmlformats-officedocument.presentationml.tags+xml"/>
  <Override PartName="/ppt/tags/tag2214.xml" ContentType="application/vnd.openxmlformats-officedocument.presentationml.tags+xml"/>
  <Override PartName="/ppt/tags/tag2215.xml" ContentType="application/vnd.openxmlformats-officedocument.presentationml.tags+xml"/>
  <Override PartName="/ppt/tags/tag2216.xml" ContentType="application/vnd.openxmlformats-officedocument.presentationml.tags+xml"/>
  <Override PartName="/ppt/tags/tag2217.xml" ContentType="application/vnd.openxmlformats-officedocument.presentationml.tags+xml"/>
  <Override PartName="/ppt/tags/tag2218.xml" ContentType="application/vnd.openxmlformats-officedocument.presentationml.tags+xml"/>
  <Override PartName="/ppt/tags/tag2219.xml" ContentType="application/vnd.openxmlformats-officedocument.presentationml.tags+xml"/>
  <Override PartName="/ppt/tags/tag222.xml" ContentType="application/vnd.openxmlformats-officedocument.presentationml.tags+xml"/>
  <Override PartName="/ppt/tags/tag2220.xml" ContentType="application/vnd.openxmlformats-officedocument.presentationml.tags+xml"/>
  <Override PartName="/ppt/tags/tag2221.xml" ContentType="application/vnd.openxmlformats-officedocument.presentationml.tags+xml"/>
  <Override PartName="/ppt/tags/tag2222.xml" ContentType="application/vnd.openxmlformats-officedocument.presentationml.tags+xml"/>
  <Override PartName="/ppt/tags/tag2223.xml" ContentType="application/vnd.openxmlformats-officedocument.presentationml.tags+xml"/>
  <Override PartName="/ppt/tags/tag2224.xml" ContentType="application/vnd.openxmlformats-officedocument.presentationml.tags+xml"/>
  <Override PartName="/ppt/tags/tag2225.xml" ContentType="application/vnd.openxmlformats-officedocument.presentationml.tags+xml"/>
  <Override PartName="/ppt/tags/tag2226.xml" ContentType="application/vnd.openxmlformats-officedocument.presentationml.tags+xml"/>
  <Override PartName="/ppt/tags/tag2227.xml" ContentType="application/vnd.openxmlformats-officedocument.presentationml.tags+xml"/>
  <Override PartName="/ppt/tags/tag2228.xml" ContentType="application/vnd.openxmlformats-officedocument.presentationml.tags+xml"/>
  <Override PartName="/ppt/tags/tag2229.xml" ContentType="application/vnd.openxmlformats-officedocument.presentationml.tags+xml"/>
  <Override PartName="/ppt/tags/tag223.xml" ContentType="application/vnd.openxmlformats-officedocument.presentationml.tags+xml"/>
  <Override PartName="/ppt/tags/tag2230.xml" ContentType="application/vnd.openxmlformats-officedocument.presentationml.tags+xml"/>
  <Override PartName="/ppt/tags/tag2231.xml" ContentType="application/vnd.openxmlformats-officedocument.presentationml.tags+xml"/>
  <Override PartName="/ppt/tags/tag2232.xml" ContentType="application/vnd.openxmlformats-officedocument.presentationml.tags+xml"/>
  <Override PartName="/ppt/tags/tag2233.xml" ContentType="application/vnd.openxmlformats-officedocument.presentationml.tags+xml"/>
  <Override PartName="/ppt/tags/tag2234.xml" ContentType="application/vnd.openxmlformats-officedocument.presentationml.tags+xml"/>
  <Override PartName="/ppt/tags/tag2235.xml" ContentType="application/vnd.openxmlformats-officedocument.presentationml.tags+xml"/>
  <Override PartName="/ppt/tags/tag2236.xml" ContentType="application/vnd.openxmlformats-officedocument.presentationml.tags+xml"/>
  <Override PartName="/ppt/tags/tag2237.xml" ContentType="application/vnd.openxmlformats-officedocument.presentationml.tags+xml"/>
  <Override PartName="/ppt/tags/tag2238.xml" ContentType="application/vnd.openxmlformats-officedocument.presentationml.tags+xml"/>
  <Override PartName="/ppt/tags/tag2239.xml" ContentType="application/vnd.openxmlformats-officedocument.presentationml.tags+xml"/>
  <Override PartName="/ppt/tags/tag224.xml" ContentType="application/vnd.openxmlformats-officedocument.presentationml.tags+xml"/>
  <Override PartName="/ppt/tags/tag2240.xml" ContentType="application/vnd.openxmlformats-officedocument.presentationml.tags+xml"/>
  <Override PartName="/ppt/tags/tag2241.xml" ContentType="application/vnd.openxmlformats-officedocument.presentationml.tags+xml"/>
  <Override PartName="/ppt/tags/tag2242.xml" ContentType="application/vnd.openxmlformats-officedocument.presentationml.tags+xml"/>
  <Override PartName="/ppt/tags/tag2243.xml" ContentType="application/vnd.openxmlformats-officedocument.presentationml.tags+xml"/>
  <Override PartName="/ppt/tags/tag2244.xml" ContentType="application/vnd.openxmlformats-officedocument.presentationml.tags+xml"/>
  <Override PartName="/ppt/tags/tag2245.xml" ContentType="application/vnd.openxmlformats-officedocument.presentationml.tags+xml"/>
  <Override PartName="/ppt/tags/tag2246.xml" ContentType="application/vnd.openxmlformats-officedocument.presentationml.tags+xml"/>
  <Override PartName="/ppt/tags/tag2247.xml" ContentType="application/vnd.openxmlformats-officedocument.presentationml.tags+xml"/>
  <Override PartName="/ppt/tags/tag2248.xml" ContentType="application/vnd.openxmlformats-officedocument.presentationml.tags+xml"/>
  <Override PartName="/ppt/tags/tag2249.xml" ContentType="application/vnd.openxmlformats-officedocument.presentationml.tags+xml"/>
  <Override PartName="/ppt/tags/tag225.xml" ContentType="application/vnd.openxmlformats-officedocument.presentationml.tags+xml"/>
  <Override PartName="/ppt/tags/tag2250.xml" ContentType="application/vnd.openxmlformats-officedocument.presentationml.tags+xml"/>
  <Override PartName="/ppt/tags/tag2251.xml" ContentType="application/vnd.openxmlformats-officedocument.presentationml.tags+xml"/>
  <Override PartName="/ppt/tags/tag2252.xml" ContentType="application/vnd.openxmlformats-officedocument.presentationml.tags+xml"/>
  <Override PartName="/ppt/tags/tag2253.xml" ContentType="application/vnd.openxmlformats-officedocument.presentationml.tags+xml"/>
  <Override PartName="/ppt/tags/tag2254.xml" ContentType="application/vnd.openxmlformats-officedocument.presentationml.tags+xml"/>
  <Override PartName="/ppt/tags/tag2255.xml" ContentType="application/vnd.openxmlformats-officedocument.presentationml.tags+xml"/>
  <Override PartName="/ppt/tags/tag2256.xml" ContentType="application/vnd.openxmlformats-officedocument.presentationml.tags+xml"/>
  <Override PartName="/ppt/tags/tag2257.xml" ContentType="application/vnd.openxmlformats-officedocument.presentationml.tags+xml"/>
  <Override PartName="/ppt/tags/tag2258.xml" ContentType="application/vnd.openxmlformats-officedocument.presentationml.tags+xml"/>
  <Override PartName="/ppt/tags/tag2259.xml" ContentType="application/vnd.openxmlformats-officedocument.presentationml.tags+xml"/>
  <Override PartName="/ppt/tags/tag226.xml" ContentType="application/vnd.openxmlformats-officedocument.presentationml.tags+xml"/>
  <Override PartName="/ppt/tags/tag2260.xml" ContentType="application/vnd.openxmlformats-officedocument.presentationml.tags+xml"/>
  <Override PartName="/ppt/tags/tag2261.xml" ContentType="application/vnd.openxmlformats-officedocument.presentationml.tags+xml"/>
  <Override PartName="/ppt/tags/tag2262.xml" ContentType="application/vnd.openxmlformats-officedocument.presentationml.tags+xml"/>
  <Override PartName="/ppt/tags/tag2263.xml" ContentType="application/vnd.openxmlformats-officedocument.presentationml.tags+xml"/>
  <Override PartName="/ppt/tags/tag2264.xml" ContentType="application/vnd.openxmlformats-officedocument.presentationml.tags+xml"/>
  <Override PartName="/ppt/tags/tag2265.xml" ContentType="application/vnd.openxmlformats-officedocument.presentationml.tags+xml"/>
  <Override PartName="/ppt/tags/tag2266.xml" ContentType="application/vnd.openxmlformats-officedocument.presentationml.tags+xml"/>
  <Override PartName="/ppt/tags/tag2267.xml" ContentType="application/vnd.openxmlformats-officedocument.presentationml.tags+xml"/>
  <Override PartName="/ppt/tags/tag2268.xml" ContentType="application/vnd.openxmlformats-officedocument.presentationml.tags+xml"/>
  <Override PartName="/ppt/tags/tag2269.xml" ContentType="application/vnd.openxmlformats-officedocument.presentationml.tags+xml"/>
  <Override PartName="/ppt/tags/tag227.xml" ContentType="application/vnd.openxmlformats-officedocument.presentationml.tags+xml"/>
  <Override PartName="/ppt/tags/tag2270.xml" ContentType="application/vnd.openxmlformats-officedocument.presentationml.tags+xml"/>
  <Override PartName="/ppt/tags/tag2271.xml" ContentType="application/vnd.openxmlformats-officedocument.presentationml.tags+xml"/>
  <Override PartName="/ppt/tags/tag2272.xml" ContentType="application/vnd.openxmlformats-officedocument.presentationml.tags+xml"/>
  <Override PartName="/ppt/tags/tag2273.xml" ContentType="application/vnd.openxmlformats-officedocument.presentationml.tags+xml"/>
  <Override PartName="/ppt/tags/tag2274.xml" ContentType="application/vnd.openxmlformats-officedocument.presentationml.tags+xml"/>
  <Override PartName="/ppt/tags/tag2275.xml" ContentType="application/vnd.openxmlformats-officedocument.presentationml.tags+xml"/>
  <Override PartName="/ppt/tags/tag2276.xml" ContentType="application/vnd.openxmlformats-officedocument.presentationml.tags+xml"/>
  <Override PartName="/ppt/tags/tag2277.xml" ContentType="application/vnd.openxmlformats-officedocument.presentationml.tags+xml"/>
  <Override PartName="/ppt/tags/tag2278.xml" ContentType="application/vnd.openxmlformats-officedocument.presentationml.tags+xml"/>
  <Override PartName="/ppt/tags/tag2279.xml" ContentType="application/vnd.openxmlformats-officedocument.presentationml.tags+xml"/>
  <Override PartName="/ppt/tags/tag228.xml" ContentType="application/vnd.openxmlformats-officedocument.presentationml.tags+xml"/>
  <Override PartName="/ppt/tags/tag2280.xml" ContentType="application/vnd.openxmlformats-officedocument.presentationml.tags+xml"/>
  <Override PartName="/ppt/tags/tag2281.xml" ContentType="application/vnd.openxmlformats-officedocument.presentationml.tags+xml"/>
  <Override PartName="/ppt/tags/tag2282.xml" ContentType="application/vnd.openxmlformats-officedocument.presentationml.tags+xml"/>
  <Override PartName="/ppt/tags/tag2283.xml" ContentType="application/vnd.openxmlformats-officedocument.presentationml.tags+xml"/>
  <Override PartName="/ppt/tags/tag2284.xml" ContentType="application/vnd.openxmlformats-officedocument.presentationml.tags+xml"/>
  <Override PartName="/ppt/tags/tag2285.xml" ContentType="application/vnd.openxmlformats-officedocument.presentationml.tags+xml"/>
  <Override PartName="/ppt/tags/tag2286.xml" ContentType="application/vnd.openxmlformats-officedocument.presentationml.tags+xml"/>
  <Override PartName="/ppt/tags/tag2287.xml" ContentType="application/vnd.openxmlformats-officedocument.presentationml.tags+xml"/>
  <Override PartName="/ppt/tags/tag2288.xml" ContentType="application/vnd.openxmlformats-officedocument.presentationml.tags+xml"/>
  <Override PartName="/ppt/tags/tag2289.xml" ContentType="application/vnd.openxmlformats-officedocument.presentationml.tags+xml"/>
  <Override PartName="/ppt/tags/tag229.xml" ContentType="application/vnd.openxmlformats-officedocument.presentationml.tags+xml"/>
  <Override PartName="/ppt/tags/tag2290.xml" ContentType="application/vnd.openxmlformats-officedocument.presentationml.tags+xml"/>
  <Override PartName="/ppt/tags/tag2291.xml" ContentType="application/vnd.openxmlformats-officedocument.presentationml.tags+xml"/>
  <Override PartName="/ppt/tags/tag2292.xml" ContentType="application/vnd.openxmlformats-officedocument.presentationml.tags+xml"/>
  <Override PartName="/ppt/tags/tag2293.xml" ContentType="application/vnd.openxmlformats-officedocument.presentationml.tags+xml"/>
  <Override PartName="/ppt/tags/tag2294.xml" ContentType="application/vnd.openxmlformats-officedocument.presentationml.tags+xml"/>
  <Override PartName="/ppt/tags/tag2295.xml" ContentType="application/vnd.openxmlformats-officedocument.presentationml.tags+xml"/>
  <Override PartName="/ppt/tags/tag2296.xml" ContentType="application/vnd.openxmlformats-officedocument.presentationml.tags+xml"/>
  <Override PartName="/ppt/tags/tag2297.xml" ContentType="application/vnd.openxmlformats-officedocument.presentationml.tags+xml"/>
  <Override PartName="/ppt/tags/tag2298.xml" ContentType="application/vnd.openxmlformats-officedocument.presentationml.tags+xml"/>
  <Override PartName="/ppt/tags/tag229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00.xml" ContentType="application/vnd.openxmlformats-officedocument.presentationml.tags+xml"/>
  <Override PartName="/ppt/tags/tag2301.xml" ContentType="application/vnd.openxmlformats-officedocument.presentationml.tags+xml"/>
  <Override PartName="/ppt/tags/tag2302.xml" ContentType="application/vnd.openxmlformats-officedocument.presentationml.tags+xml"/>
  <Override PartName="/ppt/tags/tag2303.xml" ContentType="application/vnd.openxmlformats-officedocument.presentationml.tags+xml"/>
  <Override PartName="/ppt/tags/tag2304.xml" ContentType="application/vnd.openxmlformats-officedocument.presentationml.tags+xml"/>
  <Override PartName="/ppt/tags/tag2305.xml" ContentType="application/vnd.openxmlformats-officedocument.presentationml.tags+xml"/>
  <Override PartName="/ppt/tags/tag2306.xml" ContentType="application/vnd.openxmlformats-officedocument.presentationml.tags+xml"/>
  <Override PartName="/ppt/tags/tag2307.xml" ContentType="application/vnd.openxmlformats-officedocument.presentationml.tags+xml"/>
  <Override PartName="/ppt/tags/tag2308.xml" ContentType="application/vnd.openxmlformats-officedocument.presentationml.tags+xml"/>
  <Override PartName="/ppt/tags/tag2309.xml" ContentType="application/vnd.openxmlformats-officedocument.presentationml.tags+xml"/>
  <Override PartName="/ppt/tags/tag231.xml" ContentType="application/vnd.openxmlformats-officedocument.presentationml.tags+xml"/>
  <Override PartName="/ppt/tags/tag2310.xml" ContentType="application/vnd.openxmlformats-officedocument.presentationml.tags+xml"/>
  <Override PartName="/ppt/tags/tag2311.xml" ContentType="application/vnd.openxmlformats-officedocument.presentationml.tags+xml"/>
  <Override PartName="/ppt/tags/tag2312.xml" ContentType="application/vnd.openxmlformats-officedocument.presentationml.tags+xml"/>
  <Override PartName="/ppt/tags/tag2313.xml" ContentType="application/vnd.openxmlformats-officedocument.presentationml.tags+xml"/>
  <Override PartName="/ppt/tags/tag2314.xml" ContentType="application/vnd.openxmlformats-officedocument.presentationml.tags+xml"/>
  <Override PartName="/ppt/tags/tag2315.xml" ContentType="application/vnd.openxmlformats-officedocument.presentationml.tags+xml"/>
  <Override PartName="/ppt/tags/tag2316.xml" ContentType="application/vnd.openxmlformats-officedocument.presentationml.tags+xml"/>
  <Override PartName="/ppt/tags/tag2317.xml" ContentType="application/vnd.openxmlformats-officedocument.presentationml.tags+xml"/>
  <Override PartName="/ppt/tags/tag2318.xml" ContentType="application/vnd.openxmlformats-officedocument.presentationml.tags+xml"/>
  <Override PartName="/ppt/tags/tag2319.xml" ContentType="application/vnd.openxmlformats-officedocument.presentationml.tags+xml"/>
  <Override PartName="/ppt/tags/tag232.xml" ContentType="application/vnd.openxmlformats-officedocument.presentationml.tags+xml"/>
  <Override PartName="/ppt/tags/tag2320.xml" ContentType="application/vnd.openxmlformats-officedocument.presentationml.tags+xml"/>
  <Override PartName="/ppt/tags/tag2321.xml" ContentType="application/vnd.openxmlformats-officedocument.presentationml.tags+xml"/>
  <Override PartName="/ppt/tags/tag2322.xml" ContentType="application/vnd.openxmlformats-officedocument.presentationml.tags+xml"/>
  <Override PartName="/ppt/tags/tag2323.xml" ContentType="application/vnd.openxmlformats-officedocument.presentationml.tags+xml"/>
  <Override PartName="/ppt/tags/tag2324.xml" ContentType="application/vnd.openxmlformats-officedocument.presentationml.tags+xml"/>
  <Override PartName="/ppt/tags/tag2325.xml" ContentType="application/vnd.openxmlformats-officedocument.presentationml.tags+xml"/>
  <Override PartName="/ppt/tags/tag2326.xml" ContentType="application/vnd.openxmlformats-officedocument.presentationml.tags+xml"/>
  <Override PartName="/ppt/tags/tag2327.xml" ContentType="application/vnd.openxmlformats-officedocument.presentationml.tags+xml"/>
  <Override PartName="/ppt/tags/tag2328.xml" ContentType="application/vnd.openxmlformats-officedocument.presentationml.tags+xml"/>
  <Override PartName="/ppt/tags/tag2329.xml" ContentType="application/vnd.openxmlformats-officedocument.presentationml.tags+xml"/>
  <Override PartName="/ppt/tags/tag233.xml" ContentType="application/vnd.openxmlformats-officedocument.presentationml.tags+xml"/>
  <Override PartName="/ppt/tags/tag2330.xml" ContentType="application/vnd.openxmlformats-officedocument.presentationml.tags+xml"/>
  <Override PartName="/ppt/tags/tag2331.xml" ContentType="application/vnd.openxmlformats-officedocument.presentationml.tags+xml"/>
  <Override PartName="/ppt/tags/tag2332.xml" ContentType="application/vnd.openxmlformats-officedocument.presentationml.tags+xml"/>
  <Override PartName="/ppt/tags/tag2333.xml" ContentType="application/vnd.openxmlformats-officedocument.presentationml.tags+xml"/>
  <Override PartName="/ppt/tags/tag2334.xml" ContentType="application/vnd.openxmlformats-officedocument.presentationml.tags+xml"/>
  <Override PartName="/ppt/tags/tag2335.xml" ContentType="application/vnd.openxmlformats-officedocument.presentationml.tags+xml"/>
  <Override PartName="/ppt/tags/tag2336.xml" ContentType="application/vnd.openxmlformats-officedocument.presentationml.tags+xml"/>
  <Override PartName="/ppt/tags/tag2337.xml" ContentType="application/vnd.openxmlformats-officedocument.presentationml.tags+xml"/>
  <Override PartName="/ppt/tags/tag2338.xml" ContentType="application/vnd.openxmlformats-officedocument.presentationml.tags+xml"/>
  <Override PartName="/ppt/tags/tag2339.xml" ContentType="application/vnd.openxmlformats-officedocument.presentationml.tags+xml"/>
  <Override PartName="/ppt/tags/tag234.xml" ContentType="application/vnd.openxmlformats-officedocument.presentationml.tags+xml"/>
  <Override PartName="/ppt/tags/tag2340.xml" ContentType="application/vnd.openxmlformats-officedocument.presentationml.tags+xml"/>
  <Override PartName="/ppt/tags/tag2341.xml" ContentType="application/vnd.openxmlformats-officedocument.presentationml.tags+xml"/>
  <Override PartName="/ppt/tags/tag2342.xml" ContentType="application/vnd.openxmlformats-officedocument.presentationml.tags+xml"/>
  <Override PartName="/ppt/tags/tag2343.xml" ContentType="application/vnd.openxmlformats-officedocument.presentationml.tags+xml"/>
  <Override PartName="/ppt/tags/tag2344.xml" ContentType="application/vnd.openxmlformats-officedocument.presentationml.tags+xml"/>
  <Override PartName="/ppt/tags/tag2345.xml" ContentType="application/vnd.openxmlformats-officedocument.presentationml.tags+xml"/>
  <Override PartName="/ppt/tags/tag2346.xml" ContentType="application/vnd.openxmlformats-officedocument.presentationml.tags+xml"/>
  <Override PartName="/ppt/tags/tag2347.xml" ContentType="application/vnd.openxmlformats-officedocument.presentationml.tags+xml"/>
  <Override PartName="/ppt/tags/tag2348.xml" ContentType="application/vnd.openxmlformats-officedocument.presentationml.tags+xml"/>
  <Override PartName="/ppt/tags/tag2349.xml" ContentType="application/vnd.openxmlformats-officedocument.presentationml.tags+xml"/>
  <Override PartName="/ppt/tags/tag235.xml" ContentType="application/vnd.openxmlformats-officedocument.presentationml.tags+xml"/>
  <Override PartName="/ppt/tags/tag2350.xml" ContentType="application/vnd.openxmlformats-officedocument.presentationml.tags+xml"/>
  <Override PartName="/ppt/tags/tag2351.xml" ContentType="application/vnd.openxmlformats-officedocument.presentationml.tags+xml"/>
  <Override PartName="/ppt/tags/tag2352.xml" ContentType="application/vnd.openxmlformats-officedocument.presentationml.tags+xml"/>
  <Override PartName="/ppt/tags/tag2353.xml" ContentType="application/vnd.openxmlformats-officedocument.presentationml.tags+xml"/>
  <Override PartName="/ppt/tags/tag2354.xml" ContentType="application/vnd.openxmlformats-officedocument.presentationml.tags+xml"/>
  <Override PartName="/ppt/tags/tag2355.xml" ContentType="application/vnd.openxmlformats-officedocument.presentationml.tags+xml"/>
  <Override PartName="/ppt/tags/tag2356.xml" ContentType="application/vnd.openxmlformats-officedocument.presentationml.tags+xml"/>
  <Override PartName="/ppt/tags/tag2357.xml" ContentType="application/vnd.openxmlformats-officedocument.presentationml.tags+xml"/>
  <Override PartName="/ppt/tags/tag2358.xml" ContentType="application/vnd.openxmlformats-officedocument.presentationml.tags+xml"/>
  <Override PartName="/ppt/tags/tag2359.xml" ContentType="application/vnd.openxmlformats-officedocument.presentationml.tags+xml"/>
  <Override PartName="/ppt/tags/tag236.xml" ContentType="application/vnd.openxmlformats-officedocument.presentationml.tags+xml"/>
  <Override PartName="/ppt/tags/tag2360.xml" ContentType="application/vnd.openxmlformats-officedocument.presentationml.tags+xml"/>
  <Override PartName="/ppt/tags/tag2361.xml" ContentType="application/vnd.openxmlformats-officedocument.presentationml.tags+xml"/>
  <Override PartName="/ppt/tags/tag2362.xml" ContentType="application/vnd.openxmlformats-officedocument.presentationml.tags+xml"/>
  <Override PartName="/ppt/tags/tag2363.xml" ContentType="application/vnd.openxmlformats-officedocument.presentationml.tags+xml"/>
  <Override PartName="/ppt/tags/tag2364.xml" ContentType="application/vnd.openxmlformats-officedocument.presentationml.tags+xml"/>
  <Override PartName="/ppt/tags/tag2365.xml" ContentType="application/vnd.openxmlformats-officedocument.presentationml.tags+xml"/>
  <Override PartName="/ppt/tags/tag2366.xml" ContentType="application/vnd.openxmlformats-officedocument.presentationml.tags+xml"/>
  <Override PartName="/ppt/tags/tag2367.xml" ContentType="application/vnd.openxmlformats-officedocument.presentationml.tags+xml"/>
  <Override PartName="/ppt/tags/tag2368.xml" ContentType="application/vnd.openxmlformats-officedocument.presentationml.tags+xml"/>
  <Override PartName="/ppt/tags/tag2369.xml" ContentType="application/vnd.openxmlformats-officedocument.presentationml.tags+xml"/>
  <Override PartName="/ppt/tags/tag237.xml" ContentType="application/vnd.openxmlformats-officedocument.presentationml.tags+xml"/>
  <Override PartName="/ppt/tags/tag2370.xml" ContentType="application/vnd.openxmlformats-officedocument.presentationml.tags+xml"/>
  <Override PartName="/ppt/tags/tag2371.xml" ContentType="application/vnd.openxmlformats-officedocument.presentationml.tags+xml"/>
  <Override PartName="/ppt/tags/tag2372.xml" ContentType="application/vnd.openxmlformats-officedocument.presentationml.tags+xml"/>
  <Override PartName="/ppt/tags/tag2373.xml" ContentType="application/vnd.openxmlformats-officedocument.presentationml.tags+xml"/>
  <Override PartName="/ppt/tags/tag2374.xml" ContentType="application/vnd.openxmlformats-officedocument.presentationml.tags+xml"/>
  <Override PartName="/ppt/tags/tag2375.xml" ContentType="application/vnd.openxmlformats-officedocument.presentationml.tags+xml"/>
  <Override PartName="/ppt/tags/tag2376.xml" ContentType="application/vnd.openxmlformats-officedocument.presentationml.tags+xml"/>
  <Override PartName="/ppt/tags/tag2377.xml" ContentType="application/vnd.openxmlformats-officedocument.presentationml.tags+xml"/>
  <Override PartName="/ppt/tags/tag2378.xml" ContentType="application/vnd.openxmlformats-officedocument.presentationml.tags+xml"/>
  <Override PartName="/ppt/tags/tag2379.xml" ContentType="application/vnd.openxmlformats-officedocument.presentationml.tags+xml"/>
  <Override PartName="/ppt/tags/tag238.xml" ContentType="application/vnd.openxmlformats-officedocument.presentationml.tags+xml"/>
  <Override PartName="/ppt/tags/tag2380.xml" ContentType="application/vnd.openxmlformats-officedocument.presentationml.tags+xml"/>
  <Override PartName="/ppt/tags/tag2381.xml" ContentType="application/vnd.openxmlformats-officedocument.presentationml.tags+xml"/>
  <Override PartName="/ppt/tags/tag2382.xml" ContentType="application/vnd.openxmlformats-officedocument.presentationml.tags+xml"/>
  <Override PartName="/ppt/tags/tag2383.xml" ContentType="application/vnd.openxmlformats-officedocument.presentationml.tags+xml"/>
  <Override PartName="/ppt/tags/tag2384.xml" ContentType="application/vnd.openxmlformats-officedocument.presentationml.tags+xml"/>
  <Override PartName="/ppt/tags/tag2385.xml" ContentType="application/vnd.openxmlformats-officedocument.presentationml.tags+xml"/>
  <Override PartName="/ppt/tags/tag2386.xml" ContentType="application/vnd.openxmlformats-officedocument.presentationml.tags+xml"/>
  <Override PartName="/ppt/tags/tag2387.xml" ContentType="application/vnd.openxmlformats-officedocument.presentationml.tags+xml"/>
  <Override PartName="/ppt/tags/tag2388.xml" ContentType="application/vnd.openxmlformats-officedocument.presentationml.tags+xml"/>
  <Override PartName="/ppt/tags/tag2389.xml" ContentType="application/vnd.openxmlformats-officedocument.presentationml.tags+xml"/>
  <Override PartName="/ppt/tags/tag239.xml" ContentType="application/vnd.openxmlformats-officedocument.presentationml.tags+xml"/>
  <Override PartName="/ppt/tags/tag2390.xml" ContentType="application/vnd.openxmlformats-officedocument.presentationml.tags+xml"/>
  <Override PartName="/ppt/tags/tag2391.xml" ContentType="application/vnd.openxmlformats-officedocument.presentationml.tags+xml"/>
  <Override PartName="/ppt/tags/tag2392.xml" ContentType="application/vnd.openxmlformats-officedocument.presentationml.tags+xml"/>
  <Override PartName="/ppt/tags/tag2393.xml" ContentType="application/vnd.openxmlformats-officedocument.presentationml.tags+xml"/>
  <Override PartName="/ppt/tags/tag2394.xml" ContentType="application/vnd.openxmlformats-officedocument.presentationml.tags+xml"/>
  <Override PartName="/ppt/tags/tag2395.xml" ContentType="application/vnd.openxmlformats-officedocument.presentationml.tags+xml"/>
  <Override PartName="/ppt/tags/tag2396.xml" ContentType="application/vnd.openxmlformats-officedocument.presentationml.tags+xml"/>
  <Override PartName="/ppt/tags/tag2397.xml" ContentType="application/vnd.openxmlformats-officedocument.presentationml.tags+xml"/>
  <Override PartName="/ppt/tags/tag2398.xml" ContentType="application/vnd.openxmlformats-officedocument.presentationml.tags+xml"/>
  <Override PartName="/ppt/tags/tag239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00.xml" ContentType="application/vnd.openxmlformats-officedocument.presentationml.tags+xml"/>
  <Override PartName="/ppt/tags/tag2401.xml" ContentType="application/vnd.openxmlformats-officedocument.presentationml.tags+xml"/>
  <Override PartName="/ppt/tags/tag2402.xml" ContentType="application/vnd.openxmlformats-officedocument.presentationml.tags+xml"/>
  <Override PartName="/ppt/tags/tag2403.xml" ContentType="application/vnd.openxmlformats-officedocument.presentationml.tags+xml"/>
  <Override PartName="/ppt/tags/tag2404.xml" ContentType="application/vnd.openxmlformats-officedocument.presentationml.tags+xml"/>
  <Override PartName="/ppt/tags/tag2405.xml" ContentType="application/vnd.openxmlformats-officedocument.presentationml.tags+xml"/>
  <Override PartName="/ppt/tags/tag2406.xml" ContentType="application/vnd.openxmlformats-officedocument.presentationml.tags+xml"/>
  <Override PartName="/ppt/tags/tag2407.xml" ContentType="application/vnd.openxmlformats-officedocument.presentationml.tags+xml"/>
  <Override PartName="/ppt/tags/tag2408.xml" ContentType="application/vnd.openxmlformats-officedocument.presentationml.tags+xml"/>
  <Override PartName="/ppt/tags/tag2409.xml" ContentType="application/vnd.openxmlformats-officedocument.presentationml.tags+xml"/>
  <Override PartName="/ppt/tags/tag241.xml" ContentType="application/vnd.openxmlformats-officedocument.presentationml.tags+xml"/>
  <Override PartName="/ppt/tags/tag2410.xml" ContentType="application/vnd.openxmlformats-officedocument.presentationml.tags+xml"/>
  <Override PartName="/ppt/tags/tag2411.xml" ContentType="application/vnd.openxmlformats-officedocument.presentationml.tags+xml"/>
  <Override PartName="/ppt/tags/tag2412.xml" ContentType="application/vnd.openxmlformats-officedocument.presentationml.tags+xml"/>
  <Override PartName="/ppt/tags/tag2413.xml" ContentType="application/vnd.openxmlformats-officedocument.presentationml.tags+xml"/>
  <Override PartName="/ppt/tags/tag2414.xml" ContentType="application/vnd.openxmlformats-officedocument.presentationml.tags+xml"/>
  <Override PartName="/ppt/tags/tag2415.xml" ContentType="application/vnd.openxmlformats-officedocument.presentationml.tags+xml"/>
  <Override PartName="/ppt/tags/tag2416.xml" ContentType="application/vnd.openxmlformats-officedocument.presentationml.tags+xml"/>
  <Override PartName="/ppt/tags/tag2417.xml" ContentType="application/vnd.openxmlformats-officedocument.presentationml.tags+xml"/>
  <Override PartName="/ppt/tags/tag2418.xml" ContentType="application/vnd.openxmlformats-officedocument.presentationml.tags+xml"/>
  <Override PartName="/ppt/tags/tag2419.xml" ContentType="application/vnd.openxmlformats-officedocument.presentationml.tags+xml"/>
  <Override PartName="/ppt/tags/tag242.xml" ContentType="application/vnd.openxmlformats-officedocument.presentationml.tags+xml"/>
  <Override PartName="/ppt/tags/tag2420.xml" ContentType="application/vnd.openxmlformats-officedocument.presentationml.tags+xml"/>
  <Override PartName="/ppt/tags/tag2421.xml" ContentType="application/vnd.openxmlformats-officedocument.presentationml.tags+xml"/>
  <Override PartName="/ppt/tags/tag2422.xml" ContentType="application/vnd.openxmlformats-officedocument.presentationml.tags+xml"/>
  <Override PartName="/ppt/tags/tag2423.xml" ContentType="application/vnd.openxmlformats-officedocument.presentationml.tags+xml"/>
  <Override PartName="/ppt/tags/tag2424.xml" ContentType="application/vnd.openxmlformats-officedocument.presentationml.tags+xml"/>
  <Override PartName="/ppt/tags/tag2425.xml" ContentType="application/vnd.openxmlformats-officedocument.presentationml.tags+xml"/>
  <Override PartName="/ppt/tags/tag2426.xml" ContentType="application/vnd.openxmlformats-officedocument.presentationml.tags+xml"/>
  <Override PartName="/ppt/tags/tag2427.xml" ContentType="application/vnd.openxmlformats-officedocument.presentationml.tags+xml"/>
  <Override PartName="/ppt/tags/tag2428.xml" ContentType="application/vnd.openxmlformats-officedocument.presentationml.tags+xml"/>
  <Override PartName="/ppt/tags/tag2429.xml" ContentType="application/vnd.openxmlformats-officedocument.presentationml.tags+xml"/>
  <Override PartName="/ppt/tags/tag243.xml" ContentType="application/vnd.openxmlformats-officedocument.presentationml.tags+xml"/>
  <Override PartName="/ppt/tags/tag2430.xml" ContentType="application/vnd.openxmlformats-officedocument.presentationml.tags+xml"/>
  <Override PartName="/ppt/tags/tag2431.xml" ContentType="application/vnd.openxmlformats-officedocument.presentationml.tags+xml"/>
  <Override PartName="/ppt/tags/tag2432.xml" ContentType="application/vnd.openxmlformats-officedocument.presentationml.tags+xml"/>
  <Override PartName="/ppt/tags/tag2433.xml" ContentType="application/vnd.openxmlformats-officedocument.presentationml.tags+xml"/>
  <Override PartName="/ppt/tags/tag2434.xml" ContentType="application/vnd.openxmlformats-officedocument.presentationml.tags+xml"/>
  <Override PartName="/ppt/tags/tag2435.xml" ContentType="application/vnd.openxmlformats-officedocument.presentationml.tags+xml"/>
  <Override PartName="/ppt/tags/tag2436.xml" ContentType="application/vnd.openxmlformats-officedocument.presentationml.tags+xml"/>
  <Override PartName="/ppt/tags/tag2437.xml" ContentType="application/vnd.openxmlformats-officedocument.presentationml.tags+xml"/>
  <Override PartName="/ppt/tags/tag2438.xml" ContentType="application/vnd.openxmlformats-officedocument.presentationml.tags+xml"/>
  <Override PartName="/ppt/tags/tag2439.xml" ContentType="application/vnd.openxmlformats-officedocument.presentationml.tags+xml"/>
  <Override PartName="/ppt/tags/tag244.xml" ContentType="application/vnd.openxmlformats-officedocument.presentationml.tags+xml"/>
  <Override PartName="/ppt/tags/tag2440.xml" ContentType="application/vnd.openxmlformats-officedocument.presentationml.tags+xml"/>
  <Override PartName="/ppt/tags/tag2441.xml" ContentType="application/vnd.openxmlformats-officedocument.presentationml.tags+xml"/>
  <Override PartName="/ppt/tags/tag2442.xml" ContentType="application/vnd.openxmlformats-officedocument.presentationml.tags+xml"/>
  <Override PartName="/ppt/tags/tag2443.xml" ContentType="application/vnd.openxmlformats-officedocument.presentationml.tags+xml"/>
  <Override PartName="/ppt/tags/tag2444.xml" ContentType="application/vnd.openxmlformats-officedocument.presentationml.tags+xml"/>
  <Override PartName="/ppt/tags/tag2445.xml" ContentType="application/vnd.openxmlformats-officedocument.presentationml.tags+xml"/>
  <Override PartName="/ppt/tags/tag2446.xml" ContentType="application/vnd.openxmlformats-officedocument.presentationml.tags+xml"/>
  <Override PartName="/ppt/tags/tag2447.xml" ContentType="application/vnd.openxmlformats-officedocument.presentationml.tags+xml"/>
  <Override PartName="/ppt/tags/tag2448.xml" ContentType="application/vnd.openxmlformats-officedocument.presentationml.tags+xml"/>
  <Override PartName="/ppt/tags/tag2449.xml" ContentType="application/vnd.openxmlformats-officedocument.presentationml.tags+xml"/>
  <Override PartName="/ppt/tags/tag245.xml" ContentType="application/vnd.openxmlformats-officedocument.presentationml.tags+xml"/>
  <Override PartName="/ppt/tags/tag2450.xml" ContentType="application/vnd.openxmlformats-officedocument.presentationml.tags+xml"/>
  <Override PartName="/ppt/tags/tag2451.xml" ContentType="application/vnd.openxmlformats-officedocument.presentationml.tags+xml"/>
  <Override PartName="/ppt/tags/tag2452.xml" ContentType="application/vnd.openxmlformats-officedocument.presentationml.tags+xml"/>
  <Override PartName="/ppt/tags/tag2453.xml" ContentType="application/vnd.openxmlformats-officedocument.presentationml.tags+xml"/>
  <Override PartName="/ppt/tags/tag2454.xml" ContentType="application/vnd.openxmlformats-officedocument.presentationml.tags+xml"/>
  <Override PartName="/ppt/tags/tag2455.xml" ContentType="application/vnd.openxmlformats-officedocument.presentationml.tags+xml"/>
  <Override PartName="/ppt/tags/tag2456.xml" ContentType="application/vnd.openxmlformats-officedocument.presentationml.tags+xml"/>
  <Override PartName="/ppt/tags/tag2457.xml" ContentType="application/vnd.openxmlformats-officedocument.presentationml.tags+xml"/>
  <Override PartName="/ppt/tags/tag2458.xml" ContentType="application/vnd.openxmlformats-officedocument.presentationml.tags+xml"/>
  <Override PartName="/ppt/tags/tag2459.xml" ContentType="application/vnd.openxmlformats-officedocument.presentationml.tags+xml"/>
  <Override PartName="/ppt/tags/tag246.xml" ContentType="application/vnd.openxmlformats-officedocument.presentationml.tags+xml"/>
  <Override PartName="/ppt/tags/tag2460.xml" ContentType="application/vnd.openxmlformats-officedocument.presentationml.tags+xml"/>
  <Override PartName="/ppt/tags/tag2461.xml" ContentType="application/vnd.openxmlformats-officedocument.presentationml.tags+xml"/>
  <Override PartName="/ppt/tags/tag2462.xml" ContentType="application/vnd.openxmlformats-officedocument.presentationml.tags+xml"/>
  <Override PartName="/ppt/tags/tag2463.xml" ContentType="application/vnd.openxmlformats-officedocument.presentationml.tags+xml"/>
  <Override PartName="/ppt/tags/tag2464.xml" ContentType="application/vnd.openxmlformats-officedocument.presentationml.tags+xml"/>
  <Override PartName="/ppt/tags/tag2465.xml" ContentType="application/vnd.openxmlformats-officedocument.presentationml.tags+xml"/>
  <Override PartName="/ppt/tags/tag2466.xml" ContentType="application/vnd.openxmlformats-officedocument.presentationml.tags+xml"/>
  <Override PartName="/ppt/tags/tag2467.xml" ContentType="application/vnd.openxmlformats-officedocument.presentationml.tags+xml"/>
  <Override PartName="/ppt/tags/tag2468.xml" ContentType="application/vnd.openxmlformats-officedocument.presentationml.tags+xml"/>
  <Override PartName="/ppt/tags/tag2469.xml" ContentType="application/vnd.openxmlformats-officedocument.presentationml.tags+xml"/>
  <Override PartName="/ppt/tags/tag247.xml" ContentType="application/vnd.openxmlformats-officedocument.presentationml.tags+xml"/>
  <Override PartName="/ppt/tags/tag2470.xml" ContentType="application/vnd.openxmlformats-officedocument.presentationml.tags+xml"/>
  <Override PartName="/ppt/tags/tag2471.xml" ContentType="application/vnd.openxmlformats-officedocument.presentationml.tags+xml"/>
  <Override PartName="/ppt/tags/tag2472.xml" ContentType="application/vnd.openxmlformats-officedocument.presentationml.tags+xml"/>
  <Override PartName="/ppt/tags/tag2473.xml" ContentType="application/vnd.openxmlformats-officedocument.presentationml.tags+xml"/>
  <Override PartName="/ppt/tags/tag2474.xml" ContentType="application/vnd.openxmlformats-officedocument.presentationml.tags+xml"/>
  <Override PartName="/ppt/tags/tag2475.xml" ContentType="application/vnd.openxmlformats-officedocument.presentationml.tags+xml"/>
  <Override PartName="/ppt/tags/tag2476.xml" ContentType="application/vnd.openxmlformats-officedocument.presentationml.tags+xml"/>
  <Override PartName="/ppt/tags/tag2477.xml" ContentType="application/vnd.openxmlformats-officedocument.presentationml.tags+xml"/>
  <Override PartName="/ppt/tags/tag2478.xml" ContentType="application/vnd.openxmlformats-officedocument.presentationml.tags+xml"/>
  <Override PartName="/ppt/tags/tag2479.xml" ContentType="application/vnd.openxmlformats-officedocument.presentationml.tags+xml"/>
  <Override PartName="/ppt/tags/tag248.xml" ContentType="application/vnd.openxmlformats-officedocument.presentationml.tags+xml"/>
  <Override PartName="/ppt/tags/tag2480.xml" ContentType="application/vnd.openxmlformats-officedocument.presentationml.tags+xml"/>
  <Override PartName="/ppt/tags/tag2481.xml" ContentType="application/vnd.openxmlformats-officedocument.presentationml.tags+xml"/>
  <Override PartName="/ppt/tags/tag2482.xml" ContentType="application/vnd.openxmlformats-officedocument.presentationml.tags+xml"/>
  <Override PartName="/ppt/tags/tag2483.xml" ContentType="application/vnd.openxmlformats-officedocument.presentationml.tags+xml"/>
  <Override PartName="/ppt/tags/tag2484.xml" ContentType="application/vnd.openxmlformats-officedocument.presentationml.tags+xml"/>
  <Override PartName="/ppt/tags/tag2485.xml" ContentType="application/vnd.openxmlformats-officedocument.presentationml.tags+xml"/>
  <Override PartName="/ppt/tags/tag2486.xml" ContentType="application/vnd.openxmlformats-officedocument.presentationml.tags+xml"/>
  <Override PartName="/ppt/tags/tag2487.xml" ContentType="application/vnd.openxmlformats-officedocument.presentationml.tags+xml"/>
  <Override PartName="/ppt/tags/tag2488.xml" ContentType="application/vnd.openxmlformats-officedocument.presentationml.tags+xml"/>
  <Override PartName="/ppt/tags/tag2489.xml" ContentType="application/vnd.openxmlformats-officedocument.presentationml.tags+xml"/>
  <Override PartName="/ppt/tags/tag249.xml" ContentType="application/vnd.openxmlformats-officedocument.presentationml.tags+xml"/>
  <Override PartName="/ppt/tags/tag2490.xml" ContentType="application/vnd.openxmlformats-officedocument.presentationml.tags+xml"/>
  <Override PartName="/ppt/tags/tag2491.xml" ContentType="application/vnd.openxmlformats-officedocument.presentationml.tags+xml"/>
  <Override PartName="/ppt/tags/tag2492.xml" ContentType="application/vnd.openxmlformats-officedocument.presentationml.tags+xml"/>
  <Override PartName="/ppt/tags/tag2493.xml" ContentType="application/vnd.openxmlformats-officedocument.presentationml.tags+xml"/>
  <Override PartName="/ppt/tags/tag2494.xml" ContentType="application/vnd.openxmlformats-officedocument.presentationml.tags+xml"/>
  <Override PartName="/ppt/tags/tag2495.xml" ContentType="application/vnd.openxmlformats-officedocument.presentationml.tags+xml"/>
  <Override PartName="/ppt/tags/tag2496.xml" ContentType="application/vnd.openxmlformats-officedocument.presentationml.tags+xml"/>
  <Override PartName="/ppt/tags/tag2497.xml" ContentType="application/vnd.openxmlformats-officedocument.presentationml.tags+xml"/>
  <Override PartName="/ppt/tags/tag2498.xml" ContentType="application/vnd.openxmlformats-officedocument.presentationml.tags+xml"/>
  <Override PartName="/ppt/tags/tag249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00.xml" ContentType="application/vnd.openxmlformats-officedocument.presentationml.tags+xml"/>
  <Override PartName="/ppt/tags/tag2501.xml" ContentType="application/vnd.openxmlformats-officedocument.presentationml.tags+xml"/>
  <Override PartName="/ppt/tags/tag2502.xml" ContentType="application/vnd.openxmlformats-officedocument.presentationml.tags+xml"/>
  <Override PartName="/ppt/tags/tag2503.xml" ContentType="application/vnd.openxmlformats-officedocument.presentationml.tags+xml"/>
  <Override PartName="/ppt/tags/tag2504.xml" ContentType="application/vnd.openxmlformats-officedocument.presentationml.tags+xml"/>
  <Override PartName="/ppt/tags/tag2505.xml" ContentType="application/vnd.openxmlformats-officedocument.presentationml.tags+xml"/>
  <Override PartName="/ppt/tags/tag2506.xml" ContentType="application/vnd.openxmlformats-officedocument.presentationml.tags+xml"/>
  <Override PartName="/ppt/tags/tag2507.xml" ContentType="application/vnd.openxmlformats-officedocument.presentationml.tags+xml"/>
  <Override PartName="/ppt/tags/tag2508.xml" ContentType="application/vnd.openxmlformats-officedocument.presentationml.tags+xml"/>
  <Override PartName="/ppt/tags/tag2509.xml" ContentType="application/vnd.openxmlformats-officedocument.presentationml.tags+xml"/>
  <Override PartName="/ppt/tags/tag251.xml" ContentType="application/vnd.openxmlformats-officedocument.presentationml.tags+xml"/>
  <Override PartName="/ppt/tags/tag2510.xml" ContentType="application/vnd.openxmlformats-officedocument.presentationml.tags+xml"/>
  <Override PartName="/ppt/tags/tag2511.xml" ContentType="application/vnd.openxmlformats-officedocument.presentationml.tags+xml"/>
  <Override PartName="/ppt/tags/tag2512.xml" ContentType="application/vnd.openxmlformats-officedocument.presentationml.tags+xml"/>
  <Override PartName="/ppt/tags/tag2513.xml" ContentType="application/vnd.openxmlformats-officedocument.presentationml.tags+xml"/>
  <Override PartName="/ppt/tags/tag2514.xml" ContentType="application/vnd.openxmlformats-officedocument.presentationml.tags+xml"/>
  <Override PartName="/ppt/tags/tag2515.xml" ContentType="application/vnd.openxmlformats-officedocument.presentationml.tags+xml"/>
  <Override PartName="/ppt/tags/tag2516.xml" ContentType="application/vnd.openxmlformats-officedocument.presentationml.tags+xml"/>
  <Override PartName="/ppt/tags/tag2517.xml" ContentType="application/vnd.openxmlformats-officedocument.presentationml.tags+xml"/>
  <Override PartName="/ppt/tags/tag2518.xml" ContentType="application/vnd.openxmlformats-officedocument.presentationml.tags+xml"/>
  <Override PartName="/ppt/tags/tag2519.xml" ContentType="application/vnd.openxmlformats-officedocument.presentationml.tags+xml"/>
  <Override PartName="/ppt/tags/tag252.xml" ContentType="application/vnd.openxmlformats-officedocument.presentationml.tags+xml"/>
  <Override PartName="/ppt/tags/tag2520.xml" ContentType="application/vnd.openxmlformats-officedocument.presentationml.tags+xml"/>
  <Override PartName="/ppt/tags/tag2521.xml" ContentType="application/vnd.openxmlformats-officedocument.presentationml.tags+xml"/>
  <Override PartName="/ppt/tags/tag2522.xml" ContentType="application/vnd.openxmlformats-officedocument.presentationml.tags+xml"/>
  <Override PartName="/ppt/tags/tag2523.xml" ContentType="application/vnd.openxmlformats-officedocument.presentationml.tags+xml"/>
  <Override PartName="/ppt/tags/tag2524.xml" ContentType="application/vnd.openxmlformats-officedocument.presentationml.tags+xml"/>
  <Override PartName="/ppt/tags/tag2525.xml" ContentType="application/vnd.openxmlformats-officedocument.presentationml.tags+xml"/>
  <Override PartName="/ppt/tags/tag2526.xml" ContentType="application/vnd.openxmlformats-officedocument.presentationml.tags+xml"/>
  <Override PartName="/ppt/tags/tag2527.xml" ContentType="application/vnd.openxmlformats-officedocument.presentationml.tags+xml"/>
  <Override PartName="/ppt/tags/tag2528.xml" ContentType="application/vnd.openxmlformats-officedocument.presentationml.tags+xml"/>
  <Override PartName="/ppt/tags/tag2529.xml" ContentType="application/vnd.openxmlformats-officedocument.presentationml.tags+xml"/>
  <Override PartName="/ppt/tags/tag253.xml" ContentType="application/vnd.openxmlformats-officedocument.presentationml.tags+xml"/>
  <Override PartName="/ppt/tags/tag2530.xml" ContentType="application/vnd.openxmlformats-officedocument.presentationml.tags+xml"/>
  <Override PartName="/ppt/tags/tag2531.xml" ContentType="application/vnd.openxmlformats-officedocument.presentationml.tags+xml"/>
  <Override PartName="/ppt/tags/tag2532.xml" ContentType="application/vnd.openxmlformats-officedocument.presentationml.tags+xml"/>
  <Override PartName="/ppt/tags/tag2533.xml" ContentType="application/vnd.openxmlformats-officedocument.presentationml.tags+xml"/>
  <Override PartName="/ppt/tags/tag2534.xml" ContentType="application/vnd.openxmlformats-officedocument.presentationml.tags+xml"/>
  <Override PartName="/ppt/tags/tag2535.xml" ContentType="application/vnd.openxmlformats-officedocument.presentationml.tags+xml"/>
  <Override PartName="/ppt/tags/tag2536.xml" ContentType="application/vnd.openxmlformats-officedocument.presentationml.tags+xml"/>
  <Override PartName="/ppt/tags/tag2537.xml" ContentType="application/vnd.openxmlformats-officedocument.presentationml.tags+xml"/>
  <Override PartName="/ppt/tags/tag2538.xml" ContentType="application/vnd.openxmlformats-officedocument.presentationml.tags+xml"/>
  <Override PartName="/ppt/tags/tag2539.xml" ContentType="application/vnd.openxmlformats-officedocument.presentationml.tags+xml"/>
  <Override PartName="/ppt/tags/tag254.xml" ContentType="application/vnd.openxmlformats-officedocument.presentationml.tags+xml"/>
  <Override PartName="/ppt/tags/tag2540.xml" ContentType="application/vnd.openxmlformats-officedocument.presentationml.tags+xml"/>
  <Override PartName="/ppt/tags/tag2541.xml" ContentType="application/vnd.openxmlformats-officedocument.presentationml.tags+xml"/>
  <Override PartName="/ppt/tags/tag2542.xml" ContentType="application/vnd.openxmlformats-officedocument.presentationml.tags+xml"/>
  <Override PartName="/ppt/tags/tag2543.xml" ContentType="application/vnd.openxmlformats-officedocument.presentationml.tags+xml"/>
  <Override PartName="/ppt/tags/tag2544.xml" ContentType="application/vnd.openxmlformats-officedocument.presentationml.tags+xml"/>
  <Override PartName="/ppt/tags/tag2545.xml" ContentType="application/vnd.openxmlformats-officedocument.presentationml.tags+xml"/>
  <Override PartName="/ppt/tags/tag2546.xml" ContentType="application/vnd.openxmlformats-officedocument.presentationml.tags+xml"/>
  <Override PartName="/ppt/tags/tag2547.xml" ContentType="application/vnd.openxmlformats-officedocument.presentationml.tags+xml"/>
  <Override PartName="/ppt/tags/tag2548.xml" ContentType="application/vnd.openxmlformats-officedocument.presentationml.tags+xml"/>
  <Override PartName="/ppt/tags/tag2549.xml" ContentType="application/vnd.openxmlformats-officedocument.presentationml.tags+xml"/>
  <Override PartName="/ppt/tags/tag255.xml" ContentType="application/vnd.openxmlformats-officedocument.presentationml.tags+xml"/>
  <Override PartName="/ppt/tags/tag2550.xml" ContentType="application/vnd.openxmlformats-officedocument.presentationml.tags+xml"/>
  <Override PartName="/ppt/tags/tag2551.xml" ContentType="application/vnd.openxmlformats-officedocument.presentationml.tags+xml"/>
  <Override PartName="/ppt/tags/tag2552.xml" ContentType="application/vnd.openxmlformats-officedocument.presentationml.tags+xml"/>
  <Override PartName="/ppt/tags/tag2553.xml" ContentType="application/vnd.openxmlformats-officedocument.presentationml.tags+xml"/>
  <Override PartName="/ppt/tags/tag2554.xml" ContentType="application/vnd.openxmlformats-officedocument.presentationml.tags+xml"/>
  <Override PartName="/ppt/tags/tag2555.xml" ContentType="application/vnd.openxmlformats-officedocument.presentationml.tags+xml"/>
  <Override PartName="/ppt/tags/tag2556.xml" ContentType="application/vnd.openxmlformats-officedocument.presentationml.tags+xml"/>
  <Override PartName="/ppt/tags/tag2557.xml" ContentType="application/vnd.openxmlformats-officedocument.presentationml.tags+xml"/>
  <Override PartName="/ppt/tags/tag2558.xml" ContentType="application/vnd.openxmlformats-officedocument.presentationml.tags+xml"/>
  <Override PartName="/ppt/tags/tag2559.xml" ContentType="application/vnd.openxmlformats-officedocument.presentationml.tags+xml"/>
  <Override PartName="/ppt/tags/tag256.xml" ContentType="application/vnd.openxmlformats-officedocument.presentationml.tags+xml"/>
  <Override PartName="/ppt/tags/tag2560.xml" ContentType="application/vnd.openxmlformats-officedocument.presentationml.tags+xml"/>
  <Override PartName="/ppt/tags/tag2561.xml" ContentType="application/vnd.openxmlformats-officedocument.presentationml.tags+xml"/>
  <Override PartName="/ppt/tags/tag2562.xml" ContentType="application/vnd.openxmlformats-officedocument.presentationml.tags+xml"/>
  <Override PartName="/ppt/tags/tag2563.xml" ContentType="application/vnd.openxmlformats-officedocument.presentationml.tags+xml"/>
  <Override PartName="/ppt/tags/tag2564.xml" ContentType="application/vnd.openxmlformats-officedocument.presentationml.tags+xml"/>
  <Override PartName="/ppt/tags/tag2565.xml" ContentType="application/vnd.openxmlformats-officedocument.presentationml.tags+xml"/>
  <Override PartName="/ppt/tags/tag2566.xml" ContentType="application/vnd.openxmlformats-officedocument.presentationml.tags+xml"/>
  <Override PartName="/ppt/tags/tag2567.xml" ContentType="application/vnd.openxmlformats-officedocument.presentationml.tags+xml"/>
  <Override PartName="/ppt/tags/tag2568.xml" ContentType="application/vnd.openxmlformats-officedocument.presentationml.tags+xml"/>
  <Override PartName="/ppt/tags/tag2569.xml" ContentType="application/vnd.openxmlformats-officedocument.presentationml.tags+xml"/>
  <Override PartName="/ppt/tags/tag257.xml" ContentType="application/vnd.openxmlformats-officedocument.presentationml.tags+xml"/>
  <Override PartName="/ppt/tags/tag2570.xml" ContentType="application/vnd.openxmlformats-officedocument.presentationml.tags+xml"/>
  <Override PartName="/ppt/tags/tag2571.xml" ContentType="application/vnd.openxmlformats-officedocument.presentationml.tags+xml"/>
  <Override PartName="/ppt/tags/tag2572.xml" ContentType="application/vnd.openxmlformats-officedocument.presentationml.tags+xml"/>
  <Override PartName="/ppt/tags/tag2573.xml" ContentType="application/vnd.openxmlformats-officedocument.presentationml.tags+xml"/>
  <Override PartName="/ppt/tags/tag2574.xml" ContentType="application/vnd.openxmlformats-officedocument.presentationml.tags+xml"/>
  <Override PartName="/ppt/tags/tag2575.xml" ContentType="application/vnd.openxmlformats-officedocument.presentationml.tags+xml"/>
  <Override PartName="/ppt/tags/tag2576.xml" ContentType="application/vnd.openxmlformats-officedocument.presentationml.tags+xml"/>
  <Override PartName="/ppt/tags/tag2577.xml" ContentType="application/vnd.openxmlformats-officedocument.presentationml.tags+xml"/>
  <Override PartName="/ppt/tags/tag2578.xml" ContentType="application/vnd.openxmlformats-officedocument.presentationml.tags+xml"/>
  <Override PartName="/ppt/tags/tag2579.xml" ContentType="application/vnd.openxmlformats-officedocument.presentationml.tags+xml"/>
  <Override PartName="/ppt/tags/tag258.xml" ContentType="application/vnd.openxmlformats-officedocument.presentationml.tags+xml"/>
  <Override PartName="/ppt/tags/tag2580.xml" ContentType="application/vnd.openxmlformats-officedocument.presentationml.tags+xml"/>
  <Override PartName="/ppt/tags/tag2581.xml" ContentType="application/vnd.openxmlformats-officedocument.presentationml.tags+xml"/>
  <Override PartName="/ppt/tags/tag2582.xml" ContentType="application/vnd.openxmlformats-officedocument.presentationml.tags+xml"/>
  <Override PartName="/ppt/tags/tag2583.xml" ContentType="application/vnd.openxmlformats-officedocument.presentationml.tags+xml"/>
  <Override PartName="/ppt/tags/tag2584.xml" ContentType="application/vnd.openxmlformats-officedocument.presentationml.tags+xml"/>
  <Override PartName="/ppt/tags/tag2585.xml" ContentType="application/vnd.openxmlformats-officedocument.presentationml.tags+xml"/>
  <Override PartName="/ppt/tags/tag2586.xml" ContentType="application/vnd.openxmlformats-officedocument.presentationml.tags+xml"/>
  <Override PartName="/ppt/tags/tag2587.xml" ContentType="application/vnd.openxmlformats-officedocument.presentationml.tags+xml"/>
  <Override PartName="/ppt/tags/tag2588.xml" ContentType="application/vnd.openxmlformats-officedocument.presentationml.tags+xml"/>
  <Override PartName="/ppt/tags/tag2589.xml" ContentType="application/vnd.openxmlformats-officedocument.presentationml.tags+xml"/>
  <Override PartName="/ppt/tags/tag259.xml" ContentType="application/vnd.openxmlformats-officedocument.presentationml.tags+xml"/>
  <Override PartName="/ppt/tags/tag2590.xml" ContentType="application/vnd.openxmlformats-officedocument.presentationml.tags+xml"/>
  <Override PartName="/ppt/tags/tag2591.xml" ContentType="application/vnd.openxmlformats-officedocument.presentationml.tags+xml"/>
  <Override PartName="/ppt/tags/tag2592.xml" ContentType="application/vnd.openxmlformats-officedocument.presentationml.tags+xml"/>
  <Override PartName="/ppt/tags/tag2593.xml" ContentType="application/vnd.openxmlformats-officedocument.presentationml.tags+xml"/>
  <Override PartName="/ppt/tags/tag2594.xml" ContentType="application/vnd.openxmlformats-officedocument.presentationml.tags+xml"/>
  <Override PartName="/ppt/tags/tag2595.xml" ContentType="application/vnd.openxmlformats-officedocument.presentationml.tags+xml"/>
  <Override PartName="/ppt/tags/tag2596.xml" ContentType="application/vnd.openxmlformats-officedocument.presentationml.tags+xml"/>
  <Override PartName="/ppt/tags/tag2597.xml" ContentType="application/vnd.openxmlformats-officedocument.presentationml.tags+xml"/>
  <Override PartName="/ppt/tags/tag2598.xml" ContentType="application/vnd.openxmlformats-officedocument.presentationml.tags+xml"/>
  <Override PartName="/ppt/tags/tag259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00.xml" ContentType="application/vnd.openxmlformats-officedocument.presentationml.tags+xml"/>
  <Override PartName="/ppt/tags/tag2601.xml" ContentType="application/vnd.openxmlformats-officedocument.presentationml.tags+xml"/>
  <Override PartName="/ppt/tags/tag2602.xml" ContentType="application/vnd.openxmlformats-officedocument.presentationml.tags+xml"/>
  <Override PartName="/ppt/tags/tag2603.xml" ContentType="application/vnd.openxmlformats-officedocument.presentationml.tags+xml"/>
  <Override PartName="/ppt/tags/tag2604.xml" ContentType="application/vnd.openxmlformats-officedocument.presentationml.tags+xml"/>
  <Override PartName="/ppt/tags/tag2605.xml" ContentType="application/vnd.openxmlformats-officedocument.presentationml.tags+xml"/>
  <Override PartName="/ppt/tags/tag2606.xml" ContentType="application/vnd.openxmlformats-officedocument.presentationml.tags+xml"/>
  <Override PartName="/ppt/tags/tag2607.xml" ContentType="application/vnd.openxmlformats-officedocument.presentationml.tags+xml"/>
  <Override PartName="/ppt/tags/tag2608.xml" ContentType="application/vnd.openxmlformats-officedocument.presentationml.tags+xml"/>
  <Override PartName="/ppt/tags/tag2609.xml" ContentType="application/vnd.openxmlformats-officedocument.presentationml.tags+xml"/>
  <Override PartName="/ppt/tags/tag261.xml" ContentType="application/vnd.openxmlformats-officedocument.presentationml.tags+xml"/>
  <Override PartName="/ppt/tags/tag2610.xml" ContentType="application/vnd.openxmlformats-officedocument.presentationml.tags+xml"/>
  <Override PartName="/ppt/tags/tag2611.xml" ContentType="application/vnd.openxmlformats-officedocument.presentationml.tags+xml"/>
  <Override PartName="/ppt/tags/tag2612.xml" ContentType="application/vnd.openxmlformats-officedocument.presentationml.tags+xml"/>
  <Override PartName="/ppt/tags/tag2613.xml" ContentType="application/vnd.openxmlformats-officedocument.presentationml.tags+xml"/>
  <Override PartName="/ppt/tags/tag2614.xml" ContentType="application/vnd.openxmlformats-officedocument.presentationml.tags+xml"/>
  <Override PartName="/ppt/tags/tag2615.xml" ContentType="application/vnd.openxmlformats-officedocument.presentationml.tags+xml"/>
  <Override PartName="/ppt/tags/tag2616.xml" ContentType="application/vnd.openxmlformats-officedocument.presentationml.tags+xml"/>
  <Override PartName="/ppt/tags/tag2617.xml" ContentType="application/vnd.openxmlformats-officedocument.presentationml.tags+xml"/>
  <Override PartName="/ppt/tags/tag2618.xml" ContentType="application/vnd.openxmlformats-officedocument.presentationml.tags+xml"/>
  <Override PartName="/ppt/tags/tag2619.xml" ContentType="application/vnd.openxmlformats-officedocument.presentationml.tags+xml"/>
  <Override PartName="/ppt/tags/tag262.xml" ContentType="application/vnd.openxmlformats-officedocument.presentationml.tags+xml"/>
  <Override PartName="/ppt/tags/tag2620.xml" ContentType="application/vnd.openxmlformats-officedocument.presentationml.tags+xml"/>
  <Override PartName="/ppt/tags/tag2621.xml" ContentType="application/vnd.openxmlformats-officedocument.presentationml.tags+xml"/>
  <Override PartName="/ppt/tags/tag2622.xml" ContentType="application/vnd.openxmlformats-officedocument.presentationml.tags+xml"/>
  <Override PartName="/ppt/tags/tag2623.xml" ContentType="application/vnd.openxmlformats-officedocument.presentationml.tags+xml"/>
  <Override PartName="/ppt/tags/tag2624.xml" ContentType="application/vnd.openxmlformats-officedocument.presentationml.tags+xml"/>
  <Override PartName="/ppt/tags/tag2625.xml" ContentType="application/vnd.openxmlformats-officedocument.presentationml.tags+xml"/>
  <Override PartName="/ppt/tags/tag2626.xml" ContentType="application/vnd.openxmlformats-officedocument.presentationml.tags+xml"/>
  <Override PartName="/ppt/tags/tag2627.xml" ContentType="application/vnd.openxmlformats-officedocument.presentationml.tags+xml"/>
  <Override PartName="/ppt/tags/tag2628.xml" ContentType="application/vnd.openxmlformats-officedocument.presentationml.tags+xml"/>
  <Override PartName="/ppt/tags/tag2629.xml" ContentType="application/vnd.openxmlformats-officedocument.presentationml.tags+xml"/>
  <Override PartName="/ppt/tags/tag263.xml" ContentType="application/vnd.openxmlformats-officedocument.presentationml.tags+xml"/>
  <Override PartName="/ppt/tags/tag2630.xml" ContentType="application/vnd.openxmlformats-officedocument.presentationml.tags+xml"/>
  <Override PartName="/ppt/tags/tag2631.xml" ContentType="application/vnd.openxmlformats-officedocument.presentationml.tags+xml"/>
  <Override PartName="/ppt/tags/tag2632.xml" ContentType="application/vnd.openxmlformats-officedocument.presentationml.tags+xml"/>
  <Override PartName="/ppt/tags/tag2633.xml" ContentType="application/vnd.openxmlformats-officedocument.presentationml.tags+xml"/>
  <Override PartName="/ppt/tags/tag2634.xml" ContentType="application/vnd.openxmlformats-officedocument.presentationml.tags+xml"/>
  <Override PartName="/ppt/tags/tag2635.xml" ContentType="application/vnd.openxmlformats-officedocument.presentationml.tags+xml"/>
  <Override PartName="/ppt/tags/tag2636.xml" ContentType="application/vnd.openxmlformats-officedocument.presentationml.tags+xml"/>
  <Override PartName="/ppt/tags/tag2637.xml" ContentType="application/vnd.openxmlformats-officedocument.presentationml.tags+xml"/>
  <Override PartName="/ppt/tags/tag2638.xml" ContentType="application/vnd.openxmlformats-officedocument.presentationml.tags+xml"/>
  <Override PartName="/ppt/tags/tag2639.xml" ContentType="application/vnd.openxmlformats-officedocument.presentationml.tags+xml"/>
  <Override PartName="/ppt/tags/tag264.xml" ContentType="application/vnd.openxmlformats-officedocument.presentationml.tags+xml"/>
  <Override PartName="/ppt/tags/tag2640.xml" ContentType="application/vnd.openxmlformats-officedocument.presentationml.tags+xml"/>
  <Override PartName="/ppt/tags/tag2641.xml" ContentType="application/vnd.openxmlformats-officedocument.presentationml.tags+xml"/>
  <Override PartName="/ppt/tags/tag2642.xml" ContentType="application/vnd.openxmlformats-officedocument.presentationml.tags+xml"/>
  <Override PartName="/ppt/tags/tag2643.xml" ContentType="application/vnd.openxmlformats-officedocument.presentationml.tags+xml"/>
  <Override PartName="/ppt/tags/tag2644.xml" ContentType="application/vnd.openxmlformats-officedocument.presentationml.tags+xml"/>
  <Override PartName="/ppt/tags/tag2645.xml" ContentType="application/vnd.openxmlformats-officedocument.presentationml.tags+xml"/>
  <Override PartName="/ppt/tags/tag2646.xml" ContentType="application/vnd.openxmlformats-officedocument.presentationml.tags+xml"/>
  <Override PartName="/ppt/tags/tag2647.xml" ContentType="application/vnd.openxmlformats-officedocument.presentationml.tags+xml"/>
  <Override PartName="/ppt/tags/tag2648.xml" ContentType="application/vnd.openxmlformats-officedocument.presentationml.tags+xml"/>
  <Override PartName="/ppt/tags/tag2649.xml" ContentType="application/vnd.openxmlformats-officedocument.presentationml.tags+xml"/>
  <Override PartName="/ppt/tags/tag265.xml" ContentType="application/vnd.openxmlformats-officedocument.presentationml.tags+xml"/>
  <Override PartName="/ppt/tags/tag2650.xml" ContentType="application/vnd.openxmlformats-officedocument.presentationml.tags+xml"/>
  <Override PartName="/ppt/tags/tag2651.xml" ContentType="application/vnd.openxmlformats-officedocument.presentationml.tags+xml"/>
  <Override PartName="/ppt/tags/tag2652.xml" ContentType="application/vnd.openxmlformats-officedocument.presentationml.tags+xml"/>
  <Override PartName="/ppt/tags/tag2653.xml" ContentType="application/vnd.openxmlformats-officedocument.presentationml.tags+xml"/>
  <Override PartName="/ppt/tags/tag2654.xml" ContentType="application/vnd.openxmlformats-officedocument.presentationml.tags+xml"/>
  <Override PartName="/ppt/tags/tag2655.xml" ContentType="application/vnd.openxmlformats-officedocument.presentationml.tags+xml"/>
  <Override PartName="/ppt/tags/tag2656.xml" ContentType="application/vnd.openxmlformats-officedocument.presentationml.tags+xml"/>
  <Override PartName="/ppt/tags/tag2657.xml" ContentType="application/vnd.openxmlformats-officedocument.presentationml.tags+xml"/>
  <Override PartName="/ppt/tags/tag2658.xml" ContentType="application/vnd.openxmlformats-officedocument.presentationml.tags+xml"/>
  <Override PartName="/ppt/tags/tag2659.xml" ContentType="application/vnd.openxmlformats-officedocument.presentationml.tags+xml"/>
  <Override PartName="/ppt/tags/tag266.xml" ContentType="application/vnd.openxmlformats-officedocument.presentationml.tags+xml"/>
  <Override PartName="/ppt/tags/tag2660.xml" ContentType="application/vnd.openxmlformats-officedocument.presentationml.tags+xml"/>
  <Override PartName="/ppt/tags/tag2661.xml" ContentType="application/vnd.openxmlformats-officedocument.presentationml.tags+xml"/>
  <Override PartName="/ppt/tags/tag2662.xml" ContentType="application/vnd.openxmlformats-officedocument.presentationml.tags+xml"/>
  <Override PartName="/ppt/tags/tag2663.xml" ContentType="application/vnd.openxmlformats-officedocument.presentationml.tags+xml"/>
  <Override PartName="/ppt/tags/tag2664.xml" ContentType="application/vnd.openxmlformats-officedocument.presentationml.tags+xml"/>
  <Override PartName="/ppt/tags/tag2665.xml" ContentType="application/vnd.openxmlformats-officedocument.presentationml.tags+xml"/>
  <Override PartName="/ppt/tags/tag2666.xml" ContentType="application/vnd.openxmlformats-officedocument.presentationml.tags+xml"/>
  <Override PartName="/ppt/tags/tag2667.xml" ContentType="application/vnd.openxmlformats-officedocument.presentationml.tags+xml"/>
  <Override PartName="/ppt/tags/tag2668.xml" ContentType="application/vnd.openxmlformats-officedocument.presentationml.tags+xml"/>
  <Override PartName="/ppt/tags/tag2669.xml" ContentType="application/vnd.openxmlformats-officedocument.presentationml.tags+xml"/>
  <Override PartName="/ppt/tags/tag267.xml" ContentType="application/vnd.openxmlformats-officedocument.presentationml.tags+xml"/>
  <Override PartName="/ppt/tags/tag2670.xml" ContentType="application/vnd.openxmlformats-officedocument.presentationml.tags+xml"/>
  <Override PartName="/ppt/tags/tag2671.xml" ContentType="application/vnd.openxmlformats-officedocument.presentationml.tags+xml"/>
  <Override PartName="/ppt/tags/tag2672.xml" ContentType="application/vnd.openxmlformats-officedocument.presentationml.tags+xml"/>
  <Override PartName="/ppt/tags/tag2673.xml" ContentType="application/vnd.openxmlformats-officedocument.presentationml.tags+xml"/>
  <Override PartName="/ppt/tags/tag2674.xml" ContentType="application/vnd.openxmlformats-officedocument.presentationml.tags+xml"/>
  <Override PartName="/ppt/tags/tag2675.xml" ContentType="application/vnd.openxmlformats-officedocument.presentationml.tags+xml"/>
  <Override PartName="/ppt/tags/tag2676.xml" ContentType="application/vnd.openxmlformats-officedocument.presentationml.tags+xml"/>
  <Override PartName="/ppt/tags/tag2677.xml" ContentType="application/vnd.openxmlformats-officedocument.presentationml.tags+xml"/>
  <Override PartName="/ppt/tags/tag2678.xml" ContentType="application/vnd.openxmlformats-officedocument.presentationml.tags+xml"/>
  <Override PartName="/ppt/tags/tag2679.xml" ContentType="application/vnd.openxmlformats-officedocument.presentationml.tags+xml"/>
  <Override PartName="/ppt/tags/tag268.xml" ContentType="application/vnd.openxmlformats-officedocument.presentationml.tags+xml"/>
  <Override PartName="/ppt/tags/tag2680.xml" ContentType="application/vnd.openxmlformats-officedocument.presentationml.tags+xml"/>
  <Override PartName="/ppt/tags/tag2681.xml" ContentType="application/vnd.openxmlformats-officedocument.presentationml.tags+xml"/>
  <Override PartName="/ppt/tags/tag2682.xml" ContentType="application/vnd.openxmlformats-officedocument.presentationml.tags+xml"/>
  <Override PartName="/ppt/tags/tag2683.xml" ContentType="application/vnd.openxmlformats-officedocument.presentationml.tags+xml"/>
  <Override PartName="/ppt/tags/tag2684.xml" ContentType="application/vnd.openxmlformats-officedocument.presentationml.tags+xml"/>
  <Override PartName="/ppt/tags/tag2685.xml" ContentType="application/vnd.openxmlformats-officedocument.presentationml.tags+xml"/>
  <Override PartName="/ppt/tags/tag2686.xml" ContentType="application/vnd.openxmlformats-officedocument.presentationml.tags+xml"/>
  <Override PartName="/ppt/tags/tag2687.xml" ContentType="application/vnd.openxmlformats-officedocument.presentationml.tags+xml"/>
  <Override PartName="/ppt/tags/tag2688.xml" ContentType="application/vnd.openxmlformats-officedocument.presentationml.tags+xml"/>
  <Override PartName="/ppt/tags/tag2689.xml" ContentType="application/vnd.openxmlformats-officedocument.presentationml.tags+xml"/>
  <Override PartName="/ppt/tags/tag269.xml" ContentType="application/vnd.openxmlformats-officedocument.presentationml.tags+xml"/>
  <Override PartName="/ppt/tags/tag2690.xml" ContentType="application/vnd.openxmlformats-officedocument.presentationml.tags+xml"/>
  <Override PartName="/ppt/tags/tag2691.xml" ContentType="application/vnd.openxmlformats-officedocument.presentationml.tags+xml"/>
  <Override PartName="/ppt/tags/tag2692.xml" ContentType="application/vnd.openxmlformats-officedocument.presentationml.tags+xml"/>
  <Override PartName="/ppt/tags/tag2693.xml" ContentType="application/vnd.openxmlformats-officedocument.presentationml.tags+xml"/>
  <Override PartName="/ppt/tags/tag2694.xml" ContentType="application/vnd.openxmlformats-officedocument.presentationml.tags+xml"/>
  <Override PartName="/ppt/tags/tag2695.xml" ContentType="application/vnd.openxmlformats-officedocument.presentationml.tags+xml"/>
  <Override PartName="/ppt/tags/tag2696.xml" ContentType="application/vnd.openxmlformats-officedocument.presentationml.tags+xml"/>
  <Override PartName="/ppt/tags/tag2697.xml" ContentType="application/vnd.openxmlformats-officedocument.presentationml.tags+xml"/>
  <Override PartName="/ppt/tags/tag2698.xml" ContentType="application/vnd.openxmlformats-officedocument.presentationml.tags+xml"/>
  <Override PartName="/ppt/tags/tag269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00.xml" ContentType="application/vnd.openxmlformats-officedocument.presentationml.tags+xml"/>
  <Override PartName="/ppt/tags/tag2701.xml" ContentType="application/vnd.openxmlformats-officedocument.presentationml.tags+xml"/>
  <Override PartName="/ppt/tags/tag2702.xml" ContentType="application/vnd.openxmlformats-officedocument.presentationml.tags+xml"/>
  <Override PartName="/ppt/tags/tag2703.xml" ContentType="application/vnd.openxmlformats-officedocument.presentationml.tags+xml"/>
  <Override PartName="/ppt/tags/tag2704.xml" ContentType="application/vnd.openxmlformats-officedocument.presentationml.tags+xml"/>
  <Override PartName="/ppt/tags/tag2705.xml" ContentType="application/vnd.openxmlformats-officedocument.presentationml.tags+xml"/>
  <Override PartName="/ppt/tags/tag2706.xml" ContentType="application/vnd.openxmlformats-officedocument.presentationml.tags+xml"/>
  <Override PartName="/ppt/tags/tag2707.xml" ContentType="application/vnd.openxmlformats-officedocument.presentationml.tags+xml"/>
  <Override PartName="/ppt/tags/tag2708.xml" ContentType="application/vnd.openxmlformats-officedocument.presentationml.tags+xml"/>
  <Override PartName="/ppt/tags/tag2709.xml" ContentType="application/vnd.openxmlformats-officedocument.presentationml.tags+xml"/>
  <Override PartName="/ppt/tags/tag271.xml" ContentType="application/vnd.openxmlformats-officedocument.presentationml.tags+xml"/>
  <Override PartName="/ppt/tags/tag2710.xml" ContentType="application/vnd.openxmlformats-officedocument.presentationml.tags+xml"/>
  <Override PartName="/ppt/tags/tag2711.xml" ContentType="application/vnd.openxmlformats-officedocument.presentationml.tags+xml"/>
  <Override PartName="/ppt/tags/tag2712.xml" ContentType="application/vnd.openxmlformats-officedocument.presentationml.tags+xml"/>
  <Override PartName="/ppt/tags/tag2713.xml" ContentType="application/vnd.openxmlformats-officedocument.presentationml.tags+xml"/>
  <Override PartName="/ppt/tags/tag2714.xml" ContentType="application/vnd.openxmlformats-officedocument.presentationml.tags+xml"/>
  <Override PartName="/ppt/tags/tag2715.xml" ContentType="application/vnd.openxmlformats-officedocument.presentationml.tags+xml"/>
  <Override PartName="/ppt/tags/tag2716.xml" ContentType="application/vnd.openxmlformats-officedocument.presentationml.tags+xml"/>
  <Override PartName="/ppt/tags/tag2717.xml" ContentType="application/vnd.openxmlformats-officedocument.presentationml.tags+xml"/>
  <Override PartName="/ppt/tags/tag2718.xml" ContentType="application/vnd.openxmlformats-officedocument.presentationml.tags+xml"/>
  <Override PartName="/ppt/tags/tag2719.xml" ContentType="application/vnd.openxmlformats-officedocument.presentationml.tags+xml"/>
  <Override PartName="/ppt/tags/tag272.xml" ContentType="application/vnd.openxmlformats-officedocument.presentationml.tags+xml"/>
  <Override PartName="/ppt/tags/tag2720.xml" ContentType="application/vnd.openxmlformats-officedocument.presentationml.tags+xml"/>
  <Override PartName="/ppt/tags/tag2721.xml" ContentType="application/vnd.openxmlformats-officedocument.presentationml.tags+xml"/>
  <Override PartName="/ppt/tags/tag2722.xml" ContentType="application/vnd.openxmlformats-officedocument.presentationml.tags+xml"/>
  <Override PartName="/ppt/tags/tag2723.xml" ContentType="application/vnd.openxmlformats-officedocument.presentationml.tags+xml"/>
  <Override PartName="/ppt/tags/tag2724.xml" ContentType="application/vnd.openxmlformats-officedocument.presentationml.tags+xml"/>
  <Override PartName="/ppt/tags/tag2725.xml" ContentType="application/vnd.openxmlformats-officedocument.presentationml.tags+xml"/>
  <Override PartName="/ppt/tags/tag2726.xml" ContentType="application/vnd.openxmlformats-officedocument.presentationml.tags+xml"/>
  <Override PartName="/ppt/tags/tag2727.xml" ContentType="application/vnd.openxmlformats-officedocument.presentationml.tags+xml"/>
  <Override PartName="/ppt/tags/tag2728.xml" ContentType="application/vnd.openxmlformats-officedocument.presentationml.tags+xml"/>
  <Override PartName="/ppt/tags/tag2729.xml" ContentType="application/vnd.openxmlformats-officedocument.presentationml.tags+xml"/>
  <Override PartName="/ppt/tags/tag273.xml" ContentType="application/vnd.openxmlformats-officedocument.presentationml.tags+xml"/>
  <Override PartName="/ppt/tags/tag2730.xml" ContentType="application/vnd.openxmlformats-officedocument.presentationml.tags+xml"/>
  <Override PartName="/ppt/tags/tag2731.xml" ContentType="application/vnd.openxmlformats-officedocument.presentationml.tags+xml"/>
  <Override PartName="/ppt/tags/tag2732.xml" ContentType="application/vnd.openxmlformats-officedocument.presentationml.tags+xml"/>
  <Override PartName="/ppt/tags/tag2733.xml" ContentType="application/vnd.openxmlformats-officedocument.presentationml.tags+xml"/>
  <Override PartName="/ppt/tags/tag2734.xml" ContentType="application/vnd.openxmlformats-officedocument.presentationml.tags+xml"/>
  <Override PartName="/ppt/tags/tag2735.xml" ContentType="application/vnd.openxmlformats-officedocument.presentationml.tags+xml"/>
  <Override PartName="/ppt/tags/tag2736.xml" ContentType="application/vnd.openxmlformats-officedocument.presentationml.tags+xml"/>
  <Override PartName="/ppt/tags/tag2737.xml" ContentType="application/vnd.openxmlformats-officedocument.presentationml.tags+xml"/>
  <Override PartName="/ppt/tags/tag2738.xml" ContentType="application/vnd.openxmlformats-officedocument.presentationml.tags+xml"/>
  <Override PartName="/ppt/tags/tag2739.xml" ContentType="application/vnd.openxmlformats-officedocument.presentationml.tags+xml"/>
  <Override PartName="/ppt/tags/tag274.xml" ContentType="application/vnd.openxmlformats-officedocument.presentationml.tags+xml"/>
  <Override PartName="/ppt/tags/tag2740.xml" ContentType="application/vnd.openxmlformats-officedocument.presentationml.tags+xml"/>
  <Override PartName="/ppt/tags/tag2741.xml" ContentType="application/vnd.openxmlformats-officedocument.presentationml.tags+xml"/>
  <Override PartName="/ppt/tags/tag2742.xml" ContentType="application/vnd.openxmlformats-officedocument.presentationml.tags+xml"/>
  <Override PartName="/ppt/tags/tag2743.xml" ContentType="application/vnd.openxmlformats-officedocument.presentationml.tags+xml"/>
  <Override PartName="/ppt/tags/tag2744.xml" ContentType="application/vnd.openxmlformats-officedocument.presentationml.tags+xml"/>
  <Override PartName="/ppt/tags/tag2745.xml" ContentType="application/vnd.openxmlformats-officedocument.presentationml.tags+xml"/>
  <Override PartName="/ppt/tags/tag2746.xml" ContentType="application/vnd.openxmlformats-officedocument.presentationml.tags+xml"/>
  <Override PartName="/ppt/tags/tag2747.xml" ContentType="application/vnd.openxmlformats-officedocument.presentationml.tags+xml"/>
  <Override PartName="/ppt/tags/tag2748.xml" ContentType="application/vnd.openxmlformats-officedocument.presentationml.tags+xml"/>
  <Override PartName="/ppt/tags/tag2749.xml" ContentType="application/vnd.openxmlformats-officedocument.presentationml.tags+xml"/>
  <Override PartName="/ppt/tags/tag275.xml" ContentType="application/vnd.openxmlformats-officedocument.presentationml.tags+xml"/>
  <Override PartName="/ppt/tags/tag2750.xml" ContentType="application/vnd.openxmlformats-officedocument.presentationml.tags+xml"/>
  <Override PartName="/ppt/tags/tag2751.xml" ContentType="application/vnd.openxmlformats-officedocument.presentationml.tags+xml"/>
  <Override PartName="/ppt/tags/tag2752.xml" ContentType="application/vnd.openxmlformats-officedocument.presentationml.tags+xml"/>
  <Override PartName="/ppt/tags/tag2753.xml" ContentType="application/vnd.openxmlformats-officedocument.presentationml.tags+xml"/>
  <Override PartName="/ppt/tags/tag2754.xml" ContentType="application/vnd.openxmlformats-officedocument.presentationml.tags+xml"/>
  <Override PartName="/ppt/tags/tag2755.xml" ContentType="application/vnd.openxmlformats-officedocument.presentationml.tags+xml"/>
  <Override PartName="/ppt/tags/tag2756.xml" ContentType="application/vnd.openxmlformats-officedocument.presentationml.tags+xml"/>
  <Override PartName="/ppt/tags/tag2757.xml" ContentType="application/vnd.openxmlformats-officedocument.presentationml.tags+xml"/>
  <Override PartName="/ppt/tags/tag2758.xml" ContentType="application/vnd.openxmlformats-officedocument.presentationml.tags+xml"/>
  <Override PartName="/ppt/tags/tag2759.xml" ContentType="application/vnd.openxmlformats-officedocument.presentationml.tags+xml"/>
  <Override PartName="/ppt/tags/tag276.xml" ContentType="application/vnd.openxmlformats-officedocument.presentationml.tags+xml"/>
  <Override PartName="/ppt/tags/tag2760.xml" ContentType="application/vnd.openxmlformats-officedocument.presentationml.tags+xml"/>
  <Override PartName="/ppt/tags/tag2761.xml" ContentType="application/vnd.openxmlformats-officedocument.presentationml.tags+xml"/>
  <Override PartName="/ppt/tags/tag2762.xml" ContentType="application/vnd.openxmlformats-officedocument.presentationml.tags+xml"/>
  <Override PartName="/ppt/tags/tag2763.xml" ContentType="application/vnd.openxmlformats-officedocument.presentationml.tags+xml"/>
  <Override PartName="/ppt/tags/tag2764.xml" ContentType="application/vnd.openxmlformats-officedocument.presentationml.tags+xml"/>
  <Override PartName="/ppt/tags/tag2765.xml" ContentType="application/vnd.openxmlformats-officedocument.presentationml.tags+xml"/>
  <Override PartName="/ppt/tags/tag2766.xml" ContentType="application/vnd.openxmlformats-officedocument.presentationml.tags+xml"/>
  <Override PartName="/ppt/tags/tag2767.xml" ContentType="application/vnd.openxmlformats-officedocument.presentationml.tags+xml"/>
  <Override PartName="/ppt/tags/tag2768.xml" ContentType="application/vnd.openxmlformats-officedocument.presentationml.tags+xml"/>
  <Override PartName="/ppt/tags/tag2769.xml" ContentType="application/vnd.openxmlformats-officedocument.presentationml.tags+xml"/>
  <Override PartName="/ppt/tags/tag277.xml" ContentType="application/vnd.openxmlformats-officedocument.presentationml.tags+xml"/>
  <Override PartName="/ppt/tags/tag2770.xml" ContentType="application/vnd.openxmlformats-officedocument.presentationml.tags+xml"/>
  <Override PartName="/ppt/tags/tag2771.xml" ContentType="application/vnd.openxmlformats-officedocument.presentationml.tags+xml"/>
  <Override PartName="/ppt/tags/tag2772.xml" ContentType="application/vnd.openxmlformats-officedocument.presentationml.tags+xml"/>
  <Override PartName="/ppt/tags/tag2773.xml" ContentType="application/vnd.openxmlformats-officedocument.presentationml.tags+xml"/>
  <Override PartName="/ppt/tags/tag2774.xml" ContentType="application/vnd.openxmlformats-officedocument.presentationml.tags+xml"/>
  <Override PartName="/ppt/tags/tag2775.xml" ContentType="application/vnd.openxmlformats-officedocument.presentationml.tags+xml"/>
  <Override PartName="/ppt/tags/tag2776.xml" ContentType="application/vnd.openxmlformats-officedocument.presentationml.tags+xml"/>
  <Override PartName="/ppt/tags/tag2777.xml" ContentType="application/vnd.openxmlformats-officedocument.presentationml.tags+xml"/>
  <Override PartName="/ppt/tags/tag2778.xml" ContentType="application/vnd.openxmlformats-officedocument.presentationml.tags+xml"/>
  <Override PartName="/ppt/tags/tag2779.xml" ContentType="application/vnd.openxmlformats-officedocument.presentationml.tags+xml"/>
  <Override PartName="/ppt/tags/tag278.xml" ContentType="application/vnd.openxmlformats-officedocument.presentationml.tags+xml"/>
  <Override PartName="/ppt/tags/tag2780.xml" ContentType="application/vnd.openxmlformats-officedocument.presentationml.tags+xml"/>
  <Override PartName="/ppt/tags/tag2781.xml" ContentType="application/vnd.openxmlformats-officedocument.presentationml.tags+xml"/>
  <Override PartName="/ppt/tags/tag2782.xml" ContentType="application/vnd.openxmlformats-officedocument.presentationml.tags+xml"/>
  <Override PartName="/ppt/tags/tag2783.xml" ContentType="application/vnd.openxmlformats-officedocument.presentationml.tags+xml"/>
  <Override PartName="/ppt/tags/tag2784.xml" ContentType="application/vnd.openxmlformats-officedocument.presentationml.tags+xml"/>
  <Override PartName="/ppt/tags/tag2785.xml" ContentType="application/vnd.openxmlformats-officedocument.presentationml.tags+xml"/>
  <Override PartName="/ppt/tags/tag2786.xml" ContentType="application/vnd.openxmlformats-officedocument.presentationml.tags+xml"/>
  <Override PartName="/ppt/tags/tag2787.xml" ContentType="application/vnd.openxmlformats-officedocument.presentationml.tags+xml"/>
  <Override PartName="/ppt/tags/tag2788.xml" ContentType="application/vnd.openxmlformats-officedocument.presentationml.tags+xml"/>
  <Override PartName="/ppt/tags/tag2789.xml" ContentType="application/vnd.openxmlformats-officedocument.presentationml.tags+xml"/>
  <Override PartName="/ppt/tags/tag279.xml" ContentType="application/vnd.openxmlformats-officedocument.presentationml.tags+xml"/>
  <Override PartName="/ppt/tags/tag2790.xml" ContentType="application/vnd.openxmlformats-officedocument.presentationml.tags+xml"/>
  <Override PartName="/ppt/tags/tag2791.xml" ContentType="application/vnd.openxmlformats-officedocument.presentationml.tags+xml"/>
  <Override PartName="/ppt/tags/tag2792.xml" ContentType="application/vnd.openxmlformats-officedocument.presentationml.tags+xml"/>
  <Override PartName="/ppt/tags/tag2793.xml" ContentType="application/vnd.openxmlformats-officedocument.presentationml.tags+xml"/>
  <Override PartName="/ppt/tags/tag2794.xml" ContentType="application/vnd.openxmlformats-officedocument.presentationml.tags+xml"/>
  <Override PartName="/ppt/tags/tag2795.xml" ContentType="application/vnd.openxmlformats-officedocument.presentationml.tags+xml"/>
  <Override PartName="/ppt/tags/tag2796.xml" ContentType="application/vnd.openxmlformats-officedocument.presentationml.tags+xml"/>
  <Override PartName="/ppt/tags/tag2797.xml" ContentType="application/vnd.openxmlformats-officedocument.presentationml.tags+xml"/>
  <Override PartName="/ppt/tags/tag2798.xml" ContentType="application/vnd.openxmlformats-officedocument.presentationml.tags+xml"/>
  <Override PartName="/ppt/tags/tag279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00.xml" ContentType="application/vnd.openxmlformats-officedocument.presentationml.tags+xml"/>
  <Override PartName="/ppt/tags/tag2801.xml" ContentType="application/vnd.openxmlformats-officedocument.presentationml.tags+xml"/>
  <Override PartName="/ppt/tags/tag2802.xml" ContentType="application/vnd.openxmlformats-officedocument.presentationml.tags+xml"/>
  <Override PartName="/ppt/tags/tag2803.xml" ContentType="application/vnd.openxmlformats-officedocument.presentationml.tags+xml"/>
  <Override PartName="/ppt/tags/tag2804.xml" ContentType="application/vnd.openxmlformats-officedocument.presentationml.tags+xml"/>
  <Override PartName="/ppt/tags/tag2805.xml" ContentType="application/vnd.openxmlformats-officedocument.presentationml.tags+xml"/>
  <Override PartName="/ppt/tags/tag2806.xml" ContentType="application/vnd.openxmlformats-officedocument.presentationml.tags+xml"/>
  <Override PartName="/ppt/tags/tag2807.xml" ContentType="application/vnd.openxmlformats-officedocument.presentationml.tags+xml"/>
  <Override PartName="/ppt/tags/tag2808.xml" ContentType="application/vnd.openxmlformats-officedocument.presentationml.tags+xml"/>
  <Override PartName="/ppt/tags/tag2809.xml" ContentType="application/vnd.openxmlformats-officedocument.presentationml.tags+xml"/>
  <Override PartName="/ppt/tags/tag281.xml" ContentType="application/vnd.openxmlformats-officedocument.presentationml.tags+xml"/>
  <Override PartName="/ppt/tags/tag2810.xml" ContentType="application/vnd.openxmlformats-officedocument.presentationml.tags+xml"/>
  <Override PartName="/ppt/tags/tag2811.xml" ContentType="application/vnd.openxmlformats-officedocument.presentationml.tags+xml"/>
  <Override PartName="/ppt/tags/tag2812.xml" ContentType="application/vnd.openxmlformats-officedocument.presentationml.tags+xml"/>
  <Override PartName="/ppt/tags/tag2813.xml" ContentType="application/vnd.openxmlformats-officedocument.presentationml.tags+xml"/>
  <Override PartName="/ppt/tags/tag2814.xml" ContentType="application/vnd.openxmlformats-officedocument.presentationml.tags+xml"/>
  <Override PartName="/ppt/tags/tag2815.xml" ContentType="application/vnd.openxmlformats-officedocument.presentationml.tags+xml"/>
  <Override PartName="/ppt/tags/tag2816.xml" ContentType="application/vnd.openxmlformats-officedocument.presentationml.tags+xml"/>
  <Override PartName="/ppt/tags/tag2817.xml" ContentType="application/vnd.openxmlformats-officedocument.presentationml.tags+xml"/>
  <Override PartName="/ppt/tags/tag2818.xml" ContentType="application/vnd.openxmlformats-officedocument.presentationml.tags+xml"/>
  <Override PartName="/ppt/tags/tag2819.xml" ContentType="application/vnd.openxmlformats-officedocument.presentationml.tags+xml"/>
  <Override PartName="/ppt/tags/tag282.xml" ContentType="application/vnd.openxmlformats-officedocument.presentationml.tags+xml"/>
  <Override PartName="/ppt/tags/tag2820.xml" ContentType="application/vnd.openxmlformats-officedocument.presentationml.tags+xml"/>
  <Override PartName="/ppt/tags/tag2821.xml" ContentType="application/vnd.openxmlformats-officedocument.presentationml.tags+xml"/>
  <Override PartName="/ppt/tags/tag2822.xml" ContentType="application/vnd.openxmlformats-officedocument.presentationml.tags+xml"/>
  <Override PartName="/ppt/tags/tag2823.xml" ContentType="application/vnd.openxmlformats-officedocument.presentationml.tags+xml"/>
  <Override PartName="/ppt/tags/tag2824.xml" ContentType="application/vnd.openxmlformats-officedocument.presentationml.tags+xml"/>
  <Override PartName="/ppt/tags/tag2825.xml" ContentType="application/vnd.openxmlformats-officedocument.presentationml.tags+xml"/>
  <Override PartName="/ppt/tags/tag2826.xml" ContentType="application/vnd.openxmlformats-officedocument.presentationml.tags+xml"/>
  <Override PartName="/ppt/tags/tag2827.xml" ContentType="application/vnd.openxmlformats-officedocument.presentationml.tags+xml"/>
  <Override PartName="/ppt/tags/tag2828.xml" ContentType="application/vnd.openxmlformats-officedocument.presentationml.tags+xml"/>
  <Override PartName="/ppt/tags/tag2829.xml" ContentType="application/vnd.openxmlformats-officedocument.presentationml.tags+xml"/>
  <Override PartName="/ppt/tags/tag283.xml" ContentType="application/vnd.openxmlformats-officedocument.presentationml.tags+xml"/>
  <Override PartName="/ppt/tags/tag2830.xml" ContentType="application/vnd.openxmlformats-officedocument.presentationml.tags+xml"/>
  <Override PartName="/ppt/tags/tag2831.xml" ContentType="application/vnd.openxmlformats-officedocument.presentationml.tags+xml"/>
  <Override PartName="/ppt/tags/tag2832.xml" ContentType="application/vnd.openxmlformats-officedocument.presentationml.tags+xml"/>
  <Override PartName="/ppt/tags/tag2833.xml" ContentType="application/vnd.openxmlformats-officedocument.presentationml.tags+xml"/>
  <Override PartName="/ppt/tags/tag2834.xml" ContentType="application/vnd.openxmlformats-officedocument.presentationml.tags+xml"/>
  <Override PartName="/ppt/tags/tag2835.xml" ContentType="application/vnd.openxmlformats-officedocument.presentationml.tags+xml"/>
  <Override PartName="/ppt/tags/tag2836.xml" ContentType="application/vnd.openxmlformats-officedocument.presentationml.tags+xml"/>
  <Override PartName="/ppt/tags/tag2837.xml" ContentType="application/vnd.openxmlformats-officedocument.presentationml.tags+xml"/>
  <Override PartName="/ppt/tags/tag2838.xml" ContentType="application/vnd.openxmlformats-officedocument.presentationml.tags+xml"/>
  <Override PartName="/ppt/tags/tag2839.xml" ContentType="application/vnd.openxmlformats-officedocument.presentationml.tags+xml"/>
  <Override PartName="/ppt/tags/tag284.xml" ContentType="application/vnd.openxmlformats-officedocument.presentationml.tags+xml"/>
  <Override PartName="/ppt/tags/tag2840.xml" ContentType="application/vnd.openxmlformats-officedocument.presentationml.tags+xml"/>
  <Override PartName="/ppt/tags/tag2841.xml" ContentType="application/vnd.openxmlformats-officedocument.presentationml.tags+xml"/>
  <Override PartName="/ppt/tags/tag2842.xml" ContentType="application/vnd.openxmlformats-officedocument.presentationml.tags+xml"/>
  <Override PartName="/ppt/tags/tag2843.xml" ContentType="application/vnd.openxmlformats-officedocument.presentationml.tags+xml"/>
  <Override PartName="/ppt/tags/tag2844.xml" ContentType="application/vnd.openxmlformats-officedocument.presentationml.tags+xml"/>
  <Override PartName="/ppt/tags/tag2845.xml" ContentType="application/vnd.openxmlformats-officedocument.presentationml.tags+xml"/>
  <Override PartName="/ppt/tags/tag2846.xml" ContentType="application/vnd.openxmlformats-officedocument.presentationml.tags+xml"/>
  <Override PartName="/ppt/tags/tag2847.xml" ContentType="application/vnd.openxmlformats-officedocument.presentationml.tags+xml"/>
  <Override PartName="/ppt/tags/tag2848.xml" ContentType="application/vnd.openxmlformats-officedocument.presentationml.tags+xml"/>
  <Override PartName="/ppt/tags/tag2849.xml" ContentType="application/vnd.openxmlformats-officedocument.presentationml.tags+xml"/>
  <Override PartName="/ppt/tags/tag285.xml" ContentType="application/vnd.openxmlformats-officedocument.presentationml.tags+xml"/>
  <Override PartName="/ppt/tags/tag2850.xml" ContentType="application/vnd.openxmlformats-officedocument.presentationml.tags+xml"/>
  <Override PartName="/ppt/tags/tag2851.xml" ContentType="application/vnd.openxmlformats-officedocument.presentationml.tags+xml"/>
  <Override PartName="/ppt/tags/tag2852.xml" ContentType="application/vnd.openxmlformats-officedocument.presentationml.tags+xml"/>
  <Override PartName="/ppt/tags/tag2853.xml" ContentType="application/vnd.openxmlformats-officedocument.presentationml.tags+xml"/>
  <Override PartName="/ppt/tags/tag2854.xml" ContentType="application/vnd.openxmlformats-officedocument.presentationml.tags+xml"/>
  <Override PartName="/ppt/tags/tag2855.xml" ContentType="application/vnd.openxmlformats-officedocument.presentationml.tags+xml"/>
  <Override PartName="/ppt/tags/tag2856.xml" ContentType="application/vnd.openxmlformats-officedocument.presentationml.tags+xml"/>
  <Override PartName="/ppt/tags/tag2857.xml" ContentType="application/vnd.openxmlformats-officedocument.presentationml.tags+xml"/>
  <Override PartName="/ppt/tags/tag2858.xml" ContentType="application/vnd.openxmlformats-officedocument.presentationml.tags+xml"/>
  <Override PartName="/ppt/tags/tag2859.xml" ContentType="application/vnd.openxmlformats-officedocument.presentationml.tags+xml"/>
  <Override PartName="/ppt/tags/tag286.xml" ContentType="application/vnd.openxmlformats-officedocument.presentationml.tags+xml"/>
  <Override PartName="/ppt/tags/tag2860.xml" ContentType="application/vnd.openxmlformats-officedocument.presentationml.tags+xml"/>
  <Override PartName="/ppt/tags/tag2861.xml" ContentType="application/vnd.openxmlformats-officedocument.presentationml.tags+xml"/>
  <Override PartName="/ppt/tags/tag2862.xml" ContentType="application/vnd.openxmlformats-officedocument.presentationml.tags+xml"/>
  <Override PartName="/ppt/tags/tag2863.xml" ContentType="application/vnd.openxmlformats-officedocument.presentationml.tags+xml"/>
  <Override PartName="/ppt/tags/tag2864.xml" ContentType="application/vnd.openxmlformats-officedocument.presentationml.tags+xml"/>
  <Override PartName="/ppt/tags/tag2865.xml" ContentType="application/vnd.openxmlformats-officedocument.presentationml.tags+xml"/>
  <Override PartName="/ppt/tags/tag2866.xml" ContentType="application/vnd.openxmlformats-officedocument.presentationml.tags+xml"/>
  <Override PartName="/ppt/tags/tag2867.xml" ContentType="application/vnd.openxmlformats-officedocument.presentationml.tags+xml"/>
  <Override PartName="/ppt/tags/tag2868.xml" ContentType="application/vnd.openxmlformats-officedocument.presentationml.tags+xml"/>
  <Override PartName="/ppt/tags/tag2869.xml" ContentType="application/vnd.openxmlformats-officedocument.presentationml.tags+xml"/>
  <Override PartName="/ppt/tags/tag287.xml" ContentType="application/vnd.openxmlformats-officedocument.presentationml.tags+xml"/>
  <Override PartName="/ppt/tags/tag2870.xml" ContentType="application/vnd.openxmlformats-officedocument.presentationml.tags+xml"/>
  <Override PartName="/ppt/tags/tag2871.xml" ContentType="application/vnd.openxmlformats-officedocument.presentationml.tags+xml"/>
  <Override PartName="/ppt/tags/tag2872.xml" ContentType="application/vnd.openxmlformats-officedocument.presentationml.tags+xml"/>
  <Override PartName="/ppt/tags/tag2873.xml" ContentType="application/vnd.openxmlformats-officedocument.presentationml.tags+xml"/>
  <Override PartName="/ppt/tags/tag2874.xml" ContentType="application/vnd.openxmlformats-officedocument.presentationml.tags+xml"/>
  <Override PartName="/ppt/tags/tag2875.xml" ContentType="application/vnd.openxmlformats-officedocument.presentationml.tags+xml"/>
  <Override PartName="/ppt/tags/tag2876.xml" ContentType="application/vnd.openxmlformats-officedocument.presentationml.tags+xml"/>
  <Override PartName="/ppt/tags/tag2877.xml" ContentType="application/vnd.openxmlformats-officedocument.presentationml.tags+xml"/>
  <Override PartName="/ppt/tags/tag2878.xml" ContentType="application/vnd.openxmlformats-officedocument.presentationml.tags+xml"/>
  <Override PartName="/ppt/tags/tag2879.xml" ContentType="application/vnd.openxmlformats-officedocument.presentationml.tags+xml"/>
  <Override PartName="/ppt/tags/tag288.xml" ContentType="application/vnd.openxmlformats-officedocument.presentationml.tags+xml"/>
  <Override PartName="/ppt/tags/tag2880.xml" ContentType="application/vnd.openxmlformats-officedocument.presentationml.tags+xml"/>
  <Override PartName="/ppt/tags/tag2881.xml" ContentType="application/vnd.openxmlformats-officedocument.presentationml.tags+xml"/>
  <Override PartName="/ppt/tags/tag2882.xml" ContentType="application/vnd.openxmlformats-officedocument.presentationml.tags+xml"/>
  <Override PartName="/ppt/tags/tag2883.xml" ContentType="application/vnd.openxmlformats-officedocument.presentationml.tags+xml"/>
  <Override PartName="/ppt/tags/tag2884.xml" ContentType="application/vnd.openxmlformats-officedocument.presentationml.tags+xml"/>
  <Override PartName="/ppt/tags/tag2885.xml" ContentType="application/vnd.openxmlformats-officedocument.presentationml.tags+xml"/>
  <Override PartName="/ppt/tags/tag2886.xml" ContentType="application/vnd.openxmlformats-officedocument.presentationml.tags+xml"/>
  <Override PartName="/ppt/tags/tag2887.xml" ContentType="application/vnd.openxmlformats-officedocument.presentationml.tags+xml"/>
  <Override PartName="/ppt/tags/tag2888.xml" ContentType="application/vnd.openxmlformats-officedocument.presentationml.tags+xml"/>
  <Override PartName="/ppt/tags/tag2889.xml" ContentType="application/vnd.openxmlformats-officedocument.presentationml.tags+xml"/>
  <Override PartName="/ppt/tags/tag289.xml" ContentType="application/vnd.openxmlformats-officedocument.presentationml.tags+xml"/>
  <Override PartName="/ppt/tags/tag2890.xml" ContentType="application/vnd.openxmlformats-officedocument.presentationml.tags+xml"/>
  <Override PartName="/ppt/tags/tag2891.xml" ContentType="application/vnd.openxmlformats-officedocument.presentationml.tags+xml"/>
  <Override PartName="/ppt/tags/tag2892.xml" ContentType="application/vnd.openxmlformats-officedocument.presentationml.tags+xml"/>
  <Override PartName="/ppt/tags/tag2893.xml" ContentType="application/vnd.openxmlformats-officedocument.presentationml.tags+xml"/>
  <Override PartName="/ppt/tags/tag2894.xml" ContentType="application/vnd.openxmlformats-officedocument.presentationml.tags+xml"/>
  <Override PartName="/ppt/tags/tag2895.xml" ContentType="application/vnd.openxmlformats-officedocument.presentationml.tags+xml"/>
  <Override PartName="/ppt/tags/tag2896.xml" ContentType="application/vnd.openxmlformats-officedocument.presentationml.tags+xml"/>
  <Override PartName="/ppt/tags/tag2897.xml" ContentType="application/vnd.openxmlformats-officedocument.presentationml.tags+xml"/>
  <Override PartName="/ppt/tags/tag2898.xml" ContentType="application/vnd.openxmlformats-officedocument.presentationml.tags+xml"/>
  <Override PartName="/ppt/tags/tag289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00.xml" ContentType="application/vnd.openxmlformats-officedocument.presentationml.tags+xml"/>
  <Override PartName="/ppt/tags/tag2901.xml" ContentType="application/vnd.openxmlformats-officedocument.presentationml.tags+xml"/>
  <Override PartName="/ppt/tags/tag2902.xml" ContentType="application/vnd.openxmlformats-officedocument.presentationml.tags+xml"/>
  <Override PartName="/ppt/tags/tag2903.xml" ContentType="application/vnd.openxmlformats-officedocument.presentationml.tags+xml"/>
  <Override PartName="/ppt/tags/tag2904.xml" ContentType="application/vnd.openxmlformats-officedocument.presentationml.tags+xml"/>
  <Override PartName="/ppt/tags/tag2905.xml" ContentType="application/vnd.openxmlformats-officedocument.presentationml.tags+xml"/>
  <Override PartName="/ppt/tags/tag2906.xml" ContentType="application/vnd.openxmlformats-officedocument.presentationml.tags+xml"/>
  <Override PartName="/ppt/tags/tag2907.xml" ContentType="application/vnd.openxmlformats-officedocument.presentationml.tags+xml"/>
  <Override PartName="/ppt/tags/tag2908.xml" ContentType="application/vnd.openxmlformats-officedocument.presentationml.tags+xml"/>
  <Override PartName="/ppt/tags/tag2909.xml" ContentType="application/vnd.openxmlformats-officedocument.presentationml.tags+xml"/>
  <Override PartName="/ppt/tags/tag291.xml" ContentType="application/vnd.openxmlformats-officedocument.presentationml.tags+xml"/>
  <Override PartName="/ppt/tags/tag2910.xml" ContentType="application/vnd.openxmlformats-officedocument.presentationml.tags+xml"/>
  <Override PartName="/ppt/tags/tag2911.xml" ContentType="application/vnd.openxmlformats-officedocument.presentationml.tags+xml"/>
  <Override PartName="/ppt/tags/tag2912.xml" ContentType="application/vnd.openxmlformats-officedocument.presentationml.tags+xml"/>
  <Override PartName="/ppt/tags/tag2913.xml" ContentType="application/vnd.openxmlformats-officedocument.presentationml.tags+xml"/>
  <Override PartName="/ppt/tags/tag2914.xml" ContentType="application/vnd.openxmlformats-officedocument.presentationml.tags+xml"/>
  <Override PartName="/ppt/tags/tag2915.xml" ContentType="application/vnd.openxmlformats-officedocument.presentationml.tags+xml"/>
  <Override PartName="/ppt/tags/tag2916.xml" ContentType="application/vnd.openxmlformats-officedocument.presentationml.tags+xml"/>
  <Override PartName="/ppt/tags/tag2917.xml" ContentType="application/vnd.openxmlformats-officedocument.presentationml.tags+xml"/>
  <Override PartName="/ppt/tags/tag2918.xml" ContentType="application/vnd.openxmlformats-officedocument.presentationml.tags+xml"/>
  <Override PartName="/ppt/tags/tag2919.xml" ContentType="application/vnd.openxmlformats-officedocument.presentationml.tags+xml"/>
  <Override PartName="/ppt/tags/tag292.xml" ContentType="application/vnd.openxmlformats-officedocument.presentationml.tags+xml"/>
  <Override PartName="/ppt/tags/tag2920.xml" ContentType="application/vnd.openxmlformats-officedocument.presentationml.tags+xml"/>
  <Override PartName="/ppt/tags/tag2921.xml" ContentType="application/vnd.openxmlformats-officedocument.presentationml.tags+xml"/>
  <Override PartName="/ppt/tags/tag2922.xml" ContentType="application/vnd.openxmlformats-officedocument.presentationml.tags+xml"/>
  <Override PartName="/ppt/tags/tag2923.xml" ContentType="application/vnd.openxmlformats-officedocument.presentationml.tags+xml"/>
  <Override PartName="/ppt/tags/tag2924.xml" ContentType="application/vnd.openxmlformats-officedocument.presentationml.tags+xml"/>
  <Override PartName="/ppt/tags/tag2925.xml" ContentType="application/vnd.openxmlformats-officedocument.presentationml.tags+xml"/>
  <Override PartName="/ppt/tags/tag2926.xml" ContentType="application/vnd.openxmlformats-officedocument.presentationml.tags+xml"/>
  <Override PartName="/ppt/tags/tag2927.xml" ContentType="application/vnd.openxmlformats-officedocument.presentationml.tags+xml"/>
  <Override PartName="/ppt/tags/tag2928.xml" ContentType="application/vnd.openxmlformats-officedocument.presentationml.tags+xml"/>
  <Override PartName="/ppt/tags/tag2929.xml" ContentType="application/vnd.openxmlformats-officedocument.presentationml.tags+xml"/>
  <Override PartName="/ppt/tags/tag293.xml" ContentType="application/vnd.openxmlformats-officedocument.presentationml.tags+xml"/>
  <Override PartName="/ppt/tags/tag2930.xml" ContentType="application/vnd.openxmlformats-officedocument.presentationml.tags+xml"/>
  <Override PartName="/ppt/tags/tag2931.xml" ContentType="application/vnd.openxmlformats-officedocument.presentationml.tags+xml"/>
  <Override PartName="/ppt/tags/tag2932.xml" ContentType="application/vnd.openxmlformats-officedocument.presentationml.tags+xml"/>
  <Override PartName="/ppt/tags/tag2933.xml" ContentType="application/vnd.openxmlformats-officedocument.presentationml.tags+xml"/>
  <Override PartName="/ppt/tags/tag2934.xml" ContentType="application/vnd.openxmlformats-officedocument.presentationml.tags+xml"/>
  <Override PartName="/ppt/tags/tag2935.xml" ContentType="application/vnd.openxmlformats-officedocument.presentationml.tags+xml"/>
  <Override PartName="/ppt/tags/tag2936.xml" ContentType="application/vnd.openxmlformats-officedocument.presentationml.tags+xml"/>
  <Override PartName="/ppt/tags/tag2937.xml" ContentType="application/vnd.openxmlformats-officedocument.presentationml.tags+xml"/>
  <Override PartName="/ppt/tags/tag2938.xml" ContentType="application/vnd.openxmlformats-officedocument.presentationml.tags+xml"/>
  <Override PartName="/ppt/tags/tag2939.xml" ContentType="application/vnd.openxmlformats-officedocument.presentationml.tags+xml"/>
  <Override PartName="/ppt/tags/tag294.xml" ContentType="application/vnd.openxmlformats-officedocument.presentationml.tags+xml"/>
  <Override PartName="/ppt/tags/tag2940.xml" ContentType="application/vnd.openxmlformats-officedocument.presentationml.tags+xml"/>
  <Override PartName="/ppt/tags/tag2941.xml" ContentType="application/vnd.openxmlformats-officedocument.presentationml.tags+xml"/>
  <Override PartName="/ppt/tags/tag2942.xml" ContentType="application/vnd.openxmlformats-officedocument.presentationml.tags+xml"/>
  <Override PartName="/ppt/tags/tag2943.xml" ContentType="application/vnd.openxmlformats-officedocument.presentationml.tags+xml"/>
  <Override PartName="/ppt/tags/tag2944.xml" ContentType="application/vnd.openxmlformats-officedocument.presentationml.tags+xml"/>
  <Override PartName="/ppt/tags/tag2945.xml" ContentType="application/vnd.openxmlformats-officedocument.presentationml.tags+xml"/>
  <Override PartName="/ppt/tags/tag2946.xml" ContentType="application/vnd.openxmlformats-officedocument.presentationml.tags+xml"/>
  <Override PartName="/ppt/tags/tag2947.xml" ContentType="application/vnd.openxmlformats-officedocument.presentationml.tags+xml"/>
  <Override PartName="/ppt/tags/tag2948.xml" ContentType="application/vnd.openxmlformats-officedocument.presentationml.tags+xml"/>
  <Override PartName="/ppt/tags/tag2949.xml" ContentType="application/vnd.openxmlformats-officedocument.presentationml.tags+xml"/>
  <Override PartName="/ppt/tags/tag295.xml" ContentType="application/vnd.openxmlformats-officedocument.presentationml.tags+xml"/>
  <Override PartName="/ppt/tags/tag2950.xml" ContentType="application/vnd.openxmlformats-officedocument.presentationml.tags+xml"/>
  <Override PartName="/ppt/tags/tag2951.xml" ContentType="application/vnd.openxmlformats-officedocument.presentationml.tags+xml"/>
  <Override PartName="/ppt/tags/tag2952.xml" ContentType="application/vnd.openxmlformats-officedocument.presentationml.tags+xml"/>
  <Override PartName="/ppt/tags/tag2953.xml" ContentType="application/vnd.openxmlformats-officedocument.presentationml.tags+xml"/>
  <Override PartName="/ppt/tags/tag2954.xml" ContentType="application/vnd.openxmlformats-officedocument.presentationml.tags+xml"/>
  <Override PartName="/ppt/tags/tag2955.xml" ContentType="application/vnd.openxmlformats-officedocument.presentationml.tags+xml"/>
  <Override PartName="/ppt/tags/tag2956.xml" ContentType="application/vnd.openxmlformats-officedocument.presentationml.tags+xml"/>
  <Override PartName="/ppt/tags/tag2957.xml" ContentType="application/vnd.openxmlformats-officedocument.presentationml.tags+xml"/>
  <Override PartName="/ppt/tags/tag2958.xml" ContentType="application/vnd.openxmlformats-officedocument.presentationml.tags+xml"/>
  <Override PartName="/ppt/tags/tag2959.xml" ContentType="application/vnd.openxmlformats-officedocument.presentationml.tags+xml"/>
  <Override PartName="/ppt/tags/tag296.xml" ContentType="application/vnd.openxmlformats-officedocument.presentationml.tags+xml"/>
  <Override PartName="/ppt/tags/tag2960.xml" ContentType="application/vnd.openxmlformats-officedocument.presentationml.tags+xml"/>
  <Override PartName="/ppt/tags/tag2961.xml" ContentType="application/vnd.openxmlformats-officedocument.presentationml.tags+xml"/>
  <Override PartName="/ppt/tags/tag2962.xml" ContentType="application/vnd.openxmlformats-officedocument.presentationml.tags+xml"/>
  <Override PartName="/ppt/tags/tag2963.xml" ContentType="application/vnd.openxmlformats-officedocument.presentationml.tags+xml"/>
  <Override PartName="/ppt/tags/tag2964.xml" ContentType="application/vnd.openxmlformats-officedocument.presentationml.tags+xml"/>
  <Override PartName="/ppt/tags/tag2965.xml" ContentType="application/vnd.openxmlformats-officedocument.presentationml.tags+xml"/>
  <Override PartName="/ppt/tags/tag2966.xml" ContentType="application/vnd.openxmlformats-officedocument.presentationml.tags+xml"/>
  <Override PartName="/ppt/tags/tag2967.xml" ContentType="application/vnd.openxmlformats-officedocument.presentationml.tags+xml"/>
  <Override PartName="/ppt/tags/tag2968.xml" ContentType="application/vnd.openxmlformats-officedocument.presentationml.tags+xml"/>
  <Override PartName="/ppt/tags/tag2969.xml" ContentType="application/vnd.openxmlformats-officedocument.presentationml.tags+xml"/>
  <Override PartName="/ppt/tags/tag297.xml" ContentType="application/vnd.openxmlformats-officedocument.presentationml.tags+xml"/>
  <Override PartName="/ppt/tags/tag2970.xml" ContentType="application/vnd.openxmlformats-officedocument.presentationml.tags+xml"/>
  <Override PartName="/ppt/tags/tag2971.xml" ContentType="application/vnd.openxmlformats-officedocument.presentationml.tags+xml"/>
  <Override PartName="/ppt/tags/tag2972.xml" ContentType="application/vnd.openxmlformats-officedocument.presentationml.tags+xml"/>
  <Override PartName="/ppt/tags/tag2973.xml" ContentType="application/vnd.openxmlformats-officedocument.presentationml.tags+xml"/>
  <Override PartName="/ppt/tags/tag2974.xml" ContentType="application/vnd.openxmlformats-officedocument.presentationml.tags+xml"/>
  <Override PartName="/ppt/tags/tag2975.xml" ContentType="application/vnd.openxmlformats-officedocument.presentationml.tags+xml"/>
  <Override PartName="/ppt/tags/tag2976.xml" ContentType="application/vnd.openxmlformats-officedocument.presentationml.tags+xml"/>
  <Override PartName="/ppt/tags/tag2977.xml" ContentType="application/vnd.openxmlformats-officedocument.presentationml.tags+xml"/>
  <Override PartName="/ppt/tags/tag2978.xml" ContentType="application/vnd.openxmlformats-officedocument.presentationml.tags+xml"/>
  <Override PartName="/ppt/tags/tag2979.xml" ContentType="application/vnd.openxmlformats-officedocument.presentationml.tags+xml"/>
  <Override PartName="/ppt/tags/tag298.xml" ContentType="application/vnd.openxmlformats-officedocument.presentationml.tags+xml"/>
  <Override PartName="/ppt/tags/tag2980.xml" ContentType="application/vnd.openxmlformats-officedocument.presentationml.tags+xml"/>
  <Override PartName="/ppt/tags/tag2981.xml" ContentType="application/vnd.openxmlformats-officedocument.presentationml.tags+xml"/>
  <Override PartName="/ppt/tags/tag2982.xml" ContentType="application/vnd.openxmlformats-officedocument.presentationml.tags+xml"/>
  <Override PartName="/ppt/tags/tag2983.xml" ContentType="application/vnd.openxmlformats-officedocument.presentationml.tags+xml"/>
  <Override PartName="/ppt/tags/tag2984.xml" ContentType="application/vnd.openxmlformats-officedocument.presentationml.tags+xml"/>
  <Override PartName="/ppt/tags/tag2985.xml" ContentType="application/vnd.openxmlformats-officedocument.presentationml.tags+xml"/>
  <Override PartName="/ppt/tags/tag2986.xml" ContentType="application/vnd.openxmlformats-officedocument.presentationml.tags+xml"/>
  <Override PartName="/ppt/tags/tag2987.xml" ContentType="application/vnd.openxmlformats-officedocument.presentationml.tags+xml"/>
  <Override PartName="/ppt/tags/tag2988.xml" ContentType="application/vnd.openxmlformats-officedocument.presentationml.tags+xml"/>
  <Override PartName="/ppt/tags/tag2989.xml" ContentType="application/vnd.openxmlformats-officedocument.presentationml.tags+xml"/>
  <Override PartName="/ppt/tags/tag299.xml" ContentType="application/vnd.openxmlformats-officedocument.presentationml.tags+xml"/>
  <Override PartName="/ppt/tags/tag2990.xml" ContentType="application/vnd.openxmlformats-officedocument.presentationml.tags+xml"/>
  <Override PartName="/ppt/tags/tag2991.xml" ContentType="application/vnd.openxmlformats-officedocument.presentationml.tags+xml"/>
  <Override PartName="/ppt/tags/tag2992.xml" ContentType="application/vnd.openxmlformats-officedocument.presentationml.tags+xml"/>
  <Override PartName="/ppt/tags/tag2993.xml" ContentType="application/vnd.openxmlformats-officedocument.presentationml.tags+xml"/>
  <Override PartName="/ppt/tags/tag2994.xml" ContentType="application/vnd.openxmlformats-officedocument.presentationml.tags+xml"/>
  <Override PartName="/ppt/tags/tag2995.xml" ContentType="application/vnd.openxmlformats-officedocument.presentationml.tags+xml"/>
  <Override PartName="/ppt/tags/tag2996.xml" ContentType="application/vnd.openxmlformats-officedocument.presentationml.tags+xml"/>
  <Override PartName="/ppt/tags/tag2997.xml" ContentType="application/vnd.openxmlformats-officedocument.presentationml.tags+xml"/>
  <Override PartName="/ppt/tags/tag2998.xml" ContentType="application/vnd.openxmlformats-officedocument.presentationml.tags+xml"/>
  <Override PartName="/ppt/tags/tag29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00.xml" ContentType="application/vnd.openxmlformats-officedocument.presentationml.tags+xml"/>
  <Override PartName="/ppt/tags/tag3001.xml" ContentType="application/vnd.openxmlformats-officedocument.presentationml.tags+xml"/>
  <Override PartName="/ppt/tags/tag3002.xml" ContentType="application/vnd.openxmlformats-officedocument.presentationml.tags+xml"/>
  <Override PartName="/ppt/tags/tag3003.xml" ContentType="application/vnd.openxmlformats-officedocument.presentationml.tags+xml"/>
  <Override PartName="/ppt/tags/tag3004.xml" ContentType="application/vnd.openxmlformats-officedocument.presentationml.tags+xml"/>
  <Override PartName="/ppt/tags/tag3005.xml" ContentType="application/vnd.openxmlformats-officedocument.presentationml.tags+xml"/>
  <Override PartName="/ppt/tags/tag3006.xml" ContentType="application/vnd.openxmlformats-officedocument.presentationml.tags+xml"/>
  <Override PartName="/ppt/tags/tag3007.xml" ContentType="application/vnd.openxmlformats-officedocument.presentationml.tags+xml"/>
  <Override PartName="/ppt/tags/tag3008.xml" ContentType="application/vnd.openxmlformats-officedocument.presentationml.tags+xml"/>
  <Override PartName="/ppt/tags/tag3009.xml" ContentType="application/vnd.openxmlformats-officedocument.presentationml.tags+xml"/>
  <Override PartName="/ppt/tags/tag301.xml" ContentType="application/vnd.openxmlformats-officedocument.presentationml.tags+xml"/>
  <Override PartName="/ppt/tags/tag3010.xml" ContentType="application/vnd.openxmlformats-officedocument.presentationml.tags+xml"/>
  <Override PartName="/ppt/tags/tag3011.xml" ContentType="application/vnd.openxmlformats-officedocument.presentationml.tags+xml"/>
  <Override PartName="/ppt/tags/tag3012.xml" ContentType="application/vnd.openxmlformats-officedocument.presentationml.tags+xml"/>
  <Override PartName="/ppt/tags/tag3013.xml" ContentType="application/vnd.openxmlformats-officedocument.presentationml.tags+xml"/>
  <Override PartName="/ppt/tags/tag3014.xml" ContentType="application/vnd.openxmlformats-officedocument.presentationml.tags+xml"/>
  <Override PartName="/ppt/tags/tag3015.xml" ContentType="application/vnd.openxmlformats-officedocument.presentationml.tags+xml"/>
  <Override PartName="/ppt/tags/tag3016.xml" ContentType="application/vnd.openxmlformats-officedocument.presentationml.tags+xml"/>
  <Override PartName="/ppt/tags/tag3017.xml" ContentType="application/vnd.openxmlformats-officedocument.presentationml.tags+xml"/>
  <Override PartName="/ppt/tags/tag3018.xml" ContentType="application/vnd.openxmlformats-officedocument.presentationml.tags+xml"/>
  <Override PartName="/ppt/tags/tag3019.xml" ContentType="application/vnd.openxmlformats-officedocument.presentationml.tags+xml"/>
  <Override PartName="/ppt/tags/tag302.xml" ContentType="application/vnd.openxmlformats-officedocument.presentationml.tags+xml"/>
  <Override PartName="/ppt/tags/tag3020.xml" ContentType="application/vnd.openxmlformats-officedocument.presentationml.tags+xml"/>
  <Override PartName="/ppt/tags/tag3021.xml" ContentType="application/vnd.openxmlformats-officedocument.presentationml.tags+xml"/>
  <Override PartName="/ppt/tags/tag3022.xml" ContentType="application/vnd.openxmlformats-officedocument.presentationml.tags+xml"/>
  <Override PartName="/ppt/tags/tag3023.xml" ContentType="application/vnd.openxmlformats-officedocument.presentationml.tags+xml"/>
  <Override PartName="/ppt/tags/tag3024.xml" ContentType="application/vnd.openxmlformats-officedocument.presentationml.tags+xml"/>
  <Override PartName="/ppt/tags/tag3025.xml" ContentType="application/vnd.openxmlformats-officedocument.presentationml.tags+xml"/>
  <Override PartName="/ppt/tags/tag3026.xml" ContentType="application/vnd.openxmlformats-officedocument.presentationml.tags+xml"/>
  <Override PartName="/ppt/tags/tag3027.xml" ContentType="application/vnd.openxmlformats-officedocument.presentationml.tags+xml"/>
  <Override PartName="/ppt/tags/tag3028.xml" ContentType="application/vnd.openxmlformats-officedocument.presentationml.tags+xml"/>
  <Override PartName="/ppt/tags/tag3029.xml" ContentType="application/vnd.openxmlformats-officedocument.presentationml.tags+xml"/>
  <Override PartName="/ppt/tags/tag303.xml" ContentType="application/vnd.openxmlformats-officedocument.presentationml.tags+xml"/>
  <Override PartName="/ppt/tags/tag3030.xml" ContentType="application/vnd.openxmlformats-officedocument.presentationml.tags+xml"/>
  <Override PartName="/ppt/tags/tag3031.xml" ContentType="application/vnd.openxmlformats-officedocument.presentationml.tags+xml"/>
  <Override PartName="/ppt/tags/tag3032.xml" ContentType="application/vnd.openxmlformats-officedocument.presentationml.tags+xml"/>
  <Override PartName="/ppt/tags/tag3033.xml" ContentType="application/vnd.openxmlformats-officedocument.presentationml.tags+xml"/>
  <Override PartName="/ppt/tags/tag3034.xml" ContentType="application/vnd.openxmlformats-officedocument.presentationml.tags+xml"/>
  <Override PartName="/ppt/tags/tag3035.xml" ContentType="application/vnd.openxmlformats-officedocument.presentationml.tags+xml"/>
  <Override PartName="/ppt/tags/tag3036.xml" ContentType="application/vnd.openxmlformats-officedocument.presentationml.tags+xml"/>
  <Override PartName="/ppt/tags/tag3037.xml" ContentType="application/vnd.openxmlformats-officedocument.presentationml.tags+xml"/>
  <Override PartName="/ppt/tags/tag3038.xml" ContentType="application/vnd.openxmlformats-officedocument.presentationml.tags+xml"/>
  <Override PartName="/ppt/tags/tag3039.xml" ContentType="application/vnd.openxmlformats-officedocument.presentationml.tags+xml"/>
  <Override PartName="/ppt/tags/tag304.xml" ContentType="application/vnd.openxmlformats-officedocument.presentationml.tags+xml"/>
  <Override PartName="/ppt/tags/tag3040.xml" ContentType="application/vnd.openxmlformats-officedocument.presentationml.tags+xml"/>
  <Override PartName="/ppt/tags/tag3041.xml" ContentType="application/vnd.openxmlformats-officedocument.presentationml.tags+xml"/>
  <Override PartName="/ppt/tags/tag3042.xml" ContentType="application/vnd.openxmlformats-officedocument.presentationml.tags+xml"/>
  <Override PartName="/ppt/tags/tag3043.xml" ContentType="application/vnd.openxmlformats-officedocument.presentationml.tags+xml"/>
  <Override PartName="/ppt/tags/tag3044.xml" ContentType="application/vnd.openxmlformats-officedocument.presentationml.tags+xml"/>
  <Override PartName="/ppt/tags/tag3045.xml" ContentType="application/vnd.openxmlformats-officedocument.presentationml.tags+xml"/>
  <Override PartName="/ppt/tags/tag3046.xml" ContentType="application/vnd.openxmlformats-officedocument.presentationml.tags+xml"/>
  <Override PartName="/ppt/tags/tag3047.xml" ContentType="application/vnd.openxmlformats-officedocument.presentationml.tags+xml"/>
  <Override PartName="/ppt/tags/tag3048.xml" ContentType="application/vnd.openxmlformats-officedocument.presentationml.tags+xml"/>
  <Override PartName="/ppt/tags/tag3049.xml" ContentType="application/vnd.openxmlformats-officedocument.presentationml.tags+xml"/>
  <Override PartName="/ppt/tags/tag305.xml" ContentType="application/vnd.openxmlformats-officedocument.presentationml.tags+xml"/>
  <Override PartName="/ppt/tags/tag3050.xml" ContentType="application/vnd.openxmlformats-officedocument.presentationml.tags+xml"/>
  <Override PartName="/ppt/tags/tag3051.xml" ContentType="application/vnd.openxmlformats-officedocument.presentationml.tags+xml"/>
  <Override PartName="/ppt/tags/tag3052.xml" ContentType="application/vnd.openxmlformats-officedocument.presentationml.tags+xml"/>
  <Override PartName="/ppt/tags/tag3053.xml" ContentType="application/vnd.openxmlformats-officedocument.presentationml.tags+xml"/>
  <Override PartName="/ppt/tags/tag3054.xml" ContentType="application/vnd.openxmlformats-officedocument.presentationml.tags+xml"/>
  <Override PartName="/ppt/tags/tag3055.xml" ContentType="application/vnd.openxmlformats-officedocument.presentationml.tags+xml"/>
  <Override PartName="/ppt/tags/tag3056.xml" ContentType="application/vnd.openxmlformats-officedocument.presentationml.tags+xml"/>
  <Override PartName="/ppt/tags/tag3057.xml" ContentType="application/vnd.openxmlformats-officedocument.presentationml.tags+xml"/>
  <Override PartName="/ppt/tags/tag3058.xml" ContentType="application/vnd.openxmlformats-officedocument.presentationml.tags+xml"/>
  <Override PartName="/ppt/tags/tag3059.xml" ContentType="application/vnd.openxmlformats-officedocument.presentationml.tags+xml"/>
  <Override PartName="/ppt/tags/tag306.xml" ContentType="application/vnd.openxmlformats-officedocument.presentationml.tags+xml"/>
  <Override PartName="/ppt/tags/tag3060.xml" ContentType="application/vnd.openxmlformats-officedocument.presentationml.tags+xml"/>
  <Override PartName="/ppt/tags/tag3061.xml" ContentType="application/vnd.openxmlformats-officedocument.presentationml.tags+xml"/>
  <Override PartName="/ppt/tags/tag3062.xml" ContentType="application/vnd.openxmlformats-officedocument.presentationml.tags+xml"/>
  <Override PartName="/ppt/tags/tag3063.xml" ContentType="application/vnd.openxmlformats-officedocument.presentationml.tags+xml"/>
  <Override PartName="/ppt/tags/tag3064.xml" ContentType="application/vnd.openxmlformats-officedocument.presentationml.tags+xml"/>
  <Override PartName="/ppt/tags/tag3065.xml" ContentType="application/vnd.openxmlformats-officedocument.presentationml.tags+xml"/>
  <Override PartName="/ppt/tags/tag3066.xml" ContentType="application/vnd.openxmlformats-officedocument.presentationml.tags+xml"/>
  <Override PartName="/ppt/tags/tag3067.xml" ContentType="application/vnd.openxmlformats-officedocument.presentationml.tags+xml"/>
  <Override PartName="/ppt/tags/tag3068.xml" ContentType="application/vnd.openxmlformats-officedocument.presentationml.tags+xml"/>
  <Override PartName="/ppt/tags/tag3069.xml" ContentType="application/vnd.openxmlformats-officedocument.presentationml.tags+xml"/>
  <Override PartName="/ppt/tags/tag307.xml" ContentType="application/vnd.openxmlformats-officedocument.presentationml.tags+xml"/>
  <Override PartName="/ppt/tags/tag3070.xml" ContentType="application/vnd.openxmlformats-officedocument.presentationml.tags+xml"/>
  <Override PartName="/ppt/tags/tag3071.xml" ContentType="application/vnd.openxmlformats-officedocument.presentationml.tags+xml"/>
  <Override PartName="/ppt/tags/tag3072.xml" ContentType="application/vnd.openxmlformats-officedocument.presentationml.tags+xml"/>
  <Override PartName="/ppt/tags/tag3073.xml" ContentType="application/vnd.openxmlformats-officedocument.presentationml.tags+xml"/>
  <Override PartName="/ppt/tags/tag3074.xml" ContentType="application/vnd.openxmlformats-officedocument.presentationml.tags+xml"/>
  <Override PartName="/ppt/tags/tag3075.xml" ContentType="application/vnd.openxmlformats-officedocument.presentationml.tags+xml"/>
  <Override PartName="/ppt/tags/tag3076.xml" ContentType="application/vnd.openxmlformats-officedocument.presentationml.tags+xml"/>
  <Override PartName="/ppt/tags/tag3077.xml" ContentType="application/vnd.openxmlformats-officedocument.presentationml.tags+xml"/>
  <Override PartName="/ppt/tags/tag3078.xml" ContentType="application/vnd.openxmlformats-officedocument.presentationml.tags+xml"/>
  <Override PartName="/ppt/tags/tag3079.xml" ContentType="application/vnd.openxmlformats-officedocument.presentationml.tags+xml"/>
  <Override PartName="/ppt/tags/tag308.xml" ContentType="application/vnd.openxmlformats-officedocument.presentationml.tags+xml"/>
  <Override PartName="/ppt/tags/tag3080.xml" ContentType="application/vnd.openxmlformats-officedocument.presentationml.tags+xml"/>
  <Override PartName="/ppt/tags/tag3081.xml" ContentType="application/vnd.openxmlformats-officedocument.presentationml.tags+xml"/>
  <Override PartName="/ppt/tags/tag3082.xml" ContentType="application/vnd.openxmlformats-officedocument.presentationml.tags+xml"/>
  <Override PartName="/ppt/tags/tag3083.xml" ContentType="application/vnd.openxmlformats-officedocument.presentationml.tags+xml"/>
  <Override PartName="/ppt/tags/tag3084.xml" ContentType="application/vnd.openxmlformats-officedocument.presentationml.tags+xml"/>
  <Override PartName="/ppt/tags/tag3085.xml" ContentType="application/vnd.openxmlformats-officedocument.presentationml.tags+xml"/>
  <Override PartName="/ppt/tags/tag3086.xml" ContentType="application/vnd.openxmlformats-officedocument.presentationml.tags+xml"/>
  <Override PartName="/ppt/tags/tag3087.xml" ContentType="application/vnd.openxmlformats-officedocument.presentationml.tags+xml"/>
  <Override PartName="/ppt/tags/tag3088.xml" ContentType="application/vnd.openxmlformats-officedocument.presentationml.tags+xml"/>
  <Override PartName="/ppt/tags/tag3089.xml" ContentType="application/vnd.openxmlformats-officedocument.presentationml.tags+xml"/>
  <Override PartName="/ppt/tags/tag309.xml" ContentType="application/vnd.openxmlformats-officedocument.presentationml.tags+xml"/>
  <Override PartName="/ppt/tags/tag3090.xml" ContentType="application/vnd.openxmlformats-officedocument.presentationml.tags+xml"/>
  <Override PartName="/ppt/tags/tag3091.xml" ContentType="application/vnd.openxmlformats-officedocument.presentationml.tags+xml"/>
  <Override PartName="/ppt/tags/tag3092.xml" ContentType="application/vnd.openxmlformats-officedocument.presentationml.tags+xml"/>
  <Override PartName="/ppt/tags/tag3093.xml" ContentType="application/vnd.openxmlformats-officedocument.presentationml.tags+xml"/>
  <Override PartName="/ppt/tags/tag3094.xml" ContentType="application/vnd.openxmlformats-officedocument.presentationml.tags+xml"/>
  <Override PartName="/ppt/tags/tag3095.xml" ContentType="application/vnd.openxmlformats-officedocument.presentationml.tags+xml"/>
  <Override PartName="/ppt/tags/tag3096.xml" ContentType="application/vnd.openxmlformats-officedocument.presentationml.tags+xml"/>
  <Override PartName="/ppt/tags/tag3097.xml" ContentType="application/vnd.openxmlformats-officedocument.presentationml.tags+xml"/>
  <Override PartName="/ppt/tags/tag3098.xml" ContentType="application/vnd.openxmlformats-officedocument.presentationml.tags+xml"/>
  <Override PartName="/ppt/tags/tag309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00.xml" ContentType="application/vnd.openxmlformats-officedocument.presentationml.tags+xml"/>
  <Override PartName="/ppt/tags/tag3101.xml" ContentType="application/vnd.openxmlformats-officedocument.presentationml.tags+xml"/>
  <Override PartName="/ppt/tags/tag3102.xml" ContentType="application/vnd.openxmlformats-officedocument.presentationml.tags+xml"/>
  <Override PartName="/ppt/tags/tag3103.xml" ContentType="application/vnd.openxmlformats-officedocument.presentationml.tags+xml"/>
  <Override PartName="/ppt/tags/tag3104.xml" ContentType="application/vnd.openxmlformats-officedocument.presentationml.tags+xml"/>
  <Override PartName="/ppt/tags/tag3105.xml" ContentType="application/vnd.openxmlformats-officedocument.presentationml.tags+xml"/>
  <Override PartName="/ppt/tags/tag3106.xml" ContentType="application/vnd.openxmlformats-officedocument.presentationml.tags+xml"/>
  <Override PartName="/ppt/tags/tag3107.xml" ContentType="application/vnd.openxmlformats-officedocument.presentationml.tags+xml"/>
  <Override PartName="/ppt/tags/tag3108.xml" ContentType="application/vnd.openxmlformats-officedocument.presentationml.tags+xml"/>
  <Override PartName="/ppt/tags/tag3109.xml" ContentType="application/vnd.openxmlformats-officedocument.presentationml.tags+xml"/>
  <Override PartName="/ppt/tags/tag311.xml" ContentType="application/vnd.openxmlformats-officedocument.presentationml.tags+xml"/>
  <Override PartName="/ppt/tags/tag3110.xml" ContentType="application/vnd.openxmlformats-officedocument.presentationml.tags+xml"/>
  <Override PartName="/ppt/tags/tag3111.xml" ContentType="application/vnd.openxmlformats-officedocument.presentationml.tags+xml"/>
  <Override PartName="/ppt/tags/tag3112.xml" ContentType="application/vnd.openxmlformats-officedocument.presentationml.tags+xml"/>
  <Override PartName="/ppt/tags/tag3113.xml" ContentType="application/vnd.openxmlformats-officedocument.presentationml.tags+xml"/>
  <Override PartName="/ppt/tags/tag3114.xml" ContentType="application/vnd.openxmlformats-officedocument.presentationml.tags+xml"/>
  <Override PartName="/ppt/tags/tag3115.xml" ContentType="application/vnd.openxmlformats-officedocument.presentationml.tags+xml"/>
  <Override PartName="/ppt/tags/tag3116.xml" ContentType="application/vnd.openxmlformats-officedocument.presentationml.tags+xml"/>
  <Override PartName="/ppt/tags/tag3117.xml" ContentType="application/vnd.openxmlformats-officedocument.presentationml.tags+xml"/>
  <Override PartName="/ppt/tags/tag3118.xml" ContentType="application/vnd.openxmlformats-officedocument.presentationml.tags+xml"/>
  <Override PartName="/ppt/tags/tag3119.xml" ContentType="application/vnd.openxmlformats-officedocument.presentationml.tags+xml"/>
  <Override PartName="/ppt/tags/tag312.xml" ContentType="application/vnd.openxmlformats-officedocument.presentationml.tags+xml"/>
  <Override PartName="/ppt/tags/tag3120.xml" ContentType="application/vnd.openxmlformats-officedocument.presentationml.tags+xml"/>
  <Override PartName="/ppt/tags/tag3121.xml" ContentType="application/vnd.openxmlformats-officedocument.presentationml.tags+xml"/>
  <Override PartName="/ppt/tags/tag3122.xml" ContentType="application/vnd.openxmlformats-officedocument.presentationml.tags+xml"/>
  <Override PartName="/ppt/tags/tag3123.xml" ContentType="application/vnd.openxmlformats-officedocument.presentationml.tags+xml"/>
  <Override PartName="/ppt/tags/tag3124.xml" ContentType="application/vnd.openxmlformats-officedocument.presentationml.tags+xml"/>
  <Override PartName="/ppt/tags/tag3125.xml" ContentType="application/vnd.openxmlformats-officedocument.presentationml.tags+xml"/>
  <Override PartName="/ppt/tags/tag3126.xml" ContentType="application/vnd.openxmlformats-officedocument.presentationml.tags+xml"/>
  <Override PartName="/ppt/tags/tag3127.xml" ContentType="application/vnd.openxmlformats-officedocument.presentationml.tags+xml"/>
  <Override PartName="/ppt/tags/tag3128.xml" ContentType="application/vnd.openxmlformats-officedocument.presentationml.tags+xml"/>
  <Override PartName="/ppt/tags/tag3129.xml" ContentType="application/vnd.openxmlformats-officedocument.presentationml.tags+xml"/>
  <Override PartName="/ppt/tags/tag313.xml" ContentType="application/vnd.openxmlformats-officedocument.presentationml.tags+xml"/>
  <Override PartName="/ppt/tags/tag3130.xml" ContentType="application/vnd.openxmlformats-officedocument.presentationml.tags+xml"/>
  <Override PartName="/ppt/tags/tag3131.xml" ContentType="application/vnd.openxmlformats-officedocument.presentationml.tags+xml"/>
  <Override PartName="/ppt/tags/tag3132.xml" ContentType="application/vnd.openxmlformats-officedocument.presentationml.tags+xml"/>
  <Override PartName="/ppt/tags/tag3133.xml" ContentType="application/vnd.openxmlformats-officedocument.presentationml.tags+xml"/>
  <Override PartName="/ppt/tags/tag3134.xml" ContentType="application/vnd.openxmlformats-officedocument.presentationml.tags+xml"/>
  <Override PartName="/ppt/tags/tag3135.xml" ContentType="application/vnd.openxmlformats-officedocument.presentationml.tags+xml"/>
  <Override PartName="/ppt/tags/tag3136.xml" ContentType="application/vnd.openxmlformats-officedocument.presentationml.tags+xml"/>
  <Override PartName="/ppt/tags/tag3137.xml" ContentType="application/vnd.openxmlformats-officedocument.presentationml.tags+xml"/>
  <Override PartName="/ppt/tags/tag3138.xml" ContentType="application/vnd.openxmlformats-officedocument.presentationml.tags+xml"/>
  <Override PartName="/ppt/tags/tag3139.xml" ContentType="application/vnd.openxmlformats-officedocument.presentationml.tags+xml"/>
  <Override PartName="/ppt/tags/tag314.xml" ContentType="application/vnd.openxmlformats-officedocument.presentationml.tags+xml"/>
  <Override PartName="/ppt/tags/tag3140.xml" ContentType="application/vnd.openxmlformats-officedocument.presentationml.tags+xml"/>
  <Override PartName="/ppt/tags/tag3141.xml" ContentType="application/vnd.openxmlformats-officedocument.presentationml.tags+xml"/>
  <Override PartName="/ppt/tags/tag3142.xml" ContentType="application/vnd.openxmlformats-officedocument.presentationml.tags+xml"/>
  <Override PartName="/ppt/tags/tag3143.xml" ContentType="application/vnd.openxmlformats-officedocument.presentationml.tags+xml"/>
  <Override PartName="/ppt/tags/tag3144.xml" ContentType="application/vnd.openxmlformats-officedocument.presentationml.tags+xml"/>
  <Override PartName="/ppt/tags/tag3145.xml" ContentType="application/vnd.openxmlformats-officedocument.presentationml.tags+xml"/>
  <Override PartName="/ppt/tags/tag3146.xml" ContentType="application/vnd.openxmlformats-officedocument.presentationml.tags+xml"/>
  <Override PartName="/ppt/tags/tag3147.xml" ContentType="application/vnd.openxmlformats-officedocument.presentationml.tags+xml"/>
  <Override PartName="/ppt/tags/tag3148.xml" ContentType="application/vnd.openxmlformats-officedocument.presentationml.tags+xml"/>
  <Override PartName="/ppt/tags/tag3149.xml" ContentType="application/vnd.openxmlformats-officedocument.presentationml.tags+xml"/>
  <Override PartName="/ppt/tags/tag315.xml" ContentType="application/vnd.openxmlformats-officedocument.presentationml.tags+xml"/>
  <Override PartName="/ppt/tags/tag3150.xml" ContentType="application/vnd.openxmlformats-officedocument.presentationml.tags+xml"/>
  <Override PartName="/ppt/tags/tag3151.xml" ContentType="application/vnd.openxmlformats-officedocument.presentationml.tags+xml"/>
  <Override PartName="/ppt/tags/tag3152.xml" ContentType="application/vnd.openxmlformats-officedocument.presentationml.tags+xml"/>
  <Override PartName="/ppt/tags/tag3153.xml" ContentType="application/vnd.openxmlformats-officedocument.presentationml.tags+xml"/>
  <Override PartName="/ppt/tags/tag3154.xml" ContentType="application/vnd.openxmlformats-officedocument.presentationml.tags+xml"/>
  <Override PartName="/ppt/tags/tag3155.xml" ContentType="application/vnd.openxmlformats-officedocument.presentationml.tags+xml"/>
  <Override PartName="/ppt/tags/tag3156.xml" ContentType="application/vnd.openxmlformats-officedocument.presentationml.tags+xml"/>
  <Override PartName="/ppt/tags/tag3157.xml" ContentType="application/vnd.openxmlformats-officedocument.presentationml.tags+xml"/>
  <Override PartName="/ppt/tags/tag3158.xml" ContentType="application/vnd.openxmlformats-officedocument.presentationml.tags+xml"/>
  <Override PartName="/ppt/tags/tag3159.xml" ContentType="application/vnd.openxmlformats-officedocument.presentationml.tags+xml"/>
  <Override PartName="/ppt/tags/tag316.xml" ContentType="application/vnd.openxmlformats-officedocument.presentationml.tags+xml"/>
  <Override PartName="/ppt/tags/tag3160.xml" ContentType="application/vnd.openxmlformats-officedocument.presentationml.tags+xml"/>
  <Override PartName="/ppt/tags/tag3161.xml" ContentType="application/vnd.openxmlformats-officedocument.presentationml.tags+xml"/>
  <Override PartName="/ppt/tags/tag3162.xml" ContentType="application/vnd.openxmlformats-officedocument.presentationml.tags+xml"/>
  <Override PartName="/ppt/tags/tag3163.xml" ContentType="application/vnd.openxmlformats-officedocument.presentationml.tags+xml"/>
  <Override PartName="/ppt/tags/tag3164.xml" ContentType="application/vnd.openxmlformats-officedocument.presentationml.tags+xml"/>
  <Override PartName="/ppt/tags/tag3165.xml" ContentType="application/vnd.openxmlformats-officedocument.presentationml.tags+xml"/>
  <Override PartName="/ppt/tags/tag3166.xml" ContentType="application/vnd.openxmlformats-officedocument.presentationml.tags+xml"/>
  <Override PartName="/ppt/tags/tag3167.xml" ContentType="application/vnd.openxmlformats-officedocument.presentationml.tags+xml"/>
  <Override PartName="/ppt/tags/tag3168.xml" ContentType="application/vnd.openxmlformats-officedocument.presentationml.tags+xml"/>
  <Override PartName="/ppt/tags/tag3169.xml" ContentType="application/vnd.openxmlformats-officedocument.presentationml.tags+xml"/>
  <Override PartName="/ppt/tags/tag317.xml" ContentType="application/vnd.openxmlformats-officedocument.presentationml.tags+xml"/>
  <Override PartName="/ppt/tags/tag3170.xml" ContentType="application/vnd.openxmlformats-officedocument.presentationml.tags+xml"/>
  <Override PartName="/ppt/tags/tag3171.xml" ContentType="application/vnd.openxmlformats-officedocument.presentationml.tags+xml"/>
  <Override PartName="/ppt/tags/tag3172.xml" ContentType="application/vnd.openxmlformats-officedocument.presentationml.tags+xml"/>
  <Override PartName="/ppt/tags/tag3173.xml" ContentType="application/vnd.openxmlformats-officedocument.presentationml.tags+xml"/>
  <Override PartName="/ppt/tags/tag3174.xml" ContentType="application/vnd.openxmlformats-officedocument.presentationml.tags+xml"/>
  <Override PartName="/ppt/tags/tag3175.xml" ContentType="application/vnd.openxmlformats-officedocument.presentationml.tags+xml"/>
  <Override PartName="/ppt/tags/tag3176.xml" ContentType="application/vnd.openxmlformats-officedocument.presentationml.tags+xml"/>
  <Override PartName="/ppt/tags/tag3177.xml" ContentType="application/vnd.openxmlformats-officedocument.presentationml.tags+xml"/>
  <Override PartName="/ppt/tags/tag3178.xml" ContentType="application/vnd.openxmlformats-officedocument.presentationml.tags+xml"/>
  <Override PartName="/ppt/tags/tag3179.xml" ContentType="application/vnd.openxmlformats-officedocument.presentationml.tags+xml"/>
  <Override PartName="/ppt/tags/tag318.xml" ContentType="application/vnd.openxmlformats-officedocument.presentationml.tags+xml"/>
  <Override PartName="/ppt/tags/tag3180.xml" ContentType="application/vnd.openxmlformats-officedocument.presentationml.tags+xml"/>
  <Override PartName="/ppt/tags/tag3181.xml" ContentType="application/vnd.openxmlformats-officedocument.presentationml.tags+xml"/>
  <Override PartName="/ppt/tags/tag3182.xml" ContentType="application/vnd.openxmlformats-officedocument.presentationml.tags+xml"/>
  <Override PartName="/ppt/tags/tag3183.xml" ContentType="application/vnd.openxmlformats-officedocument.presentationml.tags+xml"/>
  <Override PartName="/ppt/tags/tag3184.xml" ContentType="application/vnd.openxmlformats-officedocument.presentationml.tags+xml"/>
  <Override PartName="/ppt/tags/tag3185.xml" ContentType="application/vnd.openxmlformats-officedocument.presentationml.tags+xml"/>
  <Override PartName="/ppt/tags/tag3186.xml" ContentType="application/vnd.openxmlformats-officedocument.presentationml.tags+xml"/>
  <Override PartName="/ppt/tags/tag3187.xml" ContentType="application/vnd.openxmlformats-officedocument.presentationml.tags+xml"/>
  <Override PartName="/ppt/tags/tag3188.xml" ContentType="application/vnd.openxmlformats-officedocument.presentationml.tags+xml"/>
  <Override PartName="/ppt/tags/tag3189.xml" ContentType="application/vnd.openxmlformats-officedocument.presentationml.tags+xml"/>
  <Override PartName="/ppt/tags/tag319.xml" ContentType="application/vnd.openxmlformats-officedocument.presentationml.tags+xml"/>
  <Override PartName="/ppt/tags/tag3190.xml" ContentType="application/vnd.openxmlformats-officedocument.presentationml.tags+xml"/>
  <Override PartName="/ppt/tags/tag3191.xml" ContentType="application/vnd.openxmlformats-officedocument.presentationml.tags+xml"/>
  <Override PartName="/ppt/tags/tag3192.xml" ContentType="application/vnd.openxmlformats-officedocument.presentationml.tags+xml"/>
  <Override PartName="/ppt/tags/tag3193.xml" ContentType="application/vnd.openxmlformats-officedocument.presentationml.tags+xml"/>
  <Override PartName="/ppt/tags/tag3194.xml" ContentType="application/vnd.openxmlformats-officedocument.presentationml.tags+xml"/>
  <Override PartName="/ppt/tags/tag3195.xml" ContentType="application/vnd.openxmlformats-officedocument.presentationml.tags+xml"/>
  <Override PartName="/ppt/tags/tag3196.xml" ContentType="application/vnd.openxmlformats-officedocument.presentationml.tags+xml"/>
  <Override PartName="/ppt/tags/tag3197.xml" ContentType="application/vnd.openxmlformats-officedocument.presentationml.tags+xml"/>
  <Override PartName="/ppt/tags/tag3198.xml" ContentType="application/vnd.openxmlformats-officedocument.presentationml.tags+xml"/>
  <Override PartName="/ppt/tags/tag319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00.xml" ContentType="application/vnd.openxmlformats-officedocument.presentationml.tags+xml"/>
  <Override PartName="/ppt/tags/tag3201.xml" ContentType="application/vnd.openxmlformats-officedocument.presentationml.tags+xml"/>
  <Override PartName="/ppt/tags/tag3202.xml" ContentType="application/vnd.openxmlformats-officedocument.presentationml.tags+xml"/>
  <Override PartName="/ppt/tags/tag3203.xml" ContentType="application/vnd.openxmlformats-officedocument.presentationml.tags+xml"/>
  <Override PartName="/ppt/tags/tag3204.xml" ContentType="application/vnd.openxmlformats-officedocument.presentationml.tags+xml"/>
  <Override PartName="/ppt/tags/tag3205.xml" ContentType="application/vnd.openxmlformats-officedocument.presentationml.tags+xml"/>
  <Override PartName="/ppt/tags/tag3206.xml" ContentType="application/vnd.openxmlformats-officedocument.presentationml.tags+xml"/>
  <Override PartName="/ppt/tags/tag3207.xml" ContentType="application/vnd.openxmlformats-officedocument.presentationml.tags+xml"/>
  <Override PartName="/ppt/tags/tag3208.xml" ContentType="application/vnd.openxmlformats-officedocument.presentationml.tags+xml"/>
  <Override PartName="/ppt/tags/tag3209.xml" ContentType="application/vnd.openxmlformats-officedocument.presentationml.tags+xml"/>
  <Override PartName="/ppt/tags/tag321.xml" ContentType="application/vnd.openxmlformats-officedocument.presentationml.tags+xml"/>
  <Override PartName="/ppt/tags/tag3210.xml" ContentType="application/vnd.openxmlformats-officedocument.presentationml.tags+xml"/>
  <Override PartName="/ppt/tags/tag3211.xml" ContentType="application/vnd.openxmlformats-officedocument.presentationml.tags+xml"/>
  <Override PartName="/ppt/tags/tag3212.xml" ContentType="application/vnd.openxmlformats-officedocument.presentationml.tags+xml"/>
  <Override PartName="/ppt/tags/tag3213.xml" ContentType="application/vnd.openxmlformats-officedocument.presentationml.tags+xml"/>
  <Override PartName="/ppt/tags/tag3214.xml" ContentType="application/vnd.openxmlformats-officedocument.presentationml.tags+xml"/>
  <Override PartName="/ppt/tags/tag3215.xml" ContentType="application/vnd.openxmlformats-officedocument.presentationml.tags+xml"/>
  <Override PartName="/ppt/tags/tag3216.xml" ContentType="application/vnd.openxmlformats-officedocument.presentationml.tags+xml"/>
  <Override PartName="/ppt/tags/tag3217.xml" ContentType="application/vnd.openxmlformats-officedocument.presentationml.tags+xml"/>
  <Override PartName="/ppt/tags/tag3218.xml" ContentType="application/vnd.openxmlformats-officedocument.presentationml.tags+xml"/>
  <Override PartName="/ppt/tags/tag3219.xml" ContentType="application/vnd.openxmlformats-officedocument.presentationml.tags+xml"/>
  <Override PartName="/ppt/tags/tag322.xml" ContentType="application/vnd.openxmlformats-officedocument.presentationml.tags+xml"/>
  <Override PartName="/ppt/tags/tag3220.xml" ContentType="application/vnd.openxmlformats-officedocument.presentationml.tags+xml"/>
  <Override PartName="/ppt/tags/tag3221.xml" ContentType="application/vnd.openxmlformats-officedocument.presentationml.tags+xml"/>
  <Override PartName="/ppt/tags/tag3222.xml" ContentType="application/vnd.openxmlformats-officedocument.presentationml.tags+xml"/>
  <Override PartName="/ppt/tags/tag3223.xml" ContentType="application/vnd.openxmlformats-officedocument.presentationml.tags+xml"/>
  <Override PartName="/ppt/tags/tag3224.xml" ContentType="application/vnd.openxmlformats-officedocument.presentationml.tags+xml"/>
  <Override PartName="/ppt/tags/tag3225.xml" ContentType="application/vnd.openxmlformats-officedocument.presentationml.tags+xml"/>
  <Override PartName="/ppt/tags/tag3226.xml" ContentType="application/vnd.openxmlformats-officedocument.presentationml.tags+xml"/>
  <Override PartName="/ppt/tags/tag3227.xml" ContentType="application/vnd.openxmlformats-officedocument.presentationml.tags+xml"/>
  <Override PartName="/ppt/tags/tag3228.xml" ContentType="application/vnd.openxmlformats-officedocument.presentationml.tags+xml"/>
  <Override PartName="/ppt/tags/tag3229.xml" ContentType="application/vnd.openxmlformats-officedocument.presentationml.tags+xml"/>
  <Override PartName="/ppt/tags/tag323.xml" ContentType="application/vnd.openxmlformats-officedocument.presentationml.tags+xml"/>
  <Override PartName="/ppt/tags/tag3230.xml" ContentType="application/vnd.openxmlformats-officedocument.presentationml.tags+xml"/>
  <Override PartName="/ppt/tags/tag3231.xml" ContentType="application/vnd.openxmlformats-officedocument.presentationml.tags+xml"/>
  <Override PartName="/ppt/tags/tag3232.xml" ContentType="application/vnd.openxmlformats-officedocument.presentationml.tags+xml"/>
  <Override PartName="/ppt/tags/tag3233.xml" ContentType="application/vnd.openxmlformats-officedocument.presentationml.tags+xml"/>
  <Override PartName="/ppt/tags/tag3234.xml" ContentType="application/vnd.openxmlformats-officedocument.presentationml.tags+xml"/>
  <Override PartName="/ppt/tags/tag3235.xml" ContentType="application/vnd.openxmlformats-officedocument.presentationml.tags+xml"/>
  <Override PartName="/ppt/tags/tag3236.xml" ContentType="application/vnd.openxmlformats-officedocument.presentationml.tags+xml"/>
  <Override PartName="/ppt/tags/tag3237.xml" ContentType="application/vnd.openxmlformats-officedocument.presentationml.tags+xml"/>
  <Override PartName="/ppt/tags/tag3238.xml" ContentType="application/vnd.openxmlformats-officedocument.presentationml.tags+xml"/>
  <Override PartName="/ppt/tags/tag3239.xml" ContentType="application/vnd.openxmlformats-officedocument.presentationml.tags+xml"/>
  <Override PartName="/ppt/tags/tag324.xml" ContentType="application/vnd.openxmlformats-officedocument.presentationml.tags+xml"/>
  <Override PartName="/ppt/tags/tag3240.xml" ContentType="application/vnd.openxmlformats-officedocument.presentationml.tags+xml"/>
  <Override PartName="/ppt/tags/tag3241.xml" ContentType="application/vnd.openxmlformats-officedocument.presentationml.tags+xml"/>
  <Override PartName="/ppt/tags/tag3242.xml" ContentType="application/vnd.openxmlformats-officedocument.presentationml.tags+xml"/>
  <Override PartName="/ppt/tags/tag3243.xml" ContentType="application/vnd.openxmlformats-officedocument.presentationml.tags+xml"/>
  <Override PartName="/ppt/tags/tag3244.xml" ContentType="application/vnd.openxmlformats-officedocument.presentationml.tags+xml"/>
  <Override PartName="/ppt/tags/tag3245.xml" ContentType="application/vnd.openxmlformats-officedocument.presentationml.tags+xml"/>
  <Override PartName="/ppt/tags/tag3246.xml" ContentType="application/vnd.openxmlformats-officedocument.presentationml.tags+xml"/>
  <Override PartName="/ppt/tags/tag3247.xml" ContentType="application/vnd.openxmlformats-officedocument.presentationml.tags+xml"/>
  <Override PartName="/ppt/tags/tag3248.xml" ContentType="application/vnd.openxmlformats-officedocument.presentationml.tags+xml"/>
  <Override PartName="/ppt/tags/tag3249.xml" ContentType="application/vnd.openxmlformats-officedocument.presentationml.tags+xml"/>
  <Override PartName="/ppt/tags/tag325.xml" ContentType="application/vnd.openxmlformats-officedocument.presentationml.tags+xml"/>
  <Override PartName="/ppt/tags/tag3250.xml" ContentType="application/vnd.openxmlformats-officedocument.presentationml.tags+xml"/>
  <Override PartName="/ppt/tags/tag3251.xml" ContentType="application/vnd.openxmlformats-officedocument.presentationml.tags+xml"/>
  <Override PartName="/ppt/tags/tag3252.xml" ContentType="application/vnd.openxmlformats-officedocument.presentationml.tags+xml"/>
  <Override PartName="/ppt/tags/tag3253.xml" ContentType="application/vnd.openxmlformats-officedocument.presentationml.tags+xml"/>
  <Override PartName="/ppt/tags/tag3254.xml" ContentType="application/vnd.openxmlformats-officedocument.presentationml.tags+xml"/>
  <Override PartName="/ppt/tags/tag3255.xml" ContentType="application/vnd.openxmlformats-officedocument.presentationml.tags+xml"/>
  <Override PartName="/ppt/tags/tag3256.xml" ContentType="application/vnd.openxmlformats-officedocument.presentationml.tags+xml"/>
  <Override PartName="/ppt/tags/tag3257.xml" ContentType="application/vnd.openxmlformats-officedocument.presentationml.tags+xml"/>
  <Override PartName="/ppt/tags/tag3258.xml" ContentType="application/vnd.openxmlformats-officedocument.presentationml.tags+xml"/>
  <Override PartName="/ppt/tags/tag3259.xml" ContentType="application/vnd.openxmlformats-officedocument.presentationml.tags+xml"/>
  <Override PartName="/ppt/tags/tag326.xml" ContentType="application/vnd.openxmlformats-officedocument.presentationml.tags+xml"/>
  <Override PartName="/ppt/tags/tag3260.xml" ContentType="application/vnd.openxmlformats-officedocument.presentationml.tags+xml"/>
  <Override PartName="/ppt/tags/tag3261.xml" ContentType="application/vnd.openxmlformats-officedocument.presentationml.tags+xml"/>
  <Override PartName="/ppt/tags/tag3262.xml" ContentType="application/vnd.openxmlformats-officedocument.presentationml.tags+xml"/>
  <Override PartName="/ppt/tags/tag3263.xml" ContentType="application/vnd.openxmlformats-officedocument.presentationml.tags+xml"/>
  <Override PartName="/ppt/tags/tag3264.xml" ContentType="application/vnd.openxmlformats-officedocument.presentationml.tags+xml"/>
  <Override PartName="/ppt/tags/tag3265.xml" ContentType="application/vnd.openxmlformats-officedocument.presentationml.tags+xml"/>
  <Override PartName="/ppt/tags/tag3266.xml" ContentType="application/vnd.openxmlformats-officedocument.presentationml.tags+xml"/>
  <Override PartName="/ppt/tags/tag3267.xml" ContentType="application/vnd.openxmlformats-officedocument.presentationml.tags+xml"/>
  <Override PartName="/ppt/tags/tag3268.xml" ContentType="application/vnd.openxmlformats-officedocument.presentationml.tags+xml"/>
  <Override PartName="/ppt/tags/tag3269.xml" ContentType="application/vnd.openxmlformats-officedocument.presentationml.tags+xml"/>
  <Override PartName="/ppt/tags/tag327.xml" ContentType="application/vnd.openxmlformats-officedocument.presentationml.tags+xml"/>
  <Override PartName="/ppt/tags/tag3270.xml" ContentType="application/vnd.openxmlformats-officedocument.presentationml.tags+xml"/>
  <Override PartName="/ppt/tags/tag3271.xml" ContentType="application/vnd.openxmlformats-officedocument.presentationml.tags+xml"/>
  <Override PartName="/ppt/tags/tag3272.xml" ContentType="application/vnd.openxmlformats-officedocument.presentationml.tags+xml"/>
  <Override PartName="/ppt/tags/tag3273.xml" ContentType="application/vnd.openxmlformats-officedocument.presentationml.tags+xml"/>
  <Override PartName="/ppt/tags/tag3274.xml" ContentType="application/vnd.openxmlformats-officedocument.presentationml.tags+xml"/>
  <Override PartName="/ppt/tags/tag3275.xml" ContentType="application/vnd.openxmlformats-officedocument.presentationml.tags+xml"/>
  <Override PartName="/ppt/tags/tag3276.xml" ContentType="application/vnd.openxmlformats-officedocument.presentationml.tags+xml"/>
  <Override PartName="/ppt/tags/tag3277.xml" ContentType="application/vnd.openxmlformats-officedocument.presentationml.tags+xml"/>
  <Override PartName="/ppt/tags/tag3278.xml" ContentType="application/vnd.openxmlformats-officedocument.presentationml.tags+xml"/>
  <Override PartName="/ppt/tags/tag3279.xml" ContentType="application/vnd.openxmlformats-officedocument.presentationml.tags+xml"/>
  <Override PartName="/ppt/tags/tag328.xml" ContentType="application/vnd.openxmlformats-officedocument.presentationml.tags+xml"/>
  <Override PartName="/ppt/tags/tag3280.xml" ContentType="application/vnd.openxmlformats-officedocument.presentationml.tags+xml"/>
  <Override PartName="/ppt/tags/tag3281.xml" ContentType="application/vnd.openxmlformats-officedocument.presentationml.tags+xml"/>
  <Override PartName="/ppt/tags/tag3282.xml" ContentType="application/vnd.openxmlformats-officedocument.presentationml.tags+xml"/>
  <Override PartName="/ppt/tags/tag3283.xml" ContentType="application/vnd.openxmlformats-officedocument.presentationml.tags+xml"/>
  <Override PartName="/ppt/tags/tag3284.xml" ContentType="application/vnd.openxmlformats-officedocument.presentationml.tags+xml"/>
  <Override PartName="/ppt/tags/tag3285.xml" ContentType="application/vnd.openxmlformats-officedocument.presentationml.tags+xml"/>
  <Override PartName="/ppt/tags/tag3286.xml" ContentType="application/vnd.openxmlformats-officedocument.presentationml.tags+xml"/>
  <Override PartName="/ppt/tags/tag3287.xml" ContentType="application/vnd.openxmlformats-officedocument.presentationml.tags+xml"/>
  <Override PartName="/ppt/tags/tag3288.xml" ContentType="application/vnd.openxmlformats-officedocument.presentationml.tags+xml"/>
  <Override PartName="/ppt/tags/tag3289.xml" ContentType="application/vnd.openxmlformats-officedocument.presentationml.tags+xml"/>
  <Override PartName="/ppt/tags/tag329.xml" ContentType="application/vnd.openxmlformats-officedocument.presentationml.tags+xml"/>
  <Override PartName="/ppt/tags/tag3290.xml" ContentType="application/vnd.openxmlformats-officedocument.presentationml.tags+xml"/>
  <Override PartName="/ppt/tags/tag3291.xml" ContentType="application/vnd.openxmlformats-officedocument.presentationml.tags+xml"/>
  <Override PartName="/ppt/tags/tag3292.xml" ContentType="application/vnd.openxmlformats-officedocument.presentationml.tags+xml"/>
  <Override PartName="/ppt/tags/tag3293.xml" ContentType="application/vnd.openxmlformats-officedocument.presentationml.tags+xml"/>
  <Override PartName="/ppt/tags/tag3294.xml" ContentType="application/vnd.openxmlformats-officedocument.presentationml.tags+xml"/>
  <Override PartName="/ppt/tags/tag3295.xml" ContentType="application/vnd.openxmlformats-officedocument.presentationml.tags+xml"/>
  <Override PartName="/ppt/tags/tag3296.xml" ContentType="application/vnd.openxmlformats-officedocument.presentationml.tags+xml"/>
  <Override PartName="/ppt/tags/tag3297.xml" ContentType="application/vnd.openxmlformats-officedocument.presentationml.tags+xml"/>
  <Override PartName="/ppt/tags/tag3298.xml" ContentType="application/vnd.openxmlformats-officedocument.presentationml.tags+xml"/>
  <Override PartName="/ppt/tags/tag329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00.xml" ContentType="application/vnd.openxmlformats-officedocument.presentationml.tags+xml"/>
  <Override PartName="/ppt/tags/tag3301.xml" ContentType="application/vnd.openxmlformats-officedocument.presentationml.tags+xml"/>
  <Override PartName="/ppt/tags/tag3302.xml" ContentType="application/vnd.openxmlformats-officedocument.presentationml.tags+xml"/>
  <Override PartName="/ppt/tags/tag3303.xml" ContentType="application/vnd.openxmlformats-officedocument.presentationml.tags+xml"/>
  <Override PartName="/ppt/tags/tag3304.xml" ContentType="application/vnd.openxmlformats-officedocument.presentationml.tags+xml"/>
  <Override PartName="/ppt/tags/tag3305.xml" ContentType="application/vnd.openxmlformats-officedocument.presentationml.tags+xml"/>
  <Override PartName="/ppt/tags/tag3306.xml" ContentType="application/vnd.openxmlformats-officedocument.presentationml.tags+xml"/>
  <Override PartName="/ppt/tags/tag3307.xml" ContentType="application/vnd.openxmlformats-officedocument.presentationml.tags+xml"/>
  <Override PartName="/ppt/tags/tag3308.xml" ContentType="application/vnd.openxmlformats-officedocument.presentationml.tags+xml"/>
  <Override PartName="/ppt/tags/tag3309.xml" ContentType="application/vnd.openxmlformats-officedocument.presentationml.tags+xml"/>
  <Override PartName="/ppt/tags/tag331.xml" ContentType="application/vnd.openxmlformats-officedocument.presentationml.tags+xml"/>
  <Override PartName="/ppt/tags/tag3310.xml" ContentType="application/vnd.openxmlformats-officedocument.presentationml.tags+xml"/>
  <Override PartName="/ppt/tags/tag3311.xml" ContentType="application/vnd.openxmlformats-officedocument.presentationml.tags+xml"/>
  <Override PartName="/ppt/tags/tag3312.xml" ContentType="application/vnd.openxmlformats-officedocument.presentationml.tags+xml"/>
  <Override PartName="/ppt/tags/tag3313.xml" ContentType="application/vnd.openxmlformats-officedocument.presentationml.tags+xml"/>
  <Override PartName="/ppt/tags/tag3314.xml" ContentType="application/vnd.openxmlformats-officedocument.presentationml.tags+xml"/>
  <Override PartName="/ppt/tags/tag3315.xml" ContentType="application/vnd.openxmlformats-officedocument.presentationml.tags+xml"/>
  <Override PartName="/ppt/tags/tag3316.xml" ContentType="application/vnd.openxmlformats-officedocument.presentationml.tags+xml"/>
  <Override PartName="/ppt/tags/tag3317.xml" ContentType="application/vnd.openxmlformats-officedocument.presentationml.tags+xml"/>
  <Override PartName="/ppt/tags/tag3318.xml" ContentType="application/vnd.openxmlformats-officedocument.presentationml.tags+xml"/>
  <Override PartName="/ppt/tags/tag3319.xml" ContentType="application/vnd.openxmlformats-officedocument.presentationml.tags+xml"/>
  <Override PartName="/ppt/tags/tag332.xml" ContentType="application/vnd.openxmlformats-officedocument.presentationml.tags+xml"/>
  <Override PartName="/ppt/tags/tag3320.xml" ContentType="application/vnd.openxmlformats-officedocument.presentationml.tags+xml"/>
  <Override PartName="/ppt/tags/tag3321.xml" ContentType="application/vnd.openxmlformats-officedocument.presentationml.tags+xml"/>
  <Override PartName="/ppt/tags/tag3322.xml" ContentType="application/vnd.openxmlformats-officedocument.presentationml.tags+xml"/>
  <Override PartName="/ppt/tags/tag3323.xml" ContentType="application/vnd.openxmlformats-officedocument.presentationml.tags+xml"/>
  <Override PartName="/ppt/tags/tag3324.xml" ContentType="application/vnd.openxmlformats-officedocument.presentationml.tags+xml"/>
  <Override PartName="/ppt/tags/tag3325.xml" ContentType="application/vnd.openxmlformats-officedocument.presentationml.tags+xml"/>
  <Override PartName="/ppt/tags/tag3326.xml" ContentType="application/vnd.openxmlformats-officedocument.presentationml.tags+xml"/>
  <Override PartName="/ppt/tags/tag3327.xml" ContentType="application/vnd.openxmlformats-officedocument.presentationml.tags+xml"/>
  <Override PartName="/ppt/tags/tag3328.xml" ContentType="application/vnd.openxmlformats-officedocument.presentationml.tags+xml"/>
  <Override PartName="/ppt/tags/tag3329.xml" ContentType="application/vnd.openxmlformats-officedocument.presentationml.tags+xml"/>
  <Override PartName="/ppt/tags/tag333.xml" ContentType="application/vnd.openxmlformats-officedocument.presentationml.tags+xml"/>
  <Override PartName="/ppt/tags/tag3330.xml" ContentType="application/vnd.openxmlformats-officedocument.presentationml.tags+xml"/>
  <Override PartName="/ppt/tags/tag3331.xml" ContentType="application/vnd.openxmlformats-officedocument.presentationml.tags+xml"/>
  <Override PartName="/ppt/tags/tag3332.xml" ContentType="application/vnd.openxmlformats-officedocument.presentationml.tags+xml"/>
  <Override PartName="/ppt/tags/tag3333.xml" ContentType="application/vnd.openxmlformats-officedocument.presentationml.tags+xml"/>
  <Override PartName="/ppt/tags/tag3334.xml" ContentType="application/vnd.openxmlformats-officedocument.presentationml.tags+xml"/>
  <Override PartName="/ppt/tags/tag3335.xml" ContentType="application/vnd.openxmlformats-officedocument.presentationml.tags+xml"/>
  <Override PartName="/ppt/tags/tag3336.xml" ContentType="application/vnd.openxmlformats-officedocument.presentationml.tags+xml"/>
  <Override PartName="/ppt/tags/tag3337.xml" ContentType="application/vnd.openxmlformats-officedocument.presentationml.tags+xml"/>
  <Override PartName="/ppt/tags/tag3338.xml" ContentType="application/vnd.openxmlformats-officedocument.presentationml.tags+xml"/>
  <Override PartName="/ppt/tags/tag3339.xml" ContentType="application/vnd.openxmlformats-officedocument.presentationml.tags+xml"/>
  <Override PartName="/ppt/tags/tag334.xml" ContentType="application/vnd.openxmlformats-officedocument.presentationml.tags+xml"/>
  <Override PartName="/ppt/tags/tag3340.xml" ContentType="application/vnd.openxmlformats-officedocument.presentationml.tags+xml"/>
  <Override PartName="/ppt/tags/tag3341.xml" ContentType="application/vnd.openxmlformats-officedocument.presentationml.tags+xml"/>
  <Override PartName="/ppt/tags/tag3342.xml" ContentType="application/vnd.openxmlformats-officedocument.presentationml.tags+xml"/>
  <Override PartName="/ppt/tags/tag3343.xml" ContentType="application/vnd.openxmlformats-officedocument.presentationml.tags+xml"/>
  <Override PartName="/ppt/tags/tag3344.xml" ContentType="application/vnd.openxmlformats-officedocument.presentationml.tags+xml"/>
  <Override PartName="/ppt/tags/tag3345.xml" ContentType="application/vnd.openxmlformats-officedocument.presentationml.tags+xml"/>
  <Override PartName="/ppt/tags/tag3346.xml" ContentType="application/vnd.openxmlformats-officedocument.presentationml.tags+xml"/>
  <Override PartName="/ppt/tags/tag3347.xml" ContentType="application/vnd.openxmlformats-officedocument.presentationml.tags+xml"/>
  <Override PartName="/ppt/tags/tag3348.xml" ContentType="application/vnd.openxmlformats-officedocument.presentationml.tags+xml"/>
  <Override PartName="/ppt/tags/tag3349.xml" ContentType="application/vnd.openxmlformats-officedocument.presentationml.tags+xml"/>
  <Override PartName="/ppt/tags/tag335.xml" ContentType="application/vnd.openxmlformats-officedocument.presentationml.tags+xml"/>
  <Override PartName="/ppt/tags/tag3350.xml" ContentType="application/vnd.openxmlformats-officedocument.presentationml.tags+xml"/>
  <Override PartName="/ppt/tags/tag3351.xml" ContentType="application/vnd.openxmlformats-officedocument.presentationml.tags+xml"/>
  <Override PartName="/ppt/tags/tag3352.xml" ContentType="application/vnd.openxmlformats-officedocument.presentationml.tags+xml"/>
  <Override PartName="/ppt/tags/tag3353.xml" ContentType="application/vnd.openxmlformats-officedocument.presentationml.tags+xml"/>
  <Override PartName="/ppt/tags/tag3354.xml" ContentType="application/vnd.openxmlformats-officedocument.presentationml.tags+xml"/>
  <Override PartName="/ppt/tags/tag3355.xml" ContentType="application/vnd.openxmlformats-officedocument.presentationml.tags+xml"/>
  <Override PartName="/ppt/tags/tag3356.xml" ContentType="application/vnd.openxmlformats-officedocument.presentationml.tags+xml"/>
  <Override PartName="/ppt/tags/tag3357.xml" ContentType="application/vnd.openxmlformats-officedocument.presentationml.tags+xml"/>
  <Override PartName="/ppt/tags/tag3358.xml" ContentType="application/vnd.openxmlformats-officedocument.presentationml.tags+xml"/>
  <Override PartName="/ppt/tags/tag3359.xml" ContentType="application/vnd.openxmlformats-officedocument.presentationml.tags+xml"/>
  <Override PartName="/ppt/tags/tag336.xml" ContentType="application/vnd.openxmlformats-officedocument.presentationml.tags+xml"/>
  <Override PartName="/ppt/tags/tag3360.xml" ContentType="application/vnd.openxmlformats-officedocument.presentationml.tags+xml"/>
  <Override PartName="/ppt/tags/tag3361.xml" ContentType="application/vnd.openxmlformats-officedocument.presentationml.tags+xml"/>
  <Override PartName="/ppt/tags/tag3362.xml" ContentType="application/vnd.openxmlformats-officedocument.presentationml.tags+xml"/>
  <Override PartName="/ppt/tags/tag3363.xml" ContentType="application/vnd.openxmlformats-officedocument.presentationml.tags+xml"/>
  <Override PartName="/ppt/tags/tag3364.xml" ContentType="application/vnd.openxmlformats-officedocument.presentationml.tags+xml"/>
  <Override PartName="/ppt/tags/tag3365.xml" ContentType="application/vnd.openxmlformats-officedocument.presentationml.tags+xml"/>
  <Override PartName="/ppt/tags/tag3366.xml" ContentType="application/vnd.openxmlformats-officedocument.presentationml.tags+xml"/>
  <Override PartName="/ppt/tags/tag3367.xml" ContentType="application/vnd.openxmlformats-officedocument.presentationml.tags+xml"/>
  <Override PartName="/ppt/tags/tag3368.xml" ContentType="application/vnd.openxmlformats-officedocument.presentationml.tags+xml"/>
  <Override PartName="/ppt/tags/tag3369.xml" ContentType="application/vnd.openxmlformats-officedocument.presentationml.tags+xml"/>
  <Override PartName="/ppt/tags/tag337.xml" ContentType="application/vnd.openxmlformats-officedocument.presentationml.tags+xml"/>
  <Override PartName="/ppt/tags/tag3370.xml" ContentType="application/vnd.openxmlformats-officedocument.presentationml.tags+xml"/>
  <Override PartName="/ppt/tags/tag3371.xml" ContentType="application/vnd.openxmlformats-officedocument.presentationml.tags+xml"/>
  <Override PartName="/ppt/tags/tag3372.xml" ContentType="application/vnd.openxmlformats-officedocument.presentationml.tags+xml"/>
  <Override PartName="/ppt/tags/tag3373.xml" ContentType="application/vnd.openxmlformats-officedocument.presentationml.tags+xml"/>
  <Override PartName="/ppt/tags/tag3374.xml" ContentType="application/vnd.openxmlformats-officedocument.presentationml.tags+xml"/>
  <Override PartName="/ppt/tags/tag3375.xml" ContentType="application/vnd.openxmlformats-officedocument.presentationml.tags+xml"/>
  <Override PartName="/ppt/tags/tag3376.xml" ContentType="application/vnd.openxmlformats-officedocument.presentationml.tags+xml"/>
  <Override PartName="/ppt/tags/tag3377.xml" ContentType="application/vnd.openxmlformats-officedocument.presentationml.tags+xml"/>
  <Override PartName="/ppt/tags/tag3378.xml" ContentType="application/vnd.openxmlformats-officedocument.presentationml.tags+xml"/>
  <Override PartName="/ppt/tags/tag3379.xml" ContentType="application/vnd.openxmlformats-officedocument.presentationml.tags+xml"/>
  <Override PartName="/ppt/tags/tag338.xml" ContentType="application/vnd.openxmlformats-officedocument.presentationml.tags+xml"/>
  <Override PartName="/ppt/tags/tag3380.xml" ContentType="application/vnd.openxmlformats-officedocument.presentationml.tags+xml"/>
  <Override PartName="/ppt/tags/tag3381.xml" ContentType="application/vnd.openxmlformats-officedocument.presentationml.tags+xml"/>
  <Override PartName="/ppt/tags/tag3382.xml" ContentType="application/vnd.openxmlformats-officedocument.presentationml.tags+xml"/>
  <Override PartName="/ppt/tags/tag3383.xml" ContentType="application/vnd.openxmlformats-officedocument.presentationml.tags+xml"/>
  <Override PartName="/ppt/tags/tag3384.xml" ContentType="application/vnd.openxmlformats-officedocument.presentationml.tags+xml"/>
  <Override PartName="/ppt/tags/tag3385.xml" ContentType="application/vnd.openxmlformats-officedocument.presentationml.tags+xml"/>
  <Override PartName="/ppt/tags/tag3386.xml" ContentType="application/vnd.openxmlformats-officedocument.presentationml.tags+xml"/>
  <Override PartName="/ppt/tags/tag3387.xml" ContentType="application/vnd.openxmlformats-officedocument.presentationml.tags+xml"/>
  <Override PartName="/ppt/tags/tag3388.xml" ContentType="application/vnd.openxmlformats-officedocument.presentationml.tags+xml"/>
  <Override PartName="/ppt/tags/tag3389.xml" ContentType="application/vnd.openxmlformats-officedocument.presentationml.tags+xml"/>
  <Override PartName="/ppt/tags/tag339.xml" ContentType="application/vnd.openxmlformats-officedocument.presentationml.tags+xml"/>
  <Override PartName="/ppt/tags/tag3390.xml" ContentType="application/vnd.openxmlformats-officedocument.presentationml.tags+xml"/>
  <Override PartName="/ppt/tags/tag3391.xml" ContentType="application/vnd.openxmlformats-officedocument.presentationml.tags+xml"/>
  <Override PartName="/ppt/tags/tag3392.xml" ContentType="application/vnd.openxmlformats-officedocument.presentationml.tags+xml"/>
  <Override PartName="/ppt/tags/tag3393.xml" ContentType="application/vnd.openxmlformats-officedocument.presentationml.tags+xml"/>
  <Override PartName="/ppt/tags/tag3394.xml" ContentType="application/vnd.openxmlformats-officedocument.presentationml.tags+xml"/>
  <Override PartName="/ppt/tags/tag3395.xml" ContentType="application/vnd.openxmlformats-officedocument.presentationml.tags+xml"/>
  <Override PartName="/ppt/tags/tag3396.xml" ContentType="application/vnd.openxmlformats-officedocument.presentationml.tags+xml"/>
  <Override PartName="/ppt/tags/tag3397.xml" ContentType="application/vnd.openxmlformats-officedocument.presentationml.tags+xml"/>
  <Override PartName="/ppt/tags/tag3398.xml" ContentType="application/vnd.openxmlformats-officedocument.presentationml.tags+xml"/>
  <Override PartName="/ppt/tags/tag339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00.xml" ContentType="application/vnd.openxmlformats-officedocument.presentationml.tags+xml"/>
  <Override PartName="/ppt/tags/tag3401.xml" ContentType="application/vnd.openxmlformats-officedocument.presentationml.tags+xml"/>
  <Override PartName="/ppt/tags/tag3402.xml" ContentType="application/vnd.openxmlformats-officedocument.presentationml.tags+xml"/>
  <Override PartName="/ppt/tags/tag3403.xml" ContentType="application/vnd.openxmlformats-officedocument.presentationml.tags+xml"/>
  <Override PartName="/ppt/tags/tag3404.xml" ContentType="application/vnd.openxmlformats-officedocument.presentationml.tags+xml"/>
  <Override PartName="/ppt/tags/tag3405.xml" ContentType="application/vnd.openxmlformats-officedocument.presentationml.tags+xml"/>
  <Override PartName="/ppt/tags/tag3406.xml" ContentType="application/vnd.openxmlformats-officedocument.presentationml.tags+xml"/>
  <Override PartName="/ppt/tags/tag3407.xml" ContentType="application/vnd.openxmlformats-officedocument.presentationml.tags+xml"/>
  <Override PartName="/ppt/tags/tag3408.xml" ContentType="application/vnd.openxmlformats-officedocument.presentationml.tags+xml"/>
  <Override PartName="/ppt/tags/tag3409.xml" ContentType="application/vnd.openxmlformats-officedocument.presentationml.tags+xml"/>
  <Override PartName="/ppt/tags/tag341.xml" ContentType="application/vnd.openxmlformats-officedocument.presentationml.tags+xml"/>
  <Override PartName="/ppt/tags/tag3410.xml" ContentType="application/vnd.openxmlformats-officedocument.presentationml.tags+xml"/>
  <Override PartName="/ppt/tags/tag3411.xml" ContentType="application/vnd.openxmlformats-officedocument.presentationml.tags+xml"/>
  <Override PartName="/ppt/tags/tag3412.xml" ContentType="application/vnd.openxmlformats-officedocument.presentationml.tags+xml"/>
  <Override PartName="/ppt/tags/tag3413.xml" ContentType="application/vnd.openxmlformats-officedocument.presentationml.tags+xml"/>
  <Override PartName="/ppt/tags/tag3414.xml" ContentType="application/vnd.openxmlformats-officedocument.presentationml.tags+xml"/>
  <Override PartName="/ppt/tags/tag3415.xml" ContentType="application/vnd.openxmlformats-officedocument.presentationml.tags+xml"/>
  <Override PartName="/ppt/tags/tag3416.xml" ContentType="application/vnd.openxmlformats-officedocument.presentationml.tags+xml"/>
  <Override PartName="/ppt/tags/tag3417.xml" ContentType="application/vnd.openxmlformats-officedocument.presentationml.tags+xml"/>
  <Override PartName="/ppt/tags/tag3418.xml" ContentType="application/vnd.openxmlformats-officedocument.presentationml.tags+xml"/>
  <Override PartName="/ppt/tags/tag3419.xml" ContentType="application/vnd.openxmlformats-officedocument.presentationml.tags+xml"/>
  <Override PartName="/ppt/tags/tag342.xml" ContentType="application/vnd.openxmlformats-officedocument.presentationml.tags+xml"/>
  <Override PartName="/ppt/tags/tag3420.xml" ContentType="application/vnd.openxmlformats-officedocument.presentationml.tags+xml"/>
  <Override PartName="/ppt/tags/tag3421.xml" ContentType="application/vnd.openxmlformats-officedocument.presentationml.tags+xml"/>
  <Override PartName="/ppt/tags/tag3422.xml" ContentType="application/vnd.openxmlformats-officedocument.presentationml.tags+xml"/>
  <Override PartName="/ppt/tags/tag3423.xml" ContentType="application/vnd.openxmlformats-officedocument.presentationml.tags+xml"/>
  <Override PartName="/ppt/tags/tag3424.xml" ContentType="application/vnd.openxmlformats-officedocument.presentationml.tags+xml"/>
  <Override PartName="/ppt/tags/tag3425.xml" ContentType="application/vnd.openxmlformats-officedocument.presentationml.tags+xml"/>
  <Override PartName="/ppt/tags/tag3426.xml" ContentType="application/vnd.openxmlformats-officedocument.presentationml.tags+xml"/>
  <Override PartName="/ppt/tags/tag3427.xml" ContentType="application/vnd.openxmlformats-officedocument.presentationml.tags+xml"/>
  <Override PartName="/ppt/tags/tag3428.xml" ContentType="application/vnd.openxmlformats-officedocument.presentationml.tags+xml"/>
  <Override PartName="/ppt/tags/tag3429.xml" ContentType="application/vnd.openxmlformats-officedocument.presentationml.tags+xml"/>
  <Override PartName="/ppt/tags/tag343.xml" ContentType="application/vnd.openxmlformats-officedocument.presentationml.tags+xml"/>
  <Override PartName="/ppt/tags/tag3430.xml" ContentType="application/vnd.openxmlformats-officedocument.presentationml.tags+xml"/>
  <Override PartName="/ppt/tags/tag3431.xml" ContentType="application/vnd.openxmlformats-officedocument.presentationml.tags+xml"/>
  <Override PartName="/ppt/tags/tag3432.xml" ContentType="application/vnd.openxmlformats-officedocument.presentationml.tags+xml"/>
  <Override PartName="/ppt/tags/tag3433.xml" ContentType="application/vnd.openxmlformats-officedocument.presentationml.tags+xml"/>
  <Override PartName="/ppt/tags/tag3434.xml" ContentType="application/vnd.openxmlformats-officedocument.presentationml.tags+xml"/>
  <Override PartName="/ppt/tags/tag3435.xml" ContentType="application/vnd.openxmlformats-officedocument.presentationml.tags+xml"/>
  <Override PartName="/ppt/tags/tag3436.xml" ContentType="application/vnd.openxmlformats-officedocument.presentationml.tags+xml"/>
  <Override PartName="/ppt/tags/tag3437.xml" ContentType="application/vnd.openxmlformats-officedocument.presentationml.tags+xml"/>
  <Override PartName="/ppt/tags/tag3438.xml" ContentType="application/vnd.openxmlformats-officedocument.presentationml.tags+xml"/>
  <Override PartName="/ppt/tags/tag3439.xml" ContentType="application/vnd.openxmlformats-officedocument.presentationml.tags+xml"/>
  <Override PartName="/ppt/tags/tag344.xml" ContentType="application/vnd.openxmlformats-officedocument.presentationml.tags+xml"/>
  <Override PartName="/ppt/tags/tag3440.xml" ContentType="application/vnd.openxmlformats-officedocument.presentationml.tags+xml"/>
  <Override PartName="/ppt/tags/tag3441.xml" ContentType="application/vnd.openxmlformats-officedocument.presentationml.tags+xml"/>
  <Override PartName="/ppt/tags/tag3442.xml" ContentType="application/vnd.openxmlformats-officedocument.presentationml.tags+xml"/>
  <Override PartName="/ppt/tags/tag3443.xml" ContentType="application/vnd.openxmlformats-officedocument.presentationml.tags+xml"/>
  <Override PartName="/ppt/tags/tag3444.xml" ContentType="application/vnd.openxmlformats-officedocument.presentationml.tags+xml"/>
  <Override PartName="/ppt/tags/tag3445.xml" ContentType="application/vnd.openxmlformats-officedocument.presentationml.tags+xml"/>
  <Override PartName="/ppt/tags/tag3446.xml" ContentType="application/vnd.openxmlformats-officedocument.presentationml.tags+xml"/>
  <Override PartName="/ppt/tags/tag3447.xml" ContentType="application/vnd.openxmlformats-officedocument.presentationml.tags+xml"/>
  <Override PartName="/ppt/tags/tag3448.xml" ContentType="application/vnd.openxmlformats-officedocument.presentationml.tags+xml"/>
  <Override PartName="/ppt/tags/tag3449.xml" ContentType="application/vnd.openxmlformats-officedocument.presentationml.tags+xml"/>
  <Override PartName="/ppt/tags/tag345.xml" ContentType="application/vnd.openxmlformats-officedocument.presentationml.tags+xml"/>
  <Override PartName="/ppt/tags/tag3450.xml" ContentType="application/vnd.openxmlformats-officedocument.presentationml.tags+xml"/>
  <Override PartName="/ppt/tags/tag3451.xml" ContentType="application/vnd.openxmlformats-officedocument.presentationml.tags+xml"/>
  <Override PartName="/ppt/tags/tag3452.xml" ContentType="application/vnd.openxmlformats-officedocument.presentationml.tags+xml"/>
  <Override PartName="/ppt/tags/tag3453.xml" ContentType="application/vnd.openxmlformats-officedocument.presentationml.tags+xml"/>
  <Override PartName="/ppt/tags/tag3454.xml" ContentType="application/vnd.openxmlformats-officedocument.presentationml.tags+xml"/>
  <Override PartName="/ppt/tags/tag3455.xml" ContentType="application/vnd.openxmlformats-officedocument.presentationml.tags+xml"/>
  <Override PartName="/ppt/tags/tag3456.xml" ContentType="application/vnd.openxmlformats-officedocument.presentationml.tags+xml"/>
  <Override PartName="/ppt/tags/tag3457.xml" ContentType="application/vnd.openxmlformats-officedocument.presentationml.tags+xml"/>
  <Override PartName="/ppt/tags/tag3458.xml" ContentType="application/vnd.openxmlformats-officedocument.presentationml.tags+xml"/>
  <Override PartName="/ppt/tags/tag3459.xml" ContentType="application/vnd.openxmlformats-officedocument.presentationml.tags+xml"/>
  <Override PartName="/ppt/tags/tag346.xml" ContentType="application/vnd.openxmlformats-officedocument.presentationml.tags+xml"/>
  <Override PartName="/ppt/tags/tag3460.xml" ContentType="application/vnd.openxmlformats-officedocument.presentationml.tags+xml"/>
  <Override PartName="/ppt/tags/tag3461.xml" ContentType="application/vnd.openxmlformats-officedocument.presentationml.tags+xml"/>
  <Override PartName="/ppt/tags/tag3462.xml" ContentType="application/vnd.openxmlformats-officedocument.presentationml.tags+xml"/>
  <Override PartName="/ppt/tags/tag3463.xml" ContentType="application/vnd.openxmlformats-officedocument.presentationml.tags+xml"/>
  <Override PartName="/ppt/tags/tag3464.xml" ContentType="application/vnd.openxmlformats-officedocument.presentationml.tags+xml"/>
  <Override PartName="/ppt/tags/tag3465.xml" ContentType="application/vnd.openxmlformats-officedocument.presentationml.tags+xml"/>
  <Override PartName="/ppt/tags/tag3466.xml" ContentType="application/vnd.openxmlformats-officedocument.presentationml.tags+xml"/>
  <Override PartName="/ppt/tags/tag3467.xml" ContentType="application/vnd.openxmlformats-officedocument.presentationml.tags+xml"/>
  <Override PartName="/ppt/tags/tag3468.xml" ContentType="application/vnd.openxmlformats-officedocument.presentationml.tags+xml"/>
  <Override PartName="/ppt/tags/tag3469.xml" ContentType="application/vnd.openxmlformats-officedocument.presentationml.tags+xml"/>
  <Override PartName="/ppt/tags/tag347.xml" ContentType="application/vnd.openxmlformats-officedocument.presentationml.tags+xml"/>
  <Override PartName="/ppt/tags/tag3470.xml" ContentType="application/vnd.openxmlformats-officedocument.presentationml.tags+xml"/>
  <Override PartName="/ppt/tags/tag3471.xml" ContentType="application/vnd.openxmlformats-officedocument.presentationml.tags+xml"/>
  <Override PartName="/ppt/tags/tag3472.xml" ContentType="application/vnd.openxmlformats-officedocument.presentationml.tags+xml"/>
  <Override PartName="/ppt/tags/tag3473.xml" ContentType="application/vnd.openxmlformats-officedocument.presentationml.tags+xml"/>
  <Override PartName="/ppt/tags/tag3474.xml" ContentType="application/vnd.openxmlformats-officedocument.presentationml.tags+xml"/>
  <Override PartName="/ppt/tags/tag3475.xml" ContentType="application/vnd.openxmlformats-officedocument.presentationml.tags+xml"/>
  <Override PartName="/ppt/tags/tag3476.xml" ContentType="application/vnd.openxmlformats-officedocument.presentationml.tags+xml"/>
  <Override PartName="/ppt/tags/tag3477.xml" ContentType="application/vnd.openxmlformats-officedocument.presentationml.tags+xml"/>
  <Override PartName="/ppt/tags/tag3478.xml" ContentType="application/vnd.openxmlformats-officedocument.presentationml.tags+xml"/>
  <Override PartName="/ppt/tags/tag3479.xml" ContentType="application/vnd.openxmlformats-officedocument.presentationml.tags+xml"/>
  <Override PartName="/ppt/tags/tag348.xml" ContentType="application/vnd.openxmlformats-officedocument.presentationml.tags+xml"/>
  <Override PartName="/ppt/tags/tag3480.xml" ContentType="application/vnd.openxmlformats-officedocument.presentationml.tags+xml"/>
  <Override PartName="/ppt/tags/tag3481.xml" ContentType="application/vnd.openxmlformats-officedocument.presentationml.tags+xml"/>
  <Override PartName="/ppt/tags/tag3482.xml" ContentType="application/vnd.openxmlformats-officedocument.presentationml.tags+xml"/>
  <Override PartName="/ppt/tags/tag3483.xml" ContentType="application/vnd.openxmlformats-officedocument.presentationml.tags+xml"/>
  <Override PartName="/ppt/tags/tag3484.xml" ContentType="application/vnd.openxmlformats-officedocument.presentationml.tags+xml"/>
  <Override PartName="/ppt/tags/tag3485.xml" ContentType="application/vnd.openxmlformats-officedocument.presentationml.tags+xml"/>
  <Override PartName="/ppt/tags/tag3486.xml" ContentType="application/vnd.openxmlformats-officedocument.presentationml.tags+xml"/>
  <Override PartName="/ppt/tags/tag3487.xml" ContentType="application/vnd.openxmlformats-officedocument.presentationml.tags+xml"/>
  <Override PartName="/ppt/tags/tag3488.xml" ContentType="application/vnd.openxmlformats-officedocument.presentationml.tags+xml"/>
  <Override PartName="/ppt/tags/tag3489.xml" ContentType="application/vnd.openxmlformats-officedocument.presentationml.tags+xml"/>
  <Override PartName="/ppt/tags/tag349.xml" ContentType="application/vnd.openxmlformats-officedocument.presentationml.tags+xml"/>
  <Override PartName="/ppt/tags/tag3490.xml" ContentType="application/vnd.openxmlformats-officedocument.presentationml.tags+xml"/>
  <Override PartName="/ppt/tags/tag3491.xml" ContentType="application/vnd.openxmlformats-officedocument.presentationml.tags+xml"/>
  <Override PartName="/ppt/tags/tag3492.xml" ContentType="application/vnd.openxmlformats-officedocument.presentationml.tags+xml"/>
  <Override PartName="/ppt/tags/tag3493.xml" ContentType="application/vnd.openxmlformats-officedocument.presentationml.tags+xml"/>
  <Override PartName="/ppt/tags/tag3494.xml" ContentType="application/vnd.openxmlformats-officedocument.presentationml.tags+xml"/>
  <Override PartName="/ppt/tags/tag3495.xml" ContentType="application/vnd.openxmlformats-officedocument.presentationml.tags+xml"/>
  <Override PartName="/ppt/tags/tag3496.xml" ContentType="application/vnd.openxmlformats-officedocument.presentationml.tags+xml"/>
  <Override PartName="/ppt/tags/tag3497.xml" ContentType="application/vnd.openxmlformats-officedocument.presentationml.tags+xml"/>
  <Override PartName="/ppt/tags/tag3498.xml" ContentType="application/vnd.openxmlformats-officedocument.presentationml.tags+xml"/>
  <Override PartName="/ppt/tags/tag349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00.xml" ContentType="application/vnd.openxmlformats-officedocument.presentationml.tags+xml"/>
  <Override PartName="/ppt/tags/tag3501.xml" ContentType="application/vnd.openxmlformats-officedocument.presentationml.tags+xml"/>
  <Override PartName="/ppt/tags/tag3502.xml" ContentType="application/vnd.openxmlformats-officedocument.presentationml.tags+xml"/>
  <Override PartName="/ppt/tags/tag3503.xml" ContentType="application/vnd.openxmlformats-officedocument.presentationml.tags+xml"/>
  <Override PartName="/ppt/tags/tag3504.xml" ContentType="application/vnd.openxmlformats-officedocument.presentationml.tags+xml"/>
  <Override PartName="/ppt/tags/tag3505.xml" ContentType="application/vnd.openxmlformats-officedocument.presentationml.tags+xml"/>
  <Override PartName="/ppt/tags/tag3506.xml" ContentType="application/vnd.openxmlformats-officedocument.presentationml.tags+xml"/>
  <Override PartName="/ppt/tags/tag3507.xml" ContentType="application/vnd.openxmlformats-officedocument.presentationml.tags+xml"/>
  <Override PartName="/ppt/tags/tag3508.xml" ContentType="application/vnd.openxmlformats-officedocument.presentationml.tags+xml"/>
  <Override PartName="/ppt/tags/tag3509.xml" ContentType="application/vnd.openxmlformats-officedocument.presentationml.tags+xml"/>
  <Override PartName="/ppt/tags/tag351.xml" ContentType="application/vnd.openxmlformats-officedocument.presentationml.tags+xml"/>
  <Override PartName="/ppt/tags/tag3510.xml" ContentType="application/vnd.openxmlformats-officedocument.presentationml.tags+xml"/>
  <Override PartName="/ppt/tags/tag3511.xml" ContentType="application/vnd.openxmlformats-officedocument.presentationml.tags+xml"/>
  <Override PartName="/ppt/tags/tag3512.xml" ContentType="application/vnd.openxmlformats-officedocument.presentationml.tags+xml"/>
  <Override PartName="/ppt/tags/tag3513.xml" ContentType="application/vnd.openxmlformats-officedocument.presentationml.tags+xml"/>
  <Override PartName="/ppt/tags/tag3514.xml" ContentType="application/vnd.openxmlformats-officedocument.presentationml.tags+xml"/>
  <Override PartName="/ppt/tags/tag3515.xml" ContentType="application/vnd.openxmlformats-officedocument.presentationml.tags+xml"/>
  <Override PartName="/ppt/tags/tag3516.xml" ContentType="application/vnd.openxmlformats-officedocument.presentationml.tags+xml"/>
  <Override PartName="/ppt/tags/tag3517.xml" ContentType="application/vnd.openxmlformats-officedocument.presentationml.tags+xml"/>
  <Override PartName="/ppt/tags/tag3518.xml" ContentType="application/vnd.openxmlformats-officedocument.presentationml.tags+xml"/>
  <Override PartName="/ppt/tags/tag3519.xml" ContentType="application/vnd.openxmlformats-officedocument.presentationml.tags+xml"/>
  <Override PartName="/ppt/tags/tag352.xml" ContentType="application/vnd.openxmlformats-officedocument.presentationml.tags+xml"/>
  <Override PartName="/ppt/tags/tag3520.xml" ContentType="application/vnd.openxmlformats-officedocument.presentationml.tags+xml"/>
  <Override PartName="/ppt/tags/tag3521.xml" ContentType="application/vnd.openxmlformats-officedocument.presentationml.tags+xml"/>
  <Override PartName="/ppt/tags/tag3522.xml" ContentType="application/vnd.openxmlformats-officedocument.presentationml.tags+xml"/>
  <Override PartName="/ppt/tags/tag3523.xml" ContentType="application/vnd.openxmlformats-officedocument.presentationml.tags+xml"/>
  <Override PartName="/ppt/tags/tag3524.xml" ContentType="application/vnd.openxmlformats-officedocument.presentationml.tags+xml"/>
  <Override PartName="/ppt/tags/tag3525.xml" ContentType="application/vnd.openxmlformats-officedocument.presentationml.tags+xml"/>
  <Override PartName="/ppt/tags/tag3526.xml" ContentType="application/vnd.openxmlformats-officedocument.presentationml.tags+xml"/>
  <Override PartName="/ppt/tags/tag3527.xml" ContentType="application/vnd.openxmlformats-officedocument.presentationml.tags+xml"/>
  <Override PartName="/ppt/tags/tag3528.xml" ContentType="application/vnd.openxmlformats-officedocument.presentationml.tags+xml"/>
  <Override PartName="/ppt/tags/tag3529.xml" ContentType="application/vnd.openxmlformats-officedocument.presentationml.tags+xml"/>
  <Override PartName="/ppt/tags/tag353.xml" ContentType="application/vnd.openxmlformats-officedocument.presentationml.tags+xml"/>
  <Override PartName="/ppt/tags/tag3530.xml" ContentType="application/vnd.openxmlformats-officedocument.presentationml.tags+xml"/>
  <Override PartName="/ppt/tags/tag3531.xml" ContentType="application/vnd.openxmlformats-officedocument.presentationml.tags+xml"/>
  <Override PartName="/ppt/tags/tag3532.xml" ContentType="application/vnd.openxmlformats-officedocument.presentationml.tags+xml"/>
  <Override PartName="/ppt/tags/tag3533.xml" ContentType="application/vnd.openxmlformats-officedocument.presentationml.tags+xml"/>
  <Override PartName="/ppt/tags/tag3534.xml" ContentType="application/vnd.openxmlformats-officedocument.presentationml.tags+xml"/>
  <Override PartName="/ppt/tags/tag3535.xml" ContentType="application/vnd.openxmlformats-officedocument.presentationml.tags+xml"/>
  <Override PartName="/ppt/tags/tag3536.xml" ContentType="application/vnd.openxmlformats-officedocument.presentationml.tags+xml"/>
  <Override PartName="/ppt/tags/tag3537.xml" ContentType="application/vnd.openxmlformats-officedocument.presentationml.tags+xml"/>
  <Override PartName="/ppt/tags/tag3538.xml" ContentType="application/vnd.openxmlformats-officedocument.presentationml.tags+xml"/>
  <Override PartName="/ppt/tags/tag3539.xml" ContentType="application/vnd.openxmlformats-officedocument.presentationml.tags+xml"/>
  <Override PartName="/ppt/tags/tag354.xml" ContentType="application/vnd.openxmlformats-officedocument.presentationml.tags+xml"/>
  <Override PartName="/ppt/tags/tag3540.xml" ContentType="application/vnd.openxmlformats-officedocument.presentationml.tags+xml"/>
  <Override PartName="/ppt/tags/tag3541.xml" ContentType="application/vnd.openxmlformats-officedocument.presentationml.tags+xml"/>
  <Override PartName="/ppt/tags/tag3542.xml" ContentType="application/vnd.openxmlformats-officedocument.presentationml.tags+xml"/>
  <Override PartName="/ppt/tags/tag3543.xml" ContentType="application/vnd.openxmlformats-officedocument.presentationml.tags+xml"/>
  <Override PartName="/ppt/tags/tag3544.xml" ContentType="application/vnd.openxmlformats-officedocument.presentationml.tags+xml"/>
  <Override PartName="/ppt/tags/tag3545.xml" ContentType="application/vnd.openxmlformats-officedocument.presentationml.tags+xml"/>
  <Override PartName="/ppt/tags/tag3546.xml" ContentType="application/vnd.openxmlformats-officedocument.presentationml.tags+xml"/>
  <Override PartName="/ppt/tags/tag3547.xml" ContentType="application/vnd.openxmlformats-officedocument.presentationml.tags+xml"/>
  <Override PartName="/ppt/tags/tag3548.xml" ContentType="application/vnd.openxmlformats-officedocument.presentationml.tags+xml"/>
  <Override PartName="/ppt/tags/tag3549.xml" ContentType="application/vnd.openxmlformats-officedocument.presentationml.tags+xml"/>
  <Override PartName="/ppt/tags/tag355.xml" ContentType="application/vnd.openxmlformats-officedocument.presentationml.tags+xml"/>
  <Override PartName="/ppt/tags/tag3550.xml" ContentType="application/vnd.openxmlformats-officedocument.presentationml.tags+xml"/>
  <Override PartName="/ppt/tags/tag3551.xml" ContentType="application/vnd.openxmlformats-officedocument.presentationml.tags+xml"/>
  <Override PartName="/ppt/tags/tag3552.xml" ContentType="application/vnd.openxmlformats-officedocument.presentationml.tags+xml"/>
  <Override PartName="/ppt/tags/tag3553.xml" ContentType="application/vnd.openxmlformats-officedocument.presentationml.tags+xml"/>
  <Override PartName="/ppt/tags/tag3554.xml" ContentType="application/vnd.openxmlformats-officedocument.presentationml.tags+xml"/>
  <Override PartName="/ppt/tags/tag3555.xml" ContentType="application/vnd.openxmlformats-officedocument.presentationml.tags+xml"/>
  <Override PartName="/ppt/tags/tag3556.xml" ContentType="application/vnd.openxmlformats-officedocument.presentationml.tags+xml"/>
  <Override PartName="/ppt/tags/tag3557.xml" ContentType="application/vnd.openxmlformats-officedocument.presentationml.tags+xml"/>
  <Override PartName="/ppt/tags/tag3558.xml" ContentType="application/vnd.openxmlformats-officedocument.presentationml.tags+xml"/>
  <Override PartName="/ppt/tags/tag3559.xml" ContentType="application/vnd.openxmlformats-officedocument.presentationml.tags+xml"/>
  <Override PartName="/ppt/tags/tag356.xml" ContentType="application/vnd.openxmlformats-officedocument.presentationml.tags+xml"/>
  <Override PartName="/ppt/tags/tag3560.xml" ContentType="application/vnd.openxmlformats-officedocument.presentationml.tags+xml"/>
  <Override PartName="/ppt/tags/tag3561.xml" ContentType="application/vnd.openxmlformats-officedocument.presentationml.tags+xml"/>
  <Override PartName="/ppt/tags/tag3562.xml" ContentType="application/vnd.openxmlformats-officedocument.presentationml.tags+xml"/>
  <Override PartName="/ppt/tags/tag3563.xml" ContentType="application/vnd.openxmlformats-officedocument.presentationml.tags+xml"/>
  <Override PartName="/ppt/tags/tag3564.xml" ContentType="application/vnd.openxmlformats-officedocument.presentationml.tags+xml"/>
  <Override PartName="/ppt/tags/tag3565.xml" ContentType="application/vnd.openxmlformats-officedocument.presentationml.tags+xml"/>
  <Override PartName="/ppt/tags/tag3566.xml" ContentType="application/vnd.openxmlformats-officedocument.presentationml.tags+xml"/>
  <Override PartName="/ppt/tags/tag3567.xml" ContentType="application/vnd.openxmlformats-officedocument.presentationml.tags+xml"/>
  <Override PartName="/ppt/tags/tag3568.xml" ContentType="application/vnd.openxmlformats-officedocument.presentationml.tags+xml"/>
  <Override PartName="/ppt/tags/tag3569.xml" ContentType="application/vnd.openxmlformats-officedocument.presentationml.tags+xml"/>
  <Override PartName="/ppt/tags/tag357.xml" ContentType="application/vnd.openxmlformats-officedocument.presentationml.tags+xml"/>
  <Override PartName="/ppt/tags/tag3570.xml" ContentType="application/vnd.openxmlformats-officedocument.presentationml.tags+xml"/>
  <Override PartName="/ppt/tags/tag3571.xml" ContentType="application/vnd.openxmlformats-officedocument.presentationml.tags+xml"/>
  <Override PartName="/ppt/tags/tag3572.xml" ContentType="application/vnd.openxmlformats-officedocument.presentationml.tags+xml"/>
  <Override PartName="/ppt/tags/tag3573.xml" ContentType="application/vnd.openxmlformats-officedocument.presentationml.tags+xml"/>
  <Override PartName="/ppt/tags/tag3574.xml" ContentType="application/vnd.openxmlformats-officedocument.presentationml.tags+xml"/>
  <Override PartName="/ppt/tags/tag3575.xml" ContentType="application/vnd.openxmlformats-officedocument.presentationml.tags+xml"/>
  <Override PartName="/ppt/tags/tag3576.xml" ContentType="application/vnd.openxmlformats-officedocument.presentationml.tags+xml"/>
  <Override PartName="/ppt/tags/tag3577.xml" ContentType="application/vnd.openxmlformats-officedocument.presentationml.tags+xml"/>
  <Override PartName="/ppt/tags/tag3578.xml" ContentType="application/vnd.openxmlformats-officedocument.presentationml.tags+xml"/>
  <Override PartName="/ppt/tags/tag3579.xml" ContentType="application/vnd.openxmlformats-officedocument.presentationml.tags+xml"/>
  <Override PartName="/ppt/tags/tag358.xml" ContentType="application/vnd.openxmlformats-officedocument.presentationml.tags+xml"/>
  <Override PartName="/ppt/tags/tag3580.xml" ContentType="application/vnd.openxmlformats-officedocument.presentationml.tags+xml"/>
  <Override PartName="/ppt/tags/tag3581.xml" ContentType="application/vnd.openxmlformats-officedocument.presentationml.tags+xml"/>
  <Override PartName="/ppt/tags/tag3582.xml" ContentType="application/vnd.openxmlformats-officedocument.presentationml.tags+xml"/>
  <Override PartName="/ppt/tags/tag3583.xml" ContentType="application/vnd.openxmlformats-officedocument.presentationml.tags+xml"/>
  <Override PartName="/ppt/tags/tag3584.xml" ContentType="application/vnd.openxmlformats-officedocument.presentationml.tags+xml"/>
  <Override PartName="/ppt/tags/tag3585.xml" ContentType="application/vnd.openxmlformats-officedocument.presentationml.tags+xml"/>
  <Override PartName="/ppt/tags/tag3586.xml" ContentType="application/vnd.openxmlformats-officedocument.presentationml.tags+xml"/>
  <Override PartName="/ppt/tags/tag3587.xml" ContentType="application/vnd.openxmlformats-officedocument.presentationml.tags+xml"/>
  <Override PartName="/ppt/tags/tag3588.xml" ContentType="application/vnd.openxmlformats-officedocument.presentationml.tags+xml"/>
  <Override PartName="/ppt/tags/tag3589.xml" ContentType="application/vnd.openxmlformats-officedocument.presentationml.tags+xml"/>
  <Override PartName="/ppt/tags/tag359.xml" ContentType="application/vnd.openxmlformats-officedocument.presentationml.tags+xml"/>
  <Override PartName="/ppt/tags/tag3590.xml" ContentType="application/vnd.openxmlformats-officedocument.presentationml.tags+xml"/>
  <Override PartName="/ppt/tags/tag3591.xml" ContentType="application/vnd.openxmlformats-officedocument.presentationml.tags+xml"/>
  <Override PartName="/ppt/tags/tag3592.xml" ContentType="application/vnd.openxmlformats-officedocument.presentationml.tags+xml"/>
  <Override PartName="/ppt/tags/tag3593.xml" ContentType="application/vnd.openxmlformats-officedocument.presentationml.tags+xml"/>
  <Override PartName="/ppt/tags/tag3594.xml" ContentType="application/vnd.openxmlformats-officedocument.presentationml.tags+xml"/>
  <Override PartName="/ppt/tags/tag3595.xml" ContentType="application/vnd.openxmlformats-officedocument.presentationml.tags+xml"/>
  <Override PartName="/ppt/tags/tag3596.xml" ContentType="application/vnd.openxmlformats-officedocument.presentationml.tags+xml"/>
  <Override PartName="/ppt/tags/tag3597.xml" ContentType="application/vnd.openxmlformats-officedocument.presentationml.tags+xml"/>
  <Override PartName="/ppt/tags/tag3598.xml" ContentType="application/vnd.openxmlformats-officedocument.presentationml.tags+xml"/>
  <Override PartName="/ppt/tags/tag359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00.xml" ContentType="application/vnd.openxmlformats-officedocument.presentationml.tags+xml"/>
  <Override PartName="/ppt/tags/tag3601.xml" ContentType="application/vnd.openxmlformats-officedocument.presentationml.tags+xml"/>
  <Override PartName="/ppt/tags/tag3602.xml" ContentType="application/vnd.openxmlformats-officedocument.presentationml.tags+xml"/>
  <Override PartName="/ppt/tags/tag3603.xml" ContentType="application/vnd.openxmlformats-officedocument.presentationml.tags+xml"/>
  <Override PartName="/ppt/tags/tag3604.xml" ContentType="application/vnd.openxmlformats-officedocument.presentationml.tags+xml"/>
  <Override PartName="/ppt/tags/tag3605.xml" ContentType="application/vnd.openxmlformats-officedocument.presentationml.tags+xml"/>
  <Override PartName="/ppt/tags/tag3606.xml" ContentType="application/vnd.openxmlformats-officedocument.presentationml.tags+xml"/>
  <Override PartName="/ppt/tags/tag3607.xml" ContentType="application/vnd.openxmlformats-officedocument.presentationml.tags+xml"/>
  <Override PartName="/ppt/tags/tag3608.xml" ContentType="application/vnd.openxmlformats-officedocument.presentationml.tags+xml"/>
  <Override PartName="/ppt/tags/tag3609.xml" ContentType="application/vnd.openxmlformats-officedocument.presentationml.tags+xml"/>
  <Override PartName="/ppt/tags/tag361.xml" ContentType="application/vnd.openxmlformats-officedocument.presentationml.tags+xml"/>
  <Override PartName="/ppt/tags/tag3610.xml" ContentType="application/vnd.openxmlformats-officedocument.presentationml.tags+xml"/>
  <Override PartName="/ppt/tags/tag3611.xml" ContentType="application/vnd.openxmlformats-officedocument.presentationml.tags+xml"/>
  <Override PartName="/ppt/tags/tag3612.xml" ContentType="application/vnd.openxmlformats-officedocument.presentationml.tags+xml"/>
  <Override PartName="/ppt/tags/tag3613.xml" ContentType="application/vnd.openxmlformats-officedocument.presentationml.tags+xml"/>
  <Override PartName="/ppt/tags/tag3614.xml" ContentType="application/vnd.openxmlformats-officedocument.presentationml.tags+xml"/>
  <Override PartName="/ppt/tags/tag3615.xml" ContentType="application/vnd.openxmlformats-officedocument.presentationml.tags+xml"/>
  <Override PartName="/ppt/tags/tag3616.xml" ContentType="application/vnd.openxmlformats-officedocument.presentationml.tags+xml"/>
  <Override PartName="/ppt/tags/tag3617.xml" ContentType="application/vnd.openxmlformats-officedocument.presentationml.tags+xml"/>
  <Override PartName="/ppt/tags/tag3618.xml" ContentType="application/vnd.openxmlformats-officedocument.presentationml.tags+xml"/>
  <Override PartName="/ppt/tags/tag3619.xml" ContentType="application/vnd.openxmlformats-officedocument.presentationml.tags+xml"/>
  <Override PartName="/ppt/tags/tag362.xml" ContentType="application/vnd.openxmlformats-officedocument.presentationml.tags+xml"/>
  <Override PartName="/ppt/tags/tag3620.xml" ContentType="application/vnd.openxmlformats-officedocument.presentationml.tags+xml"/>
  <Override PartName="/ppt/tags/tag3621.xml" ContentType="application/vnd.openxmlformats-officedocument.presentationml.tags+xml"/>
  <Override PartName="/ppt/tags/tag3622.xml" ContentType="application/vnd.openxmlformats-officedocument.presentationml.tags+xml"/>
  <Override PartName="/ppt/tags/tag3623.xml" ContentType="application/vnd.openxmlformats-officedocument.presentationml.tags+xml"/>
  <Override PartName="/ppt/tags/tag3624.xml" ContentType="application/vnd.openxmlformats-officedocument.presentationml.tags+xml"/>
  <Override PartName="/ppt/tags/tag3625.xml" ContentType="application/vnd.openxmlformats-officedocument.presentationml.tags+xml"/>
  <Override PartName="/ppt/tags/tag3626.xml" ContentType="application/vnd.openxmlformats-officedocument.presentationml.tags+xml"/>
  <Override PartName="/ppt/tags/tag3627.xml" ContentType="application/vnd.openxmlformats-officedocument.presentationml.tags+xml"/>
  <Override PartName="/ppt/tags/tag3628.xml" ContentType="application/vnd.openxmlformats-officedocument.presentationml.tags+xml"/>
  <Override PartName="/ppt/tags/tag3629.xml" ContentType="application/vnd.openxmlformats-officedocument.presentationml.tags+xml"/>
  <Override PartName="/ppt/tags/tag363.xml" ContentType="application/vnd.openxmlformats-officedocument.presentationml.tags+xml"/>
  <Override PartName="/ppt/tags/tag3630.xml" ContentType="application/vnd.openxmlformats-officedocument.presentationml.tags+xml"/>
  <Override PartName="/ppt/tags/tag3631.xml" ContentType="application/vnd.openxmlformats-officedocument.presentationml.tags+xml"/>
  <Override PartName="/ppt/tags/tag3632.xml" ContentType="application/vnd.openxmlformats-officedocument.presentationml.tags+xml"/>
  <Override PartName="/ppt/tags/tag3633.xml" ContentType="application/vnd.openxmlformats-officedocument.presentationml.tags+xml"/>
  <Override PartName="/ppt/tags/tag3634.xml" ContentType="application/vnd.openxmlformats-officedocument.presentationml.tags+xml"/>
  <Override PartName="/ppt/tags/tag3635.xml" ContentType="application/vnd.openxmlformats-officedocument.presentationml.tags+xml"/>
  <Override PartName="/ppt/tags/tag3636.xml" ContentType="application/vnd.openxmlformats-officedocument.presentationml.tags+xml"/>
  <Override PartName="/ppt/tags/tag3637.xml" ContentType="application/vnd.openxmlformats-officedocument.presentationml.tags+xml"/>
  <Override PartName="/ppt/tags/tag3638.xml" ContentType="application/vnd.openxmlformats-officedocument.presentationml.tags+xml"/>
  <Override PartName="/ppt/tags/tag3639.xml" ContentType="application/vnd.openxmlformats-officedocument.presentationml.tags+xml"/>
  <Override PartName="/ppt/tags/tag364.xml" ContentType="application/vnd.openxmlformats-officedocument.presentationml.tags+xml"/>
  <Override PartName="/ppt/tags/tag3640.xml" ContentType="application/vnd.openxmlformats-officedocument.presentationml.tags+xml"/>
  <Override PartName="/ppt/tags/tag3641.xml" ContentType="application/vnd.openxmlformats-officedocument.presentationml.tags+xml"/>
  <Override PartName="/ppt/tags/tag3642.xml" ContentType="application/vnd.openxmlformats-officedocument.presentationml.tags+xml"/>
  <Override PartName="/ppt/tags/tag3643.xml" ContentType="application/vnd.openxmlformats-officedocument.presentationml.tags+xml"/>
  <Override PartName="/ppt/tags/tag3644.xml" ContentType="application/vnd.openxmlformats-officedocument.presentationml.tags+xml"/>
  <Override PartName="/ppt/tags/tag3645.xml" ContentType="application/vnd.openxmlformats-officedocument.presentationml.tags+xml"/>
  <Override PartName="/ppt/tags/tag3646.xml" ContentType="application/vnd.openxmlformats-officedocument.presentationml.tags+xml"/>
  <Override PartName="/ppt/tags/tag3647.xml" ContentType="application/vnd.openxmlformats-officedocument.presentationml.tags+xml"/>
  <Override PartName="/ppt/tags/tag3648.xml" ContentType="application/vnd.openxmlformats-officedocument.presentationml.tags+xml"/>
  <Override PartName="/ppt/tags/tag3649.xml" ContentType="application/vnd.openxmlformats-officedocument.presentationml.tags+xml"/>
  <Override PartName="/ppt/tags/tag365.xml" ContentType="application/vnd.openxmlformats-officedocument.presentationml.tags+xml"/>
  <Override PartName="/ppt/tags/tag3650.xml" ContentType="application/vnd.openxmlformats-officedocument.presentationml.tags+xml"/>
  <Override PartName="/ppt/tags/tag3651.xml" ContentType="application/vnd.openxmlformats-officedocument.presentationml.tags+xml"/>
  <Override PartName="/ppt/tags/tag3652.xml" ContentType="application/vnd.openxmlformats-officedocument.presentationml.tags+xml"/>
  <Override PartName="/ppt/tags/tag3653.xml" ContentType="application/vnd.openxmlformats-officedocument.presentationml.tags+xml"/>
  <Override PartName="/ppt/tags/tag3654.xml" ContentType="application/vnd.openxmlformats-officedocument.presentationml.tags+xml"/>
  <Override PartName="/ppt/tags/tag3655.xml" ContentType="application/vnd.openxmlformats-officedocument.presentationml.tags+xml"/>
  <Override PartName="/ppt/tags/tag3656.xml" ContentType="application/vnd.openxmlformats-officedocument.presentationml.tags+xml"/>
  <Override PartName="/ppt/tags/tag3657.xml" ContentType="application/vnd.openxmlformats-officedocument.presentationml.tags+xml"/>
  <Override PartName="/ppt/tags/tag3658.xml" ContentType="application/vnd.openxmlformats-officedocument.presentationml.tags+xml"/>
  <Override PartName="/ppt/tags/tag3659.xml" ContentType="application/vnd.openxmlformats-officedocument.presentationml.tags+xml"/>
  <Override PartName="/ppt/tags/tag366.xml" ContentType="application/vnd.openxmlformats-officedocument.presentationml.tags+xml"/>
  <Override PartName="/ppt/tags/tag3660.xml" ContentType="application/vnd.openxmlformats-officedocument.presentationml.tags+xml"/>
  <Override PartName="/ppt/tags/tag3661.xml" ContentType="application/vnd.openxmlformats-officedocument.presentationml.tags+xml"/>
  <Override PartName="/ppt/tags/tag3662.xml" ContentType="application/vnd.openxmlformats-officedocument.presentationml.tags+xml"/>
  <Override PartName="/ppt/tags/tag3663.xml" ContentType="application/vnd.openxmlformats-officedocument.presentationml.tags+xml"/>
  <Override PartName="/ppt/tags/tag3664.xml" ContentType="application/vnd.openxmlformats-officedocument.presentationml.tags+xml"/>
  <Override PartName="/ppt/tags/tag3665.xml" ContentType="application/vnd.openxmlformats-officedocument.presentationml.tags+xml"/>
  <Override PartName="/ppt/tags/tag3666.xml" ContentType="application/vnd.openxmlformats-officedocument.presentationml.tags+xml"/>
  <Override PartName="/ppt/tags/tag3667.xml" ContentType="application/vnd.openxmlformats-officedocument.presentationml.tags+xml"/>
  <Override PartName="/ppt/tags/tag3668.xml" ContentType="application/vnd.openxmlformats-officedocument.presentationml.tags+xml"/>
  <Override PartName="/ppt/tags/tag3669.xml" ContentType="application/vnd.openxmlformats-officedocument.presentationml.tags+xml"/>
  <Override PartName="/ppt/tags/tag367.xml" ContentType="application/vnd.openxmlformats-officedocument.presentationml.tags+xml"/>
  <Override PartName="/ppt/tags/tag3670.xml" ContentType="application/vnd.openxmlformats-officedocument.presentationml.tags+xml"/>
  <Override PartName="/ppt/tags/tag3671.xml" ContentType="application/vnd.openxmlformats-officedocument.presentationml.tags+xml"/>
  <Override PartName="/ppt/tags/tag3672.xml" ContentType="application/vnd.openxmlformats-officedocument.presentationml.tags+xml"/>
  <Override PartName="/ppt/tags/tag3673.xml" ContentType="application/vnd.openxmlformats-officedocument.presentationml.tags+xml"/>
  <Override PartName="/ppt/tags/tag3674.xml" ContentType="application/vnd.openxmlformats-officedocument.presentationml.tags+xml"/>
  <Override PartName="/ppt/tags/tag3675.xml" ContentType="application/vnd.openxmlformats-officedocument.presentationml.tags+xml"/>
  <Override PartName="/ppt/tags/tag3676.xml" ContentType="application/vnd.openxmlformats-officedocument.presentationml.tags+xml"/>
  <Override PartName="/ppt/tags/tag3677.xml" ContentType="application/vnd.openxmlformats-officedocument.presentationml.tags+xml"/>
  <Override PartName="/ppt/tags/tag3678.xml" ContentType="application/vnd.openxmlformats-officedocument.presentationml.tags+xml"/>
  <Override PartName="/ppt/tags/tag3679.xml" ContentType="application/vnd.openxmlformats-officedocument.presentationml.tags+xml"/>
  <Override PartName="/ppt/tags/tag368.xml" ContentType="application/vnd.openxmlformats-officedocument.presentationml.tags+xml"/>
  <Override PartName="/ppt/tags/tag3680.xml" ContentType="application/vnd.openxmlformats-officedocument.presentationml.tags+xml"/>
  <Override PartName="/ppt/tags/tag3681.xml" ContentType="application/vnd.openxmlformats-officedocument.presentationml.tags+xml"/>
  <Override PartName="/ppt/tags/tag3682.xml" ContentType="application/vnd.openxmlformats-officedocument.presentationml.tags+xml"/>
  <Override PartName="/ppt/tags/tag3683.xml" ContentType="application/vnd.openxmlformats-officedocument.presentationml.tags+xml"/>
  <Override PartName="/ppt/tags/tag3684.xml" ContentType="application/vnd.openxmlformats-officedocument.presentationml.tags+xml"/>
  <Override PartName="/ppt/tags/tag3685.xml" ContentType="application/vnd.openxmlformats-officedocument.presentationml.tags+xml"/>
  <Override PartName="/ppt/tags/tag3686.xml" ContentType="application/vnd.openxmlformats-officedocument.presentationml.tags+xml"/>
  <Override PartName="/ppt/tags/tag3687.xml" ContentType="application/vnd.openxmlformats-officedocument.presentationml.tags+xml"/>
  <Override PartName="/ppt/tags/tag3688.xml" ContentType="application/vnd.openxmlformats-officedocument.presentationml.tags+xml"/>
  <Override PartName="/ppt/tags/tag3689.xml" ContentType="application/vnd.openxmlformats-officedocument.presentationml.tags+xml"/>
  <Override PartName="/ppt/tags/tag369.xml" ContentType="application/vnd.openxmlformats-officedocument.presentationml.tags+xml"/>
  <Override PartName="/ppt/tags/tag3690.xml" ContentType="application/vnd.openxmlformats-officedocument.presentationml.tags+xml"/>
  <Override PartName="/ppt/tags/tag3691.xml" ContentType="application/vnd.openxmlformats-officedocument.presentationml.tags+xml"/>
  <Override PartName="/ppt/tags/tag3692.xml" ContentType="application/vnd.openxmlformats-officedocument.presentationml.tags+xml"/>
  <Override PartName="/ppt/tags/tag3693.xml" ContentType="application/vnd.openxmlformats-officedocument.presentationml.tags+xml"/>
  <Override PartName="/ppt/tags/tag3694.xml" ContentType="application/vnd.openxmlformats-officedocument.presentationml.tags+xml"/>
  <Override PartName="/ppt/tags/tag3695.xml" ContentType="application/vnd.openxmlformats-officedocument.presentationml.tags+xml"/>
  <Override PartName="/ppt/tags/tag3696.xml" ContentType="application/vnd.openxmlformats-officedocument.presentationml.tags+xml"/>
  <Override PartName="/ppt/tags/tag3697.xml" ContentType="application/vnd.openxmlformats-officedocument.presentationml.tags+xml"/>
  <Override PartName="/ppt/tags/tag3698.xml" ContentType="application/vnd.openxmlformats-officedocument.presentationml.tags+xml"/>
  <Override PartName="/ppt/tags/tag369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00.xml" ContentType="application/vnd.openxmlformats-officedocument.presentationml.tags+xml"/>
  <Override PartName="/ppt/tags/tag3701.xml" ContentType="application/vnd.openxmlformats-officedocument.presentationml.tags+xml"/>
  <Override PartName="/ppt/tags/tag3702.xml" ContentType="application/vnd.openxmlformats-officedocument.presentationml.tags+xml"/>
  <Override PartName="/ppt/tags/tag3703.xml" ContentType="application/vnd.openxmlformats-officedocument.presentationml.tags+xml"/>
  <Override PartName="/ppt/tags/tag3704.xml" ContentType="application/vnd.openxmlformats-officedocument.presentationml.tags+xml"/>
  <Override PartName="/ppt/tags/tag3705.xml" ContentType="application/vnd.openxmlformats-officedocument.presentationml.tags+xml"/>
  <Override PartName="/ppt/tags/tag3706.xml" ContentType="application/vnd.openxmlformats-officedocument.presentationml.tags+xml"/>
  <Override PartName="/ppt/tags/tag3707.xml" ContentType="application/vnd.openxmlformats-officedocument.presentationml.tags+xml"/>
  <Override PartName="/ppt/tags/tag3708.xml" ContentType="application/vnd.openxmlformats-officedocument.presentationml.tags+xml"/>
  <Override PartName="/ppt/tags/tag3709.xml" ContentType="application/vnd.openxmlformats-officedocument.presentationml.tags+xml"/>
  <Override PartName="/ppt/tags/tag371.xml" ContentType="application/vnd.openxmlformats-officedocument.presentationml.tags+xml"/>
  <Override PartName="/ppt/tags/tag3710.xml" ContentType="application/vnd.openxmlformats-officedocument.presentationml.tags+xml"/>
  <Override PartName="/ppt/tags/tag3711.xml" ContentType="application/vnd.openxmlformats-officedocument.presentationml.tags+xml"/>
  <Override PartName="/ppt/tags/tag3712.xml" ContentType="application/vnd.openxmlformats-officedocument.presentationml.tags+xml"/>
  <Override PartName="/ppt/tags/tag3713.xml" ContentType="application/vnd.openxmlformats-officedocument.presentationml.tags+xml"/>
  <Override PartName="/ppt/tags/tag3714.xml" ContentType="application/vnd.openxmlformats-officedocument.presentationml.tags+xml"/>
  <Override PartName="/ppt/tags/tag3715.xml" ContentType="application/vnd.openxmlformats-officedocument.presentationml.tags+xml"/>
  <Override PartName="/ppt/tags/tag3716.xml" ContentType="application/vnd.openxmlformats-officedocument.presentationml.tags+xml"/>
  <Override PartName="/ppt/tags/tag3717.xml" ContentType="application/vnd.openxmlformats-officedocument.presentationml.tags+xml"/>
  <Override PartName="/ppt/tags/tag3718.xml" ContentType="application/vnd.openxmlformats-officedocument.presentationml.tags+xml"/>
  <Override PartName="/ppt/tags/tag3719.xml" ContentType="application/vnd.openxmlformats-officedocument.presentationml.tags+xml"/>
  <Override PartName="/ppt/tags/tag372.xml" ContentType="application/vnd.openxmlformats-officedocument.presentationml.tags+xml"/>
  <Override PartName="/ppt/tags/tag3720.xml" ContentType="application/vnd.openxmlformats-officedocument.presentationml.tags+xml"/>
  <Override PartName="/ppt/tags/tag3721.xml" ContentType="application/vnd.openxmlformats-officedocument.presentationml.tags+xml"/>
  <Override PartName="/ppt/tags/tag3722.xml" ContentType="application/vnd.openxmlformats-officedocument.presentationml.tags+xml"/>
  <Override PartName="/ppt/tags/tag3723.xml" ContentType="application/vnd.openxmlformats-officedocument.presentationml.tags+xml"/>
  <Override PartName="/ppt/tags/tag3724.xml" ContentType="application/vnd.openxmlformats-officedocument.presentationml.tags+xml"/>
  <Override PartName="/ppt/tags/tag3725.xml" ContentType="application/vnd.openxmlformats-officedocument.presentationml.tags+xml"/>
  <Override PartName="/ppt/tags/tag3726.xml" ContentType="application/vnd.openxmlformats-officedocument.presentationml.tags+xml"/>
  <Override PartName="/ppt/tags/tag3727.xml" ContentType="application/vnd.openxmlformats-officedocument.presentationml.tags+xml"/>
  <Override PartName="/ppt/tags/tag3728.xml" ContentType="application/vnd.openxmlformats-officedocument.presentationml.tags+xml"/>
  <Override PartName="/ppt/tags/tag3729.xml" ContentType="application/vnd.openxmlformats-officedocument.presentationml.tags+xml"/>
  <Override PartName="/ppt/tags/tag373.xml" ContentType="application/vnd.openxmlformats-officedocument.presentationml.tags+xml"/>
  <Override PartName="/ppt/tags/tag3730.xml" ContentType="application/vnd.openxmlformats-officedocument.presentationml.tags+xml"/>
  <Override PartName="/ppt/tags/tag3731.xml" ContentType="application/vnd.openxmlformats-officedocument.presentationml.tags+xml"/>
  <Override PartName="/ppt/tags/tag3732.xml" ContentType="application/vnd.openxmlformats-officedocument.presentationml.tags+xml"/>
  <Override PartName="/ppt/tags/tag3733.xml" ContentType="application/vnd.openxmlformats-officedocument.presentationml.tags+xml"/>
  <Override PartName="/ppt/tags/tag3734.xml" ContentType="application/vnd.openxmlformats-officedocument.presentationml.tags+xml"/>
  <Override PartName="/ppt/tags/tag3735.xml" ContentType="application/vnd.openxmlformats-officedocument.presentationml.tags+xml"/>
  <Override PartName="/ppt/tags/tag3736.xml" ContentType="application/vnd.openxmlformats-officedocument.presentationml.tags+xml"/>
  <Override PartName="/ppt/tags/tag3737.xml" ContentType="application/vnd.openxmlformats-officedocument.presentationml.tags+xml"/>
  <Override PartName="/ppt/tags/tag3738.xml" ContentType="application/vnd.openxmlformats-officedocument.presentationml.tags+xml"/>
  <Override PartName="/ppt/tags/tag3739.xml" ContentType="application/vnd.openxmlformats-officedocument.presentationml.tags+xml"/>
  <Override PartName="/ppt/tags/tag374.xml" ContentType="application/vnd.openxmlformats-officedocument.presentationml.tags+xml"/>
  <Override PartName="/ppt/tags/tag3740.xml" ContentType="application/vnd.openxmlformats-officedocument.presentationml.tags+xml"/>
  <Override PartName="/ppt/tags/tag3741.xml" ContentType="application/vnd.openxmlformats-officedocument.presentationml.tags+xml"/>
  <Override PartName="/ppt/tags/tag3742.xml" ContentType="application/vnd.openxmlformats-officedocument.presentationml.tags+xml"/>
  <Override PartName="/ppt/tags/tag3743.xml" ContentType="application/vnd.openxmlformats-officedocument.presentationml.tags+xml"/>
  <Override PartName="/ppt/tags/tag3744.xml" ContentType="application/vnd.openxmlformats-officedocument.presentationml.tags+xml"/>
  <Override PartName="/ppt/tags/tag3745.xml" ContentType="application/vnd.openxmlformats-officedocument.presentationml.tags+xml"/>
  <Override PartName="/ppt/tags/tag3746.xml" ContentType="application/vnd.openxmlformats-officedocument.presentationml.tags+xml"/>
  <Override PartName="/ppt/tags/tag3747.xml" ContentType="application/vnd.openxmlformats-officedocument.presentationml.tags+xml"/>
  <Override PartName="/ppt/tags/tag3748.xml" ContentType="application/vnd.openxmlformats-officedocument.presentationml.tags+xml"/>
  <Override PartName="/ppt/tags/tag3749.xml" ContentType="application/vnd.openxmlformats-officedocument.presentationml.tags+xml"/>
  <Override PartName="/ppt/tags/tag375.xml" ContentType="application/vnd.openxmlformats-officedocument.presentationml.tags+xml"/>
  <Override PartName="/ppt/tags/tag3750.xml" ContentType="application/vnd.openxmlformats-officedocument.presentationml.tags+xml"/>
  <Override PartName="/ppt/tags/tag3751.xml" ContentType="application/vnd.openxmlformats-officedocument.presentationml.tags+xml"/>
  <Override PartName="/ppt/tags/tag3752.xml" ContentType="application/vnd.openxmlformats-officedocument.presentationml.tags+xml"/>
  <Override PartName="/ppt/tags/tag3753.xml" ContentType="application/vnd.openxmlformats-officedocument.presentationml.tags+xml"/>
  <Override PartName="/ppt/tags/tag3754.xml" ContentType="application/vnd.openxmlformats-officedocument.presentationml.tags+xml"/>
  <Override PartName="/ppt/tags/tag3755.xml" ContentType="application/vnd.openxmlformats-officedocument.presentationml.tags+xml"/>
  <Override PartName="/ppt/tags/tag3756.xml" ContentType="application/vnd.openxmlformats-officedocument.presentationml.tags+xml"/>
  <Override PartName="/ppt/tags/tag3757.xml" ContentType="application/vnd.openxmlformats-officedocument.presentationml.tags+xml"/>
  <Override PartName="/ppt/tags/tag3758.xml" ContentType="application/vnd.openxmlformats-officedocument.presentationml.tags+xml"/>
  <Override PartName="/ppt/tags/tag3759.xml" ContentType="application/vnd.openxmlformats-officedocument.presentationml.tags+xml"/>
  <Override PartName="/ppt/tags/tag376.xml" ContentType="application/vnd.openxmlformats-officedocument.presentationml.tags+xml"/>
  <Override PartName="/ppt/tags/tag3760.xml" ContentType="application/vnd.openxmlformats-officedocument.presentationml.tags+xml"/>
  <Override PartName="/ppt/tags/tag3761.xml" ContentType="application/vnd.openxmlformats-officedocument.presentationml.tags+xml"/>
  <Override PartName="/ppt/tags/tag3762.xml" ContentType="application/vnd.openxmlformats-officedocument.presentationml.tags+xml"/>
  <Override PartName="/ppt/tags/tag3763.xml" ContentType="application/vnd.openxmlformats-officedocument.presentationml.tags+xml"/>
  <Override PartName="/ppt/tags/tag3764.xml" ContentType="application/vnd.openxmlformats-officedocument.presentationml.tags+xml"/>
  <Override PartName="/ppt/tags/tag3765.xml" ContentType="application/vnd.openxmlformats-officedocument.presentationml.tags+xml"/>
  <Override PartName="/ppt/tags/tag3766.xml" ContentType="application/vnd.openxmlformats-officedocument.presentationml.tags+xml"/>
  <Override PartName="/ppt/tags/tag3767.xml" ContentType="application/vnd.openxmlformats-officedocument.presentationml.tags+xml"/>
  <Override PartName="/ppt/tags/tag3768.xml" ContentType="application/vnd.openxmlformats-officedocument.presentationml.tags+xml"/>
  <Override PartName="/ppt/tags/tag3769.xml" ContentType="application/vnd.openxmlformats-officedocument.presentationml.tags+xml"/>
  <Override PartName="/ppt/tags/tag377.xml" ContentType="application/vnd.openxmlformats-officedocument.presentationml.tags+xml"/>
  <Override PartName="/ppt/tags/tag3770.xml" ContentType="application/vnd.openxmlformats-officedocument.presentationml.tags+xml"/>
  <Override PartName="/ppt/tags/tag3771.xml" ContentType="application/vnd.openxmlformats-officedocument.presentationml.tags+xml"/>
  <Override PartName="/ppt/tags/tag3772.xml" ContentType="application/vnd.openxmlformats-officedocument.presentationml.tags+xml"/>
  <Override PartName="/ppt/tags/tag3773.xml" ContentType="application/vnd.openxmlformats-officedocument.presentationml.tags+xml"/>
  <Override PartName="/ppt/tags/tag3774.xml" ContentType="application/vnd.openxmlformats-officedocument.presentationml.tags+xml"/>
  <Override PartName="/ppt/tags/tag3775.xml" ContentType="application/vnd.openxmlformats-officedocument.presentationml.tags+xml"/>
  <Override PartName="/ppt/tags/tag3776.xml" ContentType="application/vnd.openxmlformats-officedocument.presentationml.tags+xml"/>
  <Override PartName="/ppt/tags/tag3777.xml" ContentType="application/vnd.openxmlformats-officedocument.presentationml.tags+xml"/>
  <Override PartName="/ppt/tags/tag3778.xml" ContentType="application/vnd.openxmlformats-officedocument.presentationml.tags+xml"/>
  <Override PartName="/ppt/tags/tag3779.xml" ContentType="application/vnd.openxmlformats-officedocument.presentationml.tags+xml"/>
  <Override PartName="/ppt/tags/tag378.xml" ContentType="application/vnd.openxmlformats-officedocument.presentationml.tags+xml"/>
  <Override PartName="/ppt/tags/tag3780.xml" ContentType="application/vnd.openxmlformats-officedocument.presentationml.tags+xml"/>
  <Override PartName="/ppt/tags/tag3781.xml" ContentType="application/vnd.openxmlformats-officedocument.presentationml.tags+xml"/>
  <Override PartName="/ppt/tags/tag3782.xml" ContentType="application/vnd.openxmlformats-officedocument.presentationml.tags+xml"/>
  <Override PartName="/ppt/tags/tag3783.xml" ContentType="application/vnd.openxmlformats-officedocument.presentationml.tags+xml"/>
  <Override PartName="/ppt/tags/tag3784.xml" ContentType="application/vnd.openxmlformats-officedocument.presentationml.tags+xml"/>
  <Override PartName="/ppt/tags/tag3785.xml" ContentType="application/vnd.openxmlformats-officedocument.presentationml.tags+xml"/>
  <Override PartName="/ppt/tags/tag3786.xml" ContentType="application/vnd.openxmlformats-officedocument.presentationml.tags+xml"/>
  <Override PartName="/ppt/tags/tag3787.xml" ContentType="application/vnd.openxmlformats-officedocument.presentationml.tags+xml"/>
  <Override PartName="/ppt/tags/tag3788.xml" ContentType="application/vnd.openxmlformats-officedocument.presentationml.tags+xml"/>
  <Override PartName="/ppt/tags/tag3789.xml" ContentType="application/vnd.openxmlformats-officedocument.presentationml.tags+xml"/>
  <Override PartName="/ppt/tags/tag379.xml" ContentType="application/vnd.openxmlformats-officedocument.presentationml.tags+xml"/>
  <Override PartName="/ppt/tags/tag3790.xml" ContentType="application/vnd.openxmlformats-officedocument.presentationml.tags+xml"/>
  <Override PartName="/ppt/tags/tag3791.xml" ContentType="application/vnd.openxmlformats-officedocument.presentationml.tags+xml"/>
  <Override PartName="/ppt/tags/tag3792.xml" ContentType="application/vnd.openxmlformats-officedocument.presentationml.tags+xml"/>
  <Override PartName="/ppt/tags/tag3793.xml" ContentType="application/vnd.openxmlformats-officedocument.presentationml.tags+xml"/>
  <Override PartName="/ppt/tags/tag3794.xml" ContentType="application/vnd.openxmlformats-officedocument.presentationml.tags+xml"/>
  <Override PartName="/ppt/tags/tag3795.xml" ContentType="application/vnd.openxmlformats-officedocument.presentationml.tags+xml"/>
  <Override PartName="/ppt/tags/tag3796.xml" ContentType="application/vnd.openxmlformats-officedocument.presentationml.tags+xml"/>
  <Override PartName="/ppt/tags/tag3797.xml" ContentType="application/vnd.openxmlformats-officedocument.presentationml.tags+xml"/>
  <Override PartName="/ppt/tags/tag3798.xml" ContentType="application/vnd.openxmlformats-officedocument.presentationml.tags+xml"/>
  <Override PartName="/ppt/tags/tag379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00.xml" ContentType="application/vnd.openxmlformats-officedocument.presentationml.tags+xml"/>
  <Override PartName="/ppt/tags/tag3801.xml" ContentType="application/vnd.openxmlformats-officedocument.presentationml.tags+xml"/>
  <Override PartName="/ppt/tags/tag3802.xml" ContentType="application/vnd.openxmlformats-officedocument.presentationml.tags+xml"/>
  <Override PartName="/ppt/tags/tag3803.xml" ContentType="application/vnd.openxmlformats-officedocument.presentationml.tags+xml"/>
  <Override PartName="/ppt/tags/tag3804.xml" ContentType="application/vnd.openxmlformats-officedocument.presentationml.tags+xml"/>
  <Override PartName="/ppt/tags/tag3805.xml" ContentType="application/vnd.openxmlformats-officedocument.presentationml.tags+xml"/>
  <Override PartName="/ppt/tags/tag3806.xml" ContentType="application/vnd.openxmlformats-officedocument.presentationml.tags+xml"/>
  <Override PartName="/ppt/tags/tag3807.xml" ContentType="application/vnd.openxmlformats-officedocument.presentationml.tags+xml"/>
  <Override PartName="/ppt/tags/tag3808.xml" ContentType="application/vnd.openxmlformats-officedocument.presentationml.tags+xml"/>
  <Override PartName="/ppt/tags/tag3809.xml" ContentType="application/vnd.openxmlformats-officedocument.presentationml.tags+xml"/>
  <Override PartName="/ppt/tags/tag381.xml" ContentType="application/vnd.openxmlformats-officedocument.presentationml.tags+xml"/>
  <Override PartName="/ppt/tags/tag3810.xml" ContentType="application/vnd.openxmlformats-officedocument.presentationml.tags+xml"/>
  <Override PartName="/ppt/tags/tag3811.xml" ContentType="application/vnd.openxmlformats-officedocument.presentationml.tags+xml"/>
  <Override PartName="/ppt/tags/tag3812.xml" ContentType="application/vnd.openxmlformats-officedocument.presentationml.tags+xml"/>
  <Override PartName="/ppt/tags/tag3813.xml" ContentType="application/vnd.openxmlformats-officedocument.presentationml.tags+xml"/>
  <Override PartName="/ppt/tags/tag3814.xml" ContentType="application/vnd.openxmlformats-officedocument.presentationml.tags+xml"/>
  <Override PartName="/ppt/tags/tag3815.xml" ContentType="application/vnd.openxmlformats-officedocument.presentationml.tags+xml"/>
  <Override PartName="/ppt/tags/tag3816.xml" ContentType="application/vnd.openxmlformats-officedocument.presentationml.tags+xml"/>
  <Override PartName="/ppt/tags/tag3817.xml" ContentType="application/vnd.openxmlformats-officedocument.presentationml.tags+xml"/>
  <Override PartName="/ppt/tags/tag3818.xml" ContentType="application/vnd.openxmlformats-officedocument.presentationml.tags+xml"/>
  <Override PartName="/ppt/tags/tag3819.xml" ContentType="application/vnd.openxmlformats-officedocument.presentationml.tags+xml"/>
  <Override PartName="/ppt/tags/tag382.xml" ContentType="application/vnd.openxmlformats-officedocument.presentationml.tags+xml"/>
  <Override PartName="/ppt/tags/tag3820.xml" ContentType="application/vnd.openxmlformats-officedocument.presentationml.tags+xml"/>
  <Override PartName="/ppt/tags/tag3821.xml" ContentType="application/vnd.openxmlformats-officedocument.presentationml.tags+xml"/>
  <Override PartName="/ppt/tags/tag3822.xml" ContentType="application/vnd.openxmlformats-officedocument.presentationml.tags+xml"/>
  <Override PartName="/ppt/tags/tag3823.xml" ContentType="application/vnd.openxmlformats-officedocument.presentationml.tags+xml"/>
  <Override PartName="/ppt/tags/tag3824.xml" ContentType="application/vnd.openxmlformats-officedocument.presentationml.tags+xml"/>
  <Override PartName="/ppt/tags/tag3825.xml" ContentType="application/vnd.openxmlformats-officedocument.presentationml.tags+xml"/>
  <Override PartName="/ppt/tags/tag3826.xml" ContentType="application/vnd.openxmlformats-officedocument.presentationml.tags+xml"/>
  <Override PartName="/ppt/tags/tag3827.xml" ContentType="application/vnd.openxmlformats-officedocument.presentationml.tags+xml"/>
  <Override PartName="/ppt/tags/tag3828.xml" ContentType="application/vnd.openxmlformats-officedocument.presentationml.tags+xml"/>
  <Override PartName="/ppt/tags/tag3829.xml" ContentType="application/vnd.openxmlformats-officedocument.presentationml.tags+xml"/>
  <Override PartName="/ppt/tags/tag383.xml" ContentType="application/vnd.openxmlformats-officedocument.presentationml.tags+xml"/>
  <Override PartName="/ppt/tags/tag3830.xml" ContentType="application/vnd.openxmlformats-officedocument.presentationml.tags+xml"/>
  <Override PartName="/ppt/tags/tag3831.xml" ContentType="application/vnd.openxmlformats-officedocument.presentationml.tags+xml"/>
  <Override PartName="/ppt/tags/tag3832.xml" ContentType="application/vnd.openxmlformats-officedocument.presentationml.tags+xml"/>
  <Override PartName="/ppt/tags/tag3833.xml" ContentType="application/vnd.openxmlformats-officedocument.presentationml.tags+xml"/>
  <Override PartName="/ppt/tags/tag3834.xml" ContentType="application/vnd.openxmlformats-officedocument.presentationml.tags+xml"/>
  <Override PartName="/ppt/tags/tag3835.xml" ContentType="application/vnd.openxmlformats-officedocument.presentationml.tags+xml"/>
  <Override PartName="/ppt/tags/tag3836.xml" ContentType="application/vnd.openxmlformats-officedocument.presentationml.tags+xml"/>
  <Override PartName="/ppt/tags/tag3837.xml" ContentType="application/vnd.openxmlformats-officedocument.presentationml.tags+xml"/>
  <Override PartName="/ppt/tags/tag3838.xml" ContentType="application/vnd.openxmlformats-officedocument.presentationml.tags+xml"/>
  <Override PartName="/ppt/tags/tag3839.xml" ContentType="application/vnd.openxmlformats-officedocument.presentationml.tags+xml"/>
  <Override PartName="/ppt/tags/tag384.xml" ContentType="application/vnd.openxmlformats-officedocument.presentationml.tags+xml"/>
  <Override PartName="/ppt/tags/tag3840.xml" ContentType="application/vnd.openxmlformats-officedocument.presentationml.tags+xml"/>
  <Override PartName="/ppt/tags/tag3841.xml" ContentType="application/vnd.openxmlformats-officedocument.presentationml.tags+xml"/>
  <Override PartName="/ppt/tags/tag3842.xml" ContentType="application/vnd.openxmlformats-officedocument.presentationml.tags+xml"/>
  <Override PartName="/ppt/tags/tag3843.xml" ContentType="application/vnd.openxmlformats-officedocument.presentationml.tags+xml"/>
  <Override PartName="/ppt/tags/tag3844.xml" ContentType="application/vnd.openxmlformats-officedocument.presentationml.tags+xml"/>
  <Override PartName="/ppt/tags/tag3845.xml" ContentType="application/vnd.openxmlformats-officedocument.presentationml.tags+xml"/>
  <Override PartName="/ppt/tags/tag3846.xml" ContentType="application/vnd.openxmlformats-officedocument.presentationml.tags+xml"/>
  <Override PartName="/ppt/tags/tag3847.xml" ContentType="application/vnd.openxmlformats-officedocument.presentationml.tags+xml"/>
  <Override PartName="/ppt/tags/tag3848.xml" ContentType="application/vnd.openxmlformats-officedocument.presentationml.tags+xml"/>
  <Override PartName="/ppt/tags/tag3849.xml" ContentType="application/vnd.openxmlformats-officedocument.presentationml.tags+xml"/>
  <Override PartName="/ppt/tags/tag385.xml" ContentType="application/vnd.openxmlformats-officedocument.presentationml.tags+xml"/>
  <Override PartName="/ppt/tags/tag3850.xml" ContentType="application/vnd.openxmlformats-officedocument.presentationml.tags+xml"/>
  <Override PartName="/ppt/tags/tag3851.xml" ContentType="application/vnd.openxmlformats-officedocument.presentationml.tags+xml"/>
  <Override PartName="/ppt/tags/tag3852.xml" ContentType="application/vnd.openxmlformats-officedocument.presentationml.tags+xml"/>
  <Override PartName="/ppt/tags/tag3853.xml" ContentType="application/vnd.openxmlformats-officedocument.presentationml.tags+xml"/>
  <Override PartName="/ppt/tags/tag3854.xml" ContentType="application/vnd.openxmlformats-officedocument.presentationml.tags+xml"/>
  <Override PartName="/ppt/tags/tag3855.xml" ContentType="application/vnd.openxmlformats-officedocument.presentationml.tags+xml"/>
  <Override PartName="/ppt/tags/tag3856.xml" ContentType="application/vnd.openxmlformats-officedocument.presentationml.tags+xml"/>
  <Override PartName="/ppt/tags/tag3857.xml" ContentType="application/vnd.openxmlformats-officedocument.presentationml.tags+xml"/>
  <Override PartName="/ppt/tags/tag3858.xml" ContentType="application/vnd.openxmlformats-officedocument.presentationml.tags+xml"/>
  <Override PartName="/ppt/tags/tag3859.xml" ContentType="application/vnd.openxmlformats-officedocument.presentationml.tags+xml"/>
  <Override PartName="/ppt/tags/tag386.xml" ContentType="application/vnd.openxmlformats-officedocument.presentationml.tags+xml"/>
  <Override PartName="/ppt/tags/tag3860.xml" ContentType="application/vnd.openxmlformats-officedocument.presentationml.tags+xml"/>
  <Override PartName="/ppt/tags/tag3861.xml" ContentType="application/vnd.openxmlformats-officedocument.presentationml.tags+xml"/>
  <Override PartName="/ppt/tags/tag3862.xml" ContentType="application/vnd.openxmlformats-officedocument.presentationml.tags+xml"/>
  <Override PartName="/ppt/tags/tag3863.xml" ContentType="application/vnd.openxmlformats-officedocument.presentationml.tags+xml"/>
  <Override PartName="/ppt/tags/tag3864.xml" ContentType="application/vnd.openxmlformats-officedocument.presentationml.tags+xml"/>
  <Override PartName="/ppt/tags/tag3865.xml" ContentType="application/vnd.openxmlformats-officedocument.presentationml.tags+xml"/>
  <Override PartName="/ppt/tags/tag3866.xml" ContentType="application/vnd.openxmlformats-officedocument.presentationml.tags+xml"/>
  <Override PartName="/ppt/tags/tag3867.xml" ContentType="application/vnd.openxmlformats-officedocument.presentationml.tags+xml"/>
  <Override PartName="/ppt/tags/tag3868.xml" ContentType="application/vnd.openxmlformats-officedocument.presentationml.tags+xml"/>
  <Override PartName="/ppt/tags/tag3869.xml" ContentType="application/vnd.openxmlformats-officedocument.presentationml.tags+xml"/>
  <Override PartName="/ppt/tags/tag387.xml" ContentType="application/vnd.openxmlformats-officedocument.presentationml.tags+xml"/>
  <Override PartName="/ppt/tags/tag3870.xml" ContentType="application/vnd.openxmlformats-officedocument.presentationml.tags+xml"/>
  <Override PartName="/ppt/tags/tag3871.xml" ContentType="application/vnd.openxmlformats-officedocument.presentationml.tags+xml"/>
  <Override PartName="/ppt/tags/tag3872.xml" ContentType="application/vnd.openxmlformats-officedocument.presentationml.tags+xml"/>
  <Override PartName="/ppt/tags/tag3873.xml" ContentType="application/vnd.openxmlformats-officedocument.presentationml.tags+xml"/>
  <Override PartName="/ppt/tags/tag3874.xml" ContentType="application/vnd.openxmlformats-officedocument.presentationml.tags+xml"/>
  <Override PartName="/ppt/tags/tag3875.xml" ContentType="application/vnd.openxmlformats-officedocument.presentationml.tags+xml"/>
  <Override PartName="/ppt/tags/tag3876.xml" ContentType="application/vnd.openxmlformats-officedocument.presentationml.tags+xml"/>
  <Override PartName="/ppt/tags/tag3877.xml" ContentType="application/vnd.openxmlformats-officedocument.presentationml.tags+xml"/>
  <Override PartName="/ppt/tags/tag3878.xml" ContentType="application/vnd.openxmlformats-officedocument.presentationml.tags+xml"/>
  <Override PartName="/ppt/tags/tag3879.xml" ContentType="application/vnd.openxmlformats-officedocument.presentationml.tags+xml"/>
  <Override PartName="/ppt/tags/tag388.xml" ContentType="application/vnd.openxmlformats-officedocument.presentationml.tags+xml"/>
  <Override PartName="/ppt/tags/tag3880.xml" ContentType="application/vnd.openxmlformats-officedocument.presentationml.tags+xml"/>
  <Override PartName="/ppt/tags/tag3881.xml" ContentType="application/vnd.openxmlformats-officedocument.presentationml.tags+xml"/>
  <Override PartName="/ppt/tags/tag3882.xml" ContentType="application/vnd.openxmlformats-officedocument.presentationml.tags+xml"/>
  <Override PartName="/ppt/tags/tag3883.xml" ContentType="application/vnd.openxmlformats-officedocument.presentationml.tags+xml"/>
  <Override PartName="/ppt/tags/tag3884.xml" ContentType="application/vnd.openxmlformats-officedocument.presentationml.tags+xml"/>
  <Override PartName="/ppt/tags/tag3885.xml" ContentType="application/vnd.openxmlformats-officedocument.presentationml.tags+xml"/>
  <Override PartName="/ppt/tags/tag3886.xml" ContentType="application/vnd.openxmlformats-officedocument.presentationml.tags+xml"/>
  <Override PartName="/ppt/tags/tag3887.xml" ContentType="application/vnd.openxmlformats-officedocument.presentationml.tags+xml"/>
  <Override PartName="/ppt/tags/tag3888.xml" ContentType="application/vnd.openxmlformats-officedocument.presentationml.tags+xml"/>
  <Override PartName="/ppt/tags/tag3889.xml" ContentType="application/vnd.openxmlformats-officedocument.presentationml.tags+xml"/>
  <Override PartName="/ppt/tags/tag389.xml" ContentType="application/vnd.openxmlformats-officedocument.presentationml.tags+xml"/>
  <Override PartName="/ppt/tags/tag3890.xml" ContentType="application/vnd.openxmlformats-officedocument.presentationml.tags+xml"/>
  <Override PartName="/ppt/tags/tag3891.xml" ContentType="application/vnd.openxmlformats-officedocument.presentationml.tags+xml"/>
  <Override PartName="/ppt/tags/tag3892.xml" ContentType="application/vnd.openxmlformats-officedocument.presentationml.tags+xml"/>
  <Override PartName="/ppt/tags/tag3893.xml" ContentType="application/vnd.openxmlformats-officedocument.presentationml.tags+xml"/>
  <Override PartName="/ppt/tags/tag3894.xml" ContentType="application/vnd.openxmlformats-officedocument.presentationml.tags+xml"/>
  <Override PartName="/ppt/tags/tag3895.xml" ContentType="application/vnd.openxmlformats-officedocument.presentationml.tags+xml"/>
  <Override PartName="/ppt/tags/tag3896.xml" ContentType="application/vnd.openxmlformats-officedocument.presentationml.tags+xml"/>
  <Override PartName="/ppt/tags/tag3897.xml" ContentType="application/vnd.openxmlformats-officedocument.presentationml.tags+xml"/>
  <Override PartName="/ppt/tags/tag3898.xml" ContentType="application/vnd.openxmlformats-officedocument.presentationml.tags+xml"/>
  <Override PartName="/ppt/tags/tag389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00.xml" ContentType="application/vnd.openxmlformats-officedocument.presentationml.tags+xml"/>
  <Override PartName="/ppt/tags/tag3901.xml" ContentType="application/vnd.openxmlformats-officedocument.presentationml.tags+xml"/>
  <Override PartName="/ppt/tags/tag3902.xml" ContentType="application/vnd.openxmlformats-officedocument.presentationml.tags+xml"/>
  <Override PartName="/ppt/tags/tag3903.xml" ContentType="application/vnd.openxmlformats-officedocument.presentationml.tags+xml"/>
  <Override PartName="/ppt/tags/tag3904.xml" ContentType="application/vnd.openxmlformats-officedocument.presentationml.tags+xml"/>
  <Override PartName="/ppt/tags/tag3905.xml" ContentType="application/vnd.openxmlformats-officedocument.presentationml.tags+xml"/>
  <Override PartName="/ppt/tags/tag3906.xml" ContentType="application/vnd.openxmlformats-officedocument.presentationml.tags+xml"/>
  <Override PartName="/ppt/tags/tag3907.xml" ContentType="application/vnd.openxmlformats-officedocument.presentationml.tags+xml"/>
  <Override PartName="/ppt/tags/tag3908.xml" ContentType="application/vnd.openxmlformats-officedocument.presentationml.tags+xml"/>
  <Override PartName="/ppt/tags/tag3909.xml" ContentType="application/vnd.openxmlformats-officedocument.presentationml.tags+xml"/>
  <Override PartName="/ppt/tags/tag391.xml" ContentType="application/vnd.openxmlformats-officedocument.presentationml.tags+xml"/>
  <Override PartName="/ppt/tags/tag3910.xml" ContentType="application/vnd.openxmlformats-officedocument.presentationml.tags+xml"/>
  <Override PartName="/ppt/tags/tag3911.xml" ContentType="application/vnd.openxmlformats-officedocument.presentationml.tags+xml"/>
  <Override PartName="/ppt/tags/tag3912.xml" ContentType="application/vnd.openxmlformats-officedocument.presentationml.tags+xml"/>
  <Override PartName="/ppt/tags/tag3913.xml" ContentType="application/vnd.openxmlformats-officedocument.presentationml.tags+xml"/>
  <Override PartName="/ppt/tags/tag3914.xml" ContentType="application/vnd.openxmlformats-officedocument.presentationml.tags+xml"/>
  <Override PartName="/ppt/tags/tag3915.xml" ContentType="application/vnd.openxmlformats-officedocument.presentationml.tags+xml"/>
  <Override PartName="/ppt/tags/tag3916.xml" ContentType="application/vnd.openxmlformats-officedocument.presentationml.tags+xml"/>
  <Override PartName="/ppt/tags/tag3917.xml" ContentType="application/vnd.openxmlformats-officedocument.presentationml.tags+xml"/>
  <Override PartName="/ppt/tags/tag3918.xml" ContentType="application/vnd.openxmlformats-officedocument.presentationml.tags+xml"/>
  <Override PartName="/ppt/tags/tag3919.xml" ContentType="application/vnd.openxmlformats-officedocument.presentationml.tags+xml"/>
  <Override PartName="/ppt/tags/tag392.xml" ContentType="application/vnd.openxmlformats-officedocument.presentationml.tags+xml"/>
  <Override PartName="/ppt/tags/tag3920.xml" ContentType="application/vnd.openxmlformats-officedocument.presentationml.tags+xml"/>
  <Override PartName="/ppt/tags/tag3921.xml" ContentType="application/vnd.openxmlformats-officedocument.presentationml.tags+xml"/>
  <Override PartName="/ppt/tags/tag3922.xml" ContentType="application/vnd.openxmlformats-officedocument.presentationml.tags+xml"/>
  <Override PartName="/ppt/tags/tag3923.xml" ContentType="application/vnd.openxmlformats-officedocument.presentationml.tags+xml"/>
  <Override PartName="/ppt/tags/tag3924.xml" ContentType="application/vnd.openxmlformats-officedocument.presentationml.tags+xml"/>
  <Override PartName="/ppt/tags/tag3925.xml" ContentType="application/vnd.openxmlformats-officedocument.presentationml.tags+xml"/>
  <Override PartName="/ppt/tags/tag3926.xml" ContentType="application/vnd.openxmlformats-officedocument.presentationml.tags+xml"/>
  <Override PartName="/ppt/tags/tag3927.xml" ContentType="application/vnd.openxmlformats-officedocument.presentationml.tags+xml"/>
  <Override PartName="/ppt/tags/tag3928.xml" ContentType="application/vnd.openxmlformats-officedocument.presentationml.tags+xml"/>
  <Override PartName="/ppt/tags/tag3929.xml" ContentType="application/vnd.openxmlformats-officedocument.presentationml.tags+xml"/>
  <Override PartName="/ppt/tags/tag393.xml" ContentType="application/vnd.openxmlformats-officedocument.presentationml.tags+xml"/>
  <Override PartName="/ppt/tags/tag3930.xml" ContentType="application/vnd.openxmlformats-officedocument.presentationml.tags+xml"/>
  <Override PartName="/ppt/tags/tag3931.xml" ContentType="application/vnd.openxmlformats-officedocument.presentationml.tags+xml"/>
  <Override PartName="/ppt/tags/tag3932.xml" ContentType="application/vnd.openxmlformats-officedocument.presentationml.tags+xml"/>
  <Override PartName="/ppt/tags/tag3933.xml" ContentType="application/vnd.openxmlformats-officedocument.presentationml.tags+xml"/>
  <Override PartName="/ppt/tags/tag3934.xml" ContentType="application/vnd.openxmlformats-officedocument.presentationml.tags+xml"/>
  <Override PartName="/ppt/tags/tag3935.xml" ContentType="application/vnd.openxmlformats-officedocument.presentationml.tags+xml"/>
  <Override PartName="/ppt/tags/tag3936.xml" ContentType="application/vnd.openxmlformats-officedocument.presentationml.tags+xml"/>
  <Override PartName="/ppt/tags/tag3937.xml" ContentType="application/vnd.openxmlformats-officedocument.presentationml.tags+xml"/>
  <Override PartName="/ppt/tags/tag3938.xml" ContentType="application/vnd.openxmlformats-officedocument.presentationml.tags+xml"/>
  <Override PartName="/ppt/tags/tag3939.xml" ContentType="application/vnd.openxmlformats-officedocument.presentationml.tags+xml"/>
  <Override PartName="/ppt/tags/tag394.xml" ContentType="application/vnd.openxmlformats-officedocument.presentationml.tags+xml"/>
  <Override PartName="/ppt/tags/tag3940.xml" ContentType="application/vnd.openxmlformats-officedocument.presentationml.tags+xml"/>
  <Override PartName="/ppt/tags/tag3941.xml" ContentType="application/vnd.openxmlformats-officedocument.presentationml.tags+xml"/>
  <Override PartName="/ppt/tags/tag3942.xml" ContentType="application/vnd.openxmlformats-officedocument.presentationml.tags+xml"/>
  <Override PartName="/ppt/tags/tag3943.xml" ContentType="application/vnd.openxmlformats-officedocument.presentationml.tags+xml"/>
  <Override PartName="/ppt/tags/tag3944.xml" ContentType="application/vnd.openxmlformats-officedocument.presentationml.tags+xml"/>
  <Override PartName="/ppt/tags/tag3945.xml" ContentType="application/vnd.openxmlformats-officedocument.presentationml.tags+xml"/>
  <Override PartName="/ppt/tags/tag3946.xml" ContentType="application/vnd.openxmlformats-officedocument.presentationml.tags+xml"/>
  <Override PartName="/ppt/tags/tag3947.xml" ContentType="application/vnd.openxmlformats-officedocument.presentationml.tags+xml"/>
  <Override PartName="/ppt/tags/tag3948.xml" ContentType="application/vnd.openxmlformats-officedocument.presentationml.tags+xml"/>
  <Override PartName="/ppt/tags/tag3949.xml" ContentType="application/vnd.openxmlformats-officedocument.presentationml.tags+xml"/>
  <Override PartName="/ppt/tags/tag395.xml" ContentType="application/vnd.openxmlformats-officedocument.presentationml.tags+xml"/>
  <Override PartName="/ppt/tags/tag3950.xml" ContentType="application/vnd.openxmlformats-officedocument.presentationml.tags+xml"/>
  <Override PartName="/ppt/tags/tag3951.xml" ContentType="application/vnd.openxmlformats-officedocument.presentationml.tags+xml"/>
  <Override PartName="/ppt/tags/tag3952.xml" ContentType="application/vnd.openxmlformats-officedocument.presentationml.tags+xml"/>
  <Override PartName="/ppt/tags/tag3953.xml" ContentType="application/vnd.openxmlformats-officedocument.presentationml.tags+xml"/>
  <Override PartName="/ppt/tags/tag3954.xml" ContentType="application/vnd.openxmlformats-officedocument.presentationml.tags+xml"/>
  <Override PartName="/ppt/tags/tag3955.xml" ContentType="application/vnd.openxmlformats-officedocument.presentationml.tags+xml"/>
  <Override PartName="/ppt/tags/tag3956.xml" ContentType="application/vnd.openxmlformats-officedocument.presentationml.tags+xml"/>
  <Override PartName="/ppt/tags/tag3957.xml" ContentType="application/vnd.openxmlformats-officedocument.presentationml.tags+xml"/>
  <Override PartName="/ppt/tags/tag3958.xml" ContentType="application/vnd.openxmlformats-officedocument.presentationml.tags+xml"/>
  <Override PartName="/ppt/tags/tag3959.xml" ContentType="application/vnd.openxmlformats-officedocument.presentationml.tags+xml"/>
  <Override PartName="/ppt/tags/tag396.xml" ContentType="application/vnd.openxmlformats-officedocument.presentationml.tags+xml"/>
  <Override PartName="/ppt/tags/tag3960.xml" ContentType="application/vnd.openxmlformats-officedocument.presentationml.tags+xml"/>
  <Override PartName="/ppt/tags/tag3961.xml" ContentType="application/vnd.openxmlformats-officedocument.presentationml.tags+xml"/>
  <Override PartName="/ppt/tags/tag3962.xml" ContentType="application/vnd.openxmlformats-officedocument.presentationml.tags+xml"/>
  <Override PartName="/ppt/tags/tag3963.xml" ContentType="application/vnd.openxmlformats-officedocument.presentationml.tags+xml"/>
  <Override PartName="/ppt/tags/tag3964.xml" ContentType="application/vnd.openxmlformats-officedocument.presentationml.tags+xml"/>
  <Override PartName="/ppt/tags/tag3965.xml" ContentType="application/vnd.openxmlformats-officedocument.presentationml.tags+xml"/>
  <Override PartName="/ppt/tags/tag3966.xml" ContentType="application/vnd.openxmlformats-officedocument.presentationml.tags+xml"/>
  <Override PartName="/ppt/tags/tag3967.xml" ContentType="application/vnd.openxmlformats-officedocument.presentationml.tags+xml"/>
  <Override PartName="/ppt/tags/tag3968.xml" ContentType="application/vnd.openxmlformats-officedocument.presentationml.tags+xml"/>
  <Override PartName="/ppt/tags/tag3969.xml" ContentType="application/vnd.openxmlformats-officedocument.presentationml.tags+xml"/>
  <Override PartName="/ppt/tags/tag397.xml" ContentType="application/vnd.openxmlformats-officedocument.presentationml.tags+xml"/>
  <Override PartName="/ppt/tags/tag3970.xml" ContentType="application/vnd.openxmlformats-officedocument.presentationml.tags+xml"/>
  <Override PartName="/ppt/tags/tag3971.xml" ContentType="application/vnd.openxmlformats-officedocument.presentationml.tags+xml"/>
  <Override PartName="/ppt/tags/tag3972.xml" ContentType="application/vnd.openxmlformats-officedocument.presentationml.tags+xml"/>
  <Override PartName="/ppt/tags/tag3973.xml" ContentType="application/vnd.openxmlformats-officedocument.presentationml.tags+xml"/>
  <Override PartName="/ppt/tags/tag3974.xml" ContentType="application/vnd.openxmlformats-officedocument.presentationml.tags+xml"/>
  <Override PartName="/ppt/tags/tag3975.xml" ContentType="application/vnd.openxmlformats-officedocument.presentationml.tags+xml"/>
  <Override PartName="/ppt/tags/tag3976.xml" ContentType="application/vnd.openxmlformats-officedocument.presentationml.tags+xml"/>
  <Override PartName="/ppt/tags/tag3977.xml" ContentType="application/vnd.openxmlformats-officedocument.presentationml.tags+xml"/>
  <Override PartName="/ppt/tags/tag3978.xml" ContentType="application/vnd.openxmlformats-officedocument.presentationml.tags+xml"/>
  <Override PartName="/ppt/tags/tag3979.xml" ContentType="application/vnd.openxmlformats-officedocument.presentationml.tags+xml"/>
  <Override PartName="/ppt/tags/tag398.xml" ContentType="application/vnd.openxmlformats-officedocument.presentationml.tags+xml"/>
  <Override PartName="/ppt/tags/tag3980.xml" ContentType="application/vnd.openxmlformats-officedocument.presentationml.tags+xml"/>
  <Override PartName="/ppt/tags/tag3981.xml" ContentType="application/vnd.openxmlformats-officedocument.presentationml.tags+xml"/>
  <Override PartName="/ppt/tags/tag3982.xml" ContentType="application/vnd.openxmlformats-officedocument.presentationml.tags+xml"/>
  <Override PartName="/ppt/tags/tag3983.xml" ContentType="application/vnd.openxmlformats-officedocument.presentationml.tags+xml"/>
  <Override PartName="/ppt/tags/tag3984.xml" ContentType="application/vnd.openxmlformats-officedocument.presentationml.tags+xml"/>
  <Override PartName="/ppt/tags/tag3985.xml" ContentType="application/vnd.openxmlformats-officedocument.presentationml.tags+xml"/>
  <Override PartName="/ppt/tags/tag3986.xml" ContentType="application/vnd.openxmlformats-officedocument.presentationml.tags+xml"/>
  <Override PartName="/ppt/tags/tag3987.xml" ContentType="application/vnd.openxmlformats-officedocument.presentationml.tags+xml"/>
  <Override PartName="/ppt/tags/tag3988.xml" ContentType="application/vnd.openxmlformats-officedocument.presentationml.tags+xml"/>
  <Override PartName="/ppt/tags/tag3989.xml" ContentType="application/vnd.openxmlformats-officedocument.presentationml.tags+xml"/>
  <Override PartName="/ppt/tags/tag399.xml" ContentType="application/vnd.openxmlformats-officedocument.presentationml.tags+xml"/>
  <Override PartName="/ppt/tags/tag3990.xml" ContentType="application/vnd.openxmlformats-officedocument.presentationml.tags+xml"/>
  <Override PartName="/ppt/tags/tag3991.xml" ContentType="application/vnd.openxmlformats-officedocument.presentationml.tags+xml"/>
  <Override PartName="/ppt/tags/tag3992.xml" ContentType="application/vnd.openxmlformats-officedocument.presentationml.tags+xml"/>
  <Override PartName="/ppt/tags/tag3993.xml" ContentType="application/vnd.openxmlformats-officedocument.presentationml.tags+xml"/>
  <Override PartName="/ppt/tags/tag3994.xml" ContentType="application/vnd.openxmlformats-officedocument.presentationml.tags+xml"/>
  <Override PartName="/ppt/tags/tag3995.xml" ContentType="application/vnd.openxmlformats-officedocument.presentationml.tags+xml"/>
  <Override PartName="/ppt/tags/tag3996.xml" ContentType="application/vnd.openxmlformats-officedocument.presentationml.tags+xml"/>
  <Override PartName="/ppt/tags/tag3997.xml" ContentType="application/vnd.openxmlformats-officedocument.presentationml.tags+xml"/>
  <Override PartName="/ppt/tags/tag3998.xml" ContentType="application/vnd.openxmlformats-officedocument.presentationml.tags+xml"/>
  <Override PartName="/ppt/tags/tag39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00.xml" ContentType="application/vnd.openxmlformats-officedocument.presentationml.tags+xml"/>
  <Override PartName="/ppt/tags/tag4001.xml" ContentType="application/vnd.openxmlformats-officedocument.presentationml.tags+xml"/>
  <Override PartName="/ppt/tags/tag4002.xml" ContentType="application/vnd.openxmlformats-officedocument.presentationml.tags+xml"/>
  <Override PartName="/ppt/tags/tag4003.xml" ContentType="application/vnd.openxmlformats-officedocument.presentationml.tags+xml"/>
  <Override PartName="/ppt/tags/tag4004.xml" ContentType="application/vnd.openxmlformats-officedocument.presentationml.tags+xml"/>
  <Override PartName="/ppt/tags/tag4005.xml" ContentType="application/vnd.openxmlformats-officedocument.presentationml.tags+xml"/>
  <Override PartName="/ppt/tags/tag4006.xml" ContentType="application/vnd.openxmlformats-officedocument.presentationml.tags+xml"/>
  <Override PartName="/ppt/tags/tag4007.xml" ContentType="application/vnd.openxmlformats-officedocument.presentationml.tags+xml"/>
  <Override PartName="/ppt/tags/tag4008.xml" ContentType="application/vnd.openxmlformats-officedocument.presentationml.tags+xml"/>
  <Override PartName="/ppt/tags/tag4009.xml" ContentType="application/vnd.openxmlformats-officedocument.presentationml.tags+xml"/>
  <Override PartName="/ppt/tags/tag401.xml" ContentType="application/vnd.openxmlformats-officedocument.presentationml.tags+xml"/>
  <Override PartName="/ppt/tags/tag4010.xml" ContentType="application/vnd.openxmlformats-officedocument.presentationml.tags+xml"/>
  <Override PartName="/ppt/tags/tag4011.xml" ContentType="application/vnd.openxmlformats-officedocument.presentationml.tags+xml"/>
  <Override PartName="/ppt/tags/tag4012.xml" ContentType="application/vnd.openxmlformats-officedocument.presentationml.tags+xml"/>
  <Override PartName="/ppt/tags/tag4013.xml" ContentType="application/vnd.openxmlformats-officedocument.presentationml.tags+xml"/>
  <Override PartName="/ppt/tags/tag4014.xml" ContentType="application/vnd.openxmlformats-officedocument.presentationml.tags+xml"/>
  <Override PartName="/ppt/tags/tag4015.xml" ContentType="application/vnd.openxmlformats-officedocument.presentationml.tags+xml"/>
  <Override PartName="/ppt/tags/tag4016.xml" ContentType="application/vnd.openxmlformats-officedocument.presentationml.tags+xml"/>
  <Override PartName="/ppt/tags/tag4017.xml" ContentType="application/vnd.openxmlformats-officedocument.presentationml.tags+xml"/>
  <Override PartName="/ppt/tags/tag4018.xml" ContentType="application/vnd.openxmlformats-officedocument.presentationml.tags+xml"/>
  <Override PartName="/ppt/tags/tag4019.xml" ContentType="application/vnd.openxmlformats-officedocument.presentationml.tags+xml"/>
  <Override PartName="/ppt/tags/tag402.xml" ContentType="application/vnd.openxmlformats-officedocument.presentationml.tags+xml"/>
  <Override PartName="/ppt/tags/tag4020.xml" ContentType="application/vnd.openxmlformats-officedocument.presentationml.tags+xml"/>
  <Override PartName="/ppt/tags/tag4021.xml" ContentType="application/vnd.openxmlformats-officedocument.presentationml.tags+xml"/>
  <Override PartName="/ppt/tags/tag4022.xml" ContentType="application/vnd.openxmlformats-officedocument.presentationml.tags+xml"/>
  <Override PartName="/ppt/tags/tag4023.xml" ContentType="application/vnd.openxmlformats-officedocument.presentationml.tags+xml"/>
  <Override PartName="/ppt/tags/tag4024.xml" ContentType="application/vnd.openxmlformats-officedocument.presentationml.tags+xml"/>
  <Override PartName="/ppt/tags/tag4025.xml" ContentType="application/vnd.openxmlformats-officedocument.presentationml.tags+xml"/>
  <Override PartName="/ppt/tags/tag4026.xml" ContentType="application/vnd.openxmlformats-officedocument.presentationml.tags+xml"/>
  <Override PartName="/ppt/tags/tag4027.xml" ContentType="application/vnd.openxmlformats-officedocument.presentationml.tags+xml"/>
  <Override PartName="/ppt/tags/tag4028.xml" ContentType="application/vnd.openxmlformats-officedocument.presentationml.tags+xml"/>
  <Override PartName="/ppt/tags/tag4029.xml" ContentType="application/vnd.openxmlformats-officedocument.presentationml.tags+xml"/>
  <Override PartName="/ppt/tags/tag403.xml" ContentType="application/vnd.openxmlformats-officedocument.presentationml.tags+xml"/>
  <Override PartName="/ppt/tags/tag4030.xml" ContentType="application/vnd.openxmlformats-officedocument.presentationml.tags+xml"/>
  <Override PartName="/ppt/tags/tag4031.xml" ContentType="application/vnd.openxmlformats-officedocument.presentationml.tags+xml"/>
  <Override PartName="/ppt/tags/tag4032.xml" ContentType="application/vnd.openxmlformats-officedocument.presentationml.tags+xml"/>
  <Override PartName="/ppt/tags/tag4033.xml" ContentType="application/vnd.openxmlformats-officedocument.presentationml.tags+xml"/>
  <Override PartName="/ppt/tags/tag4034.xml" ContentType="application/vnd.openxmlformats-officedocument.presentationml.tags+xml"/>
  <Override PartName="/ppt/tags/tag4035.xml" ContentType="application/vnd.openxmlformats-officedocument.presentationml.tags+xml"/>
  <Override PartName="/ppt/tags/tag4036.xml" ContentType="application/vnd.openxmlformats-officedocument.presentationml.tags+xml"/>
  <Override PartName="/ppt/tags/tag4037.xml" ContentType="application/vnd.openxmlformats-officedocument.presentationml.tags+xml"/>
  <Override PartName="/ppt/tags/tag4038.xml" ContentType="application/vnd.openxmlformats-officedocument.presentationml.tags+xml"/>
  <Override PartName="/ppt/tags/tag4039.xml" ContentType="application/vnd.openxmlformats-officedocument.presentationml.tags+xml"/>
  <Override PartName="/ppt/tags/tag404.xml" ContentType="application/vnd.openxmlformats-officedocument.presentationml.tags+xml"/>
  <Override PartName="/ppt/tags/tag4040.xml" ContentType="application/vnd.openxmlformats-officedocument.presentationml.tags+xml"/>
  <Override PartName="/ppt/tags/tag4041.xml" ContentType="application/vnd.openxmlformats-officedocument.presentationml.tags+xml"/>
  <Override PartName="/ppt/tags/tag4042.xml" ContentType="application/vnd.openxmlformats-officedocument.presentationml.tags+xml"/>
  <Override PartName="/ppt/tags/tag4043.xml" ContentType="application/vnd.openxmlformats-officedocument.presentationml.tags+xml"/>
  <Override PartName="/ppt/tags/tag4044.xml" ContentType="application/vnd.openxmlformats-officedocument.presentationml.tags+xml"/>
  <Override PartName="/ppt/tags/tag4045.xml" ContentType="application/vnd.openxmlformats-officedocument.presentationml.tags+xml"/>
  <Override PartName="/ppt/tags/tag4046.xml" ContentType="application/vnd.openxmlformats-officedocument.presentationml.tags+xml"/>
  <Override PartName="/ppt/tags/tag4047.xml" ContentType="application/vnd.openxmlformats-officedocument.presentationml.tags+xml"/>
  <Override PartName="/ppt/tags/tag4048.xml" ContentType="application/vnd.openxmlformats-officedocument.presentationml.tags+xml"/>
  <Override PartName="/ppt/tags/tag4049.xml" ContentType="application/vnd.openxmlformats-officedocument.presentationml.tags+xml"/>
  <Override PartName="/ppt/tags/tag405.xml" ContentType="application/vnd.openxmlformats-officedocument.presentationml.tags+xml"/>
  <Override PartName="/ppt/tags/tag4050.xml" ContentType="application/vnd.openxmlformats-officedocument.presentationml.tags+xml"/>
  <Override PartName="/ppt/tags/tag4051.xml" ContentType="application/vnd.openxmlformats-officedocument.presentationml.tags+xml"/>
  <Override PartName="/ppt/tags/tag4052.xml" ContentType="application/vnd.openxmlformats-officedocument.presentationml.tags+xml"/>
  <Override PartName="/ppt/tags/tag4053.xml" ContentType="application/vnd.openxmlformats-officedocument.presentationml.tags+xml"/>
  <Override PartName="/ppt/tags/tag4054.xml" ContentType="application/vnd.openxmlformats-officedocument.presentationml.tags+xml"/>
  <Override PartName="/ppt/tags/tag4055.xml" ContentType="application/vnd.openxmlformats-officedocument.presentationml.tags+xml"/>
  <Override PartName="/ppt/tags/tag4056.xml" ContentType="application/vnd.openxmlformats-officedocument.presentationml.tags+xml"/>
  <Override PartName="/ppt/tags/tag4057.xml" ContentType="application/vnd.openxmlformats-officedocument.presentationml.tags+xml"/>
  <Override PartName="/ppt/tags/tag4058.xml" ContentType="application/vnd.openxmlformats-officedocument.presentationml.tags+xml"/>
  <Override PartName="/ppt/tags/tag4059.xml" ContentType="application/vnd.openxmlformats-officedocument.presentationml.tags+xml"/>
  <Override PartName="/ppt/tags/tag406.xml" ContentType="application/vnd.openxmlformats-officedocument.presentationml.tags+xml"/>
  <Override PartName="/ppt/tags/tag4060.xml" ContentType="application/vnd.openxmlformats-officedocument.presentationml.tags+xml"/>
  <Override PartName="/ppt/tags/tag4061.xml" ContentType="application/vnd.openxmlformats-officedocument.presentationml.tags+xml"/>
  <Override PartName="/ppt/tags/tag4062.xml" ContentType="application/vnd.openxmlformats-officedocument.presentationml.tags+xml"/>
  <Override PartName="/ppt/tags/tag4063.xml" ContentType="application/vnd.openxmlformats-officedocument.presentationml.tags+xml"/>
  <Override PartName="/ppt/tags/tag4064.xml" ContentType="application/vnd.openxmlformats-officedocument.presentationml.tags+xml"/>
  <Override PartName="/ppt/tags/tag4065.xml" ContentType="application/vnd.openxmlformats-officedocument.presentationml.tags+xml"/>
  <Override PartName="/ppt/tags/tag4066.xml" ContentType="application/vnd.openxmlformats-officedocument.presentationml.tags+xml"/>
  <Override PartName="/ppt/tags/tag4067.xml" ContentType="application/vnd.openxmlformats-officedocument.presentationml.tags+xml"/>
  <Override PartName="/ppt/tags/tag4068.xml" ContentType="application/vnd.openxmlformats-officedocument.presentationml.tags+xml"/>
  <Override PartName="/ppt/tags/tag4069.xml" ContentType="application/vnd.openxmlformats-officedocument.presentationml.tags+xml"/>
  <Override PartName="/ppt/tags/tag407.xml" ContentType="application/vnd.openxmlformats-officedocument.presentationml.tags+xml"/>
  <Override PartName="/ppt/tags/tag4070.xml" ContentType="application/vnd.openxmlformats-officedocument.presentationml.tags+xml"/>
  <Override PartName="/ppt/tags/tag4071.xml" ContentType="application/vnd.openxmlformats-officedocument.presentationml.tags+xml"/>
  <Override PartName="/ppt/tags/tag4072.xml" ContentType="application/vnd.openxmlformats-officedocument.presentationml.tags+xml"/>
  <Override PartName="/ppt/tags/tag4073.xml" ContentType="application/vnd.openxmlformats-officedocument.presentationml.tags+xml"/>
  <Override PartName="/ppt/tags/tag4074.xml" ContentType="application/vnd.openxmlformats-officedocument.presentationml.tags+xml"/>
  <Override PartName="/ppt/tags/tag4075.xml" ContentType="application/vnd.openxmlformats-officedocument.presentationml.tags+xml"/>
  <Override PartName="/ppt/tags/tag4076.xml" ContentType="application/vnd.openxmlformats-officedocument.presentationml.tags+xml"/>
  <Override PartName="/ppt/tags/tag4077.xml" ContentType="application/vnd.openxmlformats-officedocument.presentationml.tags+xml"/>
  <Override PartName="/ppt/tags/tag4078.xml" ContentType="application/vnd.openxmlformats-officedocument.presentationml.tags+xml"/>
  <Override PartName="/ppt/tags/tag4079.xml" ContentType="application/vnd.openxmlformats-officedocument.presentationml.tags+xml"/>
  <Override PartName="/ppt/tags/tag408.xml" ContentType="application/vnd.openxmlformats-officedocument.presentationml.tags+xml"/>
  <Override PartName="/ppt/tags/tag4080.xml" ContentType="application/vnd.openxmlformats-officedocument.presentationml.tags+xml"/>
  <Override PartName="/ppt/tags/tag4081.xml" ContentType="application/vnd.openxmlformats-officedocument.presentationml.tags+xml"/>
  <Override PartName="/ppt/tags/tag4082.xml" ContentType="application/vnd.openxmlformats-officedocument.presentationml.tags+xml"/>
  <Override PartName="/ppt/tags/tag4083.xml" ContentType="application/vnd.openxmlformats-officedocument.presentationml.tags+xml"/>
  <Override PartName="/ppt/tags/tag4084.xml" ContentType="application/vnd.openxmlformats-officedocument.presentationml.tags+xml"/>
  <Override PartName="/ppt/tags/tag4085.xml" ContentType="application/vnd.openxmlformats-officedocument.presentationml.tags+xml"/>
  <Override PartName="/ppt/tags/tag4086.xml" ContentType="application/vnd.openxmlformats-officedocument.presentationml.tags+xml"/>
  <Override PartName="/ppt/tags/tag4087.xml" ContentType="application/vnd.openxmlformats-officedocument.presentationml.tags+xml"/>
  <Override PartName="/ppt/tags/tag4088.xml" ContentType="application/vnd.openxmlformats-officedocument.presentationml.tags+xml"/>
  <Override PartName="/ppt/tags/tag4089.xml" ContentType="application/vnd.openxmlformats-officedocument.presentationml.tags+xml"/>
  <Override PartName="/ppt/tags/tag409.xml" ContentType="application/vnd.openxmlformats-officedocument.presentationml.tags+xml"/>
  <Override PartName="/ppt/tags/tag4090.xml" ContentType="application/vnd.openxmlformats-officedocument.presentationml.tags+xml"/>
  <Override PartName="/ppt/tags/tag4091.xml" ContentType="application/vnd.openxmlformats-officedocument.presentationml.tags+xml"/>
  <Override PartName="/ppt/tags/tag4092.xml" ContentType="application/vnd.openxmlformats-officedocument.presentationml.tags+xml"/>
  <Override PartName="/ppt/tags/tag4093.xml" ContentType="application/vnd.openxmlformats-officedocument.presentationml.tags+xml"/>
  <Override PartName="/ppt/tags/tag4094.xml" ContentType="application/vnd.openxmlformats-officedocument.presentationml.tags+xml"/>
  <Override PartName="/ppt/tags/tag4095.xml" ContentType="application/vnd.openxmlformats-officedocument.presentationml.tags+xml"/>
  <Override PartName="/ppt/tags/tag4096.xml" ContentType="application/vnd.openxmlformats-officedocument.presentationml.tags+xml"/>
  <Override PartName="/ppt/tags/tag4097.xml" ContentType="application/vnd.openxmlformats-officedocument.presentationml.tags+xml"/>
  <Override PartName="/ppt/tags/tag4098.xml" ContentType="application/vnd.openxmlformats-officedocument.presentationml.tags+xml"/>
  <Override PartName="/ppt/tags/tag409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00.xml" ContentType="application/vnd.openxmlformats-officedocument.presentationml.tags+xml"/>
  <Override PartName="/ppt/tags/tag4101.xml" ContentType="application/vnd.openxmlformats-officedocument.presentationml.tags+xml"/>
  <Override PartName="/ppt/tags/tag4102.xml" ContentType="application/vnd.openxmlformats-officedocument.presentationml.tags+xml"/>
  <Override PartName="/ppt/tags/tag4103.xml" ContentType="application/vnd.openxmlformats-officedocument.presentationml.tags+xml"/>
  <Override PartName="/ppt/tags/tag4104.xml" ContentType="application/vnd.openxmlformats-officedocument.presentationml.tags+xml"/>
  <Override PartName="/ppt/tags/tag4105.xml" ContentType="application/vnd.openxmlformats-officedocument.presentationml.tags+xml"/>
  <Override PartName="/ppt/tags/tag4106.xml" ContentType="application/vnd.openxmlformats-officedocument.presentationml.tags+xml"/>
  <Override PartName="/ppt/tags/tag4107.xml" ContentType="application/vnd.openxmlformats-officedocument.presentationml.tags+xml"/>
  <Override PartName="/ppt/tags/tag4108.xml" ContentType="application/vnd.openxmlformats-officedocument.presentationml.tags+xml"/>
  <Override PartName="/ppt/tags/tag4109.xml" ContentType="application/vnd.openxmlformats-officedocument.presentationml.tags+xml"/>
  <Override PartName="/ppt/tags/tag411.xml" ContentType="application/vnd.openxmlformats-officedocument.presentationml.tags+xml"/>
  <Override PartName="/ppt/tags/tag4110.xml" ContentType="application/vnd.openxmlformats-officedocument.presentationml.tags+xml"/>
  <Override PartName="/ppt/tags/tag4111.xml" ContentType="application/vnd.openxmlformats-officedocument.presentationml.tags+xml"/>
  <Override PartName="/ppt/tags/tag4112.xml" ContentType="application/vnd.openxmlformats-officedocument.presentationml.tags+xml"/>
  <Override PartName="/ppt/tags/tag4113.xml" ContentType="application/vnd.openxmlformats-officedocument.presentationml.tags+xml"/>
  <Override PartName="/ppt/tags/tag4114.xml" ContentType="application/vnd.openxmlformats-officedocument.presentationml.tags+xml"/>
  <Override PartName="/ppt/tags/tag4115.xml" ContentType="application/vnd.openxmlformats-officedocument.presentationml.tags+xml"/>
  <Override PartName="/ppt/tags/tag4116.xml" ContentType="application/vnd.openxmlformats-officedocument.presentationml.tags+xml"/>
  <Override PartName="/ppt/tags/tag4117.xml" ContentType="application/vnd.openxmlformats-officedocument.presentationml.tags+xml"/>
  <Override PartName="/ppt/tags/tag4118.xml" ContentType="application/vnd.openxmlformats-officedocument.presentationml.tags+xml"/>
  <Override PartName="/ppt/tags/tag4119.xml" ContentType="application/vnd.openxmlformats-officedocument.presentationml.tags+xml"/>
  <Override PartName="/ppt/tags/tag412.xml" ContentType="application/vnd.openxmlformats-officedocument.presentationml.tags+xml"/>
  <Override PartName="/ppt/tags/tag4120.xml" ContentType="application/vnd.openxmlformats-officedocument.presentationml.tags+xml"/>
  <Override PartName="/ppt/tags/tag4121.xml" ContentType="application/vnd.openxmlformats-officedocument.presentationml.tags+xml"/>
  <Override PartName="/ppt/tags/tag4122.xml" ContentType="application/vnd.openxmlformats-officedocument.presentationml.tags+xml"/>
  <Override PartName="/ppt/tags/tag4123.xml" ContentType="application/vnd.openxmlformats-officedocument.presentationml.tags+xml"/>
  <Override PartName="/ppt/tags/tag4124.xml" ContentType="application/vnd.openxmlformats-officedocument.presentationml.tags+xml"/>
  <Override PartName="/ppt/tags/tag4125.xml" ContentType="application/vnd.openxmlformats-officedocument.presentationml.tags+xml"/>
  <Override PartName="/ppt/tags/tag4126.xml" ContentType="application/vnd.openxmlformats-officedocument.presentationml.tags+xml"/>
  <Override PartName="/ppt/tags/tag4127.xml" ContentType="application/vnd.openxmlformats-officedocument.presentationml.tags+xml"/>
  <Override PartName="/ppt/tags/tag4128.xml" ContentType="application/vnd.openxmlformats-officedocument.presentationml.tags+xml"/>
  <Override PartName="/ppt/tags/tag4129.xml" ContentType="application/vnd.openxmlformats-officedocument.presentationml.tags+xml"/>
  <Override PartName="/ppt/tags/tag413.xml" ContentType="application/vnd.openxmlformats-officedocument.presentationml.tags+xml"/>
  <Override PartName="/ppt/tags/tag4130.xml" ContentType="application/vnd.openxmlformats-officedocument.presentationml.tags+xml"/>
  <Override PartName="/ppt/tags/tag4131.xml" ContentType="application/vnd.openxmlformats-officedocument.presentationml.tags+xml"/>
  <Override PartName="/ppt/tags/tag4132.xml" ContentType="application/vnd.openxmlformats-officedocument.presentationml.tags+xml"/>
  <Override PartName="/ppt/tags/tag4133.xml" ContentType="application/vnd.openxmlformats-officedocument.presentationml.tags+xml"/>
  <Override PartName="/ppt/tags/tag4134.xml" ContentType="application/vnd.openxmlformats-officedocument.presentationml.tags+xml"/>
  <Override PartName="/ppt/tags/tag4135.xml" ContentType="application/vnd.openxmlformats-officedocument.presentationml.tags+xml"/>
  <Override PartName="/ppt/tags/tag4136.xml" ContentType="application/vnd.openxmlformats-officedocument.presentationml.tags+xml"/>
  <Override PartName="/ppt/tags/tag4137.xml" ContentType="application/vnd.openxmlformats-officedocument.presentationml.tags+xml"/>
  <Override PartName="/ppt/tags/tag4138.xml" ContentType="application/vnd.openxmlformats-officedocument.presentationml.tags+xml"/>
  <Override PartName="/ppt/tags/tag4139.xml" ContentType="application/vnd.openxmlformats-officedocument.presentationml.tags+xml"/>
  <Override PartName="/ppt/tags/tag414.xml" ContentType="application/vnd.openxmlformats-officedocument.presentationml.tags+xml"/>
  <Override PartName="/ppt/tags/tag4140.xml" ContentType="application/vnd.openxmlformats-officedocument.presentationml.tags+xml"/>
  <Override PartName="/ppt/tags/tag4141.xml" ContentType="application/vnd.openxmlformats-officedocument.presentationml.tags+xml"/>
  <Override PartName="/ppt/tags/tag4142.xml" ContentType="application/vnd.openxmlformats-officedocument.presentationml.tags+xml"/>
  <Override PartName="/ppt/tags/tag4143.xml" ContentType="application/vnd.openxmlformats-officedocument.presentationml.tags+xml"/>
  <Override PartName="/ppt/tags/tag4144.xml" ContentType="application/vnd.openxmlformats-officedocument.presentationml.tags+xml"/>
  <Override PartName="/ppt/tags/tag4145.xml" ContentType="application/vnd.openxmlformats-officedocument.presentationml.tags+xml"/>
  <Override PartName="/ppt/tags/tag4146.xml" ContentType="application/vnd.openxmlformats-officedocument.presentationml.tags+xml"/>
  <Override PartName="/ppt/tags/tag4147.xml" ContentType="application/vnd.openxmlformats-officedocument.presentationml.tags+xml"/>
  <Override PartName="/ppt/tags/tag4148.xml" ContentType="application/vnd.openxmlformats-officedocument.presentationml.tags+xml"/>
  <Override PartName="/ppt/tags/tag4149.xml" ContentType="application/vnd.openxmlformats-officedocument.presentationml.tags+xml"/>
  <Override PartName="/ppt/tags/tag415.xml" ContentType="application/vnd.openxmlformats-officedocument.presentationml.tags+xml"/>
  <Override PartName="/ppt/tags/tag4150.xml" ContentType="application/vnd.openxmlformats-officedocument.presentationml.tags+xml"/>
  <Override PartName="/ppt/tags/tag4151.xml" ContentType="application/vnd.openxmlformats-officedocument.presentationml.tags+xml"/>
  <Override PartName="/ppt/tags/tag4152.xml" ContentType="application/vnd.openxmlformats-officedocument.presentationml.tags+xml"/>
  <Override PartName="/ppt/tags/tag4153.xml" ContentType="application/vnd.openxmlformats-officedocument.presentationml.tags+xml"/>
  <Override PartName="/ppt/tags/tag4154.xml" ContentType="application/vnd.openxmlformats-officedocument.presentationml.tags+xml"/>
  <Override PartName="/ppt/tags/tag4155.xml" ContentType="application/vnd.openxmlformats-officedocument.presentationml.tags+xml"/>
  <Override PartName="/ppt/tags/tag4156.xml" ContentType="application/vnd.openxmlformats-officedocument.presentationml.tags+xml"/>
  <Override PartName="/ppt/tags/tag4157.xml" ContentType="application/vnd.openxmlformats-officedocument.presentationml.tags+xml"/>
  <Override PartName="/ppt/tags/tag4158.xml" ContentType="application/vnd.openxmlformats-officedocument.presentationml.tags+xml"/>
  <Override PartName="/ppt/tags/tag4159.xml" ContentType="application/vnd.openxmlformats-officedocument.presentationml.tags+xml"/>
  <Override PartName="/ppt/tags/tag416.xml" ContentType="application/vnd.openxmlformats-officedocument.presentationml.tags+xml"/>
  <Override PartName="/ppt/tags/tag4160.xml" ContentType="application/vnd.openxmlformats-officedocument.presentationml.tags+xml"/>
  <Override PartName="/ppt/tags/tag4161.xml" ContentType="application/vnd.openxmlformats-officedocument.presentationml.tags+xml"/>
  <Override PartName="/ppt/tags/tag4162.xml" ContentType="application/vnd.openxmlformats-officedocument.presentationml.tags+xml"/>
  <Override PartName="/ppt/tags/tag4163.xml" ContentType="application/vnd.openxmlformats-officedocument.presentationml.tags+xml"/>
  <Override PartName="/ppt/tags/tag4164.xml" ContentType="application/vnd.openxmlformats-officedocument.presentationml.tags+xml"/>
  <Override PartName="/ppt/tags/tag4165.xml" ContentType="application/vnd.openxmlformats-officedocument.presentationml.tags+xml"/>
  <Override PartName="/ppt/tags/tag4166.xml" ContentType="application/vnd.openxmlformats-officedocument.presentationml.tags+xml"/>
  <Override PartName="/ppt/tags/tag4167.xml" ContentType="application/vnd.openxmlformats-officedocument.presentationml.tags+xml"/>
  <Override PartName="/ppt/tags/tag4168.xml" ContentType="application/vnd.openxmlformats-officedocument.presentationml.tags+xml"/>
  <Override PartName="/ppt/tags/tag4169.xml" ContentType="application/vnd.openxmlformats-officedocument.presentationml.tags+xml"/>
  <Override PartName="/ppt/tags/tag417.xml" ContentType="application/vnd.openxmlformats-officedocument.presentationml.tags+xml"/>
  <Override PartName="/ppt/tags/tag4170.xml" ContentType="application/vnd.openxmlformats-officedocument.presentationml.tags+xml"/>
  <Override PartName="/ppt/tags/tag4171.xml" ContentType="application/vnd.openxmlformats-officedocument.presentationml.tags+xml"/>
  <Override PartName="/ppt/tags/tag4172.xml" ContentType="application/vnd.openxmlformats-officedocument.presentationml.tags+xml"/>
  <Override PartName="/ppt/tags/tag4173.xml" ContentType="application/vnd.openxmlformats-officedocument.presentationml.tags+xml"/>
  <Override PartName="/ppt/tags/tag4174.xml" ContentType="application/vnd.openxmlformats-officedocument.presentationml.tags+xml"/>
  <Override PartName="/ppt/tags/tag4175.xml" ContentType="application/vnd.openxmlformats-officedocument.presentationml.tags+xml"/>
  <Override PartName="/ppt/tags/tag4176.xml" ContentType="application/vnd.openxmlformats-officedocument.presentationml.tags+xml"/>
  <Override PartName="/ppt/tags/tag4177.xml" ContentType="application/vnd.openxmlformats-officedocument.presentationml.tags+xml"/>
  <Override PartName="/ppt/tags/tag4178.xml" ContentType="application/vnd.openxmlformats-officedocument.presentationml.tags+xml"/>
  <Override PartName="/ppt/tags/tag4179.xml" ContentType="application/vnd.openxmlformats-officedocument.presentationml.tags+xml"/>
  <Override PartName="/ppt/tags/tag418.xml" ContentType="application/vnd.openxmlformats-officedocument.presentationml.tags+xml"/>
  <Override PartName="/ppt/tags/tag4180.xml" ContentType="application/vnd.openxmlformats-officedocument.presentationml.tags+xml"/>
  <Override PartName="/ppt/tags/tag4181.xml" ContentType="application/vnd.openxmlformats-officedocument.presentationml.tags+xml"/>
  <Override PartName="/ppt/tags/tag4182.xml" ContentType="application/vnd.openxmlformats-officedocument.presentationml.tags+xml"/>
  <Override PartName="/ppt/tags/tag4183.xml" ContentType="application/vnd.openxmlformats-officedocument.presentationml.tags+xml"/>
  <Override PartName="/ppt/tags/tag4184.xml" ContentType="application/vnd.openxmlformats-officedocument.presentationml.tags+xml"/>
  <Override PartName="/ppt/tags/tag4185.xml" ContentType="application/vnd.openxmlformats-officedocument.presentationml.tags+xml"/>
  <Override PartName="/ppt/tags/tag4186.xml" ContentType="application/vnd.openxmlformats-officedocument.presentationml.tags+xml"/>
  <Override PartName="/ppt/tags/tag4187.xml" ContentType="application/vnd.openxmlformats-officedocument.presentationml.tags+xml"/>
  <Override PartName="/ppt/tags/tag4188.xml" ContentType="application/vnd.openxmlformats-officedocument.presentationml.tags+xml"/>
  <Override PartName="/ppt/tags/tag4189.xml" ContentType="application/vnd.openxmlformats-officedocument.presentationml.tags+xml"/>
  <Override PartName="/ppt/tags/tag419.xml" ContentType="application/vnd.openxmlformats-officedocument.presentationml.tags+xml"/>
  <Override PartName="/ppt/tags/tag4190.xml" ContentType="application/vnd.openxmlformats-officedocument.presentationml.tags+xml"/>
  <Override PartName="/ppt/tags/tag4191.xml" ContentType="application/vnd.openxmlformats-officedocument.presentationml.tags+xml"/>
  <Override PartName="/ppt/tags/tag4192.xml" ContentType="application/vnd.openxmlformats-officedocument.presentationml.tags+xml"/>
  <Override PartName="/ppt/tags/tag4193.xml" ContentType="application/vnd.openxmlformats-officedocument.presentationml.tags+xml"/>
  <Override PartName="/ppt/tags/tag4194.xml" ContentType="application/vnd.openxmlformats-officedocument.presentationml.tags+xml"/>
  <Override PartName="/ppt/tags/tag4195.xml" ContentType="application/vnd.openxmlformats-officedocument.presentationml.tags+xml"/>
  <Override PartName="/ppt/tags/tag4196.xml" ContentType="application/vnd.openxmlformats-officedocument.presentationml.tags+xml"/>
  <Override PartName="/ppt/tags/tag4197.xml" ContentType="application/vnd.openxmlformats-officedocument.presentationml.tags+xml"/>
  <Override PartName="/ppt/tags/tag4198.xml" ContentType="application/vnd.openxmlformats-officedocument.presentationml.tags+xml"/>
  <Override PartName="/ppt/tags/tag419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00.xml" ContentType="application/vnd.openxmlformats-officedocument.presentationml.tags+xml"/>
  <Override PartName="/ppt/tags/tag4201.xml" ContentType="application/vnd.openxmlformats-officedocument.presentationml.tags+xml"/>
  <Override PartName="/ppt/tags/tag4202.xml" ContentType="application/vnd.openxmlformats-officedocument.presentationml.tags+xml"/>
  <Override PartName="/ppt/tags/tag4203.xml" ContentType="application/vnd.openxmlformats-officedocument.presentationml.tags+xml"/>
  <Override PartName="/ppt/tags/tag4204.xml" ContentType="application/vnd.openxmlformats-officedocument.presentationml.tags+xml"/>
  <Override PartName="/ppt/tags/tag4205.xml" ContentType="application/vnd.openxmlformats-officedocument.presentationml.tags+xml"/>
  <Override PartName="/ppt/tags/tag4206.xml" ContentType="application/vnd.openxmlformats-officedocument.presentationml.tags+xml"/>
  <Override PartName="/ppt/tags/tag4207.xml" ContentType="application/vnd.openxmlformats-officedocument.presentationml.tags+xml"/>
  <Override PartName="/ppt/tags/tag4208.xml" ContentType="application/vnd.openxmlformats-officedocument.presentationml.tags+xml"/>
  <Override PartName="/ppt/tags/tag4209.xml" ContentType="application/vnd.openxmlformats-officedocument.presentationml.tags+xml"/>
  <Override PartName="/ppt/tags/tag421.xml" ContentType="application/vnd.openxmlformats-officedocument.presentationml.tags+xml"/>
  <Override PartName="/ppt/tags/tag4210.xml" ContentType="application/vnd.openxmlformats-officedocument.presentationml.tags+xml"/>
  <Override PartName="/ppt/tags/tag4211.xml" ContentType="application/vnd.openxmlformats-officedocument.presentationml.tags+xml"/>
  <Override PartName="/ppt/tags/tag4212.xml" ContentType="application/vnd.openxmlformats-officedocument.presentationml.tags+xml"/>
  <Override PartName="/ppt/tags/tag4213.xml" ContentType="application/vnd.openxmlformats-officedocument.presentationml.tags+xml"/>
  <Override PartName="/ppt/tags/tag4214.xml" ContentType="application/vnd.openxmlformats-officedocument.presentationml.tags+xml"/>
  <Override PartName="/ppt/tags/tag4215.xml" ContentType="application/vnd.openxmlformats-officedocument.presentationml.tags+xml"/>
  <Override PartName="/ppt/tags/tag4216.xml" ContentType="application/vnd.openxmlformats-officedocument.presentationml.tags+xml"/>
  <Override PartName="/ppt/tags/tag4217.xml" ContentType="application/vnd.openxmlformats-officedocument.presentationml.tags+xml"/>
  <Override PartName="/ppt/tags/tag4218.xml" ContentType="application/vnd.openxmlformats-officedocument.presentationml.tags+xml"/>
  <Override PartName="/ppt/tags/tag4219.xml" ContentType="application/vnd.openxmlformats-officedocument.presentationml.tags+xml"/>
  <Override PartName="/ppt/tags/tag422.xml" ContentType="application/vnd.openxmlformats-officedocument.presentationml.tags+xml"/>
  <Override PartName="/ppt/tags/tag4220.xml" ContentType="application/vnd.openxmlformats-officedocument.presentationml.tags+xml"/>
  <Override PartName="/ppt/tags/tag4221.xml" ContentType="application/vnd.openxmlformats-officedocument.presentationml.tags+xml"/>
  <Override PartName="/ppt/tags/tag4222.xml" ContentType="application/vnd.openxmlformats-officedocument.presentationml.tags+xml"/>
  <Override PartName="/ppt/tags/tag4223.xml" ContentType="application/vnd.openxmlformats-officedocument.presentationml.tags+xml"/>
  <Override PartName="/ppt/tags/tag4224.xml" ContentType="application/vnd.openxmlformats-officedocument.presentationml.tags+xml"/>
  <Override PartName="/ppt/tags/tag4225.xml" ContentType="application/vnd.openxmlformats-officedocument.presentationml.tags+xml"/>
  <Override PartName="/ppt/tags/tag4226.xml" ContentType="application/vnd.openxmlformats-officedocument.presentationml.tags+xml"/>
  <Override PartName="/ppt/tags/tag4227.xml" ContentType="application/vnd.openxmlformats-officedocument.presentationml.tags+xml"/>
  <Override PartName="/ppt/tags/tag4228.xml" ContentType="application/vnd.openxmlformats-officedocument.presentationml.tags+xml"/>
  <Override PartName="/ppt/tags/tag4229.xml" ContentType="application/vnd.openxmlformats-officedocument.presentationml.tags+xml"/>
  <Override PartName="/ppt/tags/tag423.xml" ContentType="application/vnd.openxmlformats-officedocument.presentationml.tags+xml"/>
  <Override PartName="/ppt/tags/tag4230.xml" ContentType="application/vnd.openxmlformats-officedocument.presentationml.tags+xml"/>
  <Override PartName="/ppt/tags/tag4231.xml" ContentType="application/vnd.openxmlformats-officedocument.presentationml.tags+xml"/>
  <Override PartName="/ppt/tags/tag4232.xml" ContentType="application/vnd.openxmlformats-officedocument.presentationml.tags+xml"/>
  <Override PartName="/ppt/tags/tag4233.xml" ContentType="application/vnd.openxmlformats-officedocument.presentationml.tags+xml"/>
  <Override PartName="/ppt/tags/tag4234.xml" ContentType="application/vnd.openxmlformats-officedocument.presentationml.tags+xml"/>
  <Override PartName="/ppt/tags/tag4235.xml" ContentType="application/vnd.openxmlformats-officedocument.presentationml.tags+xml"/>
  <Override PartName="/ppt/tags/tag4236.xml" ContentType="application/vnd.openxmlformats-officedocument.presentationml.tags+xml"/>
  <Override PartName="/ppt/tags/tag4237.xml" ContentType="application/vnd.openxmlformats-officedocument.presentationml.tags+xml"/>
  <Override PartName="/ppt/tags/tag4238.xml" ContentType="application/vnd.openxmlformats-officedocument.presentationml.tags+xml"/>
  <Override PartName="/ppt/tags/tag4239.xml" ContentType="application/vnd.openxmlformats-officedocument.presentationml.tags+xml"/>
  <Override PartName="/ppt/tags/tag424.xml" ContentType="application/vnd.openxmlformats-officedocument.presentationml.tags+xml"/>
  <Override PartName="/ppt/tags/tag4240.xml" ContentType="application/vnd.openxmlformats-officedocument.presentationml.tags+xml"/>
  <Override PartName="/ppt/tags/tag4241.xml" ContentType="application/vnd.openxmlformats-officedocument.presentationml.tags+xml"/>
  <Override PartName="/ppt/tags/tag4242.xml" ContentType="application/vnd.openxmlformats-officedocument.presentationml.tags+xml"/>
  <Override PartName="/ppt/tags/tag4243.xml" ContentType="application/vnd.openxmlformats-officedocument.presentationml.tags+xml"/>
  <Override PartName="/ppt/tags/tag4244.xml" ContentType="application/vnd.openxmlformats-officedocument.presentationml.tags+xml"/>
  <Override PartName="/ppt/tags/tag4245.xml" ContentType="application/vnd.openxmlformats-officedocument.presentationml.tags+xml"/>
  <Override PartName="/ppt/tags/tag4246.xml" ContentType="application/vnd.openxmlformats-officedocument.presentationml.tags+xml"/>
  <Override PartName="/ppt/tags/tag4247.xml" ContentType="application/vnd.openxmlformats-officedocument.presentationml.tags+xml"/>
  <Override PartName="/ppt/tags/tag4248.xml" ContentType="application/vnd.openxmlformats-officedocument.presentationml.tags+xml"/>
  <Override PartName="/ppt/tags/tag4249.xml" ContentType="application/vnd.openxmlformats-officedocument.presentationml.tags+xml"/>
  <Override PartName="/ppt/tags/tag425.xml" ContentType="application/vnd.openxmlformats-officedocument.presentationml.tags+xml"/>
  <Override PartName="/ppt/tags/tag4250.xml" ContentType="application/vnd.openxmlformats-officedocument.presentationml.tags+xml"/>
  <Override PartName="/ppt/tags/tag4251.xml" ContentType="application/vnd.openxmlformats-officedocument.presentationml.tags+xml"/>
  <Override PartName="/ppt/tags/tag4252.xml" ContentType="application/vnd.openxmlformats-officedocument.presentationml.tags+xml"/>
  <Override PartName="/ppt/tags/tag4253.xml" ContentType="application/vnd.openxmlformats-officedocument.presentationml.tags+xml"/>
  <Override PartName="/ppt/tags/tag4254.xml" ContentType="application/vnd.openxmlformats-officedocument.presentationml.tags+xml"/>
  <Override PartName="/ppt/tags/tag4255.xml" ContentType="application/vnd.openxmlformats-officedocument.presentationml.tags+xml"/>
  <Override PartName="/ppt/tags/tag4256.xml" ContentType="application/vnd.openxmlformats-officedocument.presentationml.tags+xml"/>
  <Override PartName="/ppt/tags/tag4257.xml" ContentType="application/vnd.openxmlformats-officedocument.presentationml.tags+xml"/>
  <Override PartName="/ppt/tags/tag4258.xml" ContentType="application/vnd.openxmlformats-officedocument.presentationml.tags+xml"/>
  <Override PartName="/ppt/tags/tag4259.xml" ContentType="application/vnd.openxmlformats-officedocument.presentationml.tags+xml"/>
  <Override PartName="/ppt/tags/tag426.xml" ContentType="application/vnd.openxmlformats-officedocument.presentationml.tags+xml"/>
  <Override PartName="/ppt/tags/tag4260.xml" ContentType="application/vnd.openxmlformats-officedocument.presentationml.tags+xml"/>
  <Override PartName="/ppt/tags/tag4261.xml" ContentType="application/vnd.openxmlformats-officedocument.presentationml.tags+xml"/>
  <Override PartName="/ppt/tags/tag4262.xml" ContentType="application/vnd.openxmlformats-officedocument.presentationml.tags+xml"/>
  <Override PartName="/ppt/tags/tag4263.xml" ContentType="application/vnd.openxmlformats-officedocument.presentationml.tags+xml"/>
  <Override PartName="/ppt/tags/tag4264.xml" ContentType="application/vnd.openxmlformats-officedocument.presentationml.tags+xml"/>
  <Override PartName="/ppt/tags/tag4265.xml" ContentType="application/vnd.openxmlformats-officedocument.presentationml.tags+xml"/>
  <Override PartName="/ppt/tags/tag4266.xml" ContentType="application/vnd.openxmlformats-officedocument.presentationml.tags+xml"/>
  <Override PartName="/ppt/tags/tag4267.xml" ContentType="application/vnd.openxmlformats-officedocument.presentationml.tags+xml"/>
  <Override PartName="/ppt/tags/tag4268.xml" ContentType="application/vnd.openxmlformats-officedocument.presentationml.tags+xml"/>
  <Override PartName="/ppt/tags/tag4269.xml" ContentType="application/vnd.openxmlformats-officedocument.presentationml.tags+xml"/>
  <Override PartName="/ppt/tags/tag427.xml" ContentType="application/vnd.openxmlformats-officedocument.presentationml.tags+xml"/>
  <Override PartName="/ppt/tags/tag4270.xml" ContentType="application/vnd.openxmlformats-officedocument.presentationml.tags+xml"/>
  <Override PartName="/ppt/tags/tag4271.xml" ContentType="application/vnd.openxmlformats-officedocument.presentationml.tags+xml"/>
  <Override PartName="/ppt/tags/tag4272.xml" ContentType="application/vnd.openxmlformats-officedocument.presentationml.tags+xml"/>
  <Override PartName="/ppt/tags/tag4273.xml" ContentType="application/vnd.openxmlformats-officedocument.presentationml.tags+xml"/>
  <Override PartName="/ppt/tags/tag4274.xml" ContentType="application/vnd.openxmlformats-officedocument.presentationml.tags+xml"/>
  <Override PartName="/ppt/tags/tag4275.xml" ContentType="application/vnd.openxmlformats-officedocument.presentationml.tags+xml"/>
  <Override PartName="/ppt/tags/tag4276.xml" ContentType="application/vnd.openxmlformats-officedocument.presentationml.tags+xml"/>
  <Override PartName="/ppt/tags/tag4277.xml" ContentType="application/vnd.openxmlformats-officedocument.presentationml.tags+xml"/>
  <Override PartName="/ppt/tags/tag4278.xml" ContentType="application/vnd.openxmlformats-officedocument.presentationml.tags+xml"/>
  <Override PartName="/ppt/tags/tag4279.xml" ContentType="application/vnd.openxmlformats-officedocument.presentationml.tags+xml"/>
  <Override PartName="/ppt/tags/tag428.xml" ContentType="application/vnd.openxmlformats-officedocument.presentationml.tags+xml"/>
  <Override PartName="/ppt/tags/tag4280.xml" ContentType="application/vnd.openxmlformats-officedocument.presentationml.tags+xml"/>
  <Override PartName="/ppt/tags/tag4281.xml" ContentType="application/vnd.openxmlformats-officedocument.presentationml.tags+xml"/>
  <Override PartName="/ppt/tags/tag4282.xml" ContentType="application/vnd.openxmlformats-officedocument.presentationml.tags+xml"/>
  <Override PartName="/ppt/tags/tag4283.xml" ContentType="application/vnd.openxmlformats-officedocument.presentationml.tags+xml"/>
  <Override PartName="/ppt/tags/tag4284.xml" ContentType="application/vnd.openxmlformats-officedocument.presentationml.tags+xml"/>
  <Override PartName="/ppt/tags/tag4285.xml" ContentType="application/vnd.openxmlformats-officedocument.presentationml.tags+xml"/>
  <Override PartName="/ppt/tags/tag4286.xml" ContentType="application/vnd.openxmlformats-officedocument.presentationml.tags+xml"/>
  <Override PartName="/ppt/tags/tag4287.xml" ContentType="application/vnd.openxmlformats-officedocument.presentationml.tags+xml"/>
  <Override PartName="/ppt/tags/tag4288.xml" ContentType="application/vnd.openxmlformats-officedocument.presentationml.tags+xml"/>
  <Override PartName="/ppt/tags/tag4289.xml" ContentType="application/vnd.openxmlformats-officedocument.presentationml.tags+xml"/>
  <Override PartName="/ppt/tags/tag429.xml" ContentType="application/vnd.openxmlformats-officedocument.presentationml.tags+xml"/>
  <Override PartName="/ppt/tags/tag4290.xml" ContentType="application/vnd.openxmlformats-officedocument.presentationml.tags+xml"/>
  <Override PartName="/ppt/tags/tag4291.xml" ContentType="application/vnd.openxmlformats-officedocument.presentationml.tags+xml"/>
  <Override PartName="/ppt/tags/tag4292.xml" ContentType="application/vnd.openxmlformats-officedocument.presentationml.tags+xml"/>
  <Override PartName="/ppt/tags/tag4293.xml" ContentType="application/vnd.openxmlformats-officedocument.presentationml.tags+xml"/>
  <Override PartName="/ppt/tags/tag4294.xml" ContentType="application/vnd.openxmlformats-officedocument.presentationml.tags+xml"/>
  <Override PartName="/ppt/tags/tag4295.xml" ContentType="application/vnd.openxmlformats-officedocument.presentationml.tags+xml"/>
  <Override PartName="/ppt/tags/tag4296.xml" ContentType="application/vnd.openxmlformats-officedocument.presentationml.tags+xml"/>
  <Override PartName="/ppt/tags/tag4297.xml" ContentType="application/vnd.openxmlformats-officedocument.presentationml.tags+xml"/>
  <Override PartName="/ppt/tags/tag4298.xml" ContentType="application/vnd.openxmlformats-officedocument.presentationml.tags+xml"/>
  <Override PartName="/ppt/tags/tag429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00.xml" ContentType="application/vnd.openxmlformats-officedocument.presentationml.tags+xml"/>
  <Override PartName="/ppt/tags/tag4301.xml" ContentType="application/vnd.openxmlformats-officedocument.presentationml.tags+xml"/>
  <Override PartName="/ppt/tags/tag4302.xml" ContentType="application/vnd.openxmlformats-officedocument.presentationml.tags+xml"/>
  <Override PartName="/ppt/tags/tag4303.xml" ContentType="application/vnd.openxmlformats-officedocument.presentationml.tags+xml"/>
  <Override PartName="/ppt/tags/tag4304.xml" ContentType="application/vnd.openxmlformats-officedocument.presentationml.tags+xml"/>
  <Override PartName="/ppt/tags/tag4305.xml" ContentType="application/vnd.openxmlformats-officedocument.presentationml.tags+xml"/>
  <Override PartName="/ppt/tags/tag4306.xml" ContentType="application/vnd.openxmlformats-officedocument.presentationml.tags+xml"/>
  <Override PartName="/ppt/tags/tag4307.xml" ContentType="application/vnd.openxmlformats-officedocument.presentationml.tags+xml"/>
  <Override PartName="/ppt/tags/tag4308.xml" ContentType="application/vnd.openxmlformats-officedocument.presentationml.tags+xml"/>
  <Override PartName="/ppt/tags/tag4309.xml" ContentType="application/vnd.openxmlformats-officedocument.presentationml.tags+xml"/>
  <Override PartName="/ppt/tags/tag431.xml" ContentType="application/vnd.openxmlformats-officedocument.presentationml.tags+xml"/>
  <Override PartName="/ppt/tags/tag4310.xml" ContentType="application/vnd.openxmlformats-officedocument.presentationml.tags+xml"/>
  <Override PartName="/ppt/tags/tag4311.xml" ContentType="application/vnd.openxmlformats-officedocument.presentationml.tags+xml"/>
  <Override PartName="/ppt/tags/tag4312.xml" ContentType="application/vnd.openxmlformats-officedocument.presentationml.tags+xml"/>
  <Override PartName="/ppt/tags/tag4313.xml" ContentType="application/vnd.openxmlformats-officedocument.presentationml.tags+xml"/>
  <Override PartName="/ppt/tags/tag4314.xml" ContentType="application/vnd.openxmlformats-officedocument.presentationml.tags+xml"/>
  <Override PartName="/ppt/tags/tag4315.xml" ContentType="application/vnd.openxmlformats-officedocument.presentationml.tags+xml"/>
  <Override PartName="/ppt/tags/tag4316.xml" ContentType="application/vnd.openxmlformats-officedocument.presentationml.tags+xml"/>
  <Override PartName="/ppt/tags/tag4317.xml" ContentType="application/vnd.openxmlformats-officedocument.presentationml.tags+xml"/>
  <Override PartName="/ppt/tags/tag4318.xml" ContentType="application/vnd.openxmlformats-officedocument.presentationml.tags+xml"/>
  <Override PartName="/ppt/tags/tag4319.xml" ContentType="application/vnd.openxmlformats-officedocument.presentationml.tags+xml"/>
  <Override PartName="/ppt/tags/tag432.xml" ContentType="application/vnd.openxmlformats-officedocument.presentationml.tags+xml"/>
  <Override PartName="/ppt/tags/tag4320.xml" ContentType="application/vnd.openxmlformats-officedocument.presentationml.tags+xml"/>
  <Override PartName="/ppt/tags/tag4321.xml" ContentType="application/vnd.openxmlformats-officedocument.presentationml.tags+xml"/>
  <Override PartName="/ppt/tags/tag4322.xml" ContentType="application/vnd.openxmlformats-officedocument.presentationml.tags+xml"/>
  <Override PartName="/ppt/tags/tag4323.xml" ContentType="application/vnd.openxmlformats-officedocument.presentationml.tags+xml"/>
  <Override PartName="/ppt/tags/tag4324.xml" ContentType="application/vnd.openxmlformats-officedocument.presentationml.tags+xml"/>
  <Override PartName="/ppt/tags/tag4325.xml" ContentType="application/vnd.openxmlformats-officedocument.presentationml.tags+xml"/>
  <Override PartName="/ppt/tags/tag4326.xml" ContentType="application/vnd.openxmlformats-officedocument.presentationml.tags+xml"/>
  <Override PartName="/ppt/tags/tag4327.xml" ContentType="application/vnd.openxmlformats-officedocument.presentationml.tags+xml"/>
  <Override PartName="/ppt/tags/tag4328.xml" ContentType="application/vnd.openxmlformats-officedocument.presentationml.tags+xml"/>
  <Override PartName="/ppt/tags/tag4329.xml" ContentType="application/vnd.openxmlformats-officedocument.presentationml.tags+xml"/>
  <Override PartName="/ppt/tags/tag433.xml" ContentType="application/vnd.openxmlformats-officedocument.presentationml.tags+xml"/>
  <Override PartName="/ppt/tags/tag4330.xml" ContentType="application/vnd.openxmlformats-officedocument.presentationml.tags+xml"/>
  <Override PartName="/ppt/tags/tag4331.xml" ContentType="application/vnd.openxmlformats-officedocument.presentationml.tags+xml"/>
  <Override PartName="/ppt/tags/tag4332.xml" ContentType="application/vnd.openxmlformats-officedocument.presentationml.tags+xml"/>
  <Override PartName="/ppt/tags/tag4333.xml" ContentType="application/vnd.openxmlformats-officedocument.presentationml.tags+xml"/>
  <Override PartName="/ppt/tags/tag4334.xml" ContentType="application/vnd.openxmlformats-officedocument.presentationml.tags+xml"/>
  <Override PartName="/ppt/tags/tag4335.xml" ContentType="application/vnd.openxmlformats-officedocument.presentationml.tags+xml"/>
  <Override PartName="/ppt/tags/tag4336.xml" ContentType="application/vnd.openxmlformats-officedocument.presentationml.tags+xml"/>
  <Override PartName="/ppt/tags/tag4337.xml" ContentType="application/vnd.openxmlformats-officedocument.presentationml.tags+xml"/>
  <Override PartName="/ppt/tags/tag4338.xml" ContentType="application/vnd.openxmlformats-officedocument.presentationml.tags+xml"/>
  <Override PartName="/ppt/tags/tag4339.xml" ContentType="application/vnd.openxmlformats-officedocument.presentationml.tags+xml"/>
  <Override PartName="/ppt/tags/tag434.xml" ContentType="application/vnd.openxmlformats-officedocument.presentationml.tags+xml"/>
  <Override PartName="/ppt/tags/tag4340.xml" ContentType="application/vnd.openxmlformats-officedocument.presentationml.tags+xml"/>
  <Override PartName="/ppt/tags/tag4341.xml" ContentType="application/vnd.openxmlformats-officedocument.presentationml.tags+xml"/>
  <Override PartName="/ppt/tags/tag4342.xml" ContentType="application/vnd.openxmlformats-officedocument.presentationml.tags+xml"/>
  <Override PartName="/ppt/tags/tag4343.xml" ContentType="application/vnd.openxmlformats-officedocument.presentationml.tags+xml"/>
  <Override PartName="/ppt/tags/tag4344.xml" ContentType="application/vnd.openxmlformats-officedocument.presentationml.tags+xml"/>
  <Override PartName="/ppt/tags/tag4345.xml" ContentType="application/vnd.openxmlformats-officedocument.presentationml.tags+xml"/>
  <Override PartName="/ppt/tags/tag4346.xml" ContentType="application/vnd.openxmlformats-officedocument.presentationml.tags+xml"/>
  <Override PartName="/ppt/tags/tag4347.xml" ContentType="application/vnd.openxmlformats-officedocument.presentationml.tags+xml"/>
  <Override PartName="/ppt/tags/tag4348.xml" ContentType="application/vnd.openxmlformats-officedocument.presentationml.tags+xml"/>
  <Override PartName="/ppt/tags/tag4349.xml" ContentType="application/vnd.openxmlformats-officedocument.presentationml.tags+xml"/>
  <Override PartName="/ppt/tags/tag435.xml" ContentType="application/vnd.openxmlformats-officedocument.presentationml.tags+xml"/>
  <Override PartName="/ppt/tags/tag4350.xml" ContentType="application/vnd.openxmlformats-officedocument.presentationml.tags+xml"/>
  <Override PartName="/ppt/tags/tag4351.xml" ContentType="application/vnd.openxmlformats-officedocument.presentationml.tags+xml"/>
  <Override PartName="/ppt/tags/tag4352.xml" ContentType="application/vnd.openxmlformats-officedocument.presentationml.tags+xml"/>
  <Override PartName="/ppt/tags/tag4353.xml" ContentType="application/vnd.openxmlformats-officedocument.presentationml.tags+xml"/>
  <Override PartName="/ppt/tags/tag4354.xml" ContentType="application/vnd.openxmlformats-officedocument.presentationml.tags+xml"/>
  <Override PartName="/ppt/tags/tag4355.xml" ContentType="application/vnd.openxmlformats-officedocument.presentationml.tags+xml"/>
  <Override PartName="/ppt/tags/tag4356.xml" ContentType="application/vnd.openxmlformats-officedocument.presentationml.tags+xml"/>
  <Override PartName="/ppt/tags/tag4357.xml" ContentType="application/vnd.openxmlformats-officedocument.presentationml.tags+xml"/>
  <Override PartName="/ppt/tags/tag4358.xml" ContentType="application/vnd.openxmlformats-officedocument.presentationml.tags+xml"/>
  <Override PartName="/ppt/tags/tag4359.xml" ContentType="application/vnd.openxmlformats-officedocument.presentationml.tags+xml"/>
  <Override PartName="/ppt/tags/tag436.xml" ContentType="application/vnd.openxmlformats-officedocument.presentationml.tags+xml"/>
  <Override PartName="/ppt/tags/tag4360.xml" ContentType="application/vnd.openxmlformats-officedocument.presentationml.tags+xml"/>
  <Override PartName="/ppt/tags/tag4361.xml" ContentType="application/vnd.openxmlformats-officedocument.presentationml.tags+xml"/>
  <Override PartName="/ppt/tags/tag4362.xml" ContentType="application/vnd.openxmlformats-officedocument.presentationml.tags+xml"/>
  <Override PartName="/ppt/tags/tag4363.xml" ContentType="application/vnd.openxmlformats-officedocument.presentationml.tags+xml"/>
  <Override PartName="/ppt/tags/tag4364.xml" ContentType="application/vnd.openxmlformats-officedocument.presentationml.tags+xml"/>
  <Override PartName="/ppt/tags/tag4365.xml" ContentType="application/vnd.openxmlformats-officedocument.presentationml.tags+xml"/>
  <Override PartName="/ppt/tags/tag4366.xml" ContentType="application/vnd.openxmlformats-officedocument.presentationml.tags+xml"/>
  <Override PartName="/ppt/tags/tag4367.xml" ContentType="application/vnd.openxmlformats-officedocument.presentationml.tags+xml"/>
  <Override PartName="/ppt/tags/tag4368.xml" ContentType="application/vnd.openxmlformats-officedocument.presentationml.tags+xml"/>
  <Override PartName="/ppt/tags/tag4369.xml" ContentType="application/vnd.openxmlformats-officedocument.presentationml.tags+xml"/>
  <Override PartName="/ppt/tags/tag437.xml" ContentType="application/vnd.openxmlformats-officedocument.presentationml.tags+xml"/>
  <Override PartName="/ppt/tags/tag4370.xml" ContentType="application/vnd.openxmlformats-officedocument.presentationml.tags+xml"/>
  <Override PartName="/ppt/tags/tag4371.xml" ContentType="application/vnd.openxmlformats-officedocument.presentationml.tags+xml"/>
  <Override PartName="/ppt/tags/tag4372.xml" ContentType="application/vnd.openxmlformats-officedocument.presentationml.tags+xml"/>
  <Override PartName="/ppt/tags/tag4373.xml" ContentType="application/vnd.openxmlformats-officedocument.presentationml.tags+xml"/>
  <Override PartName="/ppt/tags/tag4374.xml" ContentType="application/vnd.openxmlformats-officedocument.presentationml.tags+xml"/>
  <Override PartName="/ppt/tags/tag4375.xml" ContentType="application/vnd.openxmlformats-officedocument.presentationml.tags+xml"/>
  <Override PartName="/ppt/tags/tag4376.xml" ContentType="application/vnd.openxmlformats-officedocument.presentationml.tags+xml"/>
  <Override PartName="/ppt/tags/tag4377.xml" ContentType="application/vnd.openxmlformats-officedocument.presentationml.tags+xml"/>
  <Override PartName="/ppt/tags/tag4378.xml" ContentType="application/vnd.openxmlformats-officedocument.presentationml.tags+xml"/>
  <Override PartName="/ppt/tags/tag4379.xml" ContentType="application/vnd.openxmlformats-officedocument.presentationml.tags+xml"/>
  <Override PartName="/ppt/tags/tag438.xml" ContentType="application/vnd.openxmlformats-officedocument.presentationml.tags+xml"/>
  <Override PartName="/ppt/tags/tag4380.xml" ContentType="application/vnd.openxmlformats-officedocument.presentationml.tags+xml"/>
  <Override PartName="/ppt/tags/tag4381.xml" ContentType="application/vnd.openxmlformats-officedocument.presentationml.tags+xml"/>
  <Override PartName="/ppt/tags/tag4382.xml" ContentType="application/vnd.openxmlformats-officedocument.presentationml.tags+xml"/>
  <Override PartName="/ppt/tags/tag4383.xml" ContentType="application/vnd.openxmlformats-officedocument.presentationml.tags+xml"/>
  <Override PartName="/ppt/tags/tag4384.xml" ContentType="application/vnd.openxmlformats-officedocument.presentationml.tags+xml"/>
  <Override PartName="/ppt/tags/tag4385.xml" ContentType="application/vnd.openxmlformats-officedocument.presentationml.tags+xml"/>
  <Override PartName="/ppt/tags/tag4386.xml" ContentType="application/vnd.openxmlformats-officedocument.presentationml.tags+xml"/>
  <Override PartName="/ppt/tags/tag4387.xml" ContentType="application/vnd.openxmlformats-officedocument.presentationml.tags+xml"/>
  <Override PartName="/ppt/tags/tag4388.xml" ContentType="application/vnd.openxmlformats-officedocument.presentationml.tags+xml"/>
  <Override PartName="/ppt/tags/tag4389.xml" ContentType="application/vnd.openxmlformats-officedocument.presentationml.tags+xml"/>
  <Override PartName="/ppt/tags/tag439.xml" ContentType="application/vnd.openxmlformats-officedocument.presentationml.tags+xml"/>
  <Override PartName="/ppt/tags/tag4390.xml" ContentType="application/vnd.openxmlformats-officedocument.presentationml.tags+xml"/>
  <Override PartName="/ppt/tags/tag4391.xml" ContentType="application/vnd.openxmlformats-officedocument.presentationml.tags+xml"/>
  <Override PartName="/ppt/tags/tag4392.xml" ContentType="application/vnd.openxmlformats-officedocument.presentationml.tags+xml"/>
  <Override PartName="/ppt/tags/tag4393.xml" ContentType="application/vnd.openxmlformats-officedocument.presentationml.tags+xml"/>
  <Override PartName="/ppt/tags/tag4394.xml" ContentType="application/vnd.openxmlformats-officedocument.presentationml.tags+xml"/>
  <Override PartName="/ppt/tags/tag4395.xml" ContentType="application/vnd.openxmlformats-officedocument.presentationml.tags+xml"/>
  <Override PartName="/ppt/tags/tag4396.xml" ContentType="application/vnd.openxmlformats-officedocument.presentationml.tags+xml"/>
  <Override PartName="/ppt/tags/tag4397.xml" ContentType="application/vnd.openxmlformats-officedocument.presentationml.tags+xml"/>
  <Override PartName="/ppt/tags/tag4398.xml" ContentType="application/vnd.openxmlformats-officedocument.presentationml.tags+xml"/>
  <Override PartName="/ppt/tags/tag439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00.xml" ContentType="application/vnd.openxmlformats-officedocument.presentationml.tags+xml"/>
  <Override PartName="/ppt/tags/tag4401.xml" ContentType="application/vnd.openxmlformats-officedocument.presentationml.tags+xml"/>
  <Override PartName="/ppt/tags/tag4402.xml" ContentType="application/vnd.openxmlformats-officedocument.presentationml.tags+xml"/>
  <Override PartName="/ppt/tags/tag4403.xml" ContentType="application/vnd.openxmlformats-officedocument.presentationml.tags+xml"/>
  <Override PartName="/ppt/tags/tag4404.xml" ContentType="application/vnd.openxmlformats-officedocument.presentationml.tags+xml"/>
  <Override PartName="/ppt/tags/tag4405.xml" ContentType="application/vnd.openxmlformats-officedocument.presentationml.tags+xml"/>
  <Override PartName="/ppt/tags/tag4406.xml" ContentType="application/vnd.openxmlformats-officedocument.presentationml.tags+xml"/>
  <Override PartName="/ppt/tags/tag4407.xml" ContentType="application/vnd.openxmlformats-officedocument.presentationml.tags+xml"/>
  <Override PartName="/ppt/tags/tag4408.xml" ContentType="application/vnd.openxmlformats-officedocument.presentationml.tags+xml"/>
  <Override PartName="/ppt/tags/tag4409.xml" ContentType="application/vnd.openxmlformats-officedocument.presentationml.tags+xml"/>
  <Override PartName="/ppt/tags/tag441.xml" ContentType="application/vnd.openxmlformats-officedocument.presentationml.tags+xml"/>
  <Override PartName="/ppt/tags/tag4410.xml" ContentType="application/vnd.openxmlformats-officedocument.presentationml.tags+xml"/>
  <Override PartName="/ppt/tags/tag4411.xml" ContentType="application/vnd.openxmlformats-officedocument.presentationml.tags+xml"/>
  <Override PartName="/ppt/tags/tag4412.xml" ContentType="application/vnd.openxmlformats-officedocument.presentationml.tags+xml"/>
  <Override PartName="/ppt/tags/tag4413.xml" ContentType="application/vnd.openxmlformats-officedocument.presentationml.tags+xml"/>
  <Override PartName="/ppt/tags/tag4414.xml" ContentType="application/vnd.openxmlformats-officedocument.presentationml.tags+xml"/>
  <Override PartName="/ppt/tags/tag4415.xml" ContentType="application/vnd.openxmlformats-officedocument.presentationml.tags+xml"/>
  <Override PartName="/ppt/tags/tag4416.xml" ContentType="application/vnd.openxmlformats-officedocument.presentationml.tags+xml"/>
  <Override PartName="/ppt/tags/tag4417.xml" ContentType="application/vnd.openxmlformats-officedocument.presentationml.tags+xml"/>
  <Override PartName="/ppt/tags/tag4418.xml" ContentType="application/vnd.openxmlformats-officedocument.presentationml.tags+xml"/>
  <Override PartName="/ppt/tags/tag4419.xml" ContentType="application/vnd.openxmlformats-officedocument.presentationml.tags+xml"/>
  <Override PartName="/ppt/tags/tag442.xml" ContentType="application/vnd.openxmlformats-officedocument.presentationml.tags+xml"/>
  <Override PartName="/ppt/tags/tag4420.xml" ContentType="application/vnd.openxmlformats-officedocument.presentationml.tags+xml"/>
  <Override PartName="/ppt/tags/tag4421.xml" ContentType="application/vnd.openxmlformats-officedocument.presentationml.tags+xml"/>
  <Override PartName="/ppt/tags/tag4422.xml" ContentType="application/vnd.openxmlformats-officedocument.presentationml.tags+xml"/>
  <Override PartName="/ppt/tags/tag4423.xml" ContentType="application/vnd.openxmlformats-officedocument.presentationml.tags+xml"/>
  <Override PartName="/ppt/tags/tag4424.xml" ContentType="application/vnd.openxmlformats-officedocument.presentationml.tags+xml"/>
  <Override PartName="/ppt/tags/tag4425.xml" ContentType="application/vnd.openxmlformats-officedocument.presentationml.tags+xml"/>
  <Override PartName="/ppt/tags/tag4426.xml" ContentType="application/vnd.openxmlformats-officedocument.presentationml.tags+xml"/>
  <Override PartName="/ppt/tags/tag4427.xml" ContentType="application/vnd.openxmlformats-officedocument.presentationml.tags+xml"/>
  <Override PartName="/ppt/tags/tag4428.xml" ContentType="application/vnd.openxmlformats-officedocument.presentationml.tags+xml"/>
  <Override PartName="/ppt/tags/tag4429.xml" ContentType="application/vnd.openxmlformats-officedocument.presentationml.tags+xml"/>
  <Override PartName="/ppt/tags/tag443.xml" ContentType="application/vnd.openxmlformats-officedocument.presentationml.tags+xml"/>
  <Override PartName="/ppt/tags/tag4430.xml" ContentType="application/vnd.openxmlformats-officedocument.presentationml.tags+xml"/>
  <Override PartName="/ppt/tags/tag4431.xml" ContentType="application/vnd.openxmlformats-officedocument.presentationml.tags+xml"/>
  <Override PartName="/ppt/tags/tag4432.xml" ContentType="application/vnd.openxmlformats-officedocument.presentationml.tags+xml"/>
  <Override PartName="/ppt/tags/tag4433.xml" ContentType="application/vnd.openxmlformats-officedocument.presentationml.tags+xml"/>
  <Override PartName="/ppt/tags/tag4434.xml" ContentType="application/vnd.openxmlformats-officedocument.presentationml.tags+xml"/>
  <Override PartName="/ppt/tags/tag4435.xml" ContentType="application/vnd.openxmlformats-officedocument.presentationml.tags+xml"/>
  <Override PartName="/ppt/tags/tag4436.xml" ContentType="application/vnd.openxmlformats-officedocument.presentationml.tags+xml"/>
  <Override PartName="/ppt/tags/tag4437.xml" ContentType="application/vnd.openxmlformats-officedocument.presentationml.tags+xml"/>
  <Override PartName="/ppt/tags/tag4438.xml" ContentType="application/vnd.openxmlformats-officedocument.presentationml.tags+xml"/>
  <Override PartName="/ppt/tags/tag4439.xml" ContentType="application/vnd.openxmlformats-officedocument.presentationml.tags+xml"/>
  <Override PartName="/ppt/tags/tag444.xml" ContentType="application/vnd.openxmlformats-officedocument.presentationml.tags+xml"/>
  <Override PartName="/ppt/tags/tag4440.xml" ContentType="application/vnd.openxmlformats-officedocument.presentationml.tags+xml"/>
  <Override PartName="/ppt/tags/tag4441.xml" ContentType="application/vnd.openxmlformats-officedocument.presentationml.tags+xml"/>
  <Override PartName="/ppt/tags/tag4442.xml" ContentType="application/vnd.openxmlformats-officedocument.presentationml.tags+xml"/>
  <Override PartName="/ppt/tags/tag4443.xml" ContentType="application/vnd.openxmlformats-officedocument.presentationml.tags+xml"/>
  <Override PartName="/ppt/tags/tag4444.xml" ContentType="application/vnd.openxmlformats-officedocument.presentationml.tags+xml"/>
  <Override PartName="/ppt/tags/tag4445.xml" ContentType="application/vnd.openxmlformats-officedocument.presentationml.tags+xml"/>
  <Override PartName="/ppt/tags/tag4446.xml" ContentType="application/vnd.openxmlformats-officedocument.presentationml.tags+xml"/>
  <Override PartName="/ppt/tags/tag4447.xml" ContentType="application/vnd.openxmlformats-officedocument.presentationml.tags+xml"/>
  <Override PartName="/ppt/tags/tag4448.xml" ContentType="application/vnd.openxmlformats-officedocument.presentationml.tags+xml"/>
  <Override PartName="/ppt/tags/tag4449.xml" ContentType="application/vnd.openxmlformats-officedocument.presentationml.tags+xml"/>
  <Override PartName="/ppt/tags/tag445.xml" ContentType="application/vnd.openxmlformats-officedocument.presentationml.tags+xml"/>
  <Override PartName="/ppt/tags/tag4450.xml" ContentType="application/vnd.openxmlformats-officedocument.presentationml.tags+xml"/>
  <Override PartName="/ppt/tags/tag4451.xml" ContentType="application/vnd.openxmlformats-officedocument.presentationml.tags+xml"/>
  <Override PartName="/ppt/tags/tag4452.xml" ContentType="application/vnd.openxmlformats-officedocument.presentationml.tags+xml"/>
  <Override PartName="/ppt/tags/tag4453.xml" ContentType="application/vnd.openxmlformats-officedocument.presentationml.tags+xml"/>
  <Override PartName="/ppt/tags/tag4454.xml" ContentType="application/vnd.openxmlformats-officedocument.presentationml.tags+xml"/>
  <Override PartName="/ppt/tags/tag4455.xml" ContentType="application/vnd.openxmlformats-officedocument.presentationml.tags+xml"/>
  <Override PartName="/ppt/tags/tag4456.xml" ContentType="application/vnd.openxmlformats-officedocument.presentationml.tags+xml"/>
  <Override PartName="/ppt/tags/tag4457.xml" ContentType="application/vnd.openxmlformats-officedocument.presentationml.tags+xml"/>
  <Override PartName="/ppt/tags/tag4458.xml" ContentType="application/vnd.openxmlformats-officedocument.presentationml.tags+xml"/>
  <Override PartName="/ppt/tags/tag4459.xml" ContentType="application/vnd.openxmlformats-officedocument.presentationml.tags+xml"/>
  <Override PartName="/ppt/tags/tag446.xml" ContentType="application/vnd.openxmlformats-officedocument.presentationml.tags+xml"/>
  <Override PartName="/ppt/tags/tag4460.xml" ContentType="application/vnd.openxmlformats-officedocument.presentationml.tags+xml"/>
  <Override PartName="/ppt/tags/tag4461.xml" ContentType="application/vnd.openxmlformats-officedocument.presentationml.tags+xml"/>
  <Override PartName="/ppt/tags/tag4462.xml" ContentType="application/vnd.openxmlformats-officedocument.presentationml.tags+xml"/>
  <Override PartName="/ppt/tags/tag4463.xml" ContentType="application/vnd.openxmlformats-officedocument.presentationml.tags+xml"/>
  <Override PartName="/ppt/tags/tag4464.xml" ContentType="application/vnd.openxmlformats-officedocument.presentationml.tags+xml"/>
  <Override PartName="/ppt/tags/tag4465.xml" ContentType="application/vnd.openxmlformats-officedocument.presentationml.tags+xml"/>
  <Override PartName="/ppt/tags/tag4466.xml" ContentType="application/vnd.openxmlformats-officedocument.presentationml.tags+xml"/>
  <Override PartName="/ppt/tags/tag4467.xml" ContentType="application/vnd.openxmlformats-officedocument.presentationml.tags+xml"/>
  <Override PartName="/ppt/tags/tag4468.xml" ContentType="application/vnd.openxmlformats-officedocument.presentationml.tags+xml"/>
  <Override PartName="/ppt/tags/tag4469.xml" ContentType="application/vnd.openxmlformats-officedocument.presentationml.tags+xml"/>
  <Override PartName="/ppt/tags/tag447.xml" ContentType="application/vnd.openxmlformats-officedocument.presentationml.tags+xml"/>
  <Override PartName="/ppt/tags/tag4470.xml" ContentType="application/vnd.openxmlformats-officedocument.presentationml.tags+xml"/>
  <Override PartName="/ppt/tags/tag4471.xml" ContentType="application/vnd.openxmlformats-officedocument.presentationml.tags+xml"/>
  <Override PartName="/ppt/tags/tag4472.xml" ContentType="application/vnd.openxmlformats-officedocument.presentationml.tags+xml"/>
  <Override PartName="/ppt/tags/tag4473.xml" ContentType="application/vnd.openxmlformats-officedocument.presentationml.tags+xml"/>
  <Override PartName="/ppt/tags/tag4474.xml" ContentType="application/vnd.openxmlformats-officedocument.presentationml.tags+xml"/>
  <Override PartName="/ppt/tags/tag4475.xml" ContentType="application/vnd.openxmlformats-officedocument.presentationml.tags+xml"/>
  <Override PartName="/ppt/tags/tag4476.xml" ContentType="application/vnd.openxmlformats-officedocument.presentationml.tags+xml"/>
  <Override PartName="/ppt/tags/tag4477.xml" ContentType="application/vnd.openxmlformats-officedocument.presentationml.tags+xml"/>
  <Override PartName="/ppt/tags/tag4478.xml" ContentType="application/vnd.openxmlformats-officedocument.presentationml.tags+xml"/>
  <Override PartName="/ppt/tags/tag4479.xml" ContentType="application/vnd.openxmlformats-officedocument.presentationml.tags+xml"/>
  <Override PartName="/ppt/tags/tag448.xml" ContentType="application/vnd.openxmlformats-officedocument.presentationml.tags+xml"/>
  <Override PartName="/ppt/tags/tag4480.xml" ContentType="application/vnd.openxmlformats-officedocument.presentationml.tags+xml"/>
  <Override PartName="/ppt/tags/tag4481.xml" ContentType="application/vnd.openxmlformats-officedocument.presentationml.tags+xml"/>
  <Override PartName="/ppt/tags/tag4482.xml" ContentType="application/vnd.openxmlformats-officedocument.presentationml.tags+xml"/>
  <Override PartName="/ppt/tags/tag4483.xml" ContentType="application/vnd.openxmlformats-officedocument.presentationml.tags+xml"/>
  <Override PartName="/ppt/tags/tag4484.xml" ContentType="application/vnd.openxmlformats-officedocument.presentationml.tags+xml"/>
  <Override PartName="/ppt/tags/tag4485.xml" ContentType="application/vnd.openxmlformats-officedocument.presentationml.tags+xml"/>
  <Override PartName="/ppt/tags/tag4486.xml" ContentType="application/vnd.openxmlformats-officedocument.presentationml.tags+xml"/>
  <Override PartName="/ppt/tags/tag4487.xml" ContentType="application/vnd.openxmlformats-officedocument.presentationml.tags+xml"/>
  <Override PartName="/ppt/tags/tag4488.xml" ContentType="application/vnd.openxmlformats-officedocument.presentationml.tags+xml"/>
  <Override PartName="/ppt/tags/tag4489.xml" ContentType="application/vnd.openxmlformats-officedocument.presentationml.tags+xml"/>
  <Override PartName="/ppt/tags/tag449.xml" ContentType="application/vnd.openxmlformats-officedocument.presentationml.tags+xml"/>
  <Override PartName="/ppt/tags/tag4490.xml" ContentType="application/vnd.openxmlformats-officedocument.presentationml.tags+xml"/>
  <Override PartName="/ppt/tags/tag4491.xml" ContentType="application/vnd.openxmlformats-officedocument.presentationml.tags+xml"/>
  <Override PartName="/ppt/tags/tag4492.xml" ContentType="application/vnd.openxmlformats-officedocument.presentationml.tags+xml"/>
  <Override PartName="/ppt/tags/tag4493.xml" ContentType="application/vnd.openxmlformats-officedocument.presentationml.tags+xml"/>
  <Override PartName="/ppt/tags/tag4494.xml" ContentType="application/vnd.openxmlformats-officedocument.presentationml.tags+xml"/>
  <Override PartName="/ppt/tags/tag4495.xml" ContentType="application/vnd.openxmlformats-officedocument.presentationml.tags+xml"/>
  <Override PartName="/ppt/tags/tag4496.xml" ContentType="application/vnd.openxmlformats-officedocument.presentationml.tags+xml"/>
  <Override PartName="/ppt/tags/tag4497.xml" ContentType="application/vnd.openxmlformats-officedocument.presentationml.tags+xml"/>
  <Override PartName="/ppt/tags/tag4498.xml" ContentType="application/vnd.openxmlformats-officedocument.presentationml.tags+xml"/>
  <Override PartName="/ppt/tags/tag449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00.xml" ContentType="application/vnd.openxmlformats-officedocument.presentationml.tags+xml"/>
  <Override PartName="/ppt/tags/tag4501.xml" ContentType="application/vnd.openxmlformats-officedocument.presentationml.tags+xml"/>
  <Override PartName="/ppt/tags/tag4502.xml" ContentType="application/vnd.openxmlformats-officedocument.presentationml.tags+xml"/>
  <Override PartName="/ppt/tags/tag4503.xml" ContentType="application/vnd.openxmlformats-officedocument.presentationml.tags+xml"/>
  <Override PartName="/ppt/tags/tag4504.xml" ContentType="application/vnd.openxmlformats-officedocument.presentationml.tags+xml"/>
  <Override PartName="/ppt/tags/tag4505.xml" ContentType="application/vnd.openxmlformats-officedocument.presentationml.tags+xml"/>
  <Override PartName="/ppt/tags/tag4506.xml" ContentType="application/vnd.openxmlformats-officedocument.presentationml.tags+xml"/>
  <Override PartName="/ppt/tags/tag4507.xml" ContentType="application/vnd.openxmlformats-officedocument.presentationml.tags+xml"/>
  <Override PartName="/ppt/tags/tag4508.xml" ContentType="application/vnd.openxmlformats-officedocument.presentationml.tags+xml"/>
  <Override PartName="/ppt/tags/tag4509.xml" ContentType="application/vnd.openxmlformats-officedocument.presentationml.tags+xml"/>
  <Override PartName="/ppt/tags/tag451.xml" ContentType="application/vnd.openxmlformats-officedocument.presentationml.tags+xml"/>
  <Override PartName="/ppt/tags/tag4510.xml" ContentType="application/vnd.openxmlformats-officedocument.presentationml.tags+xml"/>
  <Override PartName="/ppt/tags/tag4511.xml" ContentType="application/vnd.openxmlformats-officedocument.presentationml.tags+xml"/>
  <Override PartName="/ppt/tags/tag4512.xml" ContentType="application/vnd.openxmlformats-officedocument.presentationml.tags+xml"/>
  <Override PartName="/ppt/tags/tag4513.xml" ContentType="application/vnd.openxmlformats-officedocument.presentationml.tags+xml"/>
  <Override PartName="/ppt/tags/tag4514.xml" ContentType="application/vnd.openxmlformats-officedocument.presentationml.tags+xml"/>
  <Override PartName="/ppt/tags/tag4515.xml" ContentType="application/vnd.openxmlformats-officedocument.presentationml.tags+xml"/>
  <Override PartName="/ppt/tags/tag4516.xml" ContentType="application/vnd.openxmlformats-officedocument.presentationml.tags+xml"/>
  <Override PartName="/ppt/tags/tag4517.xml" ContentType="application/vnd.openxmlformats-officedocument.presentationml.tags+xml"/>
  <Override PartName="/ppt/tags/tag4518.xml" ContentType="application/vnd.openxmlformats-officedocument.presentationml.tags+xml"/>
  <Override PartName="/ppt/tags/tag4519.xml" ContentType="application/vnd.openxmlformats-officedocument.presentationml.tags+xml"/>
  <Override PartName="/ppt/tags/tag452.xml" ContentType="application/vnd.openxmlformats-officedocument.presentationml.tags+xml"/>
  <Override PartName="/ppt/tags/tag4520.xml" ContentType="application/vnd.openxmlformats-officedocument.presentationml.tags+xml"/>
  <Override PartName="/ppt/tags/tag4521.xml" ContentType="application/vnd.openxmlformats-officedocument.presentationml.tags+xml"/>
  <Override PartName="/ppt/tags/tag4522.xml" ContentType="application/vnd.openxmlformats-officedocument.presentationml.tags+xml"/>
  <Override PartName="/ppt/tags/tag4523.xml" ContentType="application/vnd.openxmlformats-officedocument.presentationml.tags+xml"/>
  <Override PartName="/ppt/tags/tag4524.xml" ContentType="application/vnd.openxmlformats-officedocument.presentationml.tags+xml"/>
  <Override PartName="/ppt/tags/tag4525.xml" ContentType="application/vnd.openxmlformats-officedocument.presentationml.tags+xml"/>
  <Override PartName="/ppt/tags/tag4526.xml" ContentType="application/vnd.openxmlformats-officedocument.presentationml.tags+xml"/>
  <Override PartName="/ppt/tags/tag4527.xml" ContentType="application/vnd.openxmlformats-officedocument.presentationml.tags+xml"/>
  <Override PartName="/ppt/tags/tag4528.xml" ContentType="application/vnd.openxmlformats-officedocument.presentationml.tags+xml"/>
  <Override PartName="/ppt/tags/tag4529.xml" ContentType="application/vnd.openxmlformats-officedocument.presentationml.tags+xml"/>
  <Override PartName="/ppt/tags/tag453.xml" ContentType="application/vnd.openxmlformats-officedocument.presentationml.tags+xml"/>
  <Override PartName="/ppt/tags/tag4530.xml" ContentType="application/vnd.openxmlformats-officedocument.presentationml.tags+xml"/>
  <Override PartName="/ppt/tags/tag4531.xml" ContentType="application/vnd.openxmlformats-officedocument.presentationml.tags+xml"/>
  <Override PartName="/ppt/tags/tag4532.xml" ContentType="application/vnd.openxmlformats-officedocument.presentationml.tags+xml"/>
  <Override PartName="/ppt/tags/tag4533.xml" ContentType="application/vnd.openxmlformats-officedocument.presentationml.tags+xml"/>
  <Override PartName="/ppt/tags/tag4534.xml" ContentType="application/vnd.openxmlformats-officedocument.presentationml.tags+xml"/>
  <Override PartName="/ppt/tags/tag4535.xml" ContentType="application/vnd.openxmlformats-officedocument.presentationml.tags+xml"/>
  <Override PartName="/ppt/tags/tag4536.xml" ContentType="application/vnd.openxmlformats-officedocument.presentationml.tags+xml"/>
  <Override PartName="/ppt/tags/tag4537.xml" ContentType="application/vnd.openxmlformats-officedocument.presentationml.tags+xml"/>
  <Override PartName="/ppt/tags/tag4538.xml" ContentType="application/vnd.openxmlformats-officedocument.presentationml.tags+xml"/>
  <Override PartName="/ppt/tags/tag4539.xml" ContentType="application/vnd.openxmlformats-officedocument.presentationml.tags+xml"/>
  <Override PartName="/ppt/tags/tag454.xml" ContentType="application/vnd.openxmlformats-officedocument.presentationml.tags+xml"/>
  <Override PartName="/ppt/tags/tag4540.xml" ContentType="application/vnd.openxmlformats-officedocument.presentationml.tags+xml"/>
  <Override PartName="/ppt/tags/tag4541.xml" ContentType="application/vnd.openxmlformats-officedocument.presentationml.tags+xml"/>
  <Override PartName="/ppt/tags/tag4542.xml" ContentType="application/vnd.openxmlformats-officedocument.presentationml.tags+xml"/>
  <Override PartName="/ppt/tags/tag4543.xml" ContentType="application/vnd.openxmlformats-officedocument.presentationml.tags+xml"/>
  <Override PartName="/ppt/tags/tag4544.xml" ContentType="application/vnd.openxmlformats-officedocument.presentationml.tags+xml"/>
  <Override PartName="/ppt/tags/tag4545.xml" ContentType="application/vnd.openxmlformats-officedocument.presentationml.tags+xml"/>
  <Override PartName="/ppt/tags/tag4546.xml" ContentType="application/vnd.openxmlformats-officedocument.presentationml.tags+xml"/>
  <Override PartName="/ppt/tags/tag4547.xml" ContentType="application/vnd.openxmlformats-officedocument.presentationml.tags+xml"/>
  <Override PartName="/ppt/tags/tag4548.xml" ContentType="application/vnd.openxmlformats-officedocument.presentationml.tags+xml"/>
  <Override PartName="/ppt/tags/tag4549.xml" ContentType="application/vnd.openxmlformats-officedocument.presentationml.tags+xml"/>
  <Override PartName="/ppt/tags/tag455.xml" ContentType="application/vnd.openxmlformats-officedocument.presentationml.tags+xml"/>
  <Override PartName="/ppt/tags/tag4550.xml" ContentType="application/vnd.openxmlformats-officedocument.presentationml.tags+xml"/>
  <Override PartName="/ppt/tags/tag4551.xml" ContentType="application/vnd.openxmlformats-officedocument.presentationml.tags+xml"/>
  <Override PartName="/ppt/tags/tag4552.xml" ContentType="application/vnd.openxmlformats-officedocument.presentationml.tags+xml"/>
  <Override PartName="/ppt/tags/tag4553.xml" ContentType="application/vnd.openxmlformats-officedocument.presentationml.tags+xml"/>
  <Override PartName="/ppt/tags/tag4554.xml" ContentType="application/vnd.openxmlformats-officedocument.presentationml.tags+xml"/>
  <Override PartName="/ppt/tags/tag4555.xml" ContentType="application/vnd.openxmlformats-officedocument.presentationml.tags+xml"/>
  <Override PartName="/ppt/tags/tag4556.xml" ContentType="application/vnd.openxmlformats-officedocument.presentationml.tags+xml"/>
  <Override PartName="/ppt/tags/tag4557.xml" ContentType="application/vnd.openxmlformats-officedocument.presentationml.tags+xml"/>
  <Override PartName="/ppt/tags/tag4558.xml" ContentType="application/vnd.openxmlformats-officedocument.presentationml.tags+xml"/>
  <Override PartName="/ppt/tags/tag4559.xml" ContentType="application/vnd.openxmlformats-officedocument.presentationml.tags+xml"/>
  <Override PartName="/ppt/tags/tag456.xml" ContentType="application/vnd.openxmlformats-officedocument.presentationml.tags+xml"/>
  <Override PartName="/ppt/tags/tag4560.xml" ContentType="application/vnd.openxmlformats-officedocument.presentationml.tags+xml"/>
  <Override PartName="/ppt/tags/tag4561.xml" ContentType="application/vnd.openxmlformats-officedocument.presentationml.tags+xml"/>
  <Override PartName="/ppt/tags/tag4562.xml" ContentType="application/vnd.openxmlformats-officedocument.presentationml.tags+xml"/>
  <Override PartName="/ppt/tags/tag4563.xml" ContentType="application/vnd.openxmlformats-officedocument.presentationml.tags+xml"/>
  <Override PartName="/ppt/tags/tag4564.xml" ContentType="application/vnd.openxmlformats-officedocument.presentationml.tags+xml"/>
  <Override PartName="/ppt/tags/tag4565.xml" ContentType="application/vnd.openxmlformats-officedocument.presentationml.tags+xml"/>
  <Override PartName="/ppt/tags/tag4566.xml" ContentType="application/vnd.openxmlformats-officedocument.presentationml.tags+xml"/>
  <Override PartName="/ppt/tags/tag4567.xml" ContentType="application/vnd.openxmlformats-officedocument.presentationml.tags+xml"/>
  <Override PartName="/ppt/tags/tag4568.xml" ContentType="application/vnd.openxmlformats-officedocument.presentationml.tags+xml"/>
  <Override PartName="/ppt/tags/tag4569.xml" ContentType="application/vnd.openxmlformats-officedocument.presentationml.tags+xml"/>
  <Override PartName="/ppt/tags/tag457.xml" ContentType="application/vnd.openxmlformats-officedocument.presentationml.tags+xml"/>
  <Override PartName="/ppt/tags/tag4570.xml" ContentType="application/vnd.openxmlformats-officedocument.presentationml.tags+xml"/>
  <Override PartName="/ppt/tags/tag4571.xml" ContentType="application/vnd.openxmlformats-officedocument.presentationml.tags+xml"/>
  <Override PartName="/ppt/tags/tag4572.xml" ContentType="application/vnd.openxmlformats-officedocument.presentationml.tags+xml"/>
  <Override PartName="/ppt/tags/tag4573.xml" ContentType="application/vnd.openxmlformats-officedocument.presentationml.tags+xml"/>
  <Override PartName="/ppt/tags/tag4574.xml" ContentType="application/vnd.openxmlformats-officedocument.presentationml.tags+xml"/>
  <Override PartName="/ppt/tags/tag4575.xml" ContentType="application/vnd.openxmlformats-officedocument.presentationml.tags+xml"/>
  <Override PartName="/ppt/tags/tag4576.xml" ContentType="application/vnd.openxmlformats-officedocument.presentationml.tags+xml"/>
  <Override PartName="/ppt/tags/tag4577.xml" ContentType="application/vnd.openxmlformats-officedocument.presentationml.tags+xml"/>
  <Override PartName="/ppt/tags/tag4578.xml" ContentType="application/vnd.openxmlformats-officedocument.presentationml.tags+xml"/>
  <Override PartName="/ppt/tags/tag4579.xml" ContentType="application/vnd.openxmlformats-officedocument.presentationml.tags+xml"/>
  <Override PartName="/ppt/tags/tag458.xml" ContentType="application/vnd.openxmlformats-officedocument.presentationml.tags+xml"/>
  <Override PartName="/ppt/tags/tag4580.xml" ContentType="application/vnd.openxmlformats-officedocument.presentationml.tags+xml"/>
  <Override PartName="/ppt/tags/tag4581.xml" ContentType="application/vnd.openxmlformats-officedocument.presentationml.tags+xml"/>
  <Override PartName="/ppt/tags/tag4582.xml" ContentType="application/vnd.openxmlformats-officedocument.presentationml.tags+xml"/>
  <Override PartName="/ppt/tags/tag4583.xml" ContentType="application/vnd.openxmlformats-officedocument.presentationml.tags+xml"/>
  <Override PartName="/ppt/tags/tag4584.xml" ContentType="application/vnd.openxmlformats-officedocument.presentationml.tags+xml"/>
  <Override PartName="/ppt/tags/tag4585.xml" ContentType="application/vnd.openxmlformats-officedocument.presentationml.tags+xml"/>
  <Override PartName="/ppt/tags/tag4586.xml" ContentType="application/vnd.openxmlformats-officedocument.presentationml.tags+xml"/>
  <Override PartName="/ppt/tags/tag4587.xml" ContentType="application/vnd.openxmlformats-officedocument.presentationml.tags+xml"/>
  <Override PartName="/ppt/tags/tag4588.xml" ContentType="application/vnd.openxmlformats-officedocument.presentationml.tags+xml"/>
  <Override PartName="/ppt/tags/tag4589.xml" ContentType="application/vnd.openxmlformats-officedocument.presentationml.tags+xml"/>
  <Override PartName="/ppt/tags/tag459.xml" ContentType="application/vnd.openxmlformats-officedocument.presentationml.tags+xml"/>
  <Override PartName="/ppt/tags/tag4590.xml" ContentType="application/vnd.openxmlformats-officedocument.presentationml.tags+xml"/>
  <Override PartName="/ppt/tags/tag4591.xml" ContentType="application/vnd.openxmlformats-officedocument.presentationml.tags+xml"/>
  <Override PartName="/ppt/tags/tag4592.xml" ContentType="application/vnd.openxmlformats-officedocument.presentationml.tags+xml"/>
  <Override PartName="/ppt/tags/tag4593.xml" ContentType="application/vnd.openxmlformats-officedocument.presentationml.tags+xml"/>
  <Override PartName="/ppt/tags/tag4594.xml" ContentType="application/vnd.openxmlformats-officedocument.presentationml.tags+xml"/>
  <Override PartName="/ppt/tags/tag4595.xml" ContentType="application/vnd.openxmlformats-officedocument.presentationml.tags+xml"/>
  <Override PartName="/ppt/tags/tag4596.xml" ContentType="application/vnd.openxmlformats-officedocument.presentationml.tags+xml"/>
  <Override PartName="/ppt/tags/tag4597.xml" ContentType="application/vnd.openxmlformats-officedocument.presentationml.tags+xml"/>
  <Override PartName="/ppt/tags/tag4598.xml" ContentType="application/vnd.openxmlformats-officedocument.presentationml.tags+xml"/>
  <Override PartName="/ppt/tags/tag459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00.xml" ContentType="application/vnd.openxmlformats-officedocument.presentationml.tags+xml"/>
  <Override PartName="/ppt/tags/tag4601.xml" ContentType="application/vnd.openxmlformats-officedocument.presentationml.tags+xml"/>
  <Override PartName="/ppt/tags/tag4602.xml" ContentType="application/vnd.openxmlformats-officedocument.presentationml.tags+xml"/>
  <Override PartName="/ppt/tags/tag4603.xml" ContentType="application/vnd.openxmlformats-officedocument.presentationml.tags+xml"/>
  <Override PartName="/ppt/tags/tag4604.xml" ContentType="application/vnd.openxmlformats-officedocument.presentationml.tags+xml"/>
  <Override PartName="/ppt/tags/tag4605.xml" ContentType="application/vnd.openxmlformats-officedocument.presentationml.tags+xml"/>
  <Override PartName="/ppt/tags/tag4606.xml" ContentType="application/vnd.openxmlformats-officedocument.presentationml.tags+xml"/>
  <Override PartName="/ppt/tags/tag4607.xml" ContentType="application/vnd.openxmlformats-officedocument.presentationml.tags+xml"/>
  <Override PartName="/ppt/tags/tag4608.xml" ContentType="application/vnd.openxmlformats-officedocument.presentationml.tags+xml"/>
  <Override PartName="/ppt/tags/tag4609.xml" ContentType="application/vnd.openxmlformats-officedocument.presentationml.tags+xml"/>
  <Override PartName="/ppt/tags/tag461.xml" ContentType="application/vnd.openxmlformats-officedocument.presentationml.tags+xml"/>
  <Override PartName="/ppt/tags/tag4610.xml" ContentType="application/vnd.openxmlformats-officedocument.presentationml.tags+xml"/>
  <Override PartName="/ppt/tags/tag4611.xml" ContentType="application/vnd.openxmlformats-officedocument.presentationml.tags+xml"/>
  <Override PartName="/ppt/tags/tag4612.xml" ContentType="application/vnd.openxmlformats-officedocument.presentationml.tags+xml"/>
  <Override PartName="/ppt/tags/tag4613.xml" ContentType="application/vnd.openxmlformats-officedocument.presentationml.tags+xml"/>
  <Override PartName="/ppt/tags/tag4614.xml" ContentType="application/vnd.openxmlformats-officedocument.presentationml.tags+xml"/>
  <Override PartName="/ppt/tags/tag4615.xml" ContentType="application/vnd.openxmlformats-officedocument.presentationml.tags+xml"/>
  <Override PartName="/ppt/tags/tag4616.xml" ContentType="application/vnd.openxmlformats-officedocument.presentationml.tags+xml"/>
  <Override PartName="/ppt/tags/tag4617.xml" ContentType="application/vnd.openxmlformats-officedocument.presentationml.tags+xml"/>
  <Override PartName="/ppt/tags/tag4618.xml" ContentType="application/vnd.openxmlformats-officedocument.presentationml.tags+xml"/>
  <Override PartName="/ppt/tags/tag4619.xml" ContentType="application/vnd.openxmlformats-officedocument.presentationml.tags+xml"/>
  <Override PartName="/ppt/tags/tag462.xml" ContentType="application/vnd.openxmlformats-officedocument.presentationml.tags+xml"/>
  <Override PartName="/ppt/tags/tag4620.xml" ContentType="application/vnd.openxmlformats-officedocument.presentationml.tags+xml"/>
  <Override PartName="/ppt/tags/tag4621.xml" ContentType="application/vnd.openxmlformats-officedocument.presentationml.tags+xml"/>
  <Override PartName="/ppt/tags/tag4622.xml" ContentType="application/vnd.openxmlformats-officedocument.presentationml.tags+xml"/>
  <Override PartName="/ppt/tags/tag4623.xml" ContentType="application/vnd.openxmlformats-officedocument.presentationml.tags+xml"/>
  <Override PartName="/ppt/tags/tag4624.xml" ContentType="application/vnd.openxmlformats-officedocument.presentationml.tags+xml"/>
  <Override PartName="/ppt/tags/tag4625.xml" ContentType="application/vnd.openxmlformats-officedocument.presentationml.tags+xml"/>
  <Override PartName="/ppt/tags/tag4626.xml" ContentType="application/vnd.openxmlformats-officedocument.presentationml.tags+xml"/>
  <Override PartName="/ppt/tags/tag4627.xml" ContentType="application/vnd.openxmlformats-officedocument.presentationml.tags+xml"/>
  <Override PartName="/ppt/tags/tag4628.xml" ContentType="application/vnd.openxmlformats-officedocument.presentationml.tags+xml"/>
  <Override PartName="/ppt/tags/tag4629.xml" ContentType="application/vnd.openxmlformats-officedocument.presentationml.tags+xml"/>
  <Override PartName="/ppt/tags/tag463.xml" ContentType="application/vnd.openxmlformats-officedocument.presentationml.tags+xml"/>
  <Override PartName="/ppt/tags/tag4630.xml" ContentType="application/vnd.openxmlformats-officedocument.presentationml.tags+xml"/>
  <Override PartName="/ppt/tags/tag4631.xml" ContentType="application/vnd.openxmlformats-officedocument.presentationml.tags+xml"/>
  <Override PartName="/ppt/tags/tag4632.xml" ContentType="application/vnd.openxmlformats-officedocument.presentationml.tags+xml"/>
  <Override PartName="/ppt/tags/tag4633.xml" ContentType="application/vnd.openxmlformats-officedocument.presentationml.tags+xml"/>
  <Override PartName="/ppt/tags/tag4634.xml" ContentType="application/vnd.openxmlformats-officedocument.presentationml.tags+xml"/>
  <Override PartName="/ppt/tags/tag4635.xml" ContentType="application/vnd.openxmlformats-officedocument.presentationml.tags+xml"/>
  <Override PartName="/ppt/tags/tag4636.xml" ContentType="application/vnd.openxmlformats-officedocument.presentationml.tags+xml"/>
  <Override PartName="/ppt/tags/tag4637.xml" ContentType="application/vnd.openxmlformats-officedocument.presentationml.tags+xml"/>
  <Override PartName="/ppt/tags/tag4638.xml" ContentType="application/vnd.openxmlformats-officedocument.presentationml.tags+xml"/>
  <Override PartName="/ppt/tags/tag4639.xml" ContentType="application/vnd.openxmlformats-officedocument.presentationml.tags+xml"/>
  <Override PartName="/ppt/tags/tag464.xml" ContentType="application/vnd.openxmlformats-officedocument.presentationml.tags+xml"/>
  <Override PartName="/ppt/tags/tag4640.xml" ContentType="application/vnd.openxmlformats-officedocument.presentationml.tags+xml"/>
  <Override PartName="/ppt/tags/tag4641.xml" ContentType="application/vnd.openxmlformats-officedocument.presentationml.tags+xml"/>
  <Override PartName="/ppt/tags/tag4642.xml" ContentType="application/vnd.openxmlformats-officedocument.presentationml.tags+xml"/>
  <Override PartName="/ppt/tags/tag4643.xml" ContentType="application/vnd.openxmlformats-officedocument.presentationml.tags+xml"/>
  <Override PartName="/ppt/tags/tag4644.xml" ContentType="application/vnd.openxmlformats-officedocument.presentationml.tags+xml"/>
  <Override PartName="/ppt/tags/tag4645.xml" ContentType="application/vnd.openxmlformats-officedocument.presentationml.tags+xml"/>
  <Override PartName="/ppt/tags/tag4646.xml" ContentType="application/vnd.openxmlformats-officedocument.presentationml.tags+xml"/>
  <Override PartName="/ppt/tags/tag4647.xml" ContentType="application/vnd.openxmlformats-officedocument.presentationml.tags+xml"/>
  <Override PartName="/ppt/tags/tag4648.xml" ContentType="application/vnd.openxmlformats-officedocument.presentationml.tags+xml"/>
  <Override PartName="/ppt/tags/tag4649.xml" ContentType="application/vnd.openxmlformats-officedocument.presentationml.tags+xml"/>
  <Override PartName="/ppt/tags/tag465.xml" ContentType="application/vnd.openxmlformats-officedocument.presentationml.tags+xml"/>
  <Override PartName="/ppt/tags/tag4650.xml" ContentType="application/vnd.openxmlformats-officedocument.presentationml.tags+xml"/>
  <Override PartName="/ppt/tags/tag4651.xml" ContentType="application/vnd.openxmlformats-officedocument.presentationml.tags+xml"/>
  <Override PartName="/ppt/tags/tag4652.xml" ContentType="application/vnd.openxmlformats-officedocument.presentationml.tags+xml"/>
  <Override PartName="/ppt/tags/tag4653.xml" ContentType="application/vnd.openxmlformats-officedocument.presentationml.tags+xml"/>
  <Override PartName="/ppt/tags/tag4654.xml" ContentType="application/vnd.openxmlformats-officedocument.presentationml.tags+xml"/>
  <Override PartName="/ppt/tags/tag4655.xml" ContentType="application/vnd.openxmlformats-officedocument.presentationml.tags+xml"/>
  <Override PartName="/ppt/tags/tag4656.xml" ContentType="application/vnd.openxmlformats-officedocument.presentationml.tags+xml"/>
  <Override PartName="/ppt/tags/tag4657.xml" ContentType="application/vnd.openxmlformats-officedocument.presentationml.tags+xml"/>
  <Override PartName="/ppt/tags/tag4658.xml" ContentType="application/vnd.openxmlformats-officedocument.presentationml.tags+xml"/>
  <Override PartName="/ppt/tags/tag4659.xml" ContentType="application/vnd.openxmlformats-officedocument.presentationml.tags+xml"/>
  <Override PartName="/ppt/tags/tag466.xml" ContentType="application/vnd.openxmlformats-officedocument.presentationml.tags+xml"/>
  <Override PartName="/ppt/tags/tag4660.xml" ContentType="application/vnd.openxmlformats-officedocument.presentationml.tags+xml"/>
  <Override PartName="/ppt/tags/tag4661.xml" ContentType="application/vnd.openxmlformats-officedocument.presentationml.tags+xml"/>
  <Override PartName="/ppt/tags/tag4662.xml" ContentType="application/vnd.openxmlformats-officedocument.presentationml.tags+xml"/>
  <Override PartName="/ppt/tags/tag4663.xml" ContentType="application/vnd.openxmlformats-officedocument.presentationml.tags+xml"/>
  <Override PartName="/ppt/tags/tag4664.xml" ContentType="application/vnd.openxmlformats-officedocument.presentationml.tags+xml"/>
  <Override PartName="/ppt/tags/tag4665.xml" ContentType="application/vnd.openxmlformats-officedocument.presentationml.tags+xml"/>
  <Override PartName="/ppt/tags/tag4666.xml" ContentType="application/vnd.openxmlformats-officedocument.presentationml.tags+xml"/>
  <Override PartName="/ppt/tags/tag4667.xml" ContentType="application/vnd.openxmlformats-officedocument.presentationml.tags+xml"/>
  <Override PartName="/ppt/tags/tag4668.xml" ContentType="application/vnd.openxmlformats-officedocument.presentationml.tags+xml"/>
  <Override PartName="/ppt/tags/tag4669.xml" ContentType="application/vnd.openxmlformats-officedocument.presentationml.tags+xml"/>
  <Override PartName="/ppt/tags/tag467.xml" ContentType="application/vnd.openxmlformats-officedocument.presentationml.tags+xml"/>
  <Override PartName="/ppt/tags/tag4670.xml" ContentType="application/vnd.openxmlformats-officedocument.presentationml.tags+xml"/>
  <Override PartName="/ppt/tags/tag4671.xml" ContentType="application/vnd.openxmlformats-officedocument.presentationml.tags+xml"/>
  <Override PartName="/ppt/tags/tag4672.xml" ContentType="application/vnd.openxmlformats-officedocument.presentationml.tags+xml"/>
  <Override PartName="/ppt/tags/tag4673.xml" ContentType="application/vnd.openxmlformats-officedocument.presentationml.tags+xml"/>
  <Override PartName="/ppt/tags/tag4674.xml" ContentType="application/vnd.openxmlformats-officedocument.presentationml.tags+xml"/>
  <Override PartName="/ppt/tags/tag4675.xml" ContentType="application/vnd.openxmlformats-officedocument.presentationml.tags+xml"/>
  <Override PartName="/ppt/tags/tag4676.xml" ContentType="application/vnd.openxmlformats-officedocument.presentationml.tags+xml"/>
  <Override PartName="/ppt/tags/tag4677.xml" ContentType="application/vnd.openxmlformats-officedocument.presentationml.tags+xml"/>
  <Override PartName="/ppt/tags/tag4678.xml" ContentType="application/vnd.openxmlformats-officedocument.presentationml.tags+xml"/>
  <Override PartName="/ppt/tags/tag4679.xml" ContentType="application/vnd.openxmlformats-officedocument.presentationml.tags+xml"/>
  <Override PartName="/ppt/tags/tag468.xml" ContentType="application/vnd.openxmlformats-officedocument.presentationml.tags+xml"/>
  <Override PartName="/ppt/tags/tag4680.xml" ContentType="application/vnd.openxmlformats-officedocument.presentationml.tags+xml"/>
  <Override PartName="/ppt/tags/tag4681.xml" ContentType="application/vnd.openxmlformats-officedocument.presentationml.tags+xml"/>
  <Override PartName="/ppt/tags/tag4682.xml" ContentType="application/vnd.openxmlformats-officedocument.presentationml.tags+xml"/>
  <Override PartName="/ppt/tags/tag4683.xml" ContentType="application/vnd.openxmlformats-officedocument.presentationml.tags+xml"/>
  <Override PartName="/ppt/tags/tag4684.xml" ContentType="application/vnd.openxmlformats-officedocument.presentationml.tags+xml"/>
  <Override PartName="/ppt/tags/tag4685.xml" ContentType="application/vnd.openxmlformats-officedocument.presentationml.tags+xml"/>
  <Override PartName="/ppt/tags/tag4686.xml" ContentType="application/vnd.openxmlformats-officedocument.presentationml.tags+xml"/>
  <Override PartName="/ppt/tags/tag4687.xml" ContentType="application/vnd.openxmlformats-officedocument.presentationml.tags+xml"/>
  <Override PartName="/ppt/tags/tag4688.xml" ContentType="application/vnd.openxmlformats-officedocument.presentationml.tags+xml"/>
  <Override PartName="/ppt/tags/tag4689.xml" ContentType="application/vnd.openxmlformats-officedocument.presentationml.tags+xml"/>
  <Override PartName="/ppt/tags/tag469.xml" ContentType="application/vnd.openxmlformats-officedocument.presentationml.tags+xml"/>
  <Override PartName="/ppt/tags/tag4690.xml" ContentType="application/vnd.openxmlformats-officedocument.presentationml.tags+xml"/>
  <Override PartName="/ppt/tags/tag4691.xml" ContentType="application/vnd.openxmlformats-officedocument.presentationml.tags+xml"/>
  <Override PartName="/ppt/tags/tag4692.xml" ContentType="application/vnd.openxmlformats-officedocument.presentationml.tags+xml"/>
  <Override PartName="/ppt/tags/tag4693.xml" ContentType="application/vnd.openxmlformats-officedocument.presentationml.tags+xml"/>
  <Override PartName="/ppt/tags/tag4694.xml" ContentType="application/vnd.openxmlformats-officedocument.presentationml.tags+xml"/>
  <Override PartName="/ppt/tags/tag4695.xml" ContentType="application/vnd.openxmlformats-officedocument.presentationml.tags+xml"/>
  <Override PartName="/ppt/tags/tag4696.xml" ContentType="application/vnd.openxmlformats-officedocument.presentationml.tags+xml"/>
  <Override PartName="/ppt/tags/tag4697.xml" ContentType="application/vnd.openxmlformats-officedocument.presentationml.tags+xml"/>
  <Override PartName="/ppt/tags/tag4698.xml" ContentType="application/vnd.openxmlformats-officedocument.presentationml.tags+xml"/>
  <Override PartName="/ppt/tags/tag469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00.xml" ContentType="application/vnd.openxmlformats-officedocument.presentationml.tags+xml"/>
  <Override PartName="/ppt/tags/tag4701.xml" ContentType="application/vnd.openxmlformats-officedocument.presentationml.tags+xml"/>
  <Override PartName="/ppt/tags/tag4702.xml" ContentType="application/vnd.openxmlformats-officedocument.presentationml.tags+xml"/>
  <Override PartName="/ppt/tags/tag4703.xml" ContentType="application/vnd.openxmlformats-officedocument.presentationml.tags+xml"/>
  <Override PartName="/ppt/tags/tag4704.xml" ContentType="application/vnd.openxmlformats-officedocument.presentationml.tags+xml"/>
  <Override PartName="/ppt/tags/tag4705.xml" ContentType="application/vnd.openxmlformats-officedocument.presentationml.tags+xml"/>
  <Override PartName="/ppt/tags/tag4706.xml" ContentType="application/vnd.openxmlformats-officedocument.presentationml.tags+xml"/>
  <Override PartName="/ppt/tags/tag4707.xml" ContentType="application/vnd.openxmlformats-officedocument.presentationml.tags+xml"/>
  <Override PartName="/ppt/tags/tag4708.xml" ContentType="application/vnd.openxmlformats-officedocument.presentationml.tags+xml"/>
  <Override PartName="/ppt/tags/tag4709.xml" ContentType="application/vnd.openxmlformats-officedocument.presentationml.tags+xml"/>
  <Override PartName="/ppt/tags/tag471.xml" ContentType="application/vnd.openxmlformats-officedocument.presentationml.tags+xml"/>
  <Override PartName="/ppt/tags/tag4710.xml" ContentType="application/vnd.openxmlformats-officedocument.presentationml.tags+xml"/>
  <Override PartName="/ppt/tags/tag4711.xml" ContentType="application/vnd.openxmlformats-officedocument.presentationml.tags+xml"/>
  <Override PartName="/ppt/tags/tag4712.xml" ContentType="application/vnd.openxmlformats-officedocument.presentationml.tags+xml"/>
  <Override PartName="/ppt/tags/tag4713.xml" ContentType="application/vnd.openxmlformats-officedocument.presentationml.tags+xml"/>
  <Override PartName="/ppt/tags/tag4714.xml" ContentType="application/vnd.openxmlformats-officedocument.presentationml.tags+xml"/>
  <Override PartName="/ppt/tags/tag4715.xml" ContentType="application/vnd.openxmlformats-officedocument.presentationml.tags+xml"/>
  <Override PartName="/ppt/tags/tag4716.xml" ContentType="application/vnd.openxmlformats-officedocument.presentationml.tags+xml"/>
  <Override PartName="/ppt/tags/tag4717.xml" ContentType="application/vnd.openxmlformats-officedocument.presentationml.tags+xml"/>
  <Override PartName="/ppt/tags/tag4718.xml" ContentType="application/vnd.openxmlformats-officedocument.presentationml.tags+xml"/>
  <Override PartName="/ppt/tags/tag4719.xml" ContentType="application/vnd.openxmlformats-officedocument.presentationml.tags+xml"/>
  <Override PartName="/ppt/tags/tag472.xml" ContentType="application/vnd.openxmlformats-officedocument.presentationml.tags+xml"/>
  <Override PartName="/ppt/tags/tag4720.xml" ContentType="application/vnd.openxmlformats-officedocument.presentationml.tags+xml"/>
  <Override PartName="/ppt/tags/tag4721.xml" ContentType="application/vnd.openxmlformats-officedocument.presentationml.tags+xml"/>
  <Override PartName="/ppt/tags/tag4722.xml" ContentType="application/vnd.openxmlformats-officedocument.presentationml.tags+xml"/>
  <Override PartName="/ppt/tags/tag4723.xml" ContentType="application/vnd.openxmlformats-officedocument.presentationml.tags+xml"/>
  <Override PartName="/ppt/tags/tag4724.xml" ContentType="application/vnd.openxmlformats-officedocument.presentationml.tags+xml"/>
  <Override PartName="/ppt/tags/tag4725.xml" ContentType="application/vnd.openxmlformats-officedocument.presentationml.tags+xml"/>
  <Override PartName="/ppt/tags/tag4726.xml" ContentType="application/vnd.openxmlformats-officedocument.presentationml.tags+xml"/>
  <Override PartName="/ppt/tags/tag4727.xml" ContentType="application/vnd.openxmlformats-officedocument.presentationml.tags+xml"/>
  <Override PartName="/ppt/tags/tag4728.xml" ContentType="application/vnd.openxmlformats-officedocument.presentationml.tags+xml"/>
  <Override PartName="/ppt/tags/tag4729.xml" ContentType="application/vnd.openxmlformats-officedocument.presentationml.tags+xml"/>
  <Override PartName="/ppt/tags/tag473.xml" ContentType="application/vnd.openxmlformats-officedocument.presentationml.tags+xml"/>
  <Override PartName="/ppt/tags/tag4730.xml" ContentType="application/vnd.openxmlformats-officedocument.presentationml.tags+xml"/>
  <Override PartName="/ppt/tags/tag4731.xml" ContentType="application/vnd.openxmlformats-officedocument.presentationml.tags+xml"/>
  <Override PartName="/ppt/tags/tag4732.xml" ContentType="application/vnd.openxmlformats-officedocument.presentationml.tags+xml"/>
  <Override PartName="/ppt/tags/tag4733.xml" ContentType="application/vnd.openxmlformats-officedocument.presentationml.tags+xml"/>
  <Override PartName="/ppt/tags/tag4734.xml" ContentType="application/vnd.openxmlformats-officedocument.presentationml.tags+xml"/>
  <Override PartName="/ppt/tags/tag4735.xml" ContentType="application/vnd.openxmlformats-officedocument.presentationml.tags+xml"/>
  <Override PartName="/ppt/tags/tag4736.xml" ContentType="application/vnd.openxmlformats-officedocument.presentationml.tags+xml"/>
  <Override PartName="/ppt/tags/tag4737.xml" ContentType="application/vnd.openxmlformats-officedocument.presentationml.tags+xml"/>
  <Override PartName="/ppt/tags/tag4738.xml" ContentType="application/vnd.openxmlformats-officedocument.presentationml.tags+xml"/>
  <Override PartName="/ppt/tags/tag4739.xml" ContentType="application/vnd.openxmlformats-officedocument.presentationml.tags+xml"/>
  <Override PartName="/ppt/tags/tag474.xml" ContentType="application/vnd.openxmlformats-officedocument.presentationml.tags+xml"/>
  <Override PartName="/ppt/tags/tag4740.xml" ContentType="application/vnd.openxmlformats-officedocument.presentationml.tags+xml"/>
  <Override PartName="/ppt/tags/tag4741.xml" ContentType="application/vnd.openxmlformats-officedocument.presentationml.tags+xml"/>
  <Override PartName="/ppt/tags/tag4742.xml" ContentType="application/vnd.openxmlformats-officedocument.presentationml.tags+xml"/>
  <Override PartName="/ppt/tags/tag4743.xml" ContentType="application/vnd.openxmlformats-officedocument.presentationml.tags+xml"/>
  <Override PartName="/ppt/tags/tag4744.xml" ContentType="application/vnd.openxmlformats-officedocument.presentationml.tags+xml"/>
  <Override PartName="/ppt/tags/tag4745.xml" ContentType="application/vnd.openxmlformats-officedocument.presentationml.tags+xml"/>
  <Override PartName="/ppt/tags/tag4746.xml" ContentType="application/vnd.openxmlformats-officedocument.presentationml.tags+xml"/>
  <Override PartName="/ppt/tags/tag4747.xml" ContentType="application/vnd.openxmlformats-officedocument.presentationml.tags+xml"/>
  <Override PartName="/ppt/tags/tag4748.xml" ContentType="application/vnd.openxmlformats-officedocument.presentationml.tags+xml"/>
  <Override PartName="/ppt/tags/tag4749.xml" ContentType="application/vnd.openxmlformats-officedocument.presentationml.tags+xml"/>
  <Override PartName="/ppt/tags/tag475.xml" ContentType="application/vnd.openxmlformats-officedocument.presentationml.tags+xml"/>
  <Override PartName="/ppt/tags/tag4750.xml" ContentType="application/vnd.openxmlformats-officedocument.presentationml.tags+xml"/>
  <Override PartName="/ppt/tags/tag4751.xml" ContentType="application/vnd.openxmlformats-officedocument.presentationml.tags+xml"/>
  <Override PartName="/ppt/tags/tag4752.xml" ContentType="application/vnd.openxmlformats-officedocument.presentationml.tags+xml"/>
  <Override PartName="/ppt/tags/tag4753.xml" ContentType="application/vnd.openxmlformats-officedocument.presentationml.tags+xml"/>
  <Override PartName="/ppt/tags/tag4754.xml" ContentType="application/vnd.openxmlformats-officedocument.presentationml.tags+xml"/>
  <Override PartName="/ppt/tags/tag4755.xml" ContentType="application/vnd.openxmlformats-officedocument.presentationml.tags+xml"/>
  <Override PartName="/ppt/tags/tag4756.xml" ContentType="application/vnd.openxmlformats-officedocument.presentationml.tags+xml"/>
  <Override PartName="/ppt/tags/tag4757.xml" ContentType="application/vnd.openxmlformats-officedocument.presentationml.tags+xml"/>
  <Override PartName="/ppt/tags/tag4758.xml" ContentType="application/vnd.openxmlformats-officedocument.presentationml.tags+xml"/>
  <Override PartName="/ppt/tags/tag4759.xml" ContentType="application/vnd.openxmlformats-officedocument.presentationml.tags+xml"/>
  <Override PartName="/ppt/tags/tag476.xml" ContentType="application/vnd.openxmlformats-officedocument.presentationml.tags+xml"/>
  <Override PartName="/ppt/tags/tag4760.xml" ContentType="application/vnd.openxmlformats-officedocument.presentationml.tags+xml"/>
  <Override PartName="/ppt/tags/tag4761.xml" ContentType="application/vnd.openxmlformats-officedocument.presentationml.tags+xml"/>
  <Override PartName="/ppt/tags/tag4762.xml" ContentType="application/vnd.openxmlformats-officedocument.presentationml.tags+xml"/>
  <Override PartName="/ppt/tags/tag4763.xml" ContentType="application/vnd.openxmlformats-officedocument.presentationml.tags+xml"/>
  <Override PartName="/ppt/tags/tag4764.xml" ContentType="application/vnd.openxmlformats-officedocument.presentationml.tags+xml"/>
  <Override PartName="/ppt/tags/tag4765.xml" ContentType="application/vnd.openxmlformats-officedocument.presentationml.tags+xml"/>
  <Override PartName="/ppt/tags/tag4766.xml" ContentType="application/vnd.openxmlformats-officedocument.presentationml.tags+xml"/>
  <Override PartName="/ppt/tags/tag4767.xml" ContentType="application/vnd.openxmlformats-officedocument.presentationml.tags+xml"/>
  <Override PartName="/ppt/tags/tag4768.xml" ContentType="application/vnd.openxmlformats-officedocument.presentationml.tags+xml"/>
  <Override PartName="/ppt/tags/tag4769.xml" ContentType="application/vnd.openxmlformats-officedocument.presentationml.tags+xml"/>
  <Override PartName="/ppt/tags/tag477.xml" ContentType="application/vnd.openxmlformats-officedocument.presentationml.tags+xml"/>
  <Override PartName="/ppt/tags/tag4770.xml" ContentType="application/vnd.openxmlformats-officedocument.presentationml.tags+xml"/>
  <Override PartName="/ppt/tags/tag4771.xml" ContentType="application/vnd.openxmlformats-officedocument.presentationml.tags+xml"/>
  <Override PartName="/ppt/tags/tag4772.xml" ContentType="application/vnd.openxmlformats-officedocument.presentationml.tags+xml"/>
  <Override PartName="/ppt/tags/tag4773.xml" ContentType="application/vnd.openxmlformats-officedocument.presentationml.tags+xml"/>
  <Override PartName="/ppt/tags/tag4774.xml" ContentType="application/vnd.openxmlformats-officedocument.presentationml.tags+xml"/>
  <Override PartName="/ppt/tags/tag4775.xml" ContentType="application/vnd.openxmlformats-officedocument.presentationml.tags+xml"/>
  <Override PartName="/ppt/tags/tag4776.xml" ContentType="application/vnd.openxmlformats-officedocument.presentationml.tags+xml"/>
  <Override PartName="/ppt/tags/tag4777.xml" ContentType="application/vnd.openxmlformats-officedocument.presentationml.tags+xml"/>
  <Override PartName="/ppt/tags/tag4778.xml" ContentType="application/vnd.openxmlformats-officedocument.presentationml.tags+xml"/>
  <Override PartName="/ppt/tags/tag4779.xml" ContentType="application/vnd.openxmlformats-officedocument.presentationml.tags+xml"/>
  <Override PartName="/ppt/tags/tag478.xml" ContentType="application/vnd.openxmlformats-officedocument.presentationml.tags+xml"/>
  <Override PartName="/ppt/tags/tag4780.xml" ContentType="application/vnd.openxmlformats-officedocument.presentationml.tags+xml"/>
  <Override PartName="/ppt/tags/tag4781.xml" ContentType="application/vnd.openxmlformats-officedocument.presentationml.tags+xml"/>
  <Override PartName="/ppt/tags/tag4782.xml" ContentType="application/vnd.openxmlformats-officedocument.presentationml.tags+xml"/>
  <Override PartName="/ppt/tags/tag4783.xml" ContentType="application/vnd.openxmlformats-officedocument.presentationml.tags+xml"/>
  <Override PartName="/ppt/tags/tag4784.xml" ContentType="application/vnd.openxmlformats-officedocument.presentationml.tags+xml"/>
  <Override PartName="/ppt/tags/tag4785.xml" ContentType="application/vnd.openxmlformats-officedocument.presentationml.tags+xml"/>
  <Override PartName="/ppt/tags/tag4786.xml" ContentType="application/vnd.openxmlformats-officedocument.presentationml.tags+xml"/>
  <Override PartName="/ppt/tags/tag4787.xml" ContentType="application/vnd.openxmlformats-officedocument.presentationml.tags+xml"/>
  <Override PartName="/ppt/tags/tag4788.xml" ContentType="application/vnd.openxmlformats-officedocument.presentationml.tags+xml"/>
  <Override PartName="/ppt/tags/tag4789.xml" ContentType="application/vnd.openxmlformats-officedocument.presentationml.tags+xml"/>
  <Override PartName="/ppt/tags/tag479.xml" ContentType="application/vnd.openxmlformats-officedocument.presentationml.tags+xml"/>
  <Override PartName="/ppt/tags/tag4790.xml" ContentType="application/vnd.openxmlformats-officedocument.presentationml.tags+xml"/>
  <Override PartName="/ppt/tags/tag4791.xml" ContentType="application/vnd.openxmlformats-officedocument.presentationml.tags+xml"/>
  <Override PartName="/ppt/tags/tag4792.xml" ContentType="application/vnd.openxmlformats-officedocument.presentationml.tags+xml"/>
  <Override PartName="/ppt/tags/tag4793.xml" ContentType="application/vnd.openxmlformats-officedocument.presentationml.tags+xml"/>
  <Override PartName="/ppt/tags/tag4794.xml" ContentType="application/vnd.openxmlformats-officedocument.presentationml.tags+xml"/>
  <Override PartName="/ppt/tags/tag4795.xml" ContentType="application/vnd.openxmlformats-officedocument.presentationml.tags+xml"/>
  <Override PartName="/ppt/tags/tag4796.xml" ContentType="application/vnd.openxmlformats-officedocument.presentationml.tags+xml"/>
  <Override PartName="/ppt/tags/tag4797.xml" ContentType="application/vnd.openxmlformats-officedocument.presentationml.tags+xml"/>
  <Override PartName="/ppt/tags/tag4798.xml" ContentType="application/vnd.openxmlformats-officedocument.presentationml.tags+xml"/>
  <Override PartName="/ppt/tags/tag479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00.xml" ContentType="application/vnd.openxmlformats-officedocument.presentationml.tags+xml"/>
  <Override PartName="/ppt/tags/tag4801.xml" ContentType="application/vnd.openxmlformats-officedocument.presentationml.tags+xml"/>
  <Override PartName="/ppt/tags/tag4802.xml" ContentType="application/vnd.openxmlformats-officedocument.presentationml.tags+xml"/>
  <Override PartName="/ppt/tags/tag4803.xml" ContentType="application/vnd.openxmlformats-officedocument.presentationml.tags+xml"/>
  <Override PartName="/ppt/tags/tag4804.xml" ContentType="application/vnd.openxmlformats-officedocument.presentationml.tags+xml"/>
  <Override PartName="/ppt/tags/tag4805.xml" ContentType="application/vnd.openxmlformats-officedocument.presentationml.tags+xml"/>
  <Override PartName="/ppt/tags/tag4806.xml" ContentType="application/vnd.openxmlformats-officedocument.presentationml.tags+xml"/>
  <Override PartName="/ppt/tags/tag4807.xml" ContentType="application/vnd.openxmlformats-officedocument.presentationml.tags+xml"/>
  <Override PartName="/ppt/tags/tag4808.xml" ContentType="application/vnd.openxmlformats-officedocument.presentationml.tags+xml"/>
  <Override PartName="/ppt/tags/tag4809.xml" ContentType="application/vnd.openxmlformats-officedocument.presentationml.tags+xml"/>
  <Override PartName="/ppt/tags/tag481.xml" ContentType="application/vnd.openxmlformats-officedocument.presentationml.tags+xml"/>
  <Override PartName="/ppt/tags/tag4810.xml" ContentType="application/vnd.openxmlformats-officedocument.presentationml.tags+xml"/>
  <Override PartName="/ppt/tags/tag4811.xml" ContentType="application/vnd.openxmlformats-officedocument.presentationml.tags+xml"/>
  <Override PartName="/ppt/tags/tag4812.xml" ContentType="application/vnd.openxmlformats-officedocument.presentationml.tags+xml"/>
  <Override PartName="/ppt/tags/tag4813.xml" ContentType="application/vnd.openxmlformats-officedocument.presentationml.tags+xml"/>
  <Override PartName="/ppt/tags/tag4814.xml" ContentType="application/vnd.openxmlformats-officedocument.presentationml.tags+xml"/>
  <Override PartName="/ppt/tags/tag4815.xml" ContentType="application/vnd.openxmlformats-officedocument.presentationml.tags+xml"/>
  <Override PartName="/ppt/tags/tag4816.xml" ContentType="application/vnd.openxmlformats-officedocument.presentationml.tags+xml"/>
  <Override PartName="/ppt/tags/tag4817.xml" ContentType="application/vnd.openxmlformats-officedocument.presentationml.tags+xml"/>
  <Override PartName="/ppt/tags/tag4818.xml" ContentType="application/vnd.openxmlformats-officedocument.presentationml.tags+xml"/>
  <Override PartName="/ppt/tags/tag4819.xml" ContentType="application/vnd.openxmlformats-officedocument.presentationml.tags+xml"/>
  <Override PartName="/ppt/tags/tag482.xml" ContentType="application/vnd.openxmlformats-officedocument.presentationml.tags+xml"/>
  <Override PartName="/ppt/tags/tag4820.xml" ContentType="application/vnd.openxmlformats-officedocument.presentationml.tags+xml"/>
  <Override PartName="/ppt/tags/tag4821.xml" ContentType="application/vnd.openxmlformats-officedocument.presentationml.tags+xml"/>
  <Override PartName="/ppt/tags/tag4822.xml" ContentType="application/vnd.openxmlformats-officedocument.presentationml.tags+xml"/>
  <Override PartName="/ppt/tags/tag4823.xml" ContentType="application/vnd.openxmlformats-officedocument.presentationml.tags+xml"/>
  <Override PartName="/ppt/tags/tag4824.xml" ContentType="application/vnd.openxmlformats-officedocument.presentationml.tags+xml"/>
  <Override PartName="/ppt/tags/tag4825.xml" ContentType="application/vnd.openxmlformats-officedocument.presentationml.tags+xml"/>
  <Override PartName="/ppt/tags/tag4826.xml" ContentType="application/vnd.openxmlformats-officedocument.presentationml.tags+xml"/>
  <Override PartName="/ppt/tags/tag4827.xml" ContentType="application/vnd.openxmlformats-officedocument.presentationml.tags+xml"/>
  <Override PartName="/ppt/tags/tag4828.xml" ContentType="application/vnd.openxmlformats-officedocument.presentationml.tags+xml"/>
  <Override PartName="/ppt/tags/tag4829.xml" ContentType="application/vnd.openxmlformats-officedocument.presentationml.tags+xml"/>
  <Override PartName="/ppt/tags/tag483.xml" ContentType="application/vnd.openxmlformats-officedocument.presentationml.tags+xml"/>
  <Override PartName="/ppt/tags/tag4830.xml" ContentType="application/vnd.openxmlformats-officedocument.presentationml.tags+xml"/>
  <Override PartName="/ppt/tags/tag4831.xml" ContentType="application/vnd.openxmlformats-officedocument.presentationml.tags+xml"/>
  <Override PartName="/ppt/tags/tag4832.xml" ContentType="application/vnd.openxmlformats-officedocument.presentationml.tags+xml"/>
  <Override PartName="/ppt/tags/tag4833.xml" ContentType="application/vnd.openxmlformats-officedocument.presentationml.tags+xml"/>
  <Override PartName="/ppt/tags/tag4834.xml" ContentType="application/vnd.openxmlformats-officedocument.presentationml.tags+xml"/>
  <Override PartName="/ppt/tags/tag4835.xml" ContentType="application/vnd.openxmlformats-officedocument.presentationml.tags+xml"/>
  <Override PartName="/ppt/tags/tag4836.xml" ContentType="application/vnd.openxmlformats-officedocument.presentationml.tags+xml"/>
  <Override PartName="/ppt/tags/tag4837.xml" ContentType="application/vnd.openxmlformats-officedocument.presentationml.tags+xml"/>
  <Override PartName="/ppt/tags/tag4838.xml" ContentType="application/vnd.openxmlformats-officedocument.presentationml.tags+xml"/>
  <Override PartName="/ppt/tags/tag4839.xml" ContentType="application/vnd.openxmlformats-officedocument.presentationml.tags+xml"/>
  <Override PartName="/ppt/tags/tag484.xml" ContentType="application/vnd.openxmlformats-officedocument.presentationml.tags+xml"/>
  <Override PartName="/ppt/tags/tag4840.xml" ContentType="application/vnd.openxmlformats-officedocument.presentationml.tags+xml"/>
  <Override PartName="/ppt/tags/tag4841.xml" ContentType="application/vnd.openxmlformats-officedocument.presentationml.tags+xml"/>
  <Override PartName="/ppt/tags/tag4842.xml" ContentType="application/vnd.openxmlformats-officedocument.presentationml.tags+xml"/>
  <Override PartName="/ppt/tags/tag4843.xml" ContentType="application/vnd.openxmlformats-officedocument.presentationml.tags+xml"/>
  <Override PartName="/ppt/tags/tag4844.xml" ContentType="application/vnd.openxmlformats-officedocument.presentationml.tags+xml"/>
  <Override PartName="/ppt/tags/tag4845.xml" ContentType="application/vnd.openxmlformats-officedocument.presentationml.tags+xml"/>
  <Override PartName="/ppt/tags/tag4846.xml" ContentType="application/vnd.openxmlformats-officedocument.presentationml.tags+xml"/>
  <Override PartName="/ppt/tags/tag4847.xml" ContentType="application/vnd.openxmlformats-officedocument.presentationml.tags+xml"/>
  <Override PartName="/ppt/tags/tag4848.xml" ContentType="application/vnd.openxmlformats-officedocument.presentationml.tags+xml"/>
  <Override PartName="/ppt/tags/tag4849.xml" ContentType="application/vnd.openxmlformats-officedocument.presentationml.tags+xml"/>
  <Override PartName="/ppt/tags/tag485.xml" ContentType="application/vnd.openxmlformats-officedocument.presentationml.tags+xml"/>
  <Override PartName="/ppt/tags/tag4850.xml" ContentType="application/vnd.openxmlformats-officedocument.presentationml.tags+xml"/>
  <Override PartName="/ppt/tags/tag4851.xml" ContentType="application/vnd.openxmlformats-officedocument.presentationml.tags+xml"/>
  <Override PartName="/ppt/tags/tag4852.xml" ContentType="application/vnd.openxmlformats-officedocument.presentationml.tags+xml"/>
  <Override PartName="/ppt/tags/tag4853.xml" ContentType="application/vnd.openxmlformats-officedocument.presentationml.tags+xml"/>
  <Override PartName="/ppt/tags/tag4854.xml" ContentType="application/vnd.openxmlformats-officedocument.presentationml.tags+xml"/>
  <Override PartName="/ppt/tags/tag4855.xml" ContentType="application/vnd.openxmlformats-officedocument.presentationml.tags+xml"/>
  <Override PartName="/ppt/tags/tag4856.xml" ContentType="application/vnd.openxmlformats-officedocument.presentationml.tags+xml"/>
  <Override PartName="/ppt/tags/tag4857.xml" ContentType="application/vnd.openxmlformats-officedocument.presentationml.tags+xml"/>
  <Override PartName="/ppt/tags/tag4858.xml" ContentType="application/vnd.openxmlformats-officedocument.presentationml.tags+xml"/>
  <Override PartName="/ppt/tags/tag4859.xml" ContentType="application/vnd.openxmlformats-officedocument.presentationml.tags+xml"/>
  <Override PartName="/ppt/tags/tag486.xml" ContentType="application/vnd.openxmlformats-officedocument.presentationml.tags+xml"/>
  <Override PartName="/ppt/tags/tag4860.xml" ContentType="application/vnd.openxmlformats-officedocument.presentationml.tags+xml"/>
  <Override PartName="/ppt/tags/tag4861.xml" ContentType="application/vnd.openxmlformats-officedocument.presentationml.tags+xml"/>
  <Override PartName="/ppt/tags/tag4862.xml" ContentType="application/vnd.openxmlformats-officedocument.presentationml.tags+xml"/>
  <Override PartName="/ppt/tags/tag4863.xml" ContentType="application/vnd.openxmlformats-officedocument.presentationml.tags+xml"/>
  <Override PartName="/ppt/tags/tag4864.xml" ContentType="application/vnd.openxmlformats-officedocument.presentationml.tags+xml"/>
  <Override PartName="/ppt/tags/tag4865.xml" ContentType="application/vnd.openxmlformats-officedocument.presentationml.tags+xml"/>
  <Override PartName="/ppt/tags/tag4866.xml" ContentType="application/vnd.openxmlformats-officedocument.presentationml.tags+xml"/>
  <Override PartName="/ppt/tags/tag4867.xml" ContentType="application/vnd.openxmlformats-officedocument.presentationml.tags+xml"/>
  <Override PartName="/ppt/tags/tag4868.xml" ContentType="application/vnd.openxmlformats-officedocument.presentationml.tags+xml"/>
  <Override PartName="/ppt/tags/tag4869.xml" ContentType="application/vnd.openxmlformats-officedocument.presentationml.tags+xml"/>
  <Override PartName="/ppt/tags/tag487.xml" ContentType="application/vnd.openxmlformats-officedocument.presentationml.tags+xml"/>
  <Override PartName="/ppt/tags/tag4870.xml" ContentType="application/vnd.openxmlformats-officedocument.presentationml.tags+xml"/>
  <Override PartName="/ppt/tags/tag4871.xml" ContentType="application/vnd.openxmlformats-officedocument.presentationml.tags+xml"/>
  <Override PartName="/ppt/tags/tag4872.xml" ContentType="application/vnd.openxmlformats-officedocument.presentationml.tags+xml"/>
  <Override PartName="/ppt/tags/tag4873.xml" ContentType="application/vnd.openxmlformats-officedocument.presentationml.tags+xml"/>
  <Override PartName="/ppt/tags/tag4874.xml" ContentType="application/vnd.openxmlformats-officedocument.presentationml.tags+xml"/>
  <Override PartName="/ppt/tags/tag4875.xml" ContentType="application/vnd.openxmlformats-officedocument.presentationml.tags+xml"/>
  <Override PartName="/ppt/tags/tag4876.xml" ContentType="application/vnd.openxmlformats-officedocument.presentationml.tags+xml"/>
  <Override PartName="/ppt/tags/tag4877.xml" ContentType="application/vnd.openxmlformats-officedocument.presentationml.tags+xml"/>
  <Override PartName="/ppt/tags/tag4878.xml" ContentType="application/vnd.openxmlformats-officedocument.presentationml.tags+xml"/>
  <Override PartName="/ppt/tags/tag4879.xml" ContentType="application/vnd.openxmlformats-officedocument.presentationml.tags+xml"/>
  <Override PartName="/ppt/tags/tag488.xml" ContentType="application/vnd.openxmlformats-officedocument.presentationml.tags+xml"/>
  <Override PartName="/ppt/tags/tag4880.xml" ContentType="application/vnd.openxmlformats-officedocument.presentationml.tags+xml"/>
  <Override PartName="/ppt/tags/tag4881.xml" ContentType="application/vnd.openxmlformats-officedocument.presentationml.tags+xml"/>
  <Override PartName="/ppt/tags/tag4882.xml" ContentType="application/vnd.openxmlformats-officedocument.presentationml.tags+xml"/>
  <Override PartName="/ppt/tags/tag4883.xml" ContentType="application/vnd.openxmlformats-officedocument.presentationml.tags+xml"/>
  <Override PartName="/ppt/tags/tag4884.xml" ContentType="application/vnd.openxmlformats-officedocument.presentationml.tags+xml"/>
  <Override PartName="/ppt/tags/tag4885.xml" ContentType="application/vnd.openxmlformats-officedocument.presentationml.tags+xml"/>
  <Override PartName="/ppt/tags/tag4886.xml" ContentType="application/vnd.openxmlformats-officedocument.presentationml.tags+xml"/>
  <Override PartName="/ppt/tags/tag4887.xml" ContentType="application/vnd.openxmlformats-officedocument.presentationml.tags+xml"/>
  <Override PartName="/ppt/tags/tag4888.xml" ContentType="application/vnd.openxmlformats-officedocument.presentationml.tags+xml"/>
  <Override PartName="/ppt/tags/tag4889.xml" ContentType="application/vnd.openxmlformats-officedocument.presentationml.tags+xml"/>
  <Override PartName="/ppt/tags/tag489.xml" ContentType="application/vnd.openxmlformats-officedocument.presentationml.tags+xml"/>
  <Override PartName="/ppt/tags/tag4890.xml" ContentType="application/vnd.openxmlformats-officedocument.presentationml.tags+xml"/>
  <Override PartName="/ppt/tags/tag4891.xml" ContentType="application/vnd.openxmlformats-officedocument.presentationml.tags+xml"/>
  <Override PartName="/ppt/tags/tag4892.xml" ContentType="application/vnd.openxmlformats-officedocument.presentationml.tags+xml"/>
  <Override PartName="/ppt/tags/tag4893.xml" ContentType="application/vnd.openxmlformats-officedocument.presentationml.tags+xml"/>
  <Override PartName="/ppt/tags/tag4894.xml" ContentType="application/vnd.openxmlformats-officedocument.presentationml.tags+xml"/>
  <Override PartName="/ppt/tags/tag4895.xml" ContentType="application/vnd.openxmlformats-officedocument.presentationml.tags+xml"/>
  <Override PartName="/ppt/tags/tag4896.xml" ContentType="application/vnd.openxmlformats-officedocument.presentationml.tags+xml"/>
  <Override PartName="/ppt/tags/tag4897.xml" ContentType="application/vnd.openxmlformats-officedocument.presentationml.tags+xml"/>
  <Override PartName="/ppt/tags/tag4898.xml" ContentType="application/vnd.openxmlformats-officedocument.presentationml.tags+xml"/>
  <Override PartName="/ppt/tags/tag489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00.xml" ContentType="application/vnd.openxmlformats-officedocument.presentationml.tags+xml"/>
  <Override PartName="/ppt/tags/tag4901.xml" ContentType="application/vnd.openxmlformats-officedocument.presentationml.tags+xml"/>
  <Override PartName="/ppt/tags/tag4902.xml" ContentType="application/vnd.openxmlformats-officedocument.presentationml.tags+xml"/>
  <Override PartName="/ppt/tags/tag4903.xml" ContentType="application/vnd.openxmlformats-officedocument.presentationml.tags+xml"/>
  <Override PartName="/ppt/tags/tag4904.xml" ContentType="application/vnd.openxmlformats-officedocument.presentationml.tags+xml"/>
  <Override PartName="/ppt/tags/tag4905.xml" ContentType="application/vnd.openxmlformats-officedocument.presentationml.tags+xml"/>
  <Override PartName="/ppt/tags/tag4906.xml" ContentType="application/vnd.openxmlformats-officedocument.presentationml.tags+xml"/>
  <Override PartName="/ppt/tags/tag4907.xml" ContentType="application/vnd.openxmlformats-officedocument.presentationml.tags+xml"/>
  <Override PartName="/ppt/tags/tag4908.xml" ContentType="application/vnd.openxmlformats-officedocument.presentationml.tags+xml"/>
  <Override PartName="/ppt/tags/tag4909.xml" ContentType="application/vnd.openxmlformats-officedocument.presentationml.tags+xml"/>
  <Override PartName="/ppt/tags/tag491.xml" ContentType="application/vnd.openxmlformats-officedocument.presentationml.tags+xml"/>
  <Override PartName="/ppt/tags/tag4910.xml" ContentType="application/vnd.openxmlformats-officedocument.presentationml.tags+xml"/>
  <Override PartName="/ppt/tags/tag4911.xml" ContentType="application/vnd.openxmlformats-officedocument.presentationml.tags+xml"/>
  <Override PartName="/ppt/tags/tag4912.xml" ContentType="application/vnd.openxmlformats-officedocument.presentationml.tags+xml"/>
  <Override PartName="/ppt/tags/tag4913.xml" ContentType="application/vnd.openxmlformats-officedocument.presentationml.tags+xml"/>
  <Override PartName="/ppt/tags/tag4914.xml" ContentType="application/vnd.openxmlformats-officedocument.presentationml.tags+xml"/>
  <Override PartName="/ppt/tags/tag4915.xml" ContentType="application/vnd.openxmlformats-officedocument.presentationml.tags+xml"/>
  <Override PartName="/ppt/tags/tag4916.xml" ContentType="application/vnd.openxmlformats-officedocument.presentationml.tags+xml"/>
  <Override PartName="/ppt/tags/tag4917.xml" ContentType="application/vnd.openxmlformats-officedocument.presentationml.tags+xml"/>
  <Override PartName="/ppt/tags/tag4918.xml" ContentType="application/vnd.openxmlformats-officedocument.presentationml.tags+xml"/>
  <Override PartName="/ppt/tags/tag4919.xml" ContentType="application/vnd.openxmlformats-officedocument.presentationml.tags+xml"/>
  <Override PartName="/ppt/tags/tag492.xml" ContentType="application/vnd.openxmlformats-officedocument.presentationml.tags+xml"/>
  <Override PartName="/ppt/tags/tag4920.xml" ContentType="application/vnd.openxmlformats-officedocument.presentationml.tags+xml"/>
  <Override PartName="/ppt/tags/tag4921.xml" ContentType="application/vnd.openxmlformats-officedocument.presentationml.tags+xml"/>
  <Override PartName="/ppt/tags/tag4922.xml" ContentType="application/vnd.openxmlformats-officedocument.presentationml.tags+xml"/>
  <Override PartName="/ppt/tags/tag4923.xml" ContentType="application/vnd.openxmlformats-officedocument.presentationml.tags+xml"/>
  <Override PartName="/ppt/tags/tag4924.xml" ContentType="application/vnd.openxmlformats-officedocument.presentationml.tags+xml"/>
  <Override PartName="/ppt/tags/tag4925.xml" ContentType="application/vnd.openxmlformats-officedocument.presentationml.tags+xml"/>
  <Override PartName="/ppt/tags/tag4926.xml" ContentType="application/vnd.openxmlformats-officedocument.presentationml.tags+xml"/>
  <Override PartName="/ppt/tags/tag4927.xml" ContentType="application/vnd.openxmlformats-officedocument.presentationml.tags+xml"/>
  <Override PartName="/ppt/tags/tag4928.xml" ContentType="application/vnd.openxmlformats-officedocument.presentationml.tags+xml"/>
  <Override PartName="/ppt/tags/tag4929.xml" ContentType="application/vnd.openxmlformats-officedocument.presentationml.tags+xml"/>
  <Override PartName="/ppt/tags/tag493.xml" ContentType="application/vnd.openxmlformats-officedocument.presentationml.tags+xml"/>
  <Override PartName="/ppt/tags/tag4930.xml" ContentType="application/vnd.openxmlformats-officedocument.presentationml.tags+xml"/>
  <Override PartName="/ppt/tags/tag4931.xml" ContentType="application/vnd.openxmlformats-officedocument.presentationml.tags+xml"/>
  <Override PartName="/ppt/tags/tag4932.xml" ContentType="application/vnd.openxmlformats-officedocument.presentationml.tags+xml"/>
  <Override PartName="/ppt/tags/tag4933.xml" ContentType="application/vnd.openxmlformats-officedocument.presentationml.tags+xml"/>
  <Override PartName="/ppt/tags/tag4934.xml" ContentType="application/vnd.openxmlformats-officedocument.presentationml.tags+xml"/>
  <Override PartName="/ppt/tags/tag4935.xml" ContentType="application/vnd.openxmlformats-officedocument.presentationml.tags+xml"/>
  <Override PartName="/ppt/tags/tag4936.xml" ContentType="application/vnd.openxmlformats-officedocument.presentationml.tags+xml"/>
  <Override PartName="/ppt/tags/tag4937.xml" ContentType="application/vnd.openxmlformats-officedocument.presentationml.tags+xml"/>
  <Override PartName="/ppt/tags/tag4938.xml" ContentType="application/vnd.openxmlformats-officedocument.presentationml.tags+xml"/>
  <Override PartName="/ppt/tags/tag4939.xml" ContentType="application/vnd.openxmlformats-officedocument.presentationml.tags+xml"/>
  <Override PartName="/ppt/tags/tag494.xml" ContentType="application/vnd.openxmlformats-officedocument.presentationml.tags+xml"/>
  <Override PartName="/ppt/tags/tag4940.xml" ContentType="application/vnd.openxmlformats-officedocument.presentationml.tags+xml"/>
  <Override PartName="/ppt/tags/tag4941.xml" ContentType="application/vnd.openxmlformats-officedocument.presentationml.tags+xml"/>
  <Override PartName="/ppt/tags/tag4942.xml" ContentType="application/vnd.openxmlformats-officedocument.presentationml.tags+xml"/>
  <Override PartName="/ppt/tags/tag4943.xml" ContentType="application/vnd.openxmlformats-officedocument.presentationml.tags+xml"/>
  <Override PartName="/ppt/tags/tag4944.xml" ContentType="application/vnd.openxmlformats-officedocument.presentationml.tags+xml"/>
  <Override PartName="/ppt/tags/tag4945.xml" ContentType="application/vnd.openxmlformats-officedocument.presentationml.tags+xml"/>
  <Override PartName="/ppt/tags/tag4946.xml" ContentType="application/vnd.openxmlformats-officedocument.presentationml.tags+xml"/>
  <Override PartName="/ppt/tags/tag4947.xml" ContentType="application/vnd.openxmlformats-officedocument.presentationml.tags+xml"/>
  <Override PartName="/ppt/tags/tag4948.xml" ContentType="application/vnd.openxmlformats-officedocument.presentationml.tags+xml"/>
  <Override PartName="/ppt/tags/tag4949.xml" ContentType="application/vnd.openxmlformats-officedocument.presentationml.tags+xml"/>
  <Override PartName="/ppt/tags/tag495.xml" ContentType="application/vnd.openxmlformats-officedocument.presentationml.tags+xml"/>
  <Override PartName="/ppt/tags/tag4950.xml" ContentType="application/vnd.openxmlformats-officedocument.presentationml.tags+xml"/>
  <Override PartName="/ppt/tags/tag4951.xml" ContentType="application/vnd.openxmlformats-officedocument.presentationml.tags+xml"/>
  <Override PartName="/ppt/tags/tag4952.xml" ContentType="application/vnd.openxmlformats-officedocument.presentationml.tags+xml"/>
  <Override PartName="/ppt/tags/tag4953.xml" ContentType="application/vnd.openxmlformats-officedocument.presentationml.tags+xml"/>
  <Override PartName="/ppt/tags/tag4954.xml" ContentType="application/vnd.openxmlformats-officedocument.presentationml.tags+xml"/>
  <Override PartName="/ppt/tags/tag4955.xml" ContentType="application/vnd.openxmlformats-officedocument.presentationml.tags+xml"/>
  <Override PartName="/ppt/tags/tag4956.xml" ContentType="application/vnd.openxmlformats-officedocument.presentationml.tags+xml"/>
  <Override PartName="/ppt/tags/tag4957.xml" ContentType="application/vnd.openxmlformats-officedocument.presentationml.tags+xml"/>
  <Override PartName="/ppt/tags/tag4958.xml" ContentType="application/vnd.openxmlformats-officedocument.presentationml.tags+xml"/>
  <Override PartName="/ppt/tags/tag4959.xml" ContentType="application/vnd.openxmlformats-officedocument.presentationml.tags+xml"/>
  <Override PartName="/ppt/tags/tag496.xml" ContentType="application/vnd.openxmlformats-officedocument.presentationml.tags+xml"/>
  <Override PartName="/ppt/tags/tag4960.xml" ContentType="application/vnd.openxmlformats-officedocument.presentationml.tags+xml"/>
  <Override PartName="/ppt/tags/tag4961.xml" ContentType="application/vnd.openxmlformats-officedocument.presentationml.tags+xml"/>
  <Override PartName="/ppt/tags/tag4962.xml" ContentType="application/vnd.openxmlformats-officedocument.presentationml.tags+xml"/>
  <Override PartName="/ppt/tags/tag4963.xml" ContentType="application/vnd.openxmlformats-officedocument.presentationml.tags+xml"/>
  <Override PartName="/ppt/tags/tag4964.xml" ContentType="application/vnd.openxmlformats-officedocument.presentationml.tags+xml"/>
  <Override PartName="/ppt/tags/tag4965.xml" ContentType="application/vnd.openxmlformats-officedocument.presentationml.tags+xml"/>
  <Override PartName="/ppt/tags/tag4966.xml" ContentType="application/vnd.openxmlformats-officedocument.presentationml.tags+xml"/>
  <Override PartName="/ppt/tags/tag4967.xml" ContentType="application/vnd.openxmlformats-officedocument.presentationml.tags+xml"/>
  <Override PartName="/ppt/tags/tag4968.xml" ContentType="application/vnd.openxmlformats-officedocument.presentationml.tags+xml"/>
  <Override PartName="/ppt/tags/tag4969.xml" ContentType="application/vnd.openxmlformats-officedocument.presentationml.tags+xml"/>
  <Override PartName="/ppt/tags/tag497.xml" ContentType="application/vnd.openxmlformats-officedocument.presentationml.tags+xml"/>
  <Override PartName="/ppt/tags/tag4970.xml" ContentType="application/vnd.openxmlformats-officedocument.presentationml.tags+xml"/>
  <Override PartName="/ppt/tags/tag4971.xml" ContentType="application/vnd.openxmlformats-officedocument.presentationml.tags+xml"/>
  <Override PartName="/ppt/tags/tag4972.xml" ContentType="application/vnd.openxmlformats-officedocument.presentationml.tags+xml"/>
  <Override PartName="/ppt/tags/tag4973.xml" ContentType="application/vnd.openxmlformats-officedocument.presentationml.tags+xml"/>
  <Override PartName="/ppt/tags/tag4974.xml" ContentType="application/vnd.openxmlformats-officedocument.presentationml.tags+xml"/>
  <Override PartName="/ppt/tags/tag4975.xml" ContentType="application/vnd.openxmlformats-officedocument.presentationml.tags+xml"/>
  <Override PartName="/ppt/tags/tag4976.xml" ContentType="application/vnd.openxmlformats-officedocument.presentationml.tags+xml"/>
  <Override PartName="/ppt/tags/tag4977.xml" ContentType="application/vnd.openxmlformats-officedocument.presentationml.tags+xml"/>
  <Override PartName="/ppt/tags/tag4978.xml" ContentType="application/vnd.openxmlformats-officedocument.presentationml.tags+xml"/>
  <Override PartName="/ppt/tags/tag4979.xml" ContentType="application/vnd.openxmlformats-officedocument.presentationml.tags+xml"/>
  <Override PartName="/ppt/tags/tag498.xml" ContentType="application/vnd.openxmlformats-officedocument.presentationml.tags+xml"/>
  <Override PartName="/ppt/tags/tag4980.xml" ContentType="application/vnd.openxmlformats-officedocument.presentationml.tags+xml"/>
  <Override PartName="/ppt/tags/tag4981.xml" ContentType="application/vnd.openxmlformats-officedocument.presentationml.tags+xml"/>
  <Override PartName="/ppt/tags/tag4982.xml" ContentType="application/vnd.openxmlformats-officedocument.presentationml.tags+xml"/>
  <Override PartName="/ppt/tags/tag4983.xml" ContentType="application/vnd.openxmlformats-officedocument.presentationml.tags+xml"/>
  <Override PartName="/ppt/tags/tag4984.xml" ContentType="application/vnd.openxmlformats-officedocument.presentationml.tags+xml"/>
  <Override PartName="/ppt/tags/tag4985.xml" ContentType="application/vnd.openxmlformats-officedocument.presentationml.tags+xml"/>
  <Override PartName="/ppt/tags/tag4986.xml" ContentType="application/vnd.openxmlformats-officedocument.presentationml.tags+xml"/>
  <Override PartName="/ppt/tags/tag4987.xml" ContentType="application/vnd.openxmlformats-officedocument.presentationml.tags+xml"/>
  <Override PartName="/ppt/tags/tag4988.xml" ContentType="application/vnd.openxmlformats-officedocument.presentationml.tags+xml"/>
  <Override PartName="/ppt/tags/tag4989.xml" ContentType="application/vnd.openxmlformats-officedocument.presentationml.tags+xml"/>
  <Override PartName="/ppt/tags/tag499.xml" ContentType="application/vnd.openxmlformats-officedocument.presentationml.tags+xml"/>
  <Override PartName="/ppt/tags/tag4990.xml" ContentType="application/vnd.openxmlformats-officedocument.presentationml.tags+xml"/>
  <Override PartName="/ppt/tags/tag4991.xml" ContentType="application/vnd.openxmlformats-officedocument.presentationml.tags+xml"/>
  <Override PartName="/ppt/tags/tag4992.xml" ContentType="application/vnd.openxmlformats-officedocument.presentationml.tags+xml"/>
  <Override PartName="/ppt/tags/tag4993.xml" ContentType="application/vnd.openxmlformats-officedocument.presentationml.tags+xml"/>
  <Override PartName="/ppt/tags/tag4994.xml" ContentType="application/vnd.openxmlformats-officedocument.presentationml.tags+xml"/>
  <Override PartName="/ppt/tags/tag4995.xml" ContentType="application/vnd.openxmlformats-officedocument.presentationml.tags+xml"/>
  <Override PartName="/ppt/tags/tag4996.xml" ContentType="application/vnd.openxmlformats-officedocument.presentationml.tags+xml"/>
  <Override PartName="/ppt/tags/tag4997.xml" ContentType="application/vnd.openxmlformats-officedocument.presentationml.tags+xml"/>
  <Override PartName="/ppt/tags/tag4998.xml" ContentType="application/vnd.openxmlformats-officedocument.presentationml.tags+xml"/>
  <Override PartName="/ppt/tags/tag49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00.xml" ContentType="application/vnd.openxmlformats-officedocument.presentationml.tags+xml"/>
  <Override PartName="/ppt/tags/tag5001.xml" ContentType="application/vnd.openxmlformats-officedocument.presentationml.tags+xml"/>
  <Override PartName="/ppt/tags/tag5002.xml" ContentType="application/vnd.openxmlformats-officedocument.presentationml.tags+xml"/>
  <Override PartName="/ppt/tags/tag5003.xml" ContentType="application/vnd.openxmlformats-officedocument.presentationml.tags+xml"/>
  <Override PartName="/ppt/tags/tag5004.xml" ContentType="application/vnd.openxmlformats-officedocument.presentationml.tags+xml"/>
  <Override PartName="/ppt/tags/tag5005.xml" ContentType="application/vnd.openxmlformats-officedocument.presentationml.tags+xml"/>
  <Override PartName="/ppt/tags/tag5006.xml" ContentType="application/vnd.openxmlformats-officedocument.presentationml.tags+xml"/>
  <Override PartName="/ppt/tags/tag5007.xml" ContentType="application/vnd.openxmlformats-officedocument.presentationml.tags+xml"/>
  <Override PartName="/ppt/tags/tag5008.xml" ContentType="application/vnd.openxmlformats-officedocument.presentationml.tags+xml"/>
  <Override PartName="/ppt/tags/tag5009.xml" ContentType="application/vnd.openxmlformats-officedocument.presentationml.tags+xml"/>
  <Override PartName="/ppt/tags/tag501.xml" ContentType="application/vnd.openxmlformats-officedocument.presentationml.tags+xml"/>
  <Override PartName="/ppt/tags/tag5010.xml" ContentType="application/vnd.openxmlformats-officedocument.presentationml.tags+xml"/>
  <Override PartName="/ppt/tags/tag5011.xml" ContentType="application/vnd.openxmlformats-officedocument.presentationml.tags+xml"/>
  <Override PartName="/ppt/tags/tag5012.xml" ContentType="application/vnd.openxmlformats-officedocument.presentationml.tags+xml"/>
  <Override PartName="/ppt/tags/tag5013.xml" ContentType="application/vnd.openxmlformats-officedocument.presentationml.tags+xml"/>
  <Override PartName="/ppt/tags/tag5014.xml" ContentType="application/vnd.openxmlformats-officedocument.presentationml.tags+xml"/>
  <Override PartName="/ppt/tags/tag5015.xml" ContentType="application/vnd.openxmlformats-officedocument.presentationml.tags+xml"/>
  <Override PartName="/ppt/tags/tag5016.xml" ContentType="application/vnd.openxmlformats-officedocument.presentationml.tags+xml"/>
  <Override PartName="/ppt/tags/tag5017.xml" ContentType="application/vnd.openxmlformats-officedocument.presentationml.tags+xml"/>
  <Override PartName="/ppt/tags/tag5018.xml" ContentType="application/vnd.openxmlformats-officedocument.presentationml.tags+xml"/>
  <Override PartName="/ppt/tags/tag5019.xml" ContentType="application/vnd.openxmlformats-officedocument.presentationml.tags+xml"/>
  <Override PartName="/ppt/tags/tag502.xml" ContentType="application/vnd.openxmlformats-officedocument.presentationml.tags+xml"/>
  <Override PartName="/ppt/tags/tag5020.xml" ContentType="application/vnd.openxmlformats-officedocument.presentationml.tags+xml"/>
  <Override PartName="/ppt/tags/tag5021.xml" ContentType="application/vnd.openxmlformats-officedocument.presentationml.tags+xml"/>
  <Override PartName="/ppt/tags/tag5022.xml" ContentType="application/vnd.openxmlformats-officedocument.presentationml.tags+xml"/>
  <Override PartName="/ppt/tags/tag5023.xml" ContentType="application/vnd.openxmlformats-officedocument.presentationml.tags+xml"/>
  <Override PartName="/ppt/tags/tag5024.xml" ContentType="application/vnd.openxmlformats-officedocument.presentationml.tags+xml"/>
  <Override PartName="/ppt/tags/tag5025.xml" ContentType="application/vnd.openxmlformats-officedocument.presentationml.tags+xml"/>
  <Override PartName="/ppt/tags/tag5026.xml" ContentType="application/vnd.openxmlformats-officedocument.presentationml.tags+xml"/>
  <Override PartName="/ppt/tags/tag5027.xml" ContentType="application/vnd.openxmlformats-officedocument.presentationml.tags+xml"/>
  <Override PartName="/ppt/tags/tag5028.xml" ContentType="application/vnd.openxmlformats-officedocument.presentationml.tags+xml"/>
  <Override PartName="/ppt/tags/tag5029.xml" ContentType="application/vnd.openxmlformats-officedocument.presentationml.tags+xml"/>
  <Override PartName="/ppt/tags/tag503.xml" ContentType="application/vnd.openxmlformats-officedocument.presentationml.tags+xml"/>
  <Override PartName="/ppt/tags/tag5030.xml" ContentType="application/vnd.openxmlformats-officedocument.presentationml.tags+xml"/>
  <Override PartName="/ppt/tags/tag5031.xml" ContentType="application/vnd.openxmlformats-officedocument.presentationml.tags+xml"/>
  <Override PartName="/ppt/tags/tag5032.xml" ContentType="application/vnd.openxmlformats-officedocument.presentationml.tags+xml"/>
  <Override PartName="/ppt/tags/tag5033.xml" ContentType="application/vnd.openxmlformats-officedocument.presentationml.tags+xml"/>
  <Override PartName="/ppt/tags/tag5034.xml" ContentType="application/vnd.openxmlformats-officedocument.presentationml.tags+xml"/>
  <Override PartName="/ppt/tags/tag5035.xml" ContentType="application/vnd.openxmlformats-officedocument.presentationml.tags+xml"/>
  <Override PartName="/ppt/tags/tag5036.xml" ContentType="application/vnd.openxmlformats-officedocument.presentationml.tags+xml"/>
  <Override PartName="/ppt/tags/tag5037.xml" ContentType="application/vnd.openxmlformats-officedocument.presentationml.tags+xml"/>
  <Override PartName="/ppt/tags/tag5038.xml" ContentType="application/vnd.openxmlformats-officedocument.presentationml.tags+xml"/>
  <Override PartName="/ppt/tags/tag5039.xml" ContentType="application/vnd.openxmlformats-officedocument.presentationml.tags+xml"/>
  <Override PartName="/ppt/tags/tag504.xml" ContentType="application/vnd.openxmlformats-officedocument.presentationml.tags+xml"/>
  <Override PartName="/ppt/tags/tag5040.xml" ContentType="application/vnd.openxmlformats-officedocument.presentationml.tags+xml"/>
  <Override PartName="/ppt/tags/tag5041.xml" ContentType="application/vnd.openxmlformats-officedocument.presentationml.tags+xml"/>
  <Override PartName="/ppt/tags/tag5042.xml" ContentType="application/vnd.openxmlformats-officedocument.presentationml.tags+xml"/>
  <Override PartName="/ppt/tags/tag5043.xml" ContentType="application/vnd.openxmlformats-officedocument.presentationml.tags+xml"/>
  <Override PartName="/ppt/tags/tag5044.xml" ContentType="application/vnd.openxmlformats-officedocument.presentationml.tags+xml"/>
  <Override PartName="/ppt/tags/tag5045.xml" ContentType="application/vnd.openxmlformats-officedocument.presentationml.tags+xml"/>
  <Override PartName="/ppt/tags/tag5046.xml" ContentType="application/vnd.openxmlformats-officedocument.presentationml.tags+xml"/>
  <Override PartName="/ppt/tags/tag5047.xml" ContentType="application/vnd.openxmlformats-officedocument.presentationml.tags+xml"/>
  <Override PartName="/ppt/tags/tag5048.xml" ContentType="application/vnd.openxmlformats-officedocument.presentationml.tags+xml"/>
  <Override PartName="/ppt/tags/tag5049.xml" ContentType="application/vnd.openxmlformats-officedocument.presentationml.tags+xml"/>
  <Override PartName="/ppt/tags/tag505.xml" ContentType="application/vnd.openxmlformats-officedocument.presentationml.tags+xml"/>
  <Override PartName="/ppt/tags/tag5050.xml" ContentType="application/vnd.openxmlformats-officedocument.presentationml.tags+xml"/>
  <Override PartName="/ppt/tags/tag5051.xml" ContentType="application/vnd.openxmlformats-officedocument.presentationml.tags+xml"/>
  <Override PartName="/ppt/tags/tag5052.xml" ContentType="application/vnd.openxmlformats-officedocument.presentationml.tags+xml"/>
  <Override PartName="/ppt/tags/tag5053.xml" ContentType="application/vnd.openxmlformats-officedocument.presentationml.tags+xml"/>
  <Override PartName="/ppt/tags/tag5054.xml" ContentType="application/vnd.openxmlformats-officedocument.presentationml.tags+xml"/>
  <Override PartName="/ppt/tags/tag5055.xml" ContentType="application/vnd.openxmlformats-officedocument.presentationml.tags+xml"/>
  <Override PartName="/ppt/tags/tag5056.xml" ContentType="application/vnd.openxmlformats-officedocument.presentationml.tags+xml"/>
  <Override PartName="/ppt/tags/tag5057.xml" ContentType="application/vnd.openxmlformats-officedocument.presentationml.tags+xml"/>
  <Override PartName="/ppt/tags/tag5058.xml" ContentType="application/vnd.openxmlformats-officedocument.presentationml.tags+xml"/>
  <Override PartName="/ppt/tags/tag5059.xml" ContentType="application/vnd.openxmlformats-officedocument.presentationml.tags+xml"/>
  <Override PartName="/ppt/tags/tag506.xml" ContentType="application/vnd.openxmlformats-officedocument.presentationml.tags+xml"/>
  <Override PartName="/ppt/tags/tag5060.xml" ContentType="application/vnd.openxmlformats-officedocument.presentationml.tags+xml"/>
  <Override PartName="/ppt/tags/tag5061.xml" ContentType="application/vnd.openxmlformats-officedocument.presentationml.tags+xml"/>
  <Override PartName="/ppt/tags/tag5062.xml" ContentType="application/vnd.openxmlformats-officedocument.presentationml.tags+xml"/>
  <Override PartName="/ppt/tags/tag5063.xml" ContentType="application/vnd.openxmlformats-officedocument.presentationml.tags+xml"/>
  <Override PartName="/ppt/tags/tag5064.xml" ContentType="application/vnd.openxmlformats-officedocument.presentationml.tags+xml"/>
  <Override PartName="/ppt/tags/tag5065.xml" ContentType="application/vnd.openxmlformats-officedocument.presentationml.tags+xml"/>
  <Override PartName="/ppt/tags/tag5066.xml" ContentType="application/vnd.openxmlformats-officedocument.presentationml.tags+xml"/>
  <Override PartName="/ppt/tags/tag5067.xml" ContentType="application/vnd.openxmlformats-officedocument.presentationml.tags+xml"/>
  <Override PartName="/ppt/tags/tag5068.xml" ContentType="application/vnd.openxmlformats-officedocument.presentationml.tags+xml"/>
  <Override PartName="/ppt/tags/tag5069.xml" ContentType="application/vnd.openxmlformats-officedocument.presentationml.tags+xml"/>
  <Override PartName="/ppt/tags/tag507.xml" ContentType="application/vnd.openxmlformats-officedocument.presentationml.tags+xml"/>
  <Override PartName="/ppt/tags/tag5070.xml" ContentType="application/vnd.openxmlformats-officedocument.presentationml.tags+xml"/>
  <Override PartName="/ppt/tags/tag5071.xml" ContentType="application/vnd.openxmlformats-officedocument.presentationml.tags+xml"/>
  <Override PartName="/ppt/tags/tag5072.xml" ContentType="application/vnd.openxmlformats-officedocument.presentationml.tags+xml"/>
  <Override PartName="/ppt/tags/tag5073.xml" ContentType="application/vnd.openxmlformats-officedocument.presentationml.tags+xml"/>
  <Override PartName="/ppt/tags/tag5074.xml" ContentType="application/vnd.openxmlformats-officedocument.presentationml.tags+xml"/>
  <Override PartName="/ppt/tags/tag5075.xml" ContentType="application/vnd.openxmlformats-officedocument.presentationml.tags+xml"/>
  <Override PartName="/ppt/tags/tag5076.xml" ContentType="application/vnd.openxmlformats-officedocument.presentationml.tags+xml"/>
  <Override PartName="/ppt/tags/tag5077.xml" ContentType="application/vnd.openxmlformats-officedocument.presentationml.tags+xml"/>
  <Override PartName="/ppt/tags/tag5078.xml" ContentType="application/vnd.openxmlformats-officedocument.presentationml.tags+xml"/>
  <Override PartName="/ppt/tags/tag5079.xml" ContentType="application/vnd.openxmlformats-officedocument.presentationml.tags+xml"/>
  <Override PartName="/ppt/tags/tag508.xml" ContentType="application/vnd.openxmlformats-officedocument.presentationml.tags+xml"/>
  <Override PartName="/ppt/tags/tag5080.xml" ContentType="application/vnd.openxmlformats-officedocument.presentationml.tags+xml"/>
  <Override PartName="/ppt/tags/tag5081.xml" ContentType="application/vnd.openxmlformats-officedocument.presentationml.tags+xml"/>
  <Override PartName="/ppt/tags/tag5082.xml" ContentType="application/vnd.openxmlformats-officedocument.presentationml.tags+xml"/>
  <Override PartName="/ppt/tags/tag5083.xml" ContentType="application/vnd.openxmlformats-officedocument.presentationml.tags+xml"/>
  <Override PartName="/ppt/tags/tag5084.xml" ContentType="application/vnd.openxmlformats-officedocument.presentationml.tags+xml"/>
  <Override PartName="/ppt/tags/tag5085.xml" ContentType="application/vnd.openxmlformats-officedocument.presentationml.tags+xml"/>
  <Override PartName="/ppt/tags/tag5086.xml" ContentType="application/vnd.openxmlformats-officedocument.presentationml.tags+xml"/>
  <Override PartName="/ppt/tags/tag5087.xml" ContentType="application/vnd.openxmlformats-officedocument.presentationml.tags+xml"/>
  <Override PartName="/ppt/tags/tag5088.xml" ContentType="application/vnd.openxmlformats-officedocument.presentationml.tags+xml"/>
  <Override PartName="/ppt/tags/tag5089.xml" ContentType="application/vnd.openxmlformats-officedocument.presentationml.tags+xml"/>
  <Override PartName="/ppt/tags/tag509.xml" ContentType="application/vnd.openxmlformats-officedocument.presentationml.tags+xml"/>
  <Override PartName="/ppt/tags/tag5090.xml" ContentType="application/vnd.openxmlformats-officedocument.presentationml.tags+xml"/>
  <Override PartName="/ppt/tags/tag5091.xml" ContentType="application/vnd.openxmlformats-officedocument.presentationml.tags+xml"/>
  <Override PartName="/ppt/tags/tag5092.xml" ContentType="application/vnd.openxmlformats-officedocument.presentationml.tags+xml"/>
  <Override PartName="/ppt/tags/tag5093.xml" ContentType="application/vnd.openxmlformats-officedocument.presentationml.tags+xml"/>
  <Override PartName="/ppt/tags/tag5094.xml" ContentType="application/vnd.openxmlformats-officedocument.presentationml.tags+xml"/>
  <Override PartName="/ppt/tags/tag5095.xml" ContentType="application/vnd.openxmlformats-officedocument.presentationml.tags+xml"/>
  <Override PartName="/ppt/tags/tag5096.xml" ContentType="application/vnd.openxmlformats-officedocument.presentationml.tags+xml"/>
  <Override PartName="/ppt/tags/tag5097.xml" ContentType="application/vnd.openxmlformats-officedocument.presentationml.tags+xml"/>
  <Override PartName="/ppt/tags/tag5098.xml" ContentType="application/vnd.openxmlformats-officedocument.presentationml.tags+xml"/>
  <Override PartName="/ppt/tags/tag509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00.xml" ContentType="application/vnd.openxmlformats-officedocument.presentationml.tags+xml"/>
  <Override PartName="/ppt/tags/tag5101.xml" ContentType="application/vnd.openxmlformats-officedocument.presentationml.tags+xml"/>
  <Override PartName="/ppt/tags/tag5102.xml" ContentType="application/vnd.openxmlformats-officedocument.presentationml.tags+xml"/>
  <Override PartName="/ppt/tags/tag5103.xml" ContentType="application/vnd.openxmlformats-officedocument.presentationml.tags+xml"/>
  <Override PartName="/ppt/tags/tag5104.xml" ContentType="application/vnd.openxmlformats-officedocument.presentationml.tags+xml"/>
  <Override PartName="/ppt/tags/tag5105.xml" ContentType="application/vnd.openxmlformats-officedocument.presentationml.tags+xml"/>
  <Override PartName="/ppt/tags/tag5106.xml" ContentType="application/vnd.openxmlformats-officedocument.presentationml.tags+xml"/>
  <Override PartName="/ppt/tags/tag5107.xml" ContentType="application/vnd.openxmlformats-officedocument.presentationml.tags+xml"/>
  <Override PartName="/ppt/tags/tag5108.xml" ContentType="application/vnd.openxmlformats-officedocument.presentationml.tags+xml"/>
  <Override PartName="/ppt/tags/tag5109.xml" ContentType="application/vnd.openxmlformats-officedocument.presentationml.tags+xml"/>
  <Override PartName="/ppt/tags/tag511.xml" ContentType="application/vnd.openxmlformats-officedocument.presentationml.tags+xml"/>
  <Override PartName="/ppt/tags/tag5110.xml" ContentType="application/vnd.openxmlformats-officedocument.presentationml.tags+xml"/>
  <Override PartName="/ppt/tags/tag5111.xml" ContentType="application/vnd.openxmlformats-officedocument.presentationml.tags+xml"/>
  <Override PartName="/ppt/tags/tag5112.xml" ContentType="application/vnd.openxmlformats-officedocument.presentationml.tags+xml"/>
  <Override PartName="/ppt/tags/tag5113.xml" ContentType="application/vnd.openxmlformats-officedocument.presentationml.tags+xml"/>
  <Override PartName="/ppt/tags/tag5114.xml" ContentType="application/vnd.openxmlformats-officedocument.presentationml.tags+xml"/>
  <Override PartName="/ppt/tags/tag5115.xml" ContentType="application/vnd.openxmlformats-officedocument.presentationml.tags+xml"/>
  <Override PartName="/ppt/tags/tag5116.xml" ContentType="application/vnd.openxmlformats-officedocument.presentationml.tags+xml"/>
  <Override PartName="/ppt/tags/tag5117.xml" ContentType="application/vnd.openxmlformats-officedocument.presentationml.tags+xml"/>
  <Override PartName="/ppt/tags/tag5118.xml" ContentType="application/vnd.openxmlformats-officedocument.presentationml.tags+xml"/>
  <Override PartName="/ppt/tags/tag5119.xml" ContentType="application/vnd.openxmlformats-officedocument.presentationml.tags+xml"/>
  <Override PartName="/ppt/tags/tag512.xml" ContentType="application/vnd.openxmlformats-officedocument.presentationml.tags+xml"/>
  <Override PartName="/ppt/tags/tag5120.xml" ContentType="application/vnd.openxmlformats-officedocument.presentationml.tags+xml"/>
  <Override PartName="/ppt/tags/tag5121.xml" ContentType="application/vnd.openxmlformats-officedocument.presentationml.tags+xml"/>
  <Override PartName="/ppt/tags/tag5122.xml" ContentType="application/vnd.openxmlformats-officedocument.presentationml.tags+xml"/>
  <Override PartName="/ppt/tags/tag5123.xml" ContentType="application/vnd.openxmlformats-officedocument.presentationml.tags+xml"/>
  <Override PartName="/ppt/tags/tag5124.xml" ContentType="application/vnd.openxmlformats-officedocument.presentationml.tags+xml"/>
  <Override PartName="/ppt/tags/tag5125.xml" ContentType="application/vnd.openxmlformats-officedocument.presentationml.tags+xml"/>
  <Override PartName="/ppt/tags/tag5126.xml" ContentType="application/vnd.openxmlformats-officedocument.presentationml.tags+xml"/>
  <Override PartName="/ppt/tags/tag5127.xml" ContentType="application/vnd.openxmlformats-officedocument.presentationml.tags+xml"/>
  <Override PartName="/ppt/tags/tag5128.xml" ContentType="application/vnd.openxmlformats-officedocument.presentationml.tags+xml"/>
  <Override PartName="/ppt/tags/tag5129.xml" ContentType="application/vnd.openxmlformats-officedocument.presentationml.tags+xml"/>
  <Override PartName="/ppt/tags/tag513.xml" ContentType="application/vnd.openxmlformats-officedocument.presentationml.tags+xml"/>
  <Override PartName="/ppt/tags/tag5130.xml" ContentType="application/vnd.openxmlformats-officedocument.presentationml.tags+xml"/>
  <Override PartName="/ppt/tags/tag5131.xml" ContentType="application/vnd.openxmlformats-officedocument.presentationml.tags+xml"/>
  <Override PartName="/ppt/tags/tag5132.xml" ContentType="application/vnd.openxmlformats-officedocument.presentationml.tags+xml"/>
  <Override PartName="/ppt/tags/tag5133.xml" ContentType="application/vnd.openxmlformats-officedocument.presentationml.tags+xml"/>
  <Override PartName="/ppt/tags/tag5134.xml" ContentType="application/vnd.openxmlformats-officedocument.presentationml.tags+xml"/>
  <Override PartName="/ppt/tags/tag5135.xml" ContentType="application/vnd.openxmlformats-officedocument.presentationml.tags+xml"/>
  <Override PartName="/ppt/tags/tag5136.xml" ContentType="application/vnd.openxmlformats-officedocument.presentationml.tags+xml"/>
  <Override PartName="/ppt/tags/tag5137.xml" ContentType="application/vnd.openxmlformats-officedocument.presentationml.tags+xml"/>
  <Override PartName="/ppt/tags/tag5138.xml" ContentType="application/vnd.openxmlformats-officedocument.presentationml.tags+xml"/>
  <Override PartName="/ppt/tags/tag5139.xml" ContentType="application/vnd.openxmlformats-officedocument.presentationml.tags+xml"/>
  <Override PartName="/ppt/tags/tag514.xml" ContentType="application/vnd.openxmlformats-officedocument.presentationml.tags+xml"/>
  <Override PartName="/ppt/tags/tag5140.xml" ContentType="application/vnd.openxmlformats-officedocument.presentationml.tags+xml"/>
  <Override PartName="/ppt/tags/tag5141.xml" ContentType="application/vnd.openxmlformats-officedocument.presentationml.tags+xml"/>
  <Override PartName="/ppt/tags/tag5142.xml" ContentType="application/vnd.openxmlformats-officedocument.presentationml.tags+xml"/>
  <Override PartName="/ppt/tags/tag5143.xml" ContentType="application/vnd.openxmlformats-officedocument.presentationml.tags+xml"/>
  <Override PartName="/ppt/tags/tag5144.xml" ContentType="application/vnd.openxmlformats-officedocument.presentationml.tags+xml"/>
  <Override PartName="/ppt/tags/tag5145.xml" ContentType="application/vnd.openxmlformats-officedocument.presentationml.tags+xml"/>
  <Override PartName="/ppt/tags/tag5146.xml" ContentType="application/vnd.openxmlformats-officedocument.presentationml.tags+xml"/>
  <Override PartName="/ppt/tags/tag5147.xml" ContentType="application/vnd.openxmlformats-officedocument.presentationml.tags+xml"/>
  <Override PartName="/ppt/tags/tag5148.xml" ContentType="application/vnd.openxmlformats-officedocument.presentationml.tags+xml"/>
  <Override PartName="/ppt/tags/tag5149.xml" ContentType="application/vnd.openxmlformats-officedocument.presentationml.tags+xml"/>
  <Override PartName="/ppt/tags/tag515.xml" ContentType="application/vnd.openxmlformats-officedocument.presentationml.tags+xml"/>
  <Override PartName="/ppt/tags/tag5150.xml" ContentType="application/vnd.openxmlformats-officedocument.presentationml.tags+xml"/>
  <Override PartName="/ppt/tags/tag5151.xml" ContentType="application/vnd.openxmlformats-officedocument.presentationml.tags+xml"/>
  <Override PartName="/ppt/tags/tag5152.xml" ContentType="application/vnd.openxmlformats-officedocument.presentationml.tags+xml"/>
  <Override PartName="/ppt/tags/tag5153.xml" ContentType="application/vnd.openxmlformats-officedocument.presentationml.tags+xml"/>
  <Override PartName="/ppt/tags/tag5154.xml" ContentType="application/vnd.openxmlformats-officedocument.presentationml.tags+xml"/>
  <Override PartName="/ppt/tags/tag5155.xml" ContentType="application/vnd.openxmlformats-officedocument.presentationml.tags+xml"/>
  <Override PartName="/ppt/tags/tag5156.xml" ContentType="application/vnd.openxmlformats-officedocument.presentationml.tags+xml"/>
  <Override PartName="/ppt/tags/tag5157.xml" ContentType="application/vnd.openxmlformats-officedocument.presentationml.tags+xml"/>
  <Override PartName="/ppt/tags/tag5158.xml" ContentType="application/vnd.openxmlformats-officedocument.presentationml.tags+xml"/>
  <Override PartName="/ppt/tags/tag5159.xml" ContentType="application/vnd.openxmlformats-officedocument.presentationml.tags+xml"/>
  <Override PartName="/ppt/tags/tag516.xml" ContentType="application/vnd.openxmlformats-officedocument.presentationml.tags+xml"/>
  <Override PartName="/ppt/tags/tag5160.xml" ContentType="application/vnd.openxmlformats-officedocument.presentationml.tags+xml"/>
  <Override PartName="/ppt/tags/tag5161.xml" ContentType="application/vnd.openxmlformats-officedocument.presentationml.tags+xml"/>
  <Override PartName="/ppt/tags/tag5162.xml" ContentType="application/vnd.openxmlformats-officedocument.presentationml.tags+xml"/>
  <Override PartName="/ppt/tags/tag5163.xml" ContentType="application/vnd.openxmlformats-officedocument.presentationml.tags+xml"/>
  <Override PartName="/ppt/tags/tag5164.xml" ContentType="application/vnd.openxmlformats-officedocument.presentationml.tags+xml"/>
  <Override PartName="/ppt/tags/tag5165.xml" ContentType="application/vnd.openxmlformats-officedocument.presentationml.tags+xml"/>
  <Override PartName="/ppt/tags/tag5166.xml" ContentType="application/vnd.openxmlformats-officedocument.presentationml.tags+xml"/>
  <Override PartName="/ppt/tags/tag5167.xml" ContentType="application/vnd.openxmlformats-officedocument.presentationml.tags+xml"/>
  <Override PartName="/ppt/tags/tag5168.xml" ContentType="application/vnd.openxmlformats-officedocument.presentationml.tags+xml"/>
  <Override PartName="/ppt/tags/tag5169.xml" ContentType="application/vnd.openxmlformats-officedocument.presentationml.tags+xml"/>
  <Override PartName="/ppt/tags/tag517.xml" ContentType="application/vnd.openxmlformats-officedocument.presentationml.tags+xml"/>
  <Override PartName="/ppt/tags/tag5170.xml" ContentType="application/vnd.openxmlformats-officedocument.presentationml.tags+xml"/>
  <Override PartName="/ppt/tags/tag5171.xml" ContentType="application/vnd.openxmlformats-officedocument.presentationml.tags+xml"/>
  <Override PartName="/ppt/tags/tag5172.xml" ContentType="application/vnd.openxmlformats-officedocument.presentationml.tags+xml"/>
  <Override PartName="/ppt/tags/tag5173.xml" ContentType="application/vnd.openxmlformats-officedocument.presentationml.tags+xml"/>
  <Override PartName="/ppt/tags/tag5174.xml" ContentType="application/vnd.openxmlformats-officedocument.presentationml.tags+xml"/>
  <Override PartName="/ppt/tags/tag5175.xml" ContentType="application/vnd.openxmlformats-officedocument.presentationml.tags+xml"/>
  <Override PartName="/ppt/tags/tag5176.xml" ContentType="application/vnd.openxmlformats-officedocument.presentationml.tags+xml"/>
  <Override PartName="/ppt/tags/tag5177.xml" ContentType="application/vnd.openxmlformats-officedocument.presentationml.tags+xml"/>
  <Override PartName="/ppt/tags/tag5178.xml" ContentType="application/vnd.openxmlformats-officedocument.presentationml.tags+xml"/>
  <Override PartName="/ppt/tags/tag5179.xml" ContentType="application/vnd.openxmlformats-officedocument.presentationml.tags+xml"/>
  <Override PartName="/ppt/tags/tag518.xml" ContentType="application/vnd.openxmlformats-officedocument.presentationml.tags+xml"/>
  <Override PartName="/ppt/tags/tag5180.xml" ContentType="application/vnd.openxmlformats-officedocument.presentationml.tags+xml"/>
  <Override PartName="/ppt/tags/tag5181.xml" ContentType="application/vnd.openxmlformats-officedocument.presentationml.tags+xml"/>
  <Override PartName="/ppt/tags/tag5182.xml" ContentType="application/vnd.openxmlformats-officedocument.presentationml.tags+xml"/>
  <Override PartName="/ppt/tags/tag5183.xml" ContentType="application/vnd.openxmlformats-officedocument.presentationml.tags+xml"/>
  <Override PartName="/ppt/tags/tag5184.xml" ContentType="application/vnd.openxmlformats-officedocument.presentationml.tags+xml"/>
  <Override PartName="/ppt/tags/tag5185.xml" ContentType="application/vnd.openxmlformats-officedocument.presentationml.tags+xml"/>
  <Override PartName="/ppt/tags/tag5186.xml" ContentType="application/vnd.openxmlformats-officedocument.presentationml.tags+xml"/>
  <Override PartName="/ppt/tags/tag5187.xml" ContentType="application/vnd.openxmlformats-officedocument.presentationml.tags+xml"/>
  <Override PartName="/ppt/tags/tag5188.xml" ContentType="application/vnd.openxmlformats-officedocument.presentationml.tags+xml"/>
  <Override PartName="/ppt/tags/tag5189.xml" ContentType="application/vnd.openxmlformats-officedocument.presentationml.tags+xml"/>
  <Override PartName="/ppt/tags/tag519.xml" ContentType="application/vnd.openxmlformats-officedocument.presentationml.tags+xml"/>
  <Override PartName="/ppt/tags/tag5190.xml" ContentType="application/vnd.openxmlformats-officedocument.presentationml.tags+xml"/>
  <Override PartName="/ppt/tags/tag5191.xml" ContentType="application/vnd.openxmlformats-officedocument.presentationml.tags+xml"/>
  <Override PartName="/ppt/tags/tag5192.xml" ContentType="application/vnd.openxmlformats-officedocument.presentationml.tags+xml"/>
  <Override PartName="/ppt/tags/tag5193.xml" ContentType="application/vnd.openxmlformats-officedocument.presentationml.tags+xml"/>
  <Override PartName="/ppt/tags/tag5194.xml" ContentType="application/vnd.openxmlformats-officedocument.presentationml.tags+xml"/>
  <Override PartName="/ppt/tags/tag5195.xml" ContentType="application/vnd.openxmlformats-officedocument.presentationml.tags+xml"/>
  <Override PartName="/ppt/tags/tag5196.xml" ContentType="application/vnd.openxmlformats-officedocument.presentationml.tags+xml"/>
  <Override PartName="/ppt/tags/tag5197.xml" ContentType="application/vnd.openxmlformats-officedocument.presentationml.tags+xml"/>
  <Override PartName="/ppt/tags/tag5198.xml" ContentType="application/vnd.openxmlformats-officedocument.presentationml.tags+xml"/>
  <Override PartName="/ppt/tags/tag519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00.xml" ContentType="application/vnd.openxmlformats-officedocument.presentationml.tags+xml"/>
  <Override PartName="/ppt/tags/tag5201.xml" ContentType="application/vnd.openxmlformats-officedocument.presentationml.tags+xml"/>
  <Override PartName="/ppt/tags/tag5202.xml" ContentType="application/vnd.openxmlformats-officedocument.presentationml.tags+xml"/>
  <Override PartName="/ppt/tags/tag5203.xml" ContentType="application/vnd.openxmlformats-officedocument.presentationml.tags+xml"/>
  <Override PartName="/ppt/tags/tag5204.xml" ContentType="application/vnd.openxmlformats-officedocument.presentationml.tags+xml"/>
  <Override PartName="/ppt/tags/tag5205.xml" ContentType="application/vnd.openxmlformats-officedocument.presentationml.tags+xml"/>
  <Override PartName="/ppt/tags/tag5206.xml" ContentType="application/vnd.openxmlformats-officedocument.presentationml.tags+xml"/>
  <Override PartName="/ppt/tags/tag5207.xml" ContentType="application/vnd.openxmlformats-officedocument.presentationml.tags+xml"/>
  <Override PartName="/ppt/tags/tag5208.xml" ContentType="application/vnd.openxmlformats-officedocument.presentationml.tags+xml"/>
  <Override PartName="/ppt/tags/tag5209.xml" ContentType="application/vnd.openxmlformats-officedocument.presentationml.tags+xml"/>
  <Override PartName="/ppt/tags/tag521.xml" ContentType="application/vnd.openxmlformats-officedocument.presentationml.tags+xml"/>
  <Override PartName="/ppt/tags/tag5210.xml" ContentType="application/vnd.openxmlformats-officedocument.presentationml.tags+xml"/>
  <Override PartName="/ppt/tags/tag5211.xml" ContentType="application/vnd.openxmlformats-officedocument.presentationml.tags+xml"/>
  <Override PartName="/ppt/tags/tag5212.xml" ContentType="application/vnd.openxmlformats-officedocument.presentationml.tags+xml"/>
  <Override PartName="/ppt/tags/tag5213.xml" ContentType="application/vnd.openxmlformats-officedocument.presentationml.tags+xml"/>
  <Override PartName="/ppt/tags/tag5214.xml" ContentType="application/vnd.openxmlformats-officedocument.presentationml.tags+xml"/>
  <Override PartName="/ppt/tags/tag5215.xml" ContentType="application/vnd.openxmlformats-officedocument.presentationml.tags+xml"/>
  <Override PartName="/ppt/tags/tag5216.xml" ContentType="application/vnd.openxmlformats-officedocument.presentationml.tags+xml"/>
  <Override PartName="/ppt/tags/tag5217.xml" ContentType="application/vnd.openxmlformats-officedocument.presentationml.tags+xml"/>
  <Override PartName="/ppt/tags/tag5218.xml" ContentType="application/vnd.openxmlformats-officedocument.presentationml.tags+xml"/>
  <Override PartName="/ppt/tags/tag5219.xml" ContentType="application/vnd.openxmlformats-officedocument.presentationml.tags+xml"/>
  <Override PartName="/ppt/tags/tag522.xml" ContentType="application/vnd.openxmlformats-officedocument.presentationml.tags+xml"/>
  <Override PartName="/ppt/tags/tag5220.xml" ContentType="application/vnd.openxmlformats-officedocument.presentationml.tags+xml"/>
  <Override PartName="/ppt/tags/tag5221.xml" ContentType="application/vnd.openxmlformats-officedocument.presentationml.tags+xml"/>
  <Override PartName="/ppt/tags/tag5222.xml" ContentType="application/vnd.openxmlformats-officedocument.presentationml.tags+xml"/>
  <Override PartName="/ppt/tags/tag5223.xml" ContentType="application/vnd.openxmlformats-officedocument.presentationml.tags+xml"/>
  <Override PartName="/ppt/tags/tag5224.xml" ContentType="application/vnd.openxmlformats-officedocument.presentationml.tags+xml"/>
  <Override PartName="/ppt/tags/tag5225.xml" ContentType="application/vnd.openxmlformats-officedocument.presentationml.tags+xml"/>
  <Override PartName="/ppt/tags/tag5226.xml" ContentType="application/vnd.openxmlformats-officedocument.presentationml.tags+xml"/>
  <Override PartName="/ppt/tags/tag5227.xml" ContentType="application/vnd.openxmlformats-officedocument.presentationml.tags+xml"/>
  <Override PartName="/ppt/tags/tag5228.xml" ContentType="application/vnd.openxmlformats-officedocument.presentationml.tags+xml"/>
  <Override PartName="/ppt/tags/tag5229.xml" ContentType="application/vnd.openxmlformats-officedocument.presentationml.tags+xml"/>
  <Override PartName="/ppt/tags/tag523.xml" ContentType="application/vnd.openxmlformats-officedocument.presentationml.tags+xml"/>
  <Override PartName="/ppt/tags/tag5230.xml" ContentType="application/vnd.openxmlformats-officedocument.presentationml.tags+xml"/>
  <Override PartName="/ppt/tags/tag5231.xml" ContentType="application/vnd.openxmlformats-officedocument.presentationml.tags+xml"/>
  <Override PartName="/ppt/tags/tag5232.xml" ContentType="application/vnd.openxmlformats-officedocument.presentationml.tags+xml"/>
  <Override PartName="/ppt/tags/tag5233.xml" ContentType="application/vnd.openxmlformats-officedocument.presentationml.tags+xml"/>
  <Override PartName="/ppt/tags/tag5234.xml" ContentType="application/vnd.openxmlformats-officedocument.presentationml.tags+xml"/>
  <Override PartName="/ppt/tags/tag5235.xml" ContentType="application/vnd.openxmlformats-officedocument.presentationml.tags+xml"/>
  <Override PartName="/ppt/tags/tag5236.xml" ContentType="application/vnd.openxmlformats-officedocument.presentationml.tags+xml"/>
  <Override PartName="/ppt/tags/tag5237.xml" ContentType="application/vnd.openxmlformats-officedocument.presentationml.tags+xml"/>
  <Override PartName="/ppt/tags/tag5238.xml" ContentType="application/vnd.openxmlformats-officedocument.presentationml.tags+xml"/>
  <Override PartName="/ppt/tags/tag5239.xml" ContentType="application/vnd.openxmlformats-officedocument.presentationml.tags+xml"/>
  <Override PartName="/ppt/tags/tag524.xml" ContentType="application/vnd.openxmlformats-officedocument.presentationml.tags+xml"/>
  <Override PartName="/ppt/tags/tag5240.xml" ContentType="application/vnd.openxmlformats-officedocument.presentationml.tags+xml"/>
  <Override PartName="/ppt/tags/tag5241.xml" ContentType="application/vnd.openxmlformats-officedocument.presentationml.tags+xml"/>
  <Override PartName="/ppt/tags/tag5242.xml" ContentType="application/vnd.openxmlformats-officedocument.presentationml.tags+xml"/>
  <Override PartName="/ppt/tags/tag5243.xml" ContentType="application/vnd.openxmlformats-officedocument.presentationml.tags+xml"/>
  <Override PartName="/ppt/tags/tag5244.xml" ContentType="application/vnd.openxmlformats-officedocument.presentationml.tags+xml"/>
  <Override PartName="/ppt/tags/tag5245.xml" ContentType="application/vnd.openxmlformats-officedocument.presentationml.tags+xml"/>
  <Override PartName="/ppt/tags/tag5246.xml" ContentType="application/vnd.openxmlformats-officedocument.presentationml.tags+xml"/>
  <Override PartName="/ppt/tags/tag5247.xml" ContentType="application/vnd.openxmlformats-officedocument.presentationml.tags+xml"/>
  <Override PartName="/ppt/tags/tag5248.xml" ContentType="application/vnd.openxmlformats-officedocument.presentationml.tags+xml"/>
  <Override PartName="/ppt/tags/tag5249.xml" ContentType="application/vnd.openxmlformats-officedocument.presentationml.tags+xml"/>
  <Override PartName="/ppt/tags/tag525.xml" ContentType="application/vnd.openxmlformats-officedocument.presentationml.tags+xml"/>
  <Override PartName="/ppt/tags/tag5250.xml" ContentType="application/vnd.openxmlformats-officedocument.presentationml.tags+xml"/>
  <Override PartName="/ppt/tags/tag5251.xml" ContentType="application/vnd.openxmlformats-officedocument.presentationml.tags+xml"/>
  <Override PartName="/ppt/tags/tag5252.xml" ContentType="application/vnd.openxmlformats-officedocument.presentationml.tags+xml"/>
  <Override PartName="/ppt/tags/tag5253.xml" ContentType="application/vnd.openxmlformats-officedocument.presentationml.tags+xml"/>
  <Override PartName="/ppt/tags/tag5254.xml" ContentType="application/vnd.openxmlformats-officedocument.presentationml.tags+xml"/>
  <Override PartName="/ppt/tags/tag5255.xml" ContentType="application/vnd.openxmlformats-officedocument.presentationml.tags+xml"/>
  <Override PartName="/ppt/tags/tag5256.xml" ContentType="application/vnd.openxmlformats-officedocument.presentationml.tags+xml"/>
  <Override PartName="/ppt/tags/tag5257.xml" ContentType="application/vnd.openxmlformats-officedocument.presentationml.tags+xml"/>
  <Override PartName="/ppt/tags/tag5258.xml" ContentType="application/vnd.openxmlformats-officedocument.presentationml.tags+xml"/>
  <Override PartName="/ppt/tags/tag5259.xml" ContentType="application/vnd.openxmlformats-officedocument.presentationml.tags+xml"/>
  <Override PartName="/ppt/tags/tag526.xml" ContentType="application/vnd.openxmlformats-officedocument.presentationml.tags+xml"/>
  <Override PartName="/ppt/tags/tag5260.xml" ContentType="application/vnd.openxmlformats-officedocument.presentationml.tags+xml"/>
  <Override PartName="/ppt/tags/tag5261.xml" ContentType="application/vnd.openxmlformats-officedocument.presentationml.tags+xml"/>
  <Override PartName="/ppt/tags/tag5262.xml" ContentType="application/vnd.openxmlformats-officedocument.presentationml.tags+xml"/>
  <Override PartName="/ppt/tags/tag5263.xml" ContentType="application/vnd.openxmlformats-officedocument.presentationml.tags+xml"/>
  <Override PartName="/ppt/tags/tag5264.xml" ContentType="application/vnd.openxmlformats-officedocument.presentationml.tags+xml"/>
  <Override PartName="/ppt/tags/tag5265.xml" ContentType="application/vnd.openxmlformats-officedocument.presentationml.tags+xml"/>
  <Override PartName="/ppt/tags/tag5266.xml" ContentType="application/vnd.openxmlformats-officedocument.presentationml.tags+xml"/>
  <Override PartName="/ppt/tags/tag5267.xml" ContentType="application/vnd.openxmlformats-officedocument.presentationml.tags+xml"/>
  <Override PartName="/ppt/tags/tag5268.xml" ContentType="application/vnd.openxmlformats-officedocument.presentationml.tags+xml"/>
  <Override PartName="/ppt/tags/tag5269.xml" ContentType="application/vnd.openxmlformats-officedocument.presentationml.tags+xml"/>
  <Override PartName="/ppt/tags/tag527.xml" ContentType="application/vnd.openxmlformats-officedocument.presentationml.tags+xml"/>
  <Override PartName="/ppt/tags/tag5270.xml" ContentType="application/vnd.openxmlformats-officedocument.presentationml.tags+xml"/>
  <Override PartName="/ppt/tags/tag5271.xml" ContentType="application/vnd.openxmlformats-officedocument.presentationml.tags+xml"/>
  <Override PartName="/ppt/tags/tag5272.xml" ContentType="application/vnd.openxmlformats-officedocument.presentationml.tags+xml"/>
  <Override PartName="/ppt/tags/tag5273.xml" ContentType="application/vnd.openxmlformats-officedocument.presentationml.tags+xml"/>
  <Override PartName="/ppt/tags/tag5274.xml" ContentType="application/vnd.openxmlformats-officedocument.presentationml.tags+xml"/>
  <Override PartName="/ppt/tags/tag5275.xml" ContentType="application/vnd.openxmlformats-officedocument.presentationml.tags+xml"/>
  <Override PartName="/ppt/tags/tag5276.xml" ContentType="application/vnd.openxmlformats-officedocument.presentationml.tags+xml"/>
  <Override PartName="/ppt/tags/tag5277.xml" ContentType="application/vnd.openxmlformats-officedocument.presentationml.tags+xml"/>
  <Override PartName="/ppt/tags/tag5278.xml" ContentType="application/vnd.openxmlformats-officedocument.presentationml.tags+xml"/>
  <Override PartName="/ppt/tags/tag5279.xml" ContentType="application/vnd.openxmlformats-officedocument.presentationml.tags+xml"/>
  <Override PartName="/ppt/tags/tag528.xml" ContentType="application/vnd.openxmlformats-officedocument.presentationml.tags+xml"/>
  <Override PartName="/ppt/tags/tag5280.xml" ContentType="application/vnd.openxmlformats-officedocument.presentationml.tags+xml"/>
  <Override PartName="/ppt/tags/tag5281.xml" ContentType="application/vnd.openxmlformats-officedocument.presentationml.tags+xml"/>
  <Override PartName="/ppt/tags/tag5282.xml" ContentType="application/vnd.openxmlformats-officedocument.presentationml.tags+xml"/>
  <Override PartName="/ppt/tags/tag5283.xml" ContentType="application/vnd.openxmlformats-officedocument.presentationml.tags+xml"/>
  <Override PartName="/ppt/tags/tag5284.xml" ContentType="application/vnd.openxmlformats-officedocument.presentationml.tags+xml"/>
  <Override PartName="/ppt/tags/tag5285.xml" ContentType="application/vnd.openxmlformats-officedocument.presentationml.tags+xml"/>
  <Override PartName="/ppt/tags/tag5286.xml" ContentType="application/vnd.openxmlformats-officedocument.presentationml.tags+xml"/>
  <Override PartName="/ppt/tags/tag5287.xml" ContentType="application/vnd.openxmlformats-officedocument.presentationml.tags+xml"/>
  <Override PartName="/ppt/tags/tag5288.xml" ContentType="application/vnd.openxmlformats-officedocument.presentationml.tags+xml"/>
  <Override PartName="/ppt/tags/tag5289.xml" ContentType="application/vnd.openxmlformats-officedocument.presentationml.tags+xml"/>
  <Override PartName="/ppt/tags/tag529.xml" ContentType="application/vnd.openxmlformats-officedocument.presentationml.tags+xml"/>
  <Override PartName="/ppt/tags/tag5290.xml" ContentType="application/vnd.openxmlformats-officedocument.presentationml.tags+xml"/>
  <Override PartName="/ppt/tags/tag5291.xml" ContentType="application/vnd.openxmlformats-officedocument.presentationml.tags+xml"/>
  <Override PartName="/ppt/tags/tag5292.xml" ContentType="application/vnd.openxmlformats-officedocument.presentationml.tags+xml"/>
  <Override PartName="/ppt/tags/tag5293.xml" ContentType="application/vnd.openxmlformats-officedocument.presentationml.tags+xml"/>
  <Override PartName="/ppt/tags/tag5294.xml" ContentType="application/vnd.openxmlformats-officedocument.presentationml.tags+xml"/>
  <Override PartName="/ppt/tags/tag5295.xml" ContentType="application/vnd.openxmlformats-officedocument.presentationml.tags+xml"/>
  <Override PartName="/ppt/tags/tag5296.xml" ContentType="application/vnd.openxmlformats-officedocument.presentationml.tags+xml"/>
  <Override PartName="/ppt/tags/tag5297.xml" ContentType="application/vnd.openxmlformats-officedocument.presentationml.tags+xml"/>
  <Override PartName="/ppt/tags/tag5298.xml" ContentType="application/vnd.openxmlformats-officedocument.presentationml.tags+xml"/>
  <Override PartName="/ppt/tags/tag529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00.xml" ContentType="application/vnd.openxmlformats-officedocument.presentationml.tags+xml"/>
  <Override PartName="/ppt/tags/tag5301.xml" ContentType="application/vnd.openxmlformats-officedocument.presentationml.tags+xml"/>
  <Override PartName="/ppt/tags/tag5302.xml" ContentType="application/vnd.openxmlformats-officedocument.presentationml.tags+xml"/>
  <Override PartName="/ppt/tags/tag5303.xml" ContentType="application/vnd.openxmlformats-officedocument.presentationml.tags+xml"/>
  <Override PartName="/ppt/tags/tag5304.xml" ContentType="application/vnd.openxmlformats-officedocument.presentationml.tags+xml"/>
  <Override PartName="/ppt/tags/tag5305.xml" ContentType="application/vnd.openxmlformats-officedocument.presentationml.tags+xml"/>
  <Override PartName="/ppt/tags/tag5306.xml" ContentType="application/vnd.openxmlformats-officedocument.presentationml.tags+xml"/>
  <Override PartName="/ppt/tags/tag5307.xml" ContentType="application/vnd.openxmlformats-officedocument.presentationml.tags+xml"/>
  <Override PartName="/ppt/tags/tag5308.xml" ContentType="application/vnd.openxmlformats-officedocument.presentationml.tags+xml"/>
  <Override PartName="/ppt/tags/tag5309.xml" ContentType="application/vnd.openxmlformats-officedocument.presentationml.tags+xml"/>
  <Override PartName="/ppt/tags/tag531.xml" ContentType="application/vnd.openxmlformats-officedocument.presentationml.tags+xml"/>
  <Override PartName="/ppt/tags/tag5310.xml" ContentType="application/vnd.openxmlformats-officedocument.presentationml.tags+xml"/>
  <Override PartName="/ppt/tags/tag5311.xml" ContentType="application/vnd.openxmlformats-officedocument.presentationml.tags+xml"/>
  <Override PartName="/ppt/tags/tag5312.xml" ContentType="application/vnd.openxmlformats-officedocument.presentationml.tags+xml"/>
  <Override PartName="/ppt/tags/tag5313.xml" ContentType="application/vnd.openxmlformats-officedocument.presentationml.tags+xml"/>
  <Override PartName="/ppt/tags/tag5314.xml" ContentType="application/vnd.openxmlformats-officedocument.presentationml.tags+xml"/>
  <Override PartName="/ppt/tags/tag5315.xml" ContentType="application/vnd.openxmlformats-officedocument.presentationml.tags+xml"/>
  <Override PartName="/ppt/tags/tag5316.xml" ContentType="application/vnd.openxmlformats-officedocument.presentationml.tags+xml"/>
  <Override PartName="/ppt/tags/tag5317.xml" ContentType="application/vnd.openxmlformats-officedocument.presentationml.tags+xml"/>
  <Override PartName="/ppt/tags/tag5318.xml" ContentType="application/vnd.openxmlformats-officedocument.presentationml.tags+xml"/>
  <Override PartName="/ppt/tags/tag5319.xml" ContentType="application/vnd.openxmlformats-officedocument.presentationml.tags+xml"/>
  <Override PartName="/ppt/tags/tag532.xml" ContentType="application/vnd.openxmlformats-officedocument.presentationml.tags+xml"/>
  <Override PartName="/ppt/tags/tag5320.xml" ContentType="application/vnd.openxmlformats-officedocument.presentationml.tags+xml"/>
  <Override PartName="/ppt/tags/tag5321.xml" ContentType="application/vnd.openxmlformats-officedocument.presentationml.tags+xml"/>
  <Override PartName="/ppt/tags/tag5322.xml" ContentType="application/vnd.openxmlformats-officedocument.presentationml.tags+xml"/>
  <Override PartName="/ppt/tags/tag5323.xml" ContentType="application/vnd.openxmlformats-officedocument.presentationml.tags+xml"/>
  <Override PartName="/ppt/tags/tag5324.xml" ContentType="application/vnd.openxmlformats-officedocument.presentationml.tags+xml"/>
  <Override PartName="/ppt/tags/tag5325.xml" ContentType="application/vnd.openxmlformats-officedocument.presentationml.tags+xml"/>
  <Override PartName="/ppt/tags/tag5326.xml" ContentType="application/vnd.openxmlformats-officedocument.presentationml.tags+xml"/>
  <Override PartName="/ppt/tags/tag5327.xml" ContentType="application/vnd.openxmlformats-officedocument.presentationml.tags+xml"/>
  <Override PartName="/ppt/tags/tag5328.xml" ContentType="application/vnd.openxmlformats-officedocument.presentationml.tags+xml"/>
  <Override PartName="/ppt/tags/tag5329.xml" ContentType="application/vnd.openxmlformats-officedocument.presentationml.tags+xml"/>
  <Override PartName="/ppt/tags/tag533.xml" ContentType="application/vnd.openxmlformats-officedocument.presentationml.tags+xml"/>
  <Override PartName="/ppt/tags/tag5330.xml" ContentType="application/vnd.openxmlformats-officedocument.presentationml.tags+xml"/>
  <Override PartName="/ppt/tags/tag5331.xml" ContentType="application/vnd.openxmlformats-officedocument.presentationml.tags+xml"/>
  <Override PartName="/ppt/tags/tag5332.xml" ContentType="application/vnd.openxmlformats-officedocument.presentationml.tags+xml"/>
  <Override PartName="/ppt/tags/tag5333.xml" ContentType="application/vnd.openxmlformats-officedocument.presentationml.tags+xml"/>
  <Override PartName="/ppt/tags/tag5334.xml" ContentType="application/vnd.openxmlformats-officedocument.presentationml.tags+xml"/>
  <Override PartName="/ppt/tags/tag5335.xml" ContentType="application/vnd.openxmlformats-officedocument.presentationml.tags+xml"/>
  <Override PartName="/ppt/tags/tag5336.xml" ContentType="application/vnd.openxmlformats-officedocument.presentationml.tags+xml"/>
  <Override PartName="/ppt/tags/tag5337.xml" ContentType="application/vnd.openxmlformats-officedocument.presentationml.tags+xml"/>
  <Override PartName="/ppt/tags/tag5338.xml" ContentType="application/vnd.openxmlformats-officedocument.presentationml.tags+xml"/>
  <Override PartName="/ppt/tags/tag5339.xml" ContentType="application/vnd.openxmlformats-officedocument.presentationml.tags+xml"/>
  <Override PartName="/ppt/tags/tag534.xml" ContentType="application/vnd.openxmlformats-officedocument.presentationml.tags+xml"/>
  <Override PartName="/ppt/tags/tag5340.xml" ContentType="application/vnd.openxmlformats-officedocument.presentationml.tags+xml"/>
  <Override PartName="/ppt/tags/tag5341.xml" ContentType="application/vnd.openxmlformats-officedocument.presentationml.tags+xml"/>
  <Override PartName="/ppt/tags/tag5342.xml" ContentType="application/vnd.openxmlformats-officedocument.presentationml.tags+xml"/>
  <Override PartName="/ppt/tags/tag5343.xml" ContentType="application/vnd.openxmlformats-officedocument.presentationml.tags+xml"/>
  <Override PartName="/ppt/tags/tag5344.xml" ContentType="application/vnd.openxmlformats-officedocument.presentationml.tags+xml"/>
  <Override PartName="/ppt/tags/tag5345.xml" ContentType="application/vnd.openxmlformats-officedocument.presentationml.tags+xml"/>
  <Override PartName="/ppt/tags/tag5346.xml" ContentType="application/vnd.openxmlformats-officedocument.presentationml.tags+xml"/>
  <Override PartName="/ppt/tags/tag5347.xml" ContentType="application/vnd.openxmlformats-officedocument.presentationml.tags+xml"/>
  <Override PartName="/ppt/tags/tag5348.xml" ContentType="application/vnd.openxmlformats-officedocument.presentationml.tags+xml"/>
  <Override PartName="/ppt/tags/tag5349.xml" ContentType="application/vnd.openxmlformats-officedocument.presentationml.tags+xml"/>
  <Override PartName="/ppt/tags/tag535.xml" ContentType="application/vnd.openxmlformats-officedocument.presentationml.tags+xml"/>
  <Override PartName="/ppt/tags/tag5350.xml" ContentType="application/vnd.openxmlformats-officedocument.presentationml.tags+xml"/>
  <Override PartName="/ppt/tags/tag5351.xml" ContentType="application/vnd.openxmlformats-officedocument.presentationml.tags+xml"/>
  <Override PartName="/ppt/tags/tag5352.xml" ContentType="application/vnd.openxmlformats-officedocument.presentationml.tags+xml"/>
  <Override PartName="/ppt/tags/tag5353.xml" ContentType="application/vnd.openxmlformats-officedocument.presentationml.tags+xml"/>
  <Override PartName="/ppt/tags/tag5354.xml" ContentType="application/vnd.openxmlformats-officedocument.presentationml.tags+xml"/>
  <Override PartName="/ppt/tags/tag5355.xml" ContentType="application/vnd.openxmlformats-officedocument.presentationml.tags+xml"/>
  <Override PartName="/ppt/tags/tag5356.xml" ContentType="application/vnd.openxmlformats-officedocument.presentationml.tags+xml"/>
  <Override PartName="/ppt/tags/tag5357.xml" ContentType="application/vnd.openxmlformats-officedocument.presentationml.tags+xml"/>
  <Override PartName="/ppt/tags/tag5358.xml" ContentType="application/vnd.openxmlformats-officedocument.presentationml.tags+xml"/>
  <Override PartName="/ppt/tags/tag5359.xml" ContentType="application/vnd.openxmlformats-officedocument.presentationml.tags+xml"/>
  <Override PartName="/ppt/tags/tag536.xml" ContentType="application/vnd.openxmlformats-officedocument.presentationml.tags+xml"/>
  <Override PartName="/ppt/tags/tag5360.xml" ContentType="application/vnd.openxmlformats-officedocument.presentationml.tags+xml"/>
  <Override PartName="/ppt/tags/tag5361.xml" ContentType="application/vnd.openxmlformats-officedocument.presentationml.tags+xml"/>
  <Override PartName="/ppt/tags/tag5362.xml" ContentType="application/vnd.openxmlformats-officedocument.presentationml.tags+xml"/>
  <Override PartName="/ppt/tags/tag5363.xml" ContentType="application/vnd.openxmlformats-officedocument.presentationml.tags+xml"/>
  <Override PartName="/ppt/tags/tag5364.xml" ContentType="application/vnd.openxmlformats-officedocument.presentationml.tags+xml"/>
  <Override PartName="/ppt/tags/tag5365.xml" ContentType="application/vnd.openxmlformats-officedocument.presentationml.tags+xml"/>
  <Override PartName="/ppt/tags/tag5366.xml" ContentType="application/vnd.openxmlformats-officedocument.presentationml.tags+xml"/>
  <Override PartName="/ppt/tags/tag5367.xml" ContentType="application/vnd.openxmlformats-officedocument.presentationml.tags+xml"/>
  <Override PartName="/ppt/tags/tag5368.xml" ContentType="application/vnd.openxmlformats-officedocument.presentationml.tags+xml"/>
  <Override PartName="/ppt/tags/tag5369.xml" ContentType="application/vnd.openxmlformats-officedocument.presentationml.tags+xml"/>
  <Override PartName="/ppt/tags/tag537.xml" ContentType="application/vnd.openxmlformats-officedocument.presentationml.tags+xml"/>
  <Override PartName="/ppt/tags/tag5370.xml" ContentType="application/vnd.openxmlformats-officedocument.presentationml.tags+xml"/>
  <Override PartName="/ppt/tags/tag5371.xml" ContentType="application/vnd.openxmlformats-officedocument.presentationml.tags+xml"/>
  <Override PartName="/ppt/tags/tag5372.xml" ContentType="application/vnd.openxmlformats-officedocument.presentationml.tags+xml"/>
  <Override PartName="/ppt/tags/tag5373.xml" ContentType="application/vnd.openxmlformats-officedocument.presentationml.tags+xml"/>
  <Override PartName="/ppt/tags/tag5374.xml" ContentType="application/vnd.openxmlformats-officedocument.presentationml.tags+xml"/>
  <Override PartName="/ppt/tags/tag5375.xml" ContentType="application/vnd.openxmlformats-officedocument.presentationml.tags+xml"/>
  <Override PartName="/ppt/tags/tag5376.xml" ContentType="application/vnd.openxmlformats-officedocument.presentationml.tags+xml"/>
  <Override PartName="/ppt/tags/tag5377.xml" ContentType="application/vnd.openxmlformats-officedocument.presentationml.tags+xml"/>
  <Override PartName="/ppt/tags/tag5378.xml" ContentType="application/vnd.openxmlformats-officedocument.presentationml.tags+xml"/>
  <Override PartName="/ppt/tags/tag5379.xml" ContentType="application/vnd.openxmlformats-officedocument.presentationml.tags+xml"/>
  <Override PartName="/ppt/tags/tag538.xml" ContentType="application/vnd.openxmlformats-officedocument.presentationml.tags+xml"/>
  <Override PartName="/ppt/tags/tag5380.xml" ContentType="application/vnd.openxmlformats-officedocument.presentationml.tags+xml"/>
  <Override PartName="/ppt/tags/tag5381.xml" ContentType="application/vnd.openxmlformats-officedocument.presentationml.tags+xml"/>
  <Override PartName="/ppt/tags/tag5382.xml" ContentType="application/vnd.openxmlformats-officedocument.presentationml.tags+xml"/>
  <Override PartName="/ppt/tags/tag5383.xml" ContentType="application/vnd.openxmlformats-officedocument.presentationml.tags+xml"/>
  <Override PartName="/ppt/tags/tag5384.xml" ContentType="application/vnd.openxmlformats-officedocument.presentationml.tags+xml"/>
  <Override PartName="/ppt/tags/tag5385.xml" ContentType="application/vnd.openxmlformats-officedocument.presentationml.tags+xml"/>
  <Override PartName="/ppt/tags/tag5386.xml" ContentType="application/vnd.openxmlformats-officedocument.presentationml.tags+xml"/>
  <Override PartName="/ppt/tags/tag5387.xml" ContentType="application/vnd.openxmlformats-officedocument.presentationml.tags+xml"/>
  <Override PartName="/ppt/tags/tag5388.xml" ContentType="application/vnd.openxmlformats-officedocument.presentationml.tags+xml"/>
  <Override PartName="/ppt/tags/tag5389.xml" ContentType="application/vnd.openxmlformats-officedocument.presentationml.tags+xml"/>
  <Override PartName="/ppt/tags/tag539.xml" ContentType="application/vnd.openxmlformats-officedocument.presentationml.tags+xml"/>
  <Override PartName="/ppt/tags/tag5390.xml" ContentType="application/vnd.openxmlformats-officedocument.presentationml.tags+xml"/>
  <Override PartName="/ppt/tags/tag5391.xml" ContentType="application/vnd.openxmlformats-officedocument.presentationml.tags+xml"/>
  <Override PartName="/ppt/tags/tag5392.xml" ContentType="application/vnd.openxmlformats-officedocument.presentationml.tags+xml"/>
  <Override PartName="/ppt/tags/tag5393.xml" ContentType="application/vnd.openxmlformats-officedocument.presentationml.tags+xml"/>
  <Override PartName="/ppt/tags/tag5394.xml" ContentType="application/vnd.openxmlformats-officedocument.presentationml.tags+xml"/>
  <Override PartName="/ppt/tags/tag5395.xml" ContentType="application/vnd.openxmlformats-officedocument.presentationml.tags+xml"/>
  <Override PartName="/ppt/tags/tag5396.xml" ContentType="application/vnd.openxmlformats-officedocument.presentationml.tags+xml"/>
  <Override PartName="/ppt/tags/tag5397.xml" ContentType="application/vnd.openxmlformats-officedocument.presentationml.tags+xml"/>
  <Override PartName="/ppt/tags/tag5398.xml" ContentType="application/vnd.openxmlformats-officedocument.presentationml.tags+xml"/>
  <Override PartName="/ppt/tags/tag539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00.xml" ContentType="application/vnd.openxmlformats-officedocument.presentationml.tags+xml"/>
  <Override PartName="/ppt/tags/tag5401.xml" ContentType="application/vnd.openxmlformats-officedocument.presentationml.tags+xml"/>
  <Override PartName="/ppt/tags/tag5402.xml" ContentType="application/vnd.openxmlformats-officedocument.presentationml.tags+xml"/>
  <Override PartName="/ppt/tags/tag5403.xml" ContentType="application/vnd.openxmlformats-officedocument.presentationml.tags+xml"/>
  <Override PartName="/ppt/tags/tag5404.xml" ContentType="application/vnd.openxmlformats-officedocument.presentationml.tags+xml"/>
  <Override PartName="/ppt/tags/tag5405.xml" ContentType="application/vnd.openxmlformats-officedocument.presentationml.tags+xml"/>
  <Override PartName="/ppt/tags/tag5406.xml" ContentType="application/vnd.openxmlformats-officedocument.presentationml.tags+xml"/>
  <Override PartName="/ppt/tags/tag5407.xml" ContentType="application/vnd.openxmlformats-officedocument.presentationml.tags+xml"/>
  <Override PartName="/ppt/tags/tag5408.xml" ContentType="application/vnd.openxmlformats-officedocument.presentationml.tags+xml"/>
  <Override PartName="/ppt/tags/tag5409.xml" ContentType="application/vnd.openxmlformats-officedocument.presentationml.tags+xml"/>
  <Override PartName="/ppt/tags/tag541.xml" ContentType="application/vnd.openxmlformats-officedocument.presentationml.tags+xml"/>
  <Override PartName="/ppt/tags/tag5410.xml" ContentType="application/vnd.openxmlformats-officedocument.presentationml.tags+xml"/>
  <Override PartName="/ppt/tags/tag5411.xml" ContentType="application/vnd.openxmlformats-officedocument.presentationml.tags+xml"/>
  <Override PartName="/ppt/tags/tag5412.xml" ContentType="application/vnd.openxmlformats-officedocument.presentationml.tags+xml"/>
  <Override PartName="/ppt/tags/tag5413.xml" ContentType="application/vnd.openxmlformats-officedocument.presentationml.tags+xml"/>
  <Override PartName="/ppt/tags/tag5414.xml" ContentType="application/vnd.openxmlformats-officedocument.presentationml.tags+xml"/>
  <Override PartName="/ppt/tags/tag5415.xml" ContentType="application/vnd.openxmlformats-officedocument.presentationml.tags+xml"/>
  <Override PartName="/ppt/tags/tag5416.xml" ContentType="application/vnd.openxmlformats-officedocument.presentationml.tags+xml"/>
  <Override PartName="/ppt/tags/tag5417.xml" ContentType="application/vnd.openxmlformats-officedocument.presentationml.tags+xml"/>
  <Override PartName="/ppt/tags/tag5418.xml" ContentType="application/vnd.openxmlformats-officedocument.presentationml.tags+xml"/>
  <Override PartName="/ppt/tags/tag5419.xml" ContentType="application/vnd.openxmlformats-officedocument.presentationml.tags+xml"/>
  <Override PartName="/ppt/tags/tag542.xml" ContentType="application/vnd.openxmlformats-officedocument.presentationml.tags+xml"/>
  <Override PartName="/ppt/tags/tag5420.xml" ContentType="application/vnd.openxmlformats-officedocument.presentationml.tags+xml"/>
  <Override PartName="/ppt/tags/tag5421.xml" ContentType="application/vnd.openxmlformats-officedocument.presentationml.tags+xml"/>
  <Override PartName="/ppt/tags/tag5422.xml" ContentType="application/vnd.openxmlformats-officedocument.presentationml.tags+xml"/>
  <Override PartName="/ppt/tags/tag5423.xml" ContentType="application/vnd.openxmlformats-officedocument.presentationml.tags+xml"/>
  <Override PartName="/ppt/tags/tag5424.xml" ContentType="application/vnd.openxmlformats-officedocument.presentationml.tags+xml"/>
  <Override PartName="/ppt/tags/tag5425.xml" ContentType="application/vnd.openxmlformats-officedocument.presentationml.tags+xml"/>
  <Override PartName="/ppt/tags/tag5426.xml" ContentType="application/vnd.openxmlformats-officedocument.presentationml.tags+xml"/>
  <Override PartName="/ppt/tags/tag5427.xml" ContentType="application/vnd.openxmlformats-officedocument.presentationml.tags+xml"/>
  <Override PartName="/ppt/tags/tag5428.xml" ContentType="application/vnd.openxmlformats-officedocument.presentationml.tags+xml"/>
  <Override PartName="/ppt/tags/tag5429.xml" ContentType="application/vnd.openxmlformats-officedocument.presentationml.tags+xml"/>
  <Override PartName="/ppt/tags/tag543.xml" ContentType="application/vnd.openxmlformats-officedocument.presentationml.tags+xml"/>
  <Override PartName="/ppt/tags/tag5430.xml" ContentType="application/vnd.openxmlformats-officedocument.presentationml.tags+xml"/>
  <Override PartName="/ppt/tags/tag5431.xml" ContentType="application/vnd.openxmlformats-officedocument.presentationml.tags+xml"/>
  <Override PartName="/ppt/tags/tag5432.xml" ContentType="application/vnd.openxmlformats-officedocument.presentationml.tags+xml"/>
  <Override PartName="/ppt/tags/tag5433.xml" ContentType="application/vnd.openxmlformats-officedocument.presentationml.tags+xml"/>
  <Override PartName="/ppt/tags/tag5434.xml" ContentType="application/vnd.openxmlformats-officedocument.presentationml.tags+xml"/>
  <Override PartName="/ppt/tags/tag5435.xml" ContentType="application/vnd.openxmlformats-officedocument.presentationml.tags+xml"/>
  <Override PartName="/ppt/tags/tag5436.xml" ContentType="application/vnd.openxmlformats-officedocument.presentationml.tags+xml"/>
  <Override PartName="/ppt/tags/tag5437.xml" ContentType="application/vnd.openxmlformats-officedocument.presentationml.tags+xml"/>
  <Override PartName="/ppt/tags/tag5438.xml" ContentType="application/vnd.openxmlformats-officedocument.presentationml.tags+xml"/>
  <Override PartName="/ppt/tags/tag5439.xml" ContentType="application/vnd.openxmlformats-officedocument.presentationml.tags+xml"/>
  <Override PartName="/ppt/tags/tag544.xml" ContentType="application/vnd.openxmlformats-officedocument.presentationml.tags+xml"/>
  <Override PartName="/ppt/tags/tag5440.xml" ContentType="application/vnd.openxmlformats-officedocument.presentationml.tags+xml"/>
  <Override PartName="/ppt/tags/tag5441.xml" ContentType="application/vnd.openxmlformats-officedocument.presentationml.tags+xml"/>
  <Override PartName="/ppt/tags/tag5442.xml" ContentType="application/vnd.openxmlformats-officedocument.presentationml.tags+xml"/>
  <Override PartName="/ppt/tags/tag5443.xml" ContentType="application/vnd.openxmlformats-officedocument.presentationml.tags+xml"/>
  <Override PartName="/ppt/tags/tag5444.xml" ContentType="application/vnd.openxmlformats-officedocument.presentationml.tags+xml"/>
  <Override PartName="/ppt/tags/tag5445.xml" ContentType="application/vnd.openxmlformats-officedocument.presentationml.tags+xml"/>
  <Override PartName="/ppt/tags/tag5446.xml" ContentType="application/vnd.openxmlformats-officedocument.presentationml.tags+xml"/>
  <Override PartName="/ppt/tags/tag5447.xml" ContentType="application/vnd.openxmlformats-officedocument.presentationml.tags+xml"/>
  <Override PartName="/ppt/tags/tag5448.xml" ContentType="application/vnd.openxmlformats-officedocument.presentationml.tags+xml"/>
  <Override PartName="/ppt/tags/tag5449.xml" ContentType="application/vnd.openxmlformats-officedocument.presentationml.tags+xml"/>
  <Override PartName="/ppt/tags/tag545.xml" ContentType="application/vnd.openxmlformats-officedocument.presentationml.tags+xml"/>
  <Override PartName="/ppt/tags/tag5450.xml" ContentType="application/vnd.openxmlformats-officedocument.presentationml.tags+xml"/>
  <Override PartName="/ppt/tags/tag5451.xml" ContentType="application/vnd.openxmlformats-officedocument.presentationml.tags+xml"/>
  <Override PartName="/ppt/tags/tag5452.xml" ContentType="application/vnd.openxmlformats-officedocument.presentationml.tags+xml"/>
  <Override PartName="/ppt/tags/tag5453.xml" ContentType="application/vnd.openxmlformats-officedocument.presentationml.tags+xml"/>
  <Override PartName="/ppt/tags/tag5454.xml" ContentType="application/vnd.openxmlformats-officedocument.presentationml.tags+xml"/>
  <Override PartName="/ppt/tags/tag5455.xml" ContentType="application/vnd.openxmlformats-officedocument.presentationml.tags+xml"/>
  <Override PartName="/ppt/tags/tag5456.xml" ContentType="application/vnd.openxmlformats-officedocument.presentationml.tags+xml"/>
  <Override PartName="/ppt/tags/tag5457.xml" ContentType="application/vnd.openxmlformats-officedocument.presentationml.tags+xml"/>
  <Override PartName="/ppt/tags/tag5458.xml" ContentType="application/vnd.openxmlformats-officedocument.presentationml.tags+xml"/>
  <Override PartName="/ppt/tags/tag5459.xml" ContentType="application/vnd.openxmlformats-officedocument.presentationml.tags+xml"/>
  <Override PartName="/ppt/tags/tag546.xml" ContentType="application/vnd.openxmlformats-officedocument.presentationml.tags+xml"/>
  <Override PartName="/ppt/tags/tag5460.xml" ContentType="application/vnd.openxmlformats-officedocument.presentationml.tags+xml"/>
  <Override PartName="/ppt/tags/tag5461.xml" ContentType="application/vnd.openxmlformats-officedocument.presentationml.tags+xml"/>
  <Override PartName="/ppt/tags/tag5462.xml" ContentType="application/vnd.openxmlformats-officedocument.presentationml.tags+xml"/>
  <Override PartName="/ppt/tags/tag5463.xml" ContentType="application/vnd.openxmlformats-officedocument.presentationml.tags+xml"/>
  <Override PartName="/ppt/tags/tag5464.xml" ContentType="application/vnd.openxmlformats-officedocument.presentationml.tags+xml"/>
  <Override PartName="/ppt/tags/tag5465.xml" ContentType="application/vnd.openxmlformats-officedocument.presentationml.tags+xml"/>
  <Override PartName="/ppt/tags/tag5466.xml" ContentType="application/vnd.openxmlformats-officedocument.presentationml.tags+xml"/>
  <Override PartName="/ppt/tags/tag5467.xml" ContentType="application/vnd.openxmlformats-officedocument.presentationml.tags+xml"/>
  <Override PartName="/ppt/tags/tag5468.xml" ContentType="application/vnd.openxmlformats-officedocument.presentationml.tags+xml"/>
  <Override PartName="/ppt/tags/tag5469.xml" ContentType="application/vnd.openxmlformats-officedocument.presentationml.tags+xml"/>
  <Override PartName="/ppt/tags/tag547.xml" ContentType="application/vnd.openxmlformats-officedocument.presentationml.tags+xml"/>
  <Override PartName="/ppt/tags/tag5470.xml" ContentType="application/vnd.openxmlformats-officedocument.presentationml.tags+xml"/>
  <Override PartName="/ppt/tags/tag5471.xml" ContentType="application/vnd.openxmlformats-officedocument.presentationml.tags+xml"/>
  <Override PartName="/ppt/tags/tag5472.xml" ContentType="application/vnd.openxmlformats-officedocument.presentationml.tags+xml"/>
  <Override PartName="/ppt/tags/tag5473.xml" ContentType="application/vnd.openxmlformats-officedocument.presentationml.tags+xml"/>
  <Override PartName="/ppt/tags/tag5474.xml" ContentType="application/vnd.openxmlformats-officedocument.presentationml.tags+xml"/>
  <Override PartName="/ppt/tags/tag5475.xml" ContentType="application/vnd.openxmlformats-officedocument.presentationml.tags+xml"/>
  <Override PartName="/ppt/tags/tag5476.xml" ContentType="application/vnd.openxmlformats-officedocument.presentationml.tags+xml"/>
  <Override PartName="/ppt/tags/tag5477.xml" ContentType="application/vnd.openxmlformats-officedocument.presentationml.tags+xml"/>
  <Override PartName="/ppt/tags/tag5478.xml" ContentType="application/vnd.openxmlformats-officedocument.presentationml.tags+xml"/>
  <Override PartName="/ppt/tags/tag5479.xml" ContentType="application/vnd.openxmlformats-officedocument.presentationml.tags+xml"/>
  <Override PartName="/ppt/tags/tag548.xml" ContentType="application/vnd.openxmlformats-officedocument.presentationml.tags+xml"/>
  <Override PartName="/ppt/tags/tag5480.xml" ContentType="application/vnd.openxmlformats-officedocument.presentationml.tags+xml"/>
  <Override PartName="/ppt/tags/tag5481.xml" ContentType="application/vnd.openxmlformats-officedocument.presentationml.tags+xml"/>
  <Override PartName="/ppt/tags/tag5482.xml" ContentType="application/vnd.openxmlformats-officedocument.presentationml.tags+xml"/>
  <Override PartName="/ppt/tags/tag5483.xml" ContentType="application/vnd.openxmlformats-officedocument.presentationml.tags+xml"/>
  <Override PartName="/ppt/tags/tag5484.xml" ContentType="application/vnd.openxmlformats-officedocument.presentationml.tags+xml"/>
  <Override PartName="/ppt/tags/tag5485.xml" ContentType="application/vnd.openxmlformats-officedocument.presentationml.tags+xml"/>
  <Override PartName="/ppt/tags/tag5486.xml" ContentType="application/vnd.openxmlformats-officedocument.presentationml.tags+xml"/>
  <Override PartName="/ppt/tags/tag5487.xml" ContentType="application/vnd.openxmlformats-officedocument.presentationml.tags+xml"/>
  <Override PartName="/ppt/tags/tag5488.xml" ContentType="application/vnd.openxmlformats-officedocument.presentationml.tags+xml"/>
  <Override PartName="/ppt/tags/tag5489.xml" ContentType="application/vnd.openxmlformats-officedocument.presentationml.tags+xml"/>
  <Override PartName="/ppt/tags/tag549.xml" ContentType="application/vnd.openxmlformats-officedocument.presentationml.tags+xml"/>
  <Override PartName="/ppt/tags/tag5490.xml" ContentType="application/vnd.openxmlformats-officedocument.presentationml.tags+xml"/>
  <Override PartName="/ppt/tags/tag5491.xml" ContentType="application/vnd.openxmlformats-officedocument.presentationml.tags+xml"/>
  <Override PartName="/ppt/tags/tag5492.xml" ContentType="application/vnd.openxmlformats-officedocument.presentationml.tags+xml"/>
  <Override PartName="/ppt/tags/tag5493.xml" ContentType="application/vnd.openxmlformats-officedocument.presentationml.tags+xml"/>
  <Override PartName="/ppt/tags/tag5494.xml" ContentType="application/vnd.openxmlformats-officedocument.presentationml.tags+xml"/>
  <Override PartName="/ppt/tags/tag5495.xml" ContentType="application/vnd.openxmlformats-officedocument.presentationml.tags+xml"/>
  <Override PartName="/ppt/tags/tag5496.xml" ContentType="application/vnd.openxmlformats-officedocument.presentationml.tags+xml"/>
  <Override PartName="/ppt/tags/tag5497.xml" ContentType="application/vnd.openxmlformats-officedocument.presentationml.tags+xml"/>
  <Override PartName="/ppt/tags/tag5498.xml" ContentType="application/vnd.openxmlformats-officedocument.presentationml.tags+xml"/>
  <Override PartName="/ppt/tags/tag549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00.xml" ContentType="application/vnd.openxmlformats-officedocument.presentationml.tags+xml"/>
  <Override PartName="/ppt/tags/tag5501.xml" ContentType="application/vnd.openxmlformats-officedocument.presentationml.tags+xml"/>
  <Override PartName="/ppt/tags/tag5502.xml" ContentType="application/vnd.openxmlformats-officedocument.presentationml.tags+xml"/>
  <Override PartName="/ppt/tags/tag5503.xml" ContentType="application/vnd.openxmlformats-officedocument.presentationml.tags+xml"/>
  <Override PartName="/ppt/tags/tag5504.xml" ContentType="application/vnd.openxmlformats-officedocument.presentationml.tags+xml"/>
  <Override PartName="/ppt/tags/tag5505.xml" ContentType="application/vnd.openxmlformats-officedocument.presentationml.tags+xml"/>
  <Override PartName="/ppt/tags/tag5506.xml" ContentType="application/vnd.openxmlformats-officedocument.presentationml.tags+xml"/>
  <Override PartName="/ppt/tags/tag5507.xml" ContentType="application/vnd.openxmlformats-officedocument.presentationml.tags+xml"/>
  <Override PartName="/ppt/tags/tag5508.xml" ContentType="application/vnd.openxmlformats-officedocument.presentationml.tags+xml"/>
  <Override PartName="/ppt/tags/tag5509.xml" ContentType="application/vnd.openxmlformats-officedocument.presentationml.tags+xml"/>
  <Override PartName="/ppt/tags/tag551.xml" ContentType="application/vnd.openxmlformats-officedocument.presentationml.tags+xml"/>
  <Override PartName="/ppt/tags/tag5510.xml" ContentType="application/vnd.openxmlformats-officedocument.presentationml.tags+xml"/>
  <Override PartName="/ppt/tags/tag5511.xml" ContentType="application/vnd.openxmlformats-officedocument.presentationml.tags+xml"/>
  <Override PartName="/ppt/tags/tag5512.xml" ContentType="application/vnd.openxmlformats-officedocument.presentationml.tags+xml"/>
  <Override PartName="/ppt/tags/tag5513.xml" ContentType="application/vnd.openxmlformats-officedocument.presentationml.tags+xml"/>
  <Override PartName="/ppt/tags/tag5514.xml" ContentType="application/vnd.openxmlformats-officedocument.presentationml.tags+xml"/>
  <Override PartName="/ppt/tags/tag5515.xml" ContentType="application/vnd.openxmlformats-officedocument.presentationml.tags+xml"/>
  <Override PartName="/ppt/tags/tag5516.xml" ContentType="application/vnd.openxmlformats-officedocument.presentationml.tags+xml"/>
  <Override PartName="/ppt/tags/tag5517.xml" ContentType="application/vnd.openxmlformats-officedocument.presentationml.tags+xml"/>
  <Override PartName="/ppt/tags/tag5518.xml" ContentType="application/vnd.openxmlformats-officedocument.presentationml.tags+xml"/>
  <Override PartName="/ppt/tags/tag5519.xml" ContentType="application/vnd.openxmlformats-officedocument.presentationml.tags+xml"/>
  <Override PartName="/ppt/tags/tag552.xml" ContentType="application/vnd.openxmlformats-officedocument.presentationml.tags+xml"/>
  <Override PartName="/ppt/tags/tag5520.xml" ContentType="application/vnd.openxmlformats-officedocument.presentationml.tags+xml"/>
  <Override PartName="/ppt/tags/tag5521.xml" ContentType="application/vnd.openxmlformats-officedocument.presentationml.tags+xml"/>
  <Override PartName="/ppt/tags/tag5522.xml" ContentType="application/vnd.openxmlformats-officedocument.presentationml.tags+xml"/>
  <Override PartName="/ppt/tags/tag5523.xml" ContentType="application/vnd.openxmlformats-officedocument.presentationml.tags+xml"/>
  <Override PartName="/ppt/tags/tag5524.xml" ContentType="application/vnd.openxmlformats-officedocument.presentationml.tags+xml"/>
  <Override PartName="/ppt/tags/tag5525.xml" ContentType="application/vnd.openxmlformats-officedocument.presentationml.tags+xml"/>
  <Override PartName="/ppt/tags/tag5526.xml" ContentType="application/vnd.openxmlformats-officedocument.presentationml.tags+xml"/>
  <Override PartName="/ppt/tags/tag5527.xml" ContentType="application/vnd.openxmlformats-officedocument.presentationml.tags+xml"/>
  <Override PartName="/ppt/tags/tag5528.xml" ContentType="application/vnd.openxmlformats-officedocument.presentationml.tags+xml"/>
  <Override PartName="/ppt/tags/tag5529.xml" ContentType="application/vnd.openxmlformats-officedocument.presentationml.tags+xml"/>
  <Override PartName="/ppt/tags/tag553.xml" ContentType="application/vnd.openxmlformats-officedocument.presentationml.tags+xml"/>
  <Override PartName="/ppt/tags/tag5530.xml" ContentType="application/vnd.openxmlformats-officedocument.presentationml.tags+xml"/>
  <Override PartName="/ppt/tags/tag5531.xml" ContentType="application/vnd.openxmlformats-officedocument.presentationml.tags+xml"/>
  <Override PartName="/ppt/tags/tag5532.xml" ContentType="application/vnd.openxmlformats-officedocument.presentationml.tags+xml"/>
  <Override PartName="/ppt/tags/tag5533.xml" ContentType="application/vnd.openxmlformats-officedocument.presentationml.tags+xml"/>
  <Override PartName="/ppt/tags/tag5534.xml" ContentType="application/vnd.openxmlformats-officedocument.presentationml.tags+xml"/>
  <Override PartName="/ppt/tags/tag5535.xml" ContentType="application/vnd.openxmlformats-officedocument.presentationml.tags+xml"/>
  <Override PartName="/ppt/tags/tag5536.xml" ContentType="application/vnd.openxmlformats-officedocument.presentationml.tags+xml"/>
  <Override PartName="/ppt/tags/tag5537.xml" ContentType="application/vnd.openxmlformats-officedocument.presentationml.tags+xml"/>
  <Override PartName="/ppt/tags/tag5538.xml" ContentType="application/vnd.openxmlformats-officedocument.presentationml.tags+xml"/>
  <Override PartName="/ppt/tags/tag5539.xml" ContentType="application/vnd.openxmlformats-officedocument.presentationml.tags+xml"/>
  <Override PartName="/ppt/tags/tag554.xml" ContentType="application/vnd.openxmlformats-officedocument.presentationml.tags+xml"/>
  <Override PartName="/ppt/tags/tag5540.xml" ContentType="application/vnd.openxmlformats-officedocument.presentationml.tags+xml"/>
  <Override PartName="/ppt/tags/tag5541.xml" ContentType="application/vnd.openxmlformats-officedocument.presentationml.tags+xml"/>
  <Override PartName="/ppt/tags/tag5542.xml" ContentType="application/vnd.openxmlformats-officedocument.presentationml.tags+xml"/>
  <Override PartName="/ppt/tags/tag5543.xml" ContentType="application/vnd.openxmlformats-officedocument.presentationml.tags+xml"/>
  <Override PartName="/ppt/tags/tag5544.xml" ContentType="application/vnd.openxmlformats-officedocument.presentationml.tags+xml"/>
  <Override PartName="/ppt/tags/tag5545.xml" ContentType="application/vnd.openxmlformats-officedocument.presentationml.tags+xml"/>
  <Override PartName="/ppt/tags/tag5546.xml" ContentType="application/vnd.openxmlformats-officedocument.presentationml.tags+xml"/>
  <Override PartName="/ppt/tags/tag5547.xml" ContentType="application/vnd.openxmlformats-officedocument.presentationml.tags+xml"/>
  <Override PartName="/ppt/tags/tag5548.xml" ContentType="application/vnd.openxmlformats-officedocument.presentationml.tags+xml"/>
  <Override PartName="/ppt/tags/tag5549.xml" ContentType="application/vnd.openxmlformats-officedocument.presentationml.tags+xml"/>
  <Override PartName="/ppt/tags/tag555.xml" ContentType="application/vnd.openxmlformats-officedocument.presentationml.tags+xml"/>
  <Override PartName="/ppt/tags/tag5550.xml" ContentType="application/vnd.openxmlformats-officedocument.presentationml.tags+xml"/>
  <Override PartName="/ppt/tags/tag5551.xml" ContentType="application/vnd.openxmlformats-officedocument.presentationml.tags+xml"/>
  <Override PartName="/ppt/tags/tag5552.xml" ContentType="application/vnd.openxmlformats-officedocument.presentationml.tags+xml"/>
  <Override PartName="/ppt/tags/tag5553.xml" ContentType="application/vnd.openxmlformats-officedocument.presentationml.tags+xml"/>
  <Override PartName="/ppt/tags/tag5554.xml" ContentType="application/vnd.openxmlformats-officedocument.presentationml.tags+xml"/>
  <Override PartName="/ppt/tags/tag5555.xml" ContentType="application/vnd.openxmlformats-officedocument.presentationml.tags+xml"/>
  <Override PartName="/ppt/tags/tag5556.xml" ContentType="application/vnd.openxmlformats-officedocument.presentationml.tags+xml"/>
  <Override PartName="/ppt/tags/tag5557.xml" ContentType="application/vnd.openxmlformats-officedocument.presentationml.tags+xml"/>
  <Override PartName="/ppt/tags/tag5558.xml" ContentType="application/vnd.openxmlformats-officedocument.presentationml.tags+xml"/>
  <Override PartName="/ppt/tags/tag5559.xml" ContentType="application/vnd.openxmlformats-officedocument.presentationml.tags+xml"/>
  <Override PartName="/ppt/tags/tag556.xml" ContentType="application/vnd.openxmlformats-officedocument.presentationml.tags+xml"/>
  <Override PartName="/ppt/tags/tag5560.xml" ContentType="application/vnd.openxmlformats-officedocument.presentationml.tags+xml"/>
  <Override PartName="/ppt/tags/tag5561.xml" ContentType="application/vnd.openxmlformats-officedocument.presentationml.tags+xml"/>
  <Override PartName="/ppt/tags/tag5562.xml" ContentType="application/vnd.openxmlformats-officedocument.presentationml.tags+xml"/>
  <Override PartName="/ppt/tags/tag5563.xml" ContentType="application/vnd.openxmlformats-officedocument.presentationml.tags+xml"/>
  <Override PartName="/ppt/tags/tag5564.xml" ContentType="application/vnd.openxmlformats-officedocument.presentationml.tags+xml"/>
  <Override PartName="/ppt/tags/tag5565.xml" ContentType="application/vnd.openxmlformats-officedocument.presentationml.tags+xml"/>
  <Override PartName="/ppt/tags/tag5566.xml" ContentType="application/vnd.openxmlformats-officedocument.presentationml.tags+xml"/>
  <Override PartName="/ppt/tags/tag5567.xml" ContentType="application/vnd.openxmlformats-officedocument.presentationml.tags+xml"/>
  <Override PartName="/ppt/tags/tag5568.xml" ContentType="application/vnd.openxmlformats-officedocument.presentationml.tags+xml"/>
  <Override PartName="/ppt/tags/tag5569.xml" ContentType="application/vnd.openxmlformats-officedocument.presentationml.tags+xml"/>
  <Override PartName="/ppt/tags/tag557.xml" ContentType="application/vnd.openxmlformats-officedocument.presentationml.tags+xml"/>
  <Override PartName="/ppt/tags/tag5570.xml" ContentType="application/vnd.openxmlformats-officedocument.presentationml.tags+xml"/>
  <Override PartName="/ppt/tags/tag5571.xml" ContentType="application/vnd.openxmlformats-officedocument.presentationml.tags+xml"/>
  <Override PartName="/ppt/tags/tag5572.xml" ContentType="application/vnd.openxmlformats-officedocument.presentationml.tags+xml"/>
  <Override PartName="/ppt/tags/tag5573.xml" ContentType="application/vnd.openxmlformats-officedocument.presentationml.tags+xml"/>
  <Override PartName="/ppt/tags/tag5574.xml" ContentType="application/vnd.openxmlformats-officedocument.presentationml.tags+xml"/>
  <Override PartName="/ppt/tags/tag5575.xml" ContentType="application/vnd.openxmlformats-officedocument.presentationml.tags+xml"/>
  <Override PartName="/ppt/tags/tag5576.xml" ContentType="application/vnd.openxmlformats-officedocument.presentationml.tags+xml"/>
  <Override PartName="/ppt/tags/tag5577.xml" ContentType="application/vnd.openxmlformats-officedocument.presentationml.tags+xml"/>
  <Override PartName="/ppt/tags/tag5578.xml" ContentType="application/vnd.openxmlformats-officedocument.presentationml.tags+xml"/>
  <Override PartName="/ppt/tags/tag5579.xml" ContentType="application/vnd.openxmlformats-officedocument.presentationml.tags+xml"/>
  <Override PartName="/ppt/tags/tag558.xml" ContentType="application/vnd.openxmlformats-officedocument.presentationml.tags+xml"/>
  <Override PartName="/ppt/tags/tag5580.xml" ContentType="application/vnd.openxmlformats-officedocument.presentationml.tags+xml"/>
  <Override PartName="/ppt/tags/tag5581.xml" ContentType="application/vnd.openxmlformats-officedocument.presentationml.tags+xml"/>
  <Override PartName="/ppt/tags/tag5582.xml" ContentType="application/vnd.openxmlformats-officedocument.presentationml.tags+xml"/>
  <Override PartName="/ppt/tags/tag5583.xml" ContentType="application/vnd.openxmlformats-officedocument.presentationml.tags+xml"/>
  <Override PartName="/ppt/tags/tag5584.xml" ContentType="application/vnd.openxmlformats-officedocument.presentationml.tags+xml"/>
  <Override PartName="/ppt/tags/tag5585.xml" ContentType="application/vnd.openxmlformats-officedocument.presentationml.tags+xml"/>
  <Override PartName="/ppt/tags/tag5586.xml" ContentType="application/vnd.openxmlformats-officedocument.presentationml.tags+xml"/>
  <Override PartName="/ppt/tags/tag5587.xml" ContentType="application/vnd.openxmlformats-officedocument.presentationml.tags+xml"/>
  <Override PartName="/ppt/tags/tag5588.xml" ContentType="application/vnd.openxmlformats-officedocument.presentationml.tags+xml"/>
  <Override PartName="/ppt/tags/tag5589.xml" ContentType="application/vnd.openxmlformats-officedocument.presentationml.tags+xml"/>
  <Override PartName="/ppt/tags/tag559.xml" ContentType="application/vnd.openxmlformats-officedocument.presentationml.tags+xml"/>
  <Override PartName="/ppt/tags/tag5590.xml" ContentType="application/vnd.openxmlformats-officedocument.presentationml.tags+xml"/>
  <Override PartName="/ppt/tags/tag5591.xml" ContentType="application/vnd.openxmlformats-officedocument.presentationml.tags+xml"/>
  <Override PartName="/ppt/tags/tag5592.xml" ContentType="application/vnd.openxmlformats-officedocument.presentationml.tags+xml"/>
  <Override PartName="/ppt/tags/tag5593.xml" ContentType="application/vnd.openxmlformats-officedocument.presentationml.tags+xml"/>
  <Override PartName="/ppt/tags/tag5594.xml" ContentType="application/vnd.openxmlformats-officedocument.presentationml.tags+xml"/>
  <Override PartName="/ppt/tags/tag5595.xml" ContentType="application/vnd.openxmlformats-officedocument.presentationml.tags+xml"/>
  <Override PartName="/ppt/tags/tag5596.xml" ContentType="application/vnd.openxmlformats-officedocument.presentationml.tags+xml"/>
  <Override PartName="/ppt/tags/tag5597.xml" ContentType="application/vnd.openxmlformats-officedocument.presentationml.tags+xml"/>
  <Override PartName="/ppt/tags/tag5598.xml" ContentType="application/vnd.openxmlformats-officedocument.presentationml.tags+xml"/>
  <Override PartName="/ppt/tags/tag559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00.xml" ContentType="application/vnd.openxmlformats-officedocument.presentationml.tags+xml"/>
  <Override PartName="/ppt/tags/tag5601.xml" ContentType="application/vnd.openxmlformats-officedocument.presentationml.tags+xml"/>
  <Override PartName="/ppt/tags/tag5602.xml" ContentType="application/vnd.openxmlformats-officedocument.presentationml.tags+xml"/>
  <Override PartName="/ppt/tags/tag5603.xml" ContentType="application/vnd.openxmlformats-officedocument.presentationml.tags+xml"/>
  <Override PartName="/ppt/tags/tag5604.xml" ContentType="application/vnd.openxmlformats-officedocument.presentationml.tags+xml"/>
  <Override PartName="/ppt/tags/tag5605.xml" ContentType="application/vnd.openxmlformats-officedocument.presentationml.tags+xml"/>
  <Override PartName="/ppt/tags/tag5606.xml" ContentType="application/vnd.openxmlformats-officedocument.presentationml.tags+xml"/>
  <Override PartName="/ppt/tags/tag5607.xml" ContentType="application/vnd.openxmlformats-officedocument.presentationml.tags+xml"/>
  <Override PartName="/ppt/tags/tag5608.xml" ContentType="application/vnd.openxmlformats-officedocument.presentationml.tags+xml"/>
  <Override PartName="/ppt/tags/tag5609.xml" ContentType="application/vnd.openxmlformats-officedocument.presentationml.tags+xml"/>
  <Override PartName="/ppt/tags/tag561.xml" ContentType="application/vnd.openxmlformats-officedocument.presentationml.tags+xml"/>
  <Override PartName="/ppt/tags/tag5610.xml" ContentType="application/vnd.openxmlformats-officedocument.presentationml.tags+xml"/>
  <Override PartName="/ppt/tags/tag5611.xml" ContentType="application/vnd.openxmlformats-officedocument.presentationml.tags+xml"/>
  <Override PartName="/ppt/tags/tag5612.xml" ContentType="application/vnd.openxmlformats-officedocument.presentationml.tags+xml"/>
  <Override PartName="/ppt/tags/tag5613.xml" ContentType="application/vnd.openxmlformats-officedocument.presentationml.tags+xml"/>
  <Override PartName="/ppt/tags/tag5614.xml" ContentType="application/vnd.openxmlformats-officedocument.presentationml.tags+xml"/>
  <Override PartName="/ppt/tags/tag5615.xml" ContentType="application/vnd.openxmlformats-officedocument.presentationml.tags+xml"/>
  <Override PartName="/ppt/tags/tag5616.xml" ContentType="application/vnd.openxmlformats-officedocument.presentationml.tags+xml"/>
  <Override PartName="/ppt/tags/tag5617.xml" ContentType="application/vnd.openxmlformats-officedocument.presentationml.tags+xml"/>
  <Override PartName="/ppt/tags/tag5618.xml" ContentType="application/vnd.openxmlformats-officedocument.presentationml.tags+xml"/>
  <Override PartName="/ppt/tags/tag5619.xml" ContentType="application/vnd.openxmlformats-officedocument.presentationml.tags+xml"/>
  <Override PartName="/ppt/tags/tag562.xml" ContentType="application/vnd.openxmlformats-officedocument.presentationml.tags+xml"/>
  <Override PartName="/ppt/tags/tag5620.xml" ContentType="application/vnd.openxmlformats-officedocument.presentationml.tags+xml"/>
  <Override PartName="/ppt/tags/tag5621.xml" ContentType="application/vnd.openxmlformats-officedocument.presentationml.tags+xml"/>
  <Override PartName="/ppt/tags/tag5622.xml" ContentType="application/vnd.openxmlformats-officedocument.presentationml.tags+xml"/>
  <Override PartName="/ppt/tags/tag5623.xml" ContentType="application/vnd.openxmlformats-officedocument.presentationml.tags+xml"/>
  <Override PartName="/ppt/tags/tag5624.xml" ContentType="application/vnd.openxmlformats-officedocument.presentationml.tags+xml"/>
  <Override PartName="/ppt/tags/tag5625.xml" ContentType="application/vnd.openxmlformats-officedocument.presentationml.tags+xml"/>
  <Override PartName="/ppt/tags/tag5626.xml" ContentType="application/vnd.openxmlformats-officedocument.presentationml.tags+xml"/>
  <Override PartName="/ppt/tags/tag5627.xml" ContentType="application/vnd.openxmlformats-officedocument.presentationml.tags+xml"/>
  <Override PartName="/ppt/tags/tag5628.xml" ContentType="application/vnd.openxmlformats-officedocument.presentationml.tags+xml"/>
  <Override PartName="/ppt/tags/tag5629.xml" ContentType="application/vnd.openxmlformats-officedocument.presentationml.tags+xml"/>
  <Override PartName="/ppt/tags/tag563.xml" ContentType="application/vnd.openxmlformats-officedocument.presentationml.tags+xml"/>
  <Override PartName="/ppt/tags/tag5630.xml" ContentType="application/vnd.openxmlformats-officedocument.presentationml.tags+xml"/>
  <Override PartName="/ppt/tags/tag5631.xml" ContentType="application/vnd.openxmlformats-officedocument.presentationml.tags+xml"/>
  <Override PartName="/ppt/tags/tag5632.xml" ContentType="application/vnd.openxmlformats-officedocument.presentationml.tags+xml"/>
  <Override PartName="/ppt/tags/tag5633.xml" ContentType="application/vnd.openxmlformats-officedocument.presentationml.tags+xml"/>
  <Override PartName="/ppt/tags/tag5634.xml" ContentType="application/vnd.openxmlformats-officedocument.presentationml.tags+xml"/>
  <Override PartName="/ppt/tags/tag5635.xml" ContentType="application/vnd.openxmlformats-officedocument.presentationml.tags+xml"/>
  <Override PartName="/ppt/tags/tag5636.xml" ContentType="application/vnd.openxmlformats-officedocument.presentationml.tags+xml"/>
  <Override PartName="/ppt/tags/tag5637.xml" ContentType="application/vnd.openxmlformats-officedocument.presentationml.tags+xml"/>
  <Override PartName="/ppt/tags/tag5638.xml" ContentType="application/vnd.openxmlformats-officedocument.presentationml.tags+xml"/>
  <Override PartName="/ppt/tags/tag5639.xml" ContentType="application/vnd.openxmlformats-officedocument.presentationml.tags+xml"/>
  <Override PartName="/ppt/tags/tag564.xml" ContentType="application/vnd.openxmlformats-officedocument.presentationml.tags+xml"/>
  <Override PartName="/ppt/tags/tag5640.xml" ContentType="application/vnd.openxmlformats-officedocument.presentationml.tags+xml"/>
  <Override PartName="/ppt/tags/tag5641.xml" ContentType="application/vnd.openxmlformats-officedocument.presentationml.tags+xml"/>
  <Override PartName="/ppt/tags/tag5642.xml" ContentType="application/vnd.openxmlformats-officedocument.presentationml.tags+xml"/>
  <Override PartName="/ppt/tags/tag5643.xml" ContentType="application/vnd.openxmlformats-officedocument.presentationml.tags+xml"/>
  <Override PartName="/ppt/tags/tag5644.xml" ContentType="application/vnd.openxmlformats-officedocument.presentationml.tags+xml"/>
  <Override PartName="/ppt/tags/tag5645.xml" ContentType="application/vnd.openxmlformats-officedocument.presentationml.tags+xml"/>
  <Override PartName="/ppt/tags/tag5646.xml" ContentType="application/vnd.openxmlformats-officedocument.presentationml.tags+xml"/>
  <Override PartName="/ppt/tags/tag5647.xml" ContentType="application/vnd.openxmlformats-officedocument.presentationml.tags+xml"/>
  <Override PartName="/ppt/tags/tag5648.xml" ContentType="application/vnd.openxmlformats-officedocument.presentationml.tags+xml"/>
  <Override PartName="/ppt/tags/tag5649.xml" ContentType="application/vnd.openxmlformats-officedocument.presentationml.tags+xml"/>
  <Override PartName="/ppt/tags/tag565.xml" ContentType="application/vnd.openxmlformats-officedocument.presentationml.tags+xml"/>
  <Override PartName="/ppt/tags/tag5650.xml" ContentType="application/vnd.openxmlformats-officedocument.presentationml.tags+xml"/>
  <Override PartName="/ppt/tags/tag5651.xml" ContentType="application/vnd.openxmlformats-officedocument.presentationml.tags+xml"/>
  <Override PartName="/ppt/tags/tag5652.xml" ContentType="application/vnd.openxmlformats-officedocument.presentationml.tags+xml"/>
  <Override PartName="/ppt/tags/tag5653.xml" ContentType="application/vnd.openxmlformats-officedocument.presentationml.tags+xml"/>
  <Override PartName="/ppt/tags/tag5654.xml" ContentType="application/vnd.openxmlformats-officedocument.presentationml.tags+xml"/>
  <Override PartName="/ppt/tags/tag5655.xml" ContentType="application/vnd.openxmlformats-officedocument.presentationml.tags+xml"/>
  <Override PartName="/ppt/tags/tag5656.xml" ContentType="application/vnd.openxmlformats-officedocument.presentationml.tags+xml"/>
  <Override PartName="/ppt/tags/tag5657.xml" ContentType="application/vnd.openxmlformats-officedocument.presentationml.tags+xml"/>
  <Override PartName="/ppt/tags/tag5658.xml" ContentType="application/vnd.openxmlformats-officedocument.presentationml.tags+xml"/>
  <Override PartName="/ppt/tags/tag5659.xml" ContentType="application/vnd.openxmlformats-officedocument.presentationml.tags+xml"/>
  <Override PartName="/ppt/tags/tag566.xml" ContentType="application/vnd.openxmlformats-officedocument.presentationml.tags+xml"/>
  <Override PartName="/ppt/tags/tag5660.xml" ContentType="application/vnd.openxmlformats-officedocument.presentationml.tags+xml"/>
  <Override PartName="/ppt/tags/tag5661.xml" ContentType="application/vnd.openxmlformats-officedocument.presentationml.tags+xml"/>
  <Override PartName="/ppt/tags/tag5662.xml" ContentType="application/vnd.openxmlformats-officedocument.presentationml.tags+xml"/>
  <Override PartName="/ppt/tags/tag5663.xml" ContentType="application/vnd.openxmlformats-officedocument.presentationml.tags+xml"/>
  <Override PartName="/ppt/tags/tag5664.xml" ContentType="application/vnd.openxmlformats-officedocument.presentationml.tags+xml"/>
  <Override PartName="/ppt/tags/tag5665.xml" ContentType="application/vnd.openxmlformats-officedocument.presentationml.tags+xml"/>
  <Override PartName="/ppt/tags/tag5666.xml" ContentType="application/vnd.openxmlformats-officedocument.presentationml.tags+xml"/>
  <Override PartName="/ppt/tags/tag5667.xml" ContentType="application/vnd.openxmlformats-officedocument.presentationml.tags+xml"/>
  <Override PartName="/ppt/tags/tag5668.xml" ContentType="application/vnd.openxmlformats-officedocument.presentationml.tags+xml"/>
  <Override PartName="/ppt/tags/tag5669.xml" ContentType="application/vnd.openxmlformats-officedocument.presentationml.tags+xml"/>
  <Override PartName="/ppt/tags/tag567.xml" ContentType="application/vnd.openxmlformats-officedocument.presentationml.tags+xml"/>
  <Override PartName="/ppt/tags/tag5670.xml" ContentType="application/vnd.openxmlformats-officedocument.presentationml.tags+xml"/>
  <Override PartName="/ppt/tags/tag5671.xml" ContentType="application/vnd.openxmlformats-officedocument.presentationml.tags+xml"/>
  <Override PartName="/ppt/tags/tag5672.xml" ContentType="application/vnd.openxmlformats-officedocument.presentationml.tags+xml"/>
  <Override PartName="/ppt/tags/tag5673.xml" ContentType="application/vnd.openxmlformats-officedocument.presentationml.tags+xml"/>
  <Override PartName="/ppt/tags/tag5674.xml" ContentType="application/vnd.openxmlformats-officedocument.presentationml.tags+xml"/>
  <Override PartName="/ppt/tags/tag5675.xml" ContentType="application/vnd.openxmlformats-officedocument.presentationml.tags+xml"/>
  <Override PartName="/ppt/tags/tag5676.xml" ContentType="application/vnd.openxmlformats-officedocument.presentationml.tags+xml"/>
  <Override PartName="/ppt/tags/tag5677.xml" ContentType="application/vnd.openxmlformats-officedocument.presentationml.tags+xml"/>
  <Override PartName="/ppt/tags/tag5678.xml" ContentType="application/vnd.openxmlformats-officedocument.presentationml.tags+xml"/>
  <Override PartName="/ppt/tags/tag5679.xml" ContentType="application/vnd.openxmlformats-officedocument.presentationml.tags+xml"/>
  <Override PartName="/ppt/tags/tag568.xml" ContentType="application/vnd.openxmlformats-officedocument.presentationml.tags+xml"/>
  <Override PartName="/ppt/tags/tag5680.xml" ContentType="application/vnd.openxmlformats-officedocument.presentationml.tags+xml"/>
  <Override PartName="/ppt/tags/tag5681.xml" ContentType="application/vnd.openxmlformats-officedocument.presentationml.tags+xml"/>
  <Override PartName="/ppt/tags/tag5682.xml" ContentType="application/vnd.openxmlformats-officedocument.presentationml.tags+xml"/>
  <Override PartName="/ppt/tags/tag5683.xml" ContentType="application/vnd.openxmlformats-officedocument.presentationml.tags+xml"/>
  <Override PartName="/ppt/tags/tag5684.xml" ContentType="application/vnd.openxmlformats-officedocument.presentationml.tags+xml"/>
  <Override PartName="/ppt/tags/tag5685.xml" ContentType="application/vnd.openxmlformats-officedocument.presentationml.tags+xml"/>
  <Override PartName="/ppt/tags/tag5686.xml" ContentType="application/vnd.openxmlformats-officedocument.presentationml.tags+xml"/>
  <Override PartName="/ppt/tags/tag5687.xml" ContentType="application/vnd.openxmlformats-officedocument.presentationml.tags+xml"/>
  <Override PartName="/ppt/tags/tag5688.xml" ContentType="application/vnd.openxmlformats-officedocument.presentationml.tags+xml"/>
  <Override PartName="/ppt/tags/tag5689.xml" ContentType="application/vnd.openxmlformats-officedocument.presentationml.tags+xml"/>
  <Override PartName="/ppt/tags/tag569.xml" ContentType="application/vnd.openxmlformats-officedocument.presentationml.tags+xml"/>
  <Override PartName="/ppt/tags/tag5690.xml" ContentType="application/vnd.openxmlformats-officedocument.presentationml.tags+xml"/>
  <Override PartName="/ppt/tags/tag5691.xml" ContentType="application/vnd.openxmlformats-officedocument.presentationml.tags+xml"/>
  <Override PartName="/ppt/tags/tag5692.xml" ContentType="application/vnd.openxmlformats-officedocument.presentationml.tags+xml"/>
  <Override PartName="/ppt/tags/tag5693.xml" ContentType="application/vnd.openxmlformats-officedocument.presentationml.tags+xml"/>
  <Override PartName="/ppt/tags/tag5694.xml" ContentType="application/vnd.openxmlformats-officedocument.presentationml.tags+xml"/>
  <Override PartName="/ppt/tags/tag5695.xml" ContentType="application/vnd.openxmlformats-officedocument.presentationml.tags+xml"/>
  <Override PartName="/ppt/tags/tag5696.xml" ContentType="application/vnd.openxmlformats-officedocument.presentationml.tags+xml"/>
  <Override PartName="/ppt/tags/tag5697.xml" ContentType="application/vnd.openxmlformats-officedocument.presentationml.tags+xml"/>
  <Override PartName="/ppt/tags/tag5698.xml" ContentType="application/vnd.openxmlformats-officedocument.presentationml.tags+xml"/>
  <Override PartName="/ppt/tags/tag569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00.xml" ContentType="application/vnd.openxmlformats-officedocument.presentationml.tags+xml"/>
  <Override PartName="/ppt/tags/tag5701.xml" ContentType="application/vnd.openxmlformats-officedocument.presentationml.tags+xml"/>
  <Override PartName="/ppt/tags/tag5702.xml" ContentType="application/vnd.openxmlformats-officedocument.presentationml.tags+xml"/>
  <Override PartName="/ppt/tags/tag5703.xml" ContentType="application/vnd.openxmlformats-officedocument.presentationml.tags+xml"/>
  <Override PartName="/ppt/tags/tag5704.xml" ContentType="application/vnd.openxmlformats-officedocument.presentationml.tags+xml"/>
  <Override PartName="/ppt/tags/tag5705.xml" ContentType="application/vnd.openxmlformats-officedocument.presentationml.tags+xml"/>
  <Override PartName="/ppt/tags/tag5706.xml" ContentType="application/vnd.openxmlformats-officedocument.presentationml.tags+xml"/>
  <Override PartName="/ppt/tags/tag5707.xml" ContentType="application/vnd.openxmlformats-officedocument.presentationml.tags+xml"/>
  <Override PartName="/ppt/tags/tag5708.xml" ContentType="application/vnd.openxmlformats-officedocument.presentationml.tags+xml"/>
  <Override PartName="/ppt/tags/tag5709.xml" ContentType="application/vnd.openxmlformats-officedocument.presentationml.tags+xml"/>
  <Override PartName="/ppt/tags/tag571.xml" ContentType="application/vnd.openxmlformats-officedocument.presentationml.tags+xml"/>
  <Override PartName="/ppt/tags/tag5710.xml" ContentType="application/vnd.openxmlformats-officedocument.presentationml.tags+xml"/>
  <Override PartName="/ppt/tags/tag5711.xml" ContentType="application/vnd.openxmlformats-officedocument.presentationml.tags+xml"/>
  <Override PartName="/ppt/tags/tag5712.xml" ContentType="application/vnd.openxmlformats-officedocument.presentationml.tags+xml"/>
  <Override PartName="/ppt/tags/tag5713.xml" ContentType="application/vnd.openxmlformats-officedocument.presentationml.tags+xml"/>
  <Override PartName="/ppt/tags/tag5714.xml" ContentType="application/vnd.openxmlformats-officedocument.presentationml.tags+xml"/>
  <Override PartName="/ppt/tags/tag5715.xml" ContentType="application/vnd.openxmlformats-officedocument.presentationml.tags+xml"/>
  <Override PartName="/ppt/tags/tag5716.xml" ContentType="application/vnd.openxmlformats-officedocument.presentationml.tags+xml"/>
  <Override PartName="/ppt/tags/tag5717.xml" ContentType="application/vnd.openxmlformats-officedocument.presentationml.tags+xml"/>
  <Override PartName="/ppt/tags/tag5718.xml" ContentType="application/vnd.openxmlformats-officedocument.presentationml.tags+xml"/>
  <Override PartName="/ppt/tags/tag5719.xml" ContentType="application/vnd.openxmlformats-officedocument.presentationml.tags+xml"/>
  <Override PartName="/ppt/tags/tag572.xml" ContentType="application/vnd.openxmlformats-officedocument.presentationml.tags+xml"/>
  <Override PartName="/ppt/tags/tag5720.xml" ContentType="application/vnd.openxmlformats-officedocument.presentationml.tags+xml"/>
  <Override PartName="/ppt/tags/tag5721.xml" ContentType="application/vnd.openxmlformats-officedocument.presentationml.tags+xml"/>
  <Override PartName="/ppt/tags/tag5722.xml" ContentType="application/vnd.openxmlformats-officedocument.presentationml.tags+xml"/>
  <Override PartName="/ppt/tags/tag5723.xml" ContentType="application/vnd.openxmlformats-officedocument.presentationml.tags+xml"/>
  <Override PartName="/ppt/tags/tag5724.xml" ContentType="application/vnd.openxmlformats-officedocument.presentationml.tags+xml"/>
  <Override PartName="/ppt/tags/tag5725.xml" ContentType="application/vnd.openxmlformats-officedocument.presentationml.tags+xml"/>
  <Override PartName="/ppt/tags/tag5726.xml" ContentType="application/vnd.openxmlformats-officedocument.presentationml.tags+xml"/>
  <Override PartName="/ppt/tags/tag5727.xml" ContentType="application/vnd.openxmlformats-officedocument.presentationml.tags+xml"/>
  <Override PartName="/ppt/tags/tag5728.xml" ContentType="application/vnd.openxmlformats-officedocument.presentationml.tags+xml"/>
  <Override PartName="/ppt/tags/tag5729.xml" ContentType="application/vnd.openxmlformats-officedocument.presentationml.tags+xml"/>
  <Override PartName="/ppt/tags/tag573.xml" ContentType="application/vnd.openxmlformats-officedocument.presentationml.tags+xml"/>
  <Override PartName="/ppt/tags/tag5730.xml" ContentType="application/vnd.openxmlformats-officedocument.presentationml.tags+xml"/>
  <Override PartName="/ppt/tags/tag5731.xml" ContentType="application/vnd.openxmlformats-officedocument.presentationml.tags+xml"/>
  <Override PartName="/ppt/tags/tag5732.xml" ContentType="application/vnd.openxmlformats-officedocument.presentationml.tags+xml"/>
  <Override PartName="/ppt/tags/tag5733.xml" ContentType="application/vnd.openxmlformats-officedocument.presentationml.tags+xml"/>
  <Override PartName="/ppt/tags/tag5734.xml" ContentType="application/vnd.openxmlformats-officedocument.presentationml.tags+xml"/>
  <Override PartName="/ppt/tags/tag5735.xml" ContentType="application/vnd.openxmlformats-officedocument.presentationml.tags+xml"/>
  <Override PartName="/ppt/tags/tag5736.xml" ContentType="application/vnd.openxmlformats-officedocument.presentationml.tags+xml"/>
  <Override PartName="/ppt/tags/tag5737.xml" ContentType="application/vnd.openxmlformats-officedocument.presentationml.tags+xml"/>
  <Override PartName="/ppt/tags/tag5738.xml" ContentType="application/vnd.openxmlformats-officedocument.presentationml.tags+xml"/>
  <Override PartName="/ppt/tags/tag5739.xml" ContentType="application/vnd.openxmlformats-officedocument.presentationml.tags+xml"/>
  <Override PartName="/ppt/tags/tag574.xml" ContentType="application/vnd.openxmlformats-officedocument.presentationml.tags+xml"/>
  <Override PartName="/ppt/tags/tag5740.xml" ContentType="application/vnd.openxmlformats-officedocument.presentationml.tags+xml"/>
  <Override PartName="/ppt/tags/tag5741.xml" ContentType="application/vnd.openxmlformats-officedocument.presentationml.tags+xml"/>
  <Override PartName="/ppt/tags/tag5742.xml" ContentType="application/vnd.openxmlformats-officedocument.presentationml.tags+xml"/>
  <Override PartName="/ppt/tags/tag5743.xml" ContentType="application/vnd.openxmlformats-officedocument.presentationml.tags+xml"/>
  <Override PartName="/ppt/tags/tag5744.xml" ContentType="application/vnd.openxmlformats-officedocument.presentationml.tags+xml"/>
  <Override PartName="/ppt/tags/tag5745.xml" ContentType="application/vnd.openxmlformats-officedocument.presentationml.tags+xml"/>
  <Override PartName="/ppt/tags/tag5746.xml" ContentType="application/vnd.openxmlformats-officedocument.presentationml.tags+xml"/>
  <Override PartName="/ppt/tags/tag5747.xml" ContentType="application/vnd.openxmlformats-officedocument.presentationml.tags+xml"/>
  <Override PartName="/ppt/tags/tag5748.xml" ContentType="application/vnd.openxmlformats-officedocument.presentationml.tags+xml"/>
  <Override PartName="/ppt/tags/tag5749.xml" ContentType="application/vnd.openxmlformats-officedocument.presentationml.tags+xml"/>
  <Override PartName="/ppt/tags/tag575.xml" ContentType="application/vnd.openxmlformats-officedocument.presentationml.tags+xml"/>
  <Override PartName="/ppt/tags/tag5750.xml" ContentType="application/vnd.openxmlformats-officedocument.presentationml.tags+xml"/>
  <Override PartName="/ppt/tags/tag5751.xml" ContentType="application/vnd.openxmlformats-officedocument.presentationml.tags+xml"/>
  <Override PartName="/ppt/tags/tag5752.xml" ContentType="application/vnd.openxmlformats-officedocument.presentationml.tags+xml"/>
  <Override PartName="/ppt/tags/tag5753.xml" ContentType="application/vnd.openxmlformats-officedocument.presentationml.tags+xml"/>
  <Override PartName="/ppt/tags/tag5754.xml" ContentType="application/vnd.openxmlformats-officedocument.presentationml.tags+xml"/>
  <Override PartName="/ppt/tags/tag5755.xml" ContentType="application/vnd.openxmlformats-officedocument.presentationml.tags+xml"/>
  <Override PartName="/ppt/tags/tag5756.xml" ContentType="application/vnd.openxmlformats-officedocument.presentationml.tags+xml"/>
  <Override PartName="/ppt/tags/tag5757.xml" ContentType="application/vnd.openxmlformats-officedocument.presentationml.tags+xml"/>
  <Override PartName="/ppt/tags/tag5758.xml" ContentType="application/vnd.openxmlformats-officedocument.presentationml.tags+xml"/>
  <Override PartName="/ppt/tags/tag5759.xml" ContentType="application/vnd.openxmlformats-officedocument.presentationml.tags+xml"/>
  <Override PartName="/ppt/tags/tag576.xml" ContentType="application/vnd.openxmlformats-officedocument.presentationml.tags+xml"/>
  <Override PartName="/ppt/tags/tag5760.xml" ContentType="application/vnd.openxmlformats-officedocument.presentationml.tags+xml"/>
  <Override PartName="/ppt/tags/tag5761.xml" ContentType="application/vnd.openxmlformats-officedocument.presentationml.tags+xml"/>
  <Override PartName="/ppt/tags/tag5762.xml" ContentType="application/vnd.openxmlformats-officedocument.presentationml.tags+xml"/>
  <Override PartName="/ppt/tags/tag5763.xml" ContentType="application/vnd.openxmlformats-officedocument.presentationml.tags+xml"/>
  <Override PartName="/ppt/tags/tag5764.xml" ContentType="application/vnd.openxmlformats-officedocument.presentationml.tags+xml"/>
  <Override PartName="/ppt/tags/tag5765.xml" ContentType="application/vnd.openxmlformats-officedocument.presentationml.tags+xml"/>
  <Override PartName="/ppt/tags/tag5766.xml" ContentType="application/vnd.openxmlformats-officedocument.presentationml.tags+xml"/>
  <Override PartName="/ppt/tags/tag5767.xml" ContentType="application/vnd.openxmlformats-officedocument.presentationml.tags+xml"/>
  <Override PartName="/ppt/tags/tag5768.xml" ContentType="application/vnd.openxmlformats-officedocument.presentationml.tags+xml"/>
  <Override PartName="/ppt/tags/tag5769.xml" ContentType="application/vnd.openxmlformats-officedocument.presentationml.tags+xml"/>
  <Override PartName="/ppt/tags/tag577.xml" ContentType="application/vnd.openxmlformats-officedocument.presentationml.tags+xml"/>
  <Override PartName="/ppt/tags/tag5770.xml" ContentType="application/vnd.openxmlformats-officedocument.presentationml.tags+xml"/>
  <Override PartName="/ppt/tags/tag5771.xml" ContentType="application/vnd.openxmlformats-officedocument.presentationml.tags+xml"/>
  <Override PartName="/ppt/tags/tag5772.xml" ContentType="application/vnd.openxmlformats-officedocument.presentationml.tags+xml"/>
  <Override PartName="/ppt/tags/tag5773.xml" ContentType="application/vnd.openxmlformats-officedocument.presentationml.tags+xml"/>
  <Override PartName="/ppt/tags/tag5774.xml" ContentType="application/vnd.openxmlformats-officedocument.presentationml.tags+xml"/>
  <Override PartName="/ppt/tags/tag5775.xml" ContentType="application/vnd.openxmlformats-officedocument.presentationml.tags+xml"/>
  <Override PartName="/ppt/tags/tag5776.xml" ContentType="application/vnd.openxmlformats-officedocument.presentationml.tags+xml"/>
  <Override PartName="/ppt/tags/tag5777.xml" ContentType="application/vnd.openxmlformats-officedocument.presentationml.tags+xml"/>
  <Override PartName="/ppt/tags/tag5778.xml" ContentType="application/vnd.openxmlformats-officedocument.presentationml.tags+xml"/>
  <Override PartName="/ppt/tags/tag5779.xml" ContentType="application/vnd.openxmlformats-officedocument.presentationml.tags+xml"/>
  <Override PartName="/ppt/tags/tag578.xml" ContentType="application/vnd.openxmlformats-officedocument.presentationml.tags+xml"/>
  <Override PartName="/ppt/tags/tag5780.xml" ContentType="application/vnd.openxmlformats-officedocument.presentationml.tags+xml"/>
  <Override PartName="/ppt/tags/tag5781.xml" ContentType="application/vnd.openxmlformats-officedocument.presentationml.tags+xml"/>
  <Override PartName="/ppt/tags/tag5782.xml" ContentType="application/vnd.openxmlformats-officedocument.presentationml.tags+xml"/>
  <Override PartName="/ppt/tags/tag5783.xml" ContentType="application/vnd.openxmlformats-officedocument.presentationml.tags+xml"/>
  <Override PartName="/ppt/tags/tag5784.xml" ContentType="application/vnd.openxmlformats-officedocument.presentationml.tags+xml"/>
  <Override PartName="/ppt/tags/tag5785.xml" ContentType="application/vnd.openxmlformats-officedocument.presentationml.tags+xml"/>
  <Override PartName="/ppt/tags/tag5786.xml" ContentType="application/vnd.openxmlformats-officedocument.presentationml.tags+xml"/>
  <Override PartName="/ppt/tags/tag5787.xml" ContentType="application/vnd.openxmlformats-officedocument.presentationml.tags+xml"/>
  <Override PartName="/ppt/tags/tag5788.xml" ContentType="application/vnd.openxmlformats-officedocument.presentationml.tags+xml"/>
  <Override PartName="/ppt/tags/tag5789.xml" ContentType="application/vnd.openxmlformats-officedocument.presentationml.tags+xml"/>
  <Override PartName="/ppt/tags/tag579.xml" ContentType="application/vnd.openxmlformats-officedocument.presentationml.tags+xml"/>
  <Override PartName="/ppt/tags/tag5790.xml" ContentType="application/vnd.openxmlformats-officedocument.presentationml.tags+xml"/>
  <Override PartName="/ppt/tags/tag5791.xml" ContentType="application/vnd.openxmlformats-officedocument.presentationml.tags+xml"/>
  <Override PartName="/ppt/tags/tag5792.xml" ContentType="application/vnd.openxmlformats-officedocument.presentationml.tags+xml"/>
  <Override PartName="/ppt/tags/tag5793.xml" ContentType="application/vnd.openxmlformats-officedocument.presentationml.tags+xml"/>
  <Override PartName="/ppt/tags/tag5794.xml" ContentType="application/vnd.openxmlformats-officedocument.presentationml.tags+xml"/>
  <Override PartName="/ppt/tags/tag5795.xml" ContentType="application/vnd.openxmlformats-officedocument.presentationml.tags+xml"/>
  <Override PartName="/ppt/tags/tag5796.xml" ContentType="application/vnd.openxmlformats-officedocument.presentationml.tags+xml"/>
  <Override PartName="/ppt/tags/tag5797.xml" ContentType="application/vnd.openxmlformats-officedocument.presentationml.tags+xml"/>
  <Override PartName="/ppt/tags/tag5798.xml" ContentType="application/vnd.openxmlformats-officedocument.presentationml.tags+xml"/>
  <Override PartName="/ppt/tags/tag579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00.xml" ContentType="application/vnd.openxmlformats-officedocument.presentationml.tags+xml"/>
  <Override PartName="/ppt/tags/tag5801.xml" ContentType="application/vnd.openxmlformats-officedocument.presentationml.tags+xml"/>
  <Override PartName="/ppt/tags/tag5802.xml" ContentType="application/vnd.openxmlformats-officedocument.presentationml.tags+xml"/>
  <Override PartName="/ppt/tags/tag5803.xml" ContentType="application/vnd.openxmlformats-officedocument.presentationml.tags+xml"/>
  <Override PartName="/ppt/tags/tag5804.xml" ContentType="application/vnd.openxmlformats-officedocument.presentationml.tags+xml"/>
  <Override PartName="/ppt/tags/tag5805.xml" ContentType="application/vnd.openxmlformats-officedocument.presentationml.tags+xml"/>
  <Override PartName="/ppt/tags/tag5806.xml" ContentType="application/vnd.openxmlformats-officedocument.presentationml.tags+xml"/>
  <Override PartName="/ppt/tags/tag5807.xml" ContentType="application/vnd.openxmlformats-officedocument.presentationml.tags+xml"/>
  <Override PartName="/ppt/tags/tag5808.xml" ContentType="application/vnd.openxmlformats-officedocument.presentationml.tags+xml"/>
  <Override PartName="/ppt/tags/tag5809.xml" ContentType="application/vnd.openxmlformats-officedocument.presentationml.tags+xml"/>
  <Override PartName="/ppt/tags/tag581.xml" ContentType="application/vnd.openxmlformats-officedocument.presentationml.tags+xml"/>
  <Override PartName="/ppt/tags/tag5810.xml" ContentType="application/vnd.openxmlformats-officedocument.presentationml.tags+xml"/>
  <Override PartName="/ppt/tags/tag5811.xml" ContentType="application/vnd.openxmlformats-officedocument.presentationml.tags+xml"/>
  <Override PartName="/ppt/tags/tag5812.xml" ContentType="application/vnd.openxmlformats-officedocument.presentationml.tags+xml"/>
  <Override PartName="/ppt/tags/tag5813.xml" ContentType="application/vnd.openxmlformats-officedocument.presentationml.tags+xml"/>
  <Override PartName="/ppt/tags/tag5814.xml" ContentType="application/vnd.openxmlformats-officedocument.presentationml.tags+xml"/>
  <Override PartName="/ppt/tags/tag5815.xml" ContentType="application/vnd.openxmlformats-officedocument.presentationml.tags+xml"/>
  <Override PartName="/ppt/tags/tag5816.xml" ContentType="application/vnd.openxmlformats-officedocument.presentationml.tags+xml"/>
  <Override PartName="/ppt/tags/tag5817.xml" ContentType="application/vnd.openxmlformats-officedocument.presentationml.tags+xml"/>
  <Override PartName="/ppt/tags/tag5818.xml" ContentType="application/vnd.openxmlformats-officedocument.presentationml.tags+xml"/>
  <Override PartName="/ppt/tags/tag5819.xml" ContentType="application/vnd.openxmlformats-officedocument.presentationml.tags+xml"/>
  <Override PartName="/ppt/tags/tag582.xml" ContentType="application/vnd.openxmlformats-officedocument.presentationml.tags+xml"/>
  <Override PartName="/ppt/tags/tag5820.xml" ContentType="application/vnd.openxmlformats-officedocument.presentationml.tags+xml"/>
  <Override PartName="/ppt/tags/tag5821.xml" ContentType="application/vnd.openxmlformats-officedocument.presentationml.tags+xml"/>
  <Override PartName="/ppt/tags/tag5822.xml" ContentType="application/vnd.openxmlformats-officedocument.presentationml.tags+xml"/>
  <Override PartName="/ppt/tags/tag5823.xml" ContentType="application/vnd.openxmlformats-officedocument.presentationml.tags+xml"/>
  <Override PartName="/ppt/tags/tag5824.xml" ContentType="application/vnd.openxmlformats-officedocument.presentationml.tags+xml"/>
  <Override PartName="/ppt/tags/tag5825.xml" ContentType="application/vnd.openxmlformats-officedocument.presentationml.tags+xml"/>
  <Override PartName="/ppt/tags/tag5826.xml" ContentType="application/vnd.openxmlformats-officedocument.presentationml.tags+xml"/>
  <Override PartName="/ppt/tags/tag5827.xml" ContentType="application/vnd.openxmlformats-officedocument.presentationml.tags+xml"/>
  <Override PartName="/ppt/tags/tag5828.xml" ContentType="application/vnd.openxmlformats-officedocument.presentationml.tags+xml"/>
  <Override PartName="/ppt/tags/tag5829.xml" ContentType="application/vnd.openxmlformats-officedocument.presentationml.tags+xml"/>
  <Override PartName="/ppt/tags/tag583.xml" ContentType="application/vnd.openxmlformats-officedocument.presentationml.tags+xml"/>
  <Override PartName="/ppt/tags/tag5830.xml" ContentType="application/vnd.openxmlformats-officedocument.presentationml.tags+xml"/>
  <Override PartName="/ppt/tags/tag5831.xml" ContentType="application/vnd.openxmlformats-officedocument.presentationml.tags+xml"/>
  <Override PartName="/ppt/tags/tag5832.xml" ContentType="application/vnd.openxmlformats-officedocument.presentationml.tags+xml"/>
  <Override PartName="/ppt/tags/tag5833.xml" ContentType="application/vnd.openxmlformats-officedocument.presentationml.tags+xml"/>
  <Override PartName="/ppt/tags/tag5834.xml" ContentType="application/vnd.openxmlformats-officedocument.presentationml.tags+xml"/>
  <Override PartName="/ppt/tags/tag5835.xml" ContentType="application/vnd.openxmlformats-officedocument.presentationml.tags+xml"/>
  <Override PartName="/ppt/tags/tag5836.xml" ContentType="application/vnd.openxmlformats-officedocument.presentationml.tags+xml"/>
  <Override PartName="/ppt/tags/tag5837.xml" ContentType="application/vnd.openxmlformats-officedocument.presentationml.tags+xml"/>
  <Override PartName="/ppt/tags/tag5838.xml" ContentType="application/vnd.openxmlformats-officedocument.presentationml.tags+xml"/>
  <Override PartName="/ppt/tags/tag5839.xml" ContentType="application/vnd.openxmlformats-officedocument.presentationml.tags+xml"/>
  <Override PartName="/ppt/tags/tag584.xml" ContentType="application/vnd.openxmlformats-officedocument.presentationml.tags+xml"/>
  <Override PartName="/ppt/tags/tag5840.xml" ContentType="application/vnd.openxmlformats-officedocument.presentationml.tags+xml"/>
  <Override PartName="/ppt/tags/tag5841.xml" ContentType="application/vnd.openxmlformats-officedocument.presentationml.tags+xml"/>
  <Override PartName="/ppt/tags/tag5842.xml" ContentType="application/vnd.openxmlformats-officedocument.presentationml.tags+xml"/>
  <Override PartName="/ppt/tags/tag5843.xml" ContentType="application/vnd.openxmlformats-officedocument.presentationml.tags+xml"/>
  <Override PartName="/ppt/tags/tag5844.xml" ContentType="application/vnd.openxmlformats-officedocument.presentationml.tags+xml"/>
  <Override PartName="/ppt/tags/tag5845.xml" ContentType="application/vnd.openxmlformats-officedocument.presentationml.tags+xml"/>
  <Override PartName="/ppt/tags/tag5846.xml" ContentType="application/vnd.openxmlformats-officedocument.presentationml.tags+xml"/>
  <Override PartName="/ppt/tags/tag5847.xml" ContentType="application/vnd.openxmlformats-officedocument.presentationml.tags+xml"/>
  <Override PartName="/ppt/tags/tag5848.xml" ContentType="application/vnd.openxmlformats-officedocument.presentationml.tags+xml"/>
  <Override PartName="/ppt/tags/tag5849.xml" ContentType="application/vnd.openxmlformats-officedocument.presentationml.tags+xml"/>
  <Override PartName="/ppt/tags/tag585.xml" ContentType="application/vnd.openxmlformats-officedocument.presentationml.tags+xml"/>
  <Override PartName="/ppt/tags/tag5850.xml" ContentType="application/vnd.openxmlformats-officedocument.presentationml.tags+xml"/>
  <Override PartName="/ppt/tags/tag5851.xml" ContentType="application/vnd.openxmlformats-officedocument.presentationml.tags+xml"/>
  <Override PartName="/ppt/tags/tag5852.xml" ContentType="application/vnd.openxmlformats-officedocument.presentationml.tags+xml"/>
  <Override PartName="/ppt/tags/tag5853.xml" ContentType="application/vnd.openxmlformats-officedocument.presentationml.tags+xml"/>
  <Override PartName="/ppt/tags/tag5854.xml" ContentType="application/vnd.openxmlformats-officedocument.presentationml.tags+xml"/>
  <Override PartName="/ppt/tags/tag5855.xml" ContentType="application/vnd.openxmlformats-officedocument.presentationml.tags+xml"/>
  <Override PartName="/ppt/tags/tag5856.xml" ContentType="application/vnd.openxmlformats-officedocument.presentationml.tags+xml"/>
  <Override PartName="/ppt/tags/tag5857.xml" ContentType="application/vnd.openxmlformats-officedocument.presentationml.tags+xml"/>
  <Override PartName="/ppt/tags/tag5858.xml" ContentType="application/vnd.openxmlformats-officedocument.presentationml.tags+xml"/>
  <Override PartName="/ppt/tags/tag5859.xml" ContentType="application/vnd.openxmlformats-officedocument.presentationml.tags+xml"/>
  <Override PartName="/ppt/tags/tag586.xml" ContentType="application/vnd.openxmlformats-officedocument.presentationml.tags+xml"/>
  <Override PartName="/ppt/tags/tag5860.xml" ContentType="application/vnd.openxmlformats-officedocument.presentationml.tags+xml"/>
  <Override PartName="/ppt/tags/tag5861.xml" ContentType="application/vnd.openxmlformats-officedocument.presentationml.tags+xml"/>
  <Override PartName="/ppt/tags/tag5862.xml" ContentType="application/vnd.openxmlformats-officedocument.presentationml.tags+xml"/>
  <Override PartName="/ppt/tags/tag5863.xml" ContentType="application/vnd.openxmlformats-officedocument.presentationml.tags+xml"/>
  <Override PartName="/ppt/tags/tag5864.xml" ContentType="application/vnd.openxmlformats-officedocument.presentationml.tags+xml"/>
  <Override PartName="/ppt/tags/tag5865.xml" ContentType="application/vnd.openxmlformats-officedocument.presentationml.tags+xml"/>
  <Override PartName="/ppt/tags/tag5866.xml" ContentType="application/vnd.openxmlformats-officedocument.presentationml.tags+xml"/>
  <Override PartName="/ppt/tags/tag5867.xml" ContentType="application/vnd.openxmlformats-officedocument.presentationml.tags+xml"/>
  <Override PartName="/ppt/tags/tag5868.xml" ContentType="application/vnd.openxmlformats-officedocument.presentationml.tags+xml"/>
  <Override PartName="/ppt/tags/tag5869.xml" ContentType="application/vnd.openxmlformats-officedocument.presentationml.tags+xml"/>
  <Override PartName="/ppt/tags/tag587.xml" ContentType="application/vnd.openxmlformats-officedocument.presentationml.tags+xml"/>
  <Override PartName="/ppt/tags/tag5870.xml" ContentType="application/vnd.openxmlformats-officedocument.presentationml.tags+xml"/>
  <Override PartName="/ppt/tags/tag5871.xml" ContentType="application/vnd.openxmlformats-officedocument.presentationml.tags+xml"/>
  <Override PartName="/ppt/tags/tag5872.xml" ContentType="application/vnd.openxmlformats-officedocument.presentationml.tags+xml"/>
  <Override PartName="/ppt/tags/tag5873.xml" ContentType="application/vnd.openxmlformats-officedocument.presentationml.tags+xml"/>
  <Override PartName="/ppt/tags/tag5874.xml" ContentType="application/vnd.openxmlformats-officedocument.presentationml.tags+xml"/>
  <Override PartName="/ppt/tags/tag5875.xml" ContentType="application/vnd.openxmlformats-officedocument.presentationml.tags+xml"/>
  <Override PartName="/ppt/tags/tag5876.xml" ContentType="application/vnd.openxmlformats-officedocument.presentationml.tags+xml"/>
  <Override PartName="/ppt/tags/tag5877.xml" ContentType="application/vnd.openxmlformats-officedocument.presentationml.tags+xml"/>
  <Override PartName="/ppt/tags/tag5878.xml" ContentType="application/vnd.openxmlformats-officedocument.presentationml.tags+xml"/>
  <Override PartName="/ppt/tags/tag5879.xml" ContentType="application/vnd.openxmlformats-officedocument.presentationml.tags+xml"/>
  <Override PartName="/ppt/tags/tag588.xml" ContentType="application/vnd.openxmlformats-officedocument.presentationml.tags+xml"/>
  <Override PartName="/ppt/tags/tag5880.xml" ContentType="application/vnd.openxmlformats-officedocument.presentationml.tags+xml"/>
  <Override PartName="/ppt/tags/tag5881.xml" ContentType="application/vnd.openxmlformats-officedocument.presentationml.tags+xml"/>
  <Override PartName="/ppt/tags/tag5882.xml" ContentType="application/vnd.openxmlformats-officedocument.presentationml.tags+xml"/>
  <Override PartName="/ppt/tags/tag5883.xml" ContentType="application/vnd.openxmlformats-officedocument.presentationml.tags+xml"/>
  <Override PartName="/ppt/tags/tag5884.xml" ContentType="application/vnd.openxmlformats-officedocument.presentationml.tags+xml"/>
  <Override PartName="/ppt/tags/tag5885.xml" ContentType="application/vnd.openxmlformats-officedocument.presentationml.tags+xml"/>
  <Override PartName="/ppt/tags/tag5886.xml" ContentType="application/vnd.openxmlformats-officedocument.presentationml.tags+xml"/>
  <Override PartName="/ppt/tags/tag5887.xml" ContentType="application/vnd.openxmlformats-officedocument.presentationml.tags+xml"/>
  <Override PartName="/ppt/tags/tag5888.xml" ContentType="application/vnd.openxmlformats-officedocument.presentationml.tags+xml"/>
  <Override PartName="/ppt/tags/tag5889.xml" ContentType="application/vnd.openxmlformats-officedocument.presentationml.tags+xml"/>
  <Override PartName="/ppt/tags/tag589.xml" ContentType="application/vnd.openxmlformats-officedocument.presentationml.tags+xml"/>
  <Override PartName="/ppt/tags/tag5890.xml" ContentType="application/vnd.openxmlformats-officedocument.presentationml.tags+xml"/>
  <Override PartName="/ppt/tags/tag5891.xml" ContentType="application/vnd.openxmlformats-officedocument.presentationml.tags+xml"/>
  <Override PartName="/ppt/tags/tag5892.xml" ContentType="application/vnd.openxmlformats-officedocument.presentationml.tags+xml"/>
  <Override PartName="/ppt/tags/tag5893.xml" ContentType="application/vnd.openxmlformats-officedocument.presentationml.tags+xml"/>
  <Override PartName="/ppt/tags/tag5894.xml" ContentType="application/vnd.openxmlformats-officedocument.presentationml.tags+xml"/>
  <Override PartName="/ppt/tags/tag5895.xml" ContentType="application/vnd.openxmlformats-officedocument.presentationml.tags+xml"/>
  <Override PartName="/ppt/tags/tag5896.xml" ContentType="application/vnd.openxmlformats-officedocument.presentationml.tags+xml"/>
  <Override PartName="/ppt/tags/tag5897.xml" ContentType="application/vnd.openxmlformats-officedocument.presentationml.tags+xml"/>
  <Override PartName="/ppt/tags/tag5898.xml" ContentType="application/vnd.openxmlformats-officedocument.presentationml.tags+xml"/>
  <Override PartName="/ppt/tags/tag589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00.xml" ContentType="application/vnd.openxmlformats-officedocument.presentationml.tags+xml"/>
  <Override PartName="/ppt/tags/tag5901.xml" ContentType="application/vnd.openxmlformats-officedocument.presentationml.tags+xml"/>
  <Override PartName="/ppt/tags/tag5902.xml" ContentType="application/vnd.openxmlformats-officedocument.presentationml.tags+xml"/>
  <Override PartName="/ppt/tags/tag5903.xml" ContentType="application/vnd.openxmlformats-officedocument.presentationml.tags+xml"/>
  <Override PartName="/ppt/tags/tag5904.xml" ContentType="application/vnd.openxmlformats-officedocument.presentationml.tags+xml"/>
  <Override PartName="/ppt/tags/tag5905.xml" ContentType="application/vnd.openxmlformats-officedocument.presentationml.tags+xml"/>
  <Override PartName="/ppt/tags/tag5906.xml" ContentType="application/vnd.openxmlformats-officedocument.presentationml.tags+xml"/>
  <Override PartName="/ppt/tags/tag5907.xml" ContentType="application/vnd.openxmlformats-officedocument.presentationml.tags+xml"/>
  <Override PartName="/ppt/tags/tag5908.xml" ContentType="application/vnd.openxmlformats-officedocument.presentationml.tags+xml"/>
  <Override PartName="/ppt/tags/tag5909.xml" ContentType="application/vnd.openxmlformats-officedocument.presentationml.tags+xml"/>
  <Override PartName="/ppt/tags/tag591.xml" ContentType="application/vnd.openxmlformats-officedocument.presentationml.tags+xml"/>
  <Override PartName="/ppt/tags/tag5910.xml" ContentType="application/vnd.openxmlformats-officedocument.presentationml.tags+xml"/>
  <Override PartName="/ppt/tags/tag5911.xml" ContentType="application/vnd.openxmlformats-officedocument.presentationml.tags+xml"/>
  <Override PartName="/ppt/tags/tag5912.xml" ContentType="application/vnd.openxmlformats-officedocument.presentationml.tags+xml"/>
  <Override PartName="/ppt/tags/tag5913.xml" ContentType="application/vnd.openxmlformats-officedocument.presentationml.tags+xml"/>
  <Override PartName="/ppt/tags/tag5914.xml" ContentType="application/vnd.openxmlformats-officedocument.presentationml.tags+xml"/>
  <Override PartName="/ppt/tags/tag5915.xml" ContentType="application/vnd.openxmlformats-officedocument.presentationml.tags+xml"/>
  <Override PartName="/ppt/tags/tag5916.xml" ContentType="application/vnd.openxmlformats-officedocument.presentationml.tags+xml"/>
  <Override PartName="/ppt/tags/tag5917.xml" ContentType="application/vnd.openxmlformats-officedocument.presentationml.tags+xml"/>
  <Override PartName="/ppt/tags/tag5918.xml" ContentType="application/vnd.openxmlformats-officedocument.presentationml.tags+xml"/>
  <Override PartName="/ppt/tags/tag5919.xml" ContentType="application/vnd.openxmlformats-officedocument.presentationml.tags+xml"/>
  <Override PartName="/ppt/tags/tag592.xml" ContentType="application/vnd.openxmlformats-officedocument.presentationml.tags+xml"/>
  <Override PartName="/ppt/tags/tag5920.xml" ContentType="application/vnd.openxmlformats-officedocument.presentationml.tags+xml"/>
  <Override PartName="/ppt/tags/tag5921.xml" ContentType="application/vnd.openxmlformats-officedocument.presentationml.tags+xml"/>
  <Override PartName="/ppt/tags/tag5922.xml" ContentType="application/vnd.openxmlformats-officedocument.presentationml.tags+xml"/>
  <Override PartName="/ppt/tags/tag5923.xml" ContentType="application/vnd.openxmlformats-officedocument.presentationml.tags+xml"/>
  <Override PartName="/ppt/tags/tag5924.xml" ContentType="application/vnd.openxmlformats-officedocument.presentationml.tags+xml"/>
  <Override PartName="/ppt/tags/tag5925.xml" ContentType="application/vnd.openxmlformats-officedocument.presentationml.tags+xml"/>
  <Override PartName="/ppt/tags/tag5926.xml" ContentType="application/vnd.openxmlformats-officedocument.presentationml.tags+xml"/>
  <Override PartName="/ppt/tags/tag5927.xml" ContentType="application/vnd.openxmlformats-officedocument.presentationml.tags+xml"/>
  <Override PartName="/ppt/tags/tag5928.xml" ContentType="application/vnd.openxmlformats-officedocument.presentationml.tags+xml"/>
  <Override PartName="/ppt/tags/tag5929.xml" ContentType="application/vnd.openxmlformats-officedocument.presentationml.tags+xml"/>
  <Override PartName="/ppt/tags/tag593.xml" ContentType="application/vnd.openxmlformats-officedocument.presentationml.tags+xml"/>
  <Override PartName="/ppt/tags/tag5930.xml" ContentType="application/vnd.openxmlformats-officedocument.presentationml.tags+xml"/>
  <Override PartName="/ppt/tags/tag5931.xml" ContentType="application/vnd.openxmlformats-officedocument.presentationml.tags+xml"/>
  <Override PartName="/ppt/tags/tag5932.xml" ContentType="application/vnd.openxmlformats-officedocument.presentationml.tags+xml"/>
  <Override PartName="/ppt/tags/tag5933.xml" ContentType="application/vnd.openxmlformats-officedocument.presentationml.tags+xml"/>
  <Override PartName="/ppt/tags/tag5934.xml" ContentType="application/vnd.openxmlformats-officedocument.presentationml.tags+xml"/>
  <Override PartName="/ppt/tags/tag5935.xml" ContentType="application/vnd.openxmlformats-officedocument.presentationml.tags+xml"/>
  <Override PartName="/ppt/tags/tag5936.xml" ContentType="application/vnd.openxmlformats-officedocument.presentationml.tags+xml"/>
  <Override PartName="/ppt/tags/tag5937.xml" ContentType="application/vnd.openxmlformats-officedocument.presentationml.tags+xml"/>
  <Override PartName="/ppt/tags/tag5938.xml" ContentType="application/vnd.openxmlformats-officedocument.presentationml.tags+xml"/>
  <Override PartName="/ppt/tags/tag5939.xml" ContentType="application/vnd.openxmlformats-officedocument.presentationml.tags+xml"/>
  <Override PartName="/ppt/tags/tag594.xml" ContentType="application/vnd.openxmlformats-officedocument.presentationml.tags+xml"/>
  <Override PartName="/ppt/tags/tag5940.xml" ContentType="application/vnd.openxmlformats-officedocument.presentationml.tags+xml"/>
  <Override PartName="/ppt/tags/tag5941.xml" ContentType="application/vnd.openxmlformats-officedocument.presentationml.tags+xml"/>
  <Override PartName="/ppt/tags/tag5942.xml" ContentType="application/vnd.openxmlformats-officedocument.presentationml.tags+xml"/>
  <Override PartName="/ppt/tags/tag5943.xml" ContentType="application/vnd.openxmlformats-officedocument.presentationml.tags+xml"/>
  <Override PartName="/ppt/tags/tag5944.xml" ContentType="application/vnd.openxmlformats-officedocument.presentationml.tags+xml"/>
  <Override PartName="/ppt/tags/tag5945.xml" ContentType="application/vnd.openxmlformats-officedocument.presentationml.tags+xml"/>
  <Override PartName="/ppt/tags/tag5946.xml" ContentType="application/vnd.openxmlformats-officedocument.presentationml.tags+xml"/>
  <Override PartName="/ppt/tags/tag5947.xml" ContentType="application/vnd.openxmlformats-officedocument.presentationml.tags+xml"/>
  <Override PartName="/ppt/tags/tag5948.xml" ContentType="application/vnd.openxmlformats-officedocument.presentationml.tags+xml"/>
  <Override PartName="/ppt/tags/tag5949.xml" ContentType="application/vnd.openxmlformats-officedocument.presentationml.tags+xml"/>
  <Override PartName="/ppt/tags/tag595.xml" ContentType="application/vnd.openxmlformats-officedocument.presentationml.tags+xml"/>
  <Override PartName="/ppt/tags/tag5950.xml" ContentType="application/vnd.openxmlformats-officedocument.presentationml.tags+xml"/>
  <Override PartName="/ppt/tags/tag5951.xml" ContentType="application/vnd.openxmlformats-officedocument.presentationml.tags+xml"/>
  <Override PartName="/ppt/tags/tag5952.xml" ContentType="application/vnd.openxmlformats-officedocument.presentationml.tags+xml"/>
  <Override PartName="/ppt/tags/tag5953.xml" ContentType="application/vnd.openxmlformats-officedocument.presentationml.tags+xml"/>
  <Override PartName="/ppt/tags/tag5954.xml" ContentType="application/vnd.openxmlformats-officedocument.presentationml.tags+xml"/>
  <Override PartName="/ppt/tags/tag5955.xml" ContentType="application/vnd.openxmlformats-officedocument.presentationml.tags+xml"/>
  <Override PartName="/ppt/tags/tag5956.xml" ContentType="application/vnd.openxmlformats-officedocument.presentationml.tags+xml"/>
  <Override PartName="/ppt/tags/tag5957.xml" ContentType="application/vnd.openxmlformats-officedocument.presentationml.tags+xml"/>
  <Override PartName="/ppt/tags/tag5958.xml" ContentType="application/vnd.openxmlformats-officedocument.presentationml.tags+xml"/>
  <Override PartName="/ppt/tags/tag5959.xml" ContentType="application/vnd.openxmlformats-officedocument.presentationml.tags+xml"/>
  <Override PartName="/ppt/tags/tag596.xml" ContentType="application/vnd.openxmlformats-officedocument.presentationml.tags+xml"/>
  <Override PartName="/ppt/tags/tag5960.xml" ContentType="application/vnd.openxmlformats-officedocument.presentationml.tags+xml"/>
  <Override PartName="/ppt/tags/tag5961.xml" ContentType="application/vnd.openxmlformats-officedocument.presentationml.tags+xml"/>
  <Override PartName="/ppt/tags/tag5962.xml" ContentType="application/vnd.openxmlformats-officedocument.presentationml.tags+xml"/>
  <Override PartName="/ppt/tags/tag5963.xml" ContentType="application/vnd.openxmlformats-officedocument.presentationml.tags+xml"/>
  <Override PartName="/ppt/tags/tag5964.xml" ContentType="application/vnd.openxmlformats-officedocument.presentationml.tags+xml"/>
  <Override PartName="/ppt/tags/tag5965.xml" ContentType="application/vnd.openxmlformats-officedocument.presentationml.tags+xml"/>
  <Override PartName="/ppt/tags/tag5966.xml" ContentType="application/vnd.openxmlformats-officedocument.presentationml.tags+xml"/>
  <Override PartName="/ppt/tags/tag5967.xml" ContentType="application/vnd.openxmlformats-officedocument.presentationml.tags+xml"/>
  <Override PartName="/ppt/tags/tag5968.xml" ContentType="application/vnd.openxmlformats-officedocument.presentationml.tags+xml"/>
  <Override PartName="/ppt/tags/tag5969.xml" ContentType="application/vnd.openxmlformats-officedocument.presentationml.tags+xml"/>
  <Override PartName="/ppt/tags/tag597.xml" ContentType="application/vnd.openxmlformats-officedocument.presentationml.tags+xml"/>
  <Override PartName="/ppt/tags/tag5970.xml" ContentType="application/vnd.openxmlformats-officedocument.presentationml.tags+xml"/>
  <Override PartName="/ppt/tags/tag5971.xml" ContentType="application/vnd.openxmlformats-officedocument.presentationml.tags+xml"/>
  <Override PartName="/ppt/tags/tag5972.xml" ContentType="application/vnd.openxmlformats-officedocument.presentationml.tags+xml"/>
  <Override PartName="/ppt/tags/tag5973.xml" ContentType="application/vnd.openxmlformats-officedocument.presentationml.tags+xml"/>
  <Override PartName="/ppt/tags/tag5974.xml" ContentType="application/vnd.openxmlformats-officedocument.presentationml.tags+xml"/>
  <Override PartName="/ppt/tags/tag5975.xml" ContentType="application/vnd.openxmlformats-officedocument.presentationml.tags+xml"/>
  <Override PartName="/ppt/tags/tag5976.xml" ContentType="application/vnd.openxmlformats-officedocument.presentationml.tags+xml"/>
  <Override PartName="/ppt/tags/tag5977.xml" ContentType="application/vnd.openxmlformats-officedocument.presentationml.tags+xml"/>
  <Override PartName="/ppt/tags/tag5978.xml" ContentType="application/vnd.openxmlformats-officedocument.presentationml.tags+xml"/>
  <Override PartName="/ppt/tags/tag5979.xml" ContentType="application/vnd.openxmlformats-officedocument.presentationml.tags+xml"/>
  <Override PartName="/ppt/tags/tag598.xml" ContentType="application/vnd.openxmlformats-officedocument.presentationml.tags+xml"/>
  <Override PartName="/ppt/tags/tag5980.xml" ContentType="application/vnd.openxmlformats-officedocument.presentationml.tags+xml"/>
  <Override PartName="/ppt/tags/tag5981.xml" ContentType="application/vnd.openxmlformats-officedocument.presentationml.tags+xml"/>
  <Override PartName="/ppt/tags/tag5982.xml" ContentType="application/vnd.openxmlformats-officedocument.presentationml.tags+xml"/>
  <Override PartName="/ppt/tags/tag5983.xml" ContentType="application/vnd.openxmlformats-officedocument.presentationml.tags+xml"/>
  <Override PartName="/ppt/tags/tag5984.xml" ContentType="application/vnd.openxmlformats-officedocument.presentationml.tags+xml"/>
  <Override PartName="/ppt/tags/tag5985.xml" ContentType="application/vnd.openxmlformats-officedocument.presentationml.tags+xml"/>
  <Override PartName="/ppt/tags/tag5986.xml" ContentType="application/vnd.openxmlformats-officedocument.presentationml.tags+xml"/>
  <Override PartName="/ppt/tags/tag5987.xml" ContentType="application/vnd.openxmlformats-officedocument.presentationml.tags+xml"/>
  <Override PartName="/ppt/tags/tag5988.xml" ContentType="application/vnd.openxmlformats-officedocument.presentationml.tags+xml"/>
  <Override PartName="/ppt/tags/tag5989.xml" ContentType="application/vnd.openxmlformats-officedocument.presentationml.tags+xml"/>
  <Override PartName="/ppt/tags/tag599.xml" ContentType="application/vnd.openxmlformats-officedocument.presentationml.tags+xml"/>
  <Override PartName="/ppt/tags/tag5990.xml" ContentType="application/vnd.openxmlformats-officedocument.presentationml.tags+xml"/>
  <Override PartName="/ppt/tags/tag5991.xml" ContentType="application/vnd.openxmlformats-officedocument.presentationml.tags+xml"/>
  <Override PartName="/ppt/tags/tag5992.xml" ContentType="application/vnd.openxmlformats-officedocument.presentationml.tags+xml"/>
  <Override PartName="/ppt/tags/tag5993.xml" ContentType="application/vnd.openxmlformats-officedocument.presentationml.tags+xml"/>
  <Override PartName="/ppt/tags/tag5994.xml" ContentType="application/vnd.openxmlformats-officedocument.presentationml.tags+xml"/>
  <Override PartName="/ppt/tags/tag5995.xml" ContentType="application/vnd.openxmlformats-officedocument.presentationml.tags+xml"/>
  <Override PartName="/ppt/tags/tag5996.xml" ContentType="application/vnd.openxmlformats-officedocument.presentationml.tags+xml"/>
  <Override PartName="/ppt/tags/tag5997.xml" ContentType="application/vnd.openxmlformats-officedocument.presentationml.tags+xml"/>
  <Override PartName="/ppt/tags/tag5998.xml" ContentType="application/vnd.openxmlformats-officedocument.presentationml.tags+xml"/>
  <Override PartName="/ppt/tags/tag59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00.xml" ContentType="application/vnd.openxmlformats-officedocument.presentationml.tags+xml"/>
  <Override PartName="/ppt/tags/tag6001.xml" ContentType="application/vnd.openxmlformats-officedocument.presentationml.tags+xml"/>
  <Override PartName="/ppt/tags/tag6002.xml" ContentType="application/vnd.openxmlformats-officedocument.presentationml.tags+xml"/>
  <Override PartName="/ppt/tags/tag6003.xml" ContentType="application/vnd.openxmlformats-officedocument.presentationml.tags+xml"/>
  <Override PartName="/ppt/tags/tag6004.xml" ContentType="application/vnd.openxmlformats-officedocument.presentationml.tags+xml"/>
  <Override PartName="/ppt/tags/tag6005.xml" ContentType="application/vnd.openxmlformats-officedocument.presentationml.tags+xml"/>
  <Override PartName="/ppt/tags/tag6006.xml" ContentType="application/vnd.openxmlformats-officedocument.presentationml.tags+xml"/>
  <Override PartName="/ppt/tags/tag6007.xml" ContentType="application/vnd.openxmlformats-officedocument.presentationml.tags+xml"/>
  <Override PartName="/ppt/tags/tag6008.xml" ContentType="application/vnd.openxmlformats-officedocument.presentationml.tags+xml"/>
  <Override PartName="/ppt/tags/tag6009.xml" ContentType="application/vnd.openxmlformats-officedocument.presentationml.tags+xml"/>
  <Override PartName="/ppt/tags/tag601.xml" ContentType="application/vnd.openxmlformats-officedocument.presentationml.tags+xml"/>
  <Override PartName="/ppt/tags/tag6010.xml" ContentType="application/vnd.openxmlformats-officedocument.presentationml.tags+xml"/>
  <Override PartName="/ppt/tags/tag6011.xml" ContentType="application/vnd.openxmlformats-officedocument.presentationml.tags+xml"/>
  <Override PartName="/ppt/tags/tag6012.xml" ContentType="application/vnd.openxmlformats-officedocument.presentationml.tags+xml"/>
  <Override PartName="/ppt/tags/tag6013.xml" ContentType="application/vnd.openxmlformats-officedocument.presentationml.tags+xml"/>
  <Override PartName="/ppt/tags/tag6014.xml" ContentType="application/vnd.openxmlformats-officedocument.presentationml.tags+xml"/>
  <Override PartName="/ppt/tags/tag6015.xml" ContentType="application/vnd.openxmlformats-officedocument.presentationml.tags+xml"/>
  <Override PartName="/ppt/tags/tag6016.xml" ContentType="application/vnd.openxmlformats-officedocument.presentationml.tags+xml"/>
  <Override PartName="/ppt/tags/tag6017.xml" ContentType="application/vnd.openxmlformats-officedocument.presentationml.tags+xml"/>
  <Override PartName="/ppt/tags/tag6018.xml" ContentType="application/vnd.openxmlformats-officedocument.presentationml.tags+xml"/>
  <Override PartName="/ppt/tags/tag6019.xml" ContentType="application/vnd.openxmlformats-officedocument.presentationml.tags+xml"/>
  <Override PartName="/ppt/tags/tag602.xml" ContentType="application/vnd.openxmlformats-officedocument.presentationml.tags+xml"/>
  <Override PartName="/ppt/tags/tag6020.xml" ContentType="application/vnd.openxmlformats-officedocument.presentationml.tags+xml"/>
  <Override PartName="/ppt/tags/tag6021.xml" ContentType="application/vnd.openxmlformats-officedocument.presentationml.tags+xml"/>
  <Override PartName="/ppt/tags/tag6022.xml" ContentType="application/vnd.openxmlformats-officedocument.presentationml.tags+xml"/>
  <Override PartName="/ppt/tags/tag6023.xml" ContentType="application/vnd.openxmlformats-officedocument.presentationml.tags+xml"/>
  <Override PartName="/ppt/tags/tag6024.xml" ContentType="application/vnd.openxmlformats-officedocument.presentationml.tags+xml"/>
  <Override PartName="/ppt/tags/tag6025.xml" ContentType="application/vnd.openxmlformats-officedocument.presentationml.tags+xml"/>
  <Override PartName="/ppt/tags/tag6026.xml" ContentType="application/vnd.openxmlformats-officedocument.presentationml.tags+xml"/>
  <Override PartName="/ppt/tags/tag6027.xml" ContentType="application/vnd.openxmlformats-officedocument.presentationml.tags+xml"/>
  <Override PartName="/ppt/tags/tag6028.xml" ContentType="application/vnd.openxmlformats-officedocument.presentationml.tags+xml"/>
  <Override PartName="/ppt/tags/tag6029.xml" ContentType="application/vnd.openxmlformats-officedocument.presentationml.tags+xml"/>
  <Override PartName="/ppt/tags/tag603.xml" ContentType="application/vnd.openxmlformats-officedocument.presentationml.tags+xml"/>
  <Override PartName="/ppt/tags/tag6030.xml" ContentType="application/vnd.openxmlformats-officedocument.presentationml.tags+xml"/>
  <Override PartName="/ppt/tags/tag6031.xml" ContentType="application/vnd.openxmlformats-officedocument.presentationml.tags+xml"/>
  <Override PartName="/ppt/tags/tag6032.xml" ContentType="application/vnd.openxmlformats-officedocument.presentationml.tags+xml"/>
  <Override PartName="/ppt/tags/tag6033.xml" ContentType="application/vnd.openxmlformats-officedocument.presentationml.tags+xml"/>
  <Override PartName="/ppt/tags/tag6034.xml" ContentType="application/vnd.openxmlformats-officedocument.presentationml.tags+xml"/>
  <Override PartName="/ppt/tags/tag6035.xml" ContentType="application/vnd.openxmlformats-officedocument.presentationml.tags+xml"/>
  <Override PartName="/ppt/tags/tag6036.xml" ContentType="application/vnd.openxmlformats-officedocument.presentationml.tags+xml"/>
  <Override PartName="/ppt/tags/tag6037.xml" ContentType="application/vnd.openxmlformats-officedocument.presentationml.tags+xml"/>
  <Override PartName="/ppt/tags/tag6038.xml" ContentType="application/vnd.openxmlformats-officedocument.presentationml.tags+xml"/>
  <Override PartName="/ppt/tags/tag6039.xml" ContentType="application/vnd.openxmlformats-officedocument.presentationml.tags+xml"/>
  <Override PartName="/ppt/tags/tag604.xml" ContentType="application/vnd.openxmlformats-officedocument.presentationml.tags+xml"/>
  <Override PartName="/ppt/tags/tag6040.xml" ContentType="application/vnd.openxmlformats-officedocument.presentationml.tags+xml"/>
  <Override PartName="/ppt/tags/tag6041.xml" ContentType="application/vnd.openxmlformats-officedocument.presentationml.tags+xml"/>
  <Override PartName="/ppt/tags/tag6042.xml" ContentType="application/vnd.openxmlformats-officedocument.presentationml.tags+xml"/>
  <Override PartName="/ppt/tags/tag6043.xml" ContentType="application/vnd.openxmlformats-officedocument.presentationml.tags+xml"/>
  <Override PartName="/ppt/tags/tag6044.xml" ContentType="application/vnd.openxmlformats-officedocument.presentationml.tags+xml"/>
  <Override PartName="/ppt/tags/tag6045.xml" ContentType="application/vnd.openxmlformats-officedocument.presentationml.tags+xml"/>
  <Override PartName="/ppt/tags/tag6046.xml" ContentType="application/vnd.openxmlformats-officedocument.presentationml.tags+xml"/>
  <Override PartName="/ppt/tags/tag6047.xml" ContentType="application/vnd.openxmlformats-officedocument.presentationml.tags+xml"/>
  <Override PartName="/ppt/tags/tag6048.xml" ContentType="application/vnd.openxmlformats-officedocument.presentationml.tags+xml"/>
  <Override PartName="/ppt/tags/tag6049.xml" ContentType="application/vnd.openxmlformats-officedocument.presentationml.tags+xml"/>
  <Override PartName="/ppt/tags/tag605.xml" ContentType="application/vnd.openxmlformats-officedocument.presentationml.tags+xml"/>
  <Override PartName="/ppt/tags/tag6050.xml" ContentType="application/vnd.openxmlformats-officedocument.presentationml.tags+xml"/>
  <Override PartName="/ppt/tags/tag6051.xml" ContentType="application/vnd.openxmlformats-officedocument.presentationml.tags+xml"/>
  <Override PartName="/ppt/tags/tag6052.xml" ContentType="application/vnd.openxmlformats-officedocument.presentationml.tags+xml"/>
  <Override PartName="/ppt/tags/tag6053.xml" ContentType="application/vnd.openxmlformats-officedocument.presentationml.tags+xml"/>
  <Override PartName="/ppt/tags/tag6054.xml" ContentType="application/vnd.openxmlformats-officedocument.presentationml.tags+xml"/>
  <Override PartName="/ppt/tags/tag6055.xml" ContentType="application/vnd.openxmlformats-officedocument.presentationml.tags+xml"/>
  <Override PartName="/ppt/tags/tag6056.xml" ContentType="application/vnd.openxmlformats-officedocument.presentationml.tags+xml"/>
  <Override PartName="/ppt/tags/tag6057.xml" ContentType="application/vnd.openxmlformats-officedocument.presentationml.tags+xml"/>
  <Override PartName="/ppt/tags/tag6058.xml" ContentType="application/vnd.openxmlformats-officedocument.presentationml.tags+xml"/>
  <Override PartName="/ppt/tags/tag6059.xml" ContentType="application/vnd.openxmlformats-officedocument.presentationml.tags+xml"/>
  <Override PartName="/ppt/tags/tag606.xml" ContentType="application/vnd.openxmlformats-officedocument.presentationml.tags+xml"/>
  <Override PartName="/ppt/tags/tag6060.xml" ContentType="application/vnd.openxmlformats-officedocument.presentationml.tags+xml"/>
  <Override PartName="/ppt/tags/tag6061.xml" ContentType="application/vnd.openxmlformats-officedocument.presentationml.tags+xml"/>
  <Override PartName="/ppt/tags/tag6062.xml" ContentType="application/vnd.openxmlformats-officedocument.presentationml.tags+xml"/>
  <Override PartName="/ppt/tags/tag6063.xml" ContentType="application/vnd.openxmlformats-officedocument.presentationml.tags+xml"/>
  <Override PartName="/ppt/tags/tag6064.xml" ContentType="application/vnd.openxmlformats-officedocument.presentationml.tags+xml"/>
  <Override PartName="/ppt/tags/tag6065.xml" ContentType="application/vnd.openxmlformats-officedocument.presentationml.tags+xml"/>
  <Override PartName="/ppt/tags/tag6066.xml" ContentType="application/vnd.openxmlformats-officedocument.presentationml.tags+xml"/>
  <Override PartName="/ppt/tags/tag6067.xml" ContentType="application/vnd.openxmlformats-officedocument.presentationml.tags+xml"/>
  <Override PartName="/ppt/tags/tag6068.xml" ContentType="application/vnd.openxmlformats-officedocument.presentationml.tags+xml"/>
  <Override PartName="/ppt/tags/tag6069.xml" ContentType="application/vnd.openxmlformats-officedocument.presentationml.tags+xml"/>
  <Override PartName="/ppt/tags/tag607.xml" ContentType="application/vnd.openxmlformats-officedocument.presentationml.tags+xml"/>
  <Override PartName="/ppt/tags/tag6070.xml" ContentType="application/vnd.openxmlformats-officedocument.presentationml.tags+xml"/>
  <Override PartName="/ppt/tags/tag6071.xml" ContentType="application/vnd.openxmlformats-officedocument.presentationml.tags+xml"/>
  <Override PartName="/ppt/tags/tag6072.xml" ContentType="application/vnd.openxmlformats-officedocument.presentationml.tags+xml"/>
  <Override PartName="/ppt/tags/tag6073.xml" ContentType="application/vnd.openxmlformats-officedocument.presentationml.tags+xml"/>
  <Override PartName="/ppt/tags/tag6074.xml" ContentType="application/vnd.openxmlformats-officedocument.presentationml.tags+xml"/>
  <Override PartName="/ppt/tags/tag6075.xml" ContentType="application/vnd.openxmlformats-officedocument.presentationml.tags+xml"/>
  <Override PartName="/ppt/tags/tag6076.xml" ContentType="application/vnd.openxmlformats-officedocument.presentationml.tags+xml"/>
  <Override PartName="/ppt/tags/tag6077.xml" ContentType="application/vnd.openxmlformats-officedocument.presentationml.tags+xml"/>
  <Override PartName="/ppt/tags/tag6078.xml" ContentType="application/vnd.openxmlformats-officedocument.presentationml.tags+xml"/>
  <Override PartName="/ppt/tags/tag6079.xml" ContentType="application/vnd.openxmlformats-officedocument.presentationml.tags+xml"/>
  <Override PartName="/ppt/tags/tag608.xml" ContentType="application/vnd.openxmlformats-officedocument.presentationml.tags+xml"/>
  <Override PartName="/ppt/tags/tag6080.xml" ContentType="application/vnd.openxmlformats-officedocument.presentationml.tags+xml"/>
  <Override PartName="/ppt/tags/tag6081.xml" ContentType="application/vnd.openxmlformats-officedocument.presentationml.tags+xml"/>
  <Override PartName="/ppt/tags/tag6082.xml" ContentType="application/vnd.openxmlformats-officedocument.presentationml.tags+xml"/>
  <Override PartName="/ppt/tags/tag6083.xml" ContentType="application/vnd.openxmlformats-officedocument.presentationml.tags+xml"/>
  <Override PartName="/ppt/tags/tag6084.xml" ContentType="application/vnd.openxmlformats-officedocument.presentationml.tags+xml"/>
  <Override PartName="/ppt/tags/tag6085.xml" ContentType="application/vnd.openxmlformats-officedocument.presentationml.tags+xml"/>
  <Override PartName="/ppt/tags/tag6086.xml" ContentType="application/vnd.openxmlformats-officedocument.presentationml.tags+xml"/>
  <Override PartName="/ppt/tags/tag6087.xml" ContentType="application/vnd.openxmlformats-officedocument.presentationml.tags+xml"/>
  <Override PartName="/ppt/tags/tag6088.xml" ContentType="application/vnd.openxmlformats-officedocument.presentationml.tags+xml"/>
  <Override PartName="/ppt/tags/tag6089.xml" ContentType="application/vnd.openxmlformats-officedocument.presentationml.tags+xml"/>
  <Override PartName="/ppt/tags/tag609.xml" ContentType="application/vnd.openxmlformats-officedocument.presentationml.tags+xml"/>
  <Override PartName="/ppt/tags/tag6090.xml" ContentType="application/vnd.openxmlformats-officedocument.presentationml.tags+xml"/>
  <Override PartName="/ppt/tags/tag6091.xml" ContentType="application/vnd.openxmlformats-officedocument.presentationml.tags+xml"/>
  <Override PartName="/ppt/tags/tag6092.xml" ContentType="application/vnd.openxmlformats-officedocument.presentationml.tags+xml"/>
  <Override PartName="/ppt/tags/tag6093.xml" ContentType="application/vnd.openxmlformats-officedocument.presentationml.tags+xml"/>
  <Override PartName="/ppt/tags/tag6094.xml" ContentType="application/vnd.openxmlformats-officedocument.presentationml.tags+xml"/>
  <Override PartName="/ppt/tags/tag6095.xml" ContentType="application/vnd.openxmlformats-officedocument.presentationml.tags+xml"/>
  <Override PartName="/ppt/tags/tag6096.xml" ContentType="application/vnd.openxmlformats-officedocument.presentationml.tags+xml"/>
  <Override PartName="/ppt/tags/tag6097.xml" ContentType="application/vnd.openxmlformats-officedocument.presentationml.tags+xml"/>
  <Override PartName="/ppt/tags/tag6098.xml" ContentType="application/vnd.openxmlformats-officedocument.presentationml.tags+xml"/>
  <Override PartName="/ppt/tags/tag609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00.xml" ContentType="application/vnd.openxmlformats-officedocument.presentationml.tags+xml"/>
  <Override PartName="/ppt/tags/tag6101.xml" ContentType="application/vnd.openxmlformats-officedocument.presentationml.tags+xml"/>
  <Override PartName="/ppt/tags/tag6102.xml" ContentType="application/vnd.openxmlformats-officedocument.presentationml.tags+xml"/>
  <Override PartName="/ppt/tags/tag6103.xml" ContentType="application/vnd.openxmlformats-officedocument.presentationml.tags+xml"/>
  <Override PartName="/ppt/tags/tag6104.xml" ContentType="application/vnd.openxmlformats-officedocument.presentationml.tags+xml"/>
  <Override PartName="/ppt/tags/tag6105.xml" ContentType="application/vnd.openxmlformats-officedocument.presentationml.tags+xml"/>
  <Override PartName="/ppt/tags/tag6106.xml" ContentType="application/vnd.openxmlformats-officedocument.presentationml.tags+xml"/>
  <Override PartName="/ppt/tags/tag6107.xml" ContentType="application/vnd.openxmlformats-officedocument.presentationml.tags+xml"/>
  <Override PartName="/ppt/tags/tag6108.xml" ContentType="application/vnd.openxmlformats-officedocument.presentationml.tags+xml"/>
  <Override PartName="/ppt/tags/tag6109.xml" ContentType="application/vnd.openxmlformats-officedocument.presentationml.tags+xml"/>
  <Override PartName="/ppt/tags/tag611.xml" ContentType="application/vnd.openxmlformats-officedocument.presentationml.tags+xml"/>
  <Override PartName="/ppt/tags/tag6110.xml" ContentType="application/vnd.openxmlformats-officedocument.presentationml.tags+xml"/>
  <Override PartName="/ppt/tags/tag6111.xml" ContentType="application/vnd.openxmlformats-officedocument.presentationml.tags+xml"/>
  <Override PartName="/ppt/tags/tag6112.xml" ContentType="application/vnd.openxmlformats-officedocument.presentationml.tags+xml"/>
  <Override PartName="/ppt/tags/tag6113.xml" ContentType="application/vnd.openxmlformats-officedocument.presentationml.tags+xml"/>
  <Override PartName="/ppt/tags/tag6114.xml" ContentType="application/vnd.openxmlformats-officedocument.presentationml.tags+xml"/>
  <Override PartName="/ppt/tags/tag6115.xml" ContentType="application/vnd.openxmlformats-officedocument.presentationml.tags+xml"/>
  <Override PartName="/ppt/tags/tag6116.xml" ContentType="application/vnd.openxmlformats-officedocument.presentationml.tags+xml"/>
  <Override PartName="/ppt/tags/tag6117.xml" ContentType="application/vnd.openxmlformats-officedocument.presentationml.tags+xml"/>
  <Override PartName="/ppt/tags/tag6118.xml" ContentType="application/vnd.openxmlformats-officedocument.presentationml.tags+xml"/>
  <Override PartName="/ppt/tags/tag6119.xml" ContentType="application/vnd.openxmlformats-officedocument.presentationml.tags+xml"/>
  <Override PartName="/ppt/tags/tag612.xml" ContentType="application/vnd.openxmlformats-officedocument.presentationml.tags+xml"/>
  <Override PartName="/ppt/tags/tag6120.xml" ContentType="application/vnd.openxmlformats-officedocument.presentationml.tags+xml"/>
  <Override PartName="/ppt/tags/tag6121.xml" ContentType="application/vnd.openxmlformats-officedocument.presentationml.tags+xml"/>
  <Override PartName="/ppt/tags/tag6122.xml" ContentType="application/vnd.openxmlformats-officedocument.presentationml.tags+xml"/>
  <Override PartName="/ppt/tags/tag6123.xml" ContentType="application/vnd.openxmlformats-officedocument.presentationml.tags+xml"/>
  <Override PartName="/ppt/tags/tag6124.xml" ContentType="application/vnd.openxmlformats-officedocument.presentationml.tags+xml"/>
  <Override PartName="/ppt/tags/tag6125.xml" ContentType="application/vnd.openxmlformats-officedocument.presentationml.tags+xml"/>
  <Override PartName="/ppt/tags/tag6126.xml" ContentType="application/vnd.openxmlformats-officedocument.presentationml.tags+xml"/>
  <Override PartName="/ppt/tags/tag6127.xml" ContentType="application/vnd.openxmlformats-officedocument.presentationml.tags+xml"/>
  <Override PartName="/ppt/tags/tag6128.xml" ContentType="application/vnd.openxmlformats-officedocument.presentationml.tags+xml"/>
  <Override PartName="/ppt/tags/tag6129.xml" ContentType="application/vnd.openxmlformats-officedocument.presentationml.tags+xml"/>
  <Override PartName="/ppt/tags/tag613.xml" ContentType="application/vnd.openxmlformats-officedocument.presentationml.tags+xml"/>
  <Override PartName="/ppt/tags/tag6130.xml" ContentType="application/vnd.openxmlformats-officedocument.presentationml.tags+xml"/>
  <Override PartName="/ppt/tags/tag6131.xml" ContentType="application/vnd.openxmlformats-officedocument.presentationml.tags+xml"/>
  <Override PartName="/ppt/tags/tag6132.xml" ContentType="application/vnd.openxmlformats-officedocument.presentationml.tags+xml"/>
  <Override PartName="/ppt/tags/tag6133.xml" ContentType="application/vnd.openxmlformats-officedocument.presentationml.tags+xml"/>
  <Override PartName="/ppt/tags/tag6134.xml" ContentType="application/vnd.openxmlformats-officedocument.presentationml.tags+xml"/>
  <Override PartName="/ppt/tags/tag6135.xml" ContentType="application/vnd.openxmlformats-officedocument.presentationml.tags+xml"/>
  <Override PartName="/ppt/tags/tag6136.xml" ContentType="application/vnd.openxmlformats-officedocument.presentationml.tags+xml"/>
  <Override PartName="/ppt/tags/tag6137.xml" ContentType="application/vnd.openxmlformats-officedocument.presentationml.tags+xml"/>
  <Override PartName="/ppt/tags/tag6138.xml" ContentType="application/vnd.openxmlformats-officedocument.presentationml.tags+xml"/>
  <Override PartName="/ppt/tags/tag6139.xml" ContentType="application/vnd.openxmlformats-officedocument.presentationml.tags+xml"/>
  <Override PartName="/ppt/tags/tag614.xml" ContentType="application/vnd.openxmlformats-officedocument.presentationml.tags+xml"/>
  <Override PartName="/ppt/tags/tag6140.xml" ContentType="application/vnd.openxmlformats-officedocument.presentationml.tags+xml"/>
  <Override PartName="/ppt/tags/tag6141.xml" ContentType="application/vnd.openxmlformats-officedocument.presentationml.tags+xml"/>
  <Override PartName="/ppt/tags/tag6142.xml" ContentType="application/vnd.openxmlformats-officedocument.presentationml.tags+xml"/>
  <Override PartName="/ppt/tags/tag6143.xml" ContentType="application/vnd.openxmlformats-officedocument.presentationml.tags+xml"/>
  <Override PartName="/ppt/tags/tag6144.xml" ContentType="application/vnd.openxmlformats-officedocument.presentationml.tags+xml"/>
  <Override PartName="/ppt/tags/tag6145.xml" ContentType="application/vnd.openxmlformats-officedocument.presentationml.tags+xml"/>
  <Override PartName="/ppt/tags/tag6146.xml" ContentType="application/vnd.openxmlformats-officedocument.presentationml.tags+xml"/>
  <Override PartName="/ppt/tags/tag6147.xml" ContentType="application/vnd.openxmlformats-officedocument.presentationml.tags+xml"/>
  <Override PartName="/ppt/tags/tag6148.xml" ContentType="application/vnd.openxmlformats-officedocument.presentationml.tags+xml"/>
  <Override PartName="/ppt/tags/tag6149.xml" ContentType="application/vnd.openxmlformats-officedocument.presentationml.tags+xml"/>
  <Override PartName="/ppt/tags/tag615.xml" ContentType="application/vnd.openxmlformats-officedocument.presentationml.tags+xml"/>
  <Override PartName="/ppt/tags/tag6150.xml" ContentType="application/vnd.openxmlformats-officedocument.presentationml.tags+xml"/>
  <Override PartName="/ppt/tags/tag6151.xml" ContentType="application/vnd.openxmlformats-officedocument.presentationml.tags+xml"/>
  <Override PartName="/ppt/tags/tag6152.xml" ContentType="application/vnd.openxmlformats-officedocument.presentationml.tags+xml"/>
  <Override PartName="/ppt/tags/tag6153.xml" ContentType="application/vnd.openxmlformats-officedocument.presentationml.tags+xml"/>
  <Override PartName="/ppt/tags/tag6154.xml" ContentType="application/vnd.openxmlformats-officedocument.presentationml.tags+xml"/>
  <Override PartName="/ppt/tags/tag6155.xml" ContentType="application/vnd.openxmlformats-officedocument.presentationml.tags+xml"/>
  <Override PartName="/ppt/tags/tag6156.xml" ContentType="application/vnd.openxmlformats-officedocument.presentationml.tags+xml"/>
  <Override PartName="/ppt/tags/tag6157.xml" ContentType="application/vnd.openxmlformats-officedocument.presentationml.tags+xml"/>
  <Override PartName="/ppt/tags/tag6158.xml" ContentType="application/vnd.openxmlformats-officedocument.presentationml.tags+xml"/>
  <Override PartName="/ppt/tags/tag6159.xml" ContentType="application/vnd.openxmlformats-officedocument.presentationml.tags+xml"/>
  <Override PartName="/ppt/tags/tag616.xml" ContentType="application/vnd.openxmlformats-officedocument.presentationml.tags+xml"/>
  <Override PartName="/ppt/tags/tag6160.xml" ContentType="application/vnd.openxmlformats-officedocument.presentationml.tags+xml"/>
  <Override PartName="/ppt/tags/tag6161.xml" ContentType="application/vnd.openxmlformats-officedocument.presentationml.tags+xml"/>
  <Override PartName="/ppt/tags/tag6162.xml" ContentType="application/vnd.openxmlformats-officedocument.presentationml.tags+xml"/>
  <Override PartName="/ppt/tags/tag6163.xml" ContentType="application/vnd.openxmlformats-officedocument.presentationml.tags+xml"/>
  <Override PartName="/ppt/tags/tag6164.xml" ContentType="application/vnd.openxmlformats-officedocument.presentationml.tags+xml"/>
  <Override PartName="/ppt/tags/tag6165.xml" ContentType="application/vnd.openxmlformats-officedocument.presentationml.tags+xml"/>
  <Override PartName="/ppt/tags/tag6166.xml" ContentType="application/vnd.openxmlformats-officedocument.presentationml.tags+xml"/>
  <Override PartName="/ppt/tags/tag6167.xml" ContentType="application/vnd.openxmlformats-officedocument.presentationml.tags+xml"/>
  <Override PartName="/ppt/tags/tag6168.xml" ContentType="application/vnd.openxmlformats-officedocument.presentationml.tags+xml"/>
  <Override PartName="/ppt/tags/tag6169.xml" ContentType="application/vnd.openxmlformats-officedocument.presentationml.tags+xml"/>
  <Override PartName="/ppt/tags/tag617.xml" ContentType="application/vnd.openxmlformats-officedocument.presentationml.tags+xml"/>
  <Override PartName="/ppt/tags/tag6170.xml" ContentType="application/vnd.openxmlformats-officedocument.presentationml.tags+xml"/>
  <Override PartName="/ppt/tags/tag6171.xml" ContentType="application/vnd.openxmlformats-officedocument.presentationml.tags+xml"/>
  <Override PartName="/ppt/tags/tag6172.xml" ContentType="application/vnd.openxmlformats-officedocument.presentationml.tags+xml"/>
  <Override PartName="/ppt/tags/tag6173.xml" ContentType="application/vnd.openxmlformats-officedocument.presentationml.tags+xml"/>
  <Override PartName="/ppt/tags/tag6174.xml" ContentType="application/vnd.openxmlformats-officedocument.presentationml.tags+xml"/>
  <Override PartName="/ppt/tags/tag6175.xml" ContentType="application/vnd.openxmlformats-officedocument.presentationml.tags+xml"/>
  <Override PartName="/ppt/tags/tag6176.xml" ContentType="application/vnd.openxmlformats-officedocument.presentationml.tags+xml"/>
  <Override PartName="/ppt/tags/tag6177.xml" ContentType="application/vnd.openxmlformats-officedocument.presentationml.tags+xml"/>
  <Override PartName="/ppt/tags/tag6178.xml" ContentType="application/vnd.openxmlformats-officedocument.presentationml.tags+xml"/>
  <Override PartName="/ppt/tags/tag6179.xml" ContentType="application/vnd.openxmlformats-officedocument.presentationml.tags+xml"/>
  <Override PartName="/ppt/tags/tag618.xml" ContentType="application/vnd.openxmlformats-officedocument.presentationml.tags+xml"/>
  <Override PartName="/ppt/tags/tag6180.xml" ContentType="application/vnd.openxmlformats-officedocument.presentationml.tags+xml"/>
  <Override PartName="/ppt/tags/tag6181.xml" ContentType="application/vnd.openxmlformats-officedocument.presentationml.tags+xml"/>
  <Override PartName="/ppt/tags/tag6182.xml" ContentType="application/vnd.openxmlformats-officedocument.presentationml.tags+xml"/>
  <Override PartName="/ppt/tags/tag6183.xml" ContentType="application/vnd.openxmlformats-officedocument.presentationml.tags+xml"/>
  <Override PartName="/ppt/tags/tag6184.xml" ContentType="application/vnd.openxmlformats-officedocument.presentationml.tags+xml"/>
  <Override PartName="/ppt/tags/tag6185.xml" ContentType="application/vnd.openxmlformats-officedocument.presentationml.tags+xml"/>
  <Override PartName="/ppt/tags/tag6186.xml" ContentType="application/vnd.openxmlformats-officedocument.presentationml.tags+xml"/>
  <Override PartName="/ppt/tags/tag6187.xml" ContentType="application/vnd.openxmlformats-officedocument.presentationml.tags+xml"/>
  <Override PartName="/ppt/tags/tag6188.xml" ContentType="application/vnd.openxmlformats-officedocument.presentationml.tags+xml"/>
  <Override PartName="/ppt/tags/tag6189.xml" ContentType="application/vnd.openxmlformats-officedocument.presentationml.tags+xml"/>
  <Override PartName="/ppt/tags/tag619.xml" ContentType="application/vnd.openxmlformats-officedocument.presentationml.tags+xml"/>
  <Override PartName="/ppt/tags/tag6190.xml" ContentType="application/vnd.openxmlformats-officedocument.presentationml.tags+xml"/>
  <Override PartName="/ppt/tags/tag6191.xml" ContentType="application/vnd.openxmlformats-officedocument.presentationml.tags+xml"/>
  <Override PartName="/ppt/tags/tag6192.xml" ContentType="application/vnd.openxmlformats-officedocument.presentationml.tags+xml"/>
  <Override PartName="/ppt/tags/tag6193.xml" ContentType="application/vnd.openxmlformats-officedocument.presentationml.tags+xml"/>
  <Override PartName="/ppt/tags/tag6194.xml" ContentType="application/vnd.openxmlformats-officedocument.presentationml.tags+xml"/>
  <Override PartName="/ppt/tags/tag6195.xml" ContentType="application/vnd.openxmlformats-officedocument.presentationml.tags+xml"/>
  <Override PartName="/ppt/tags/tag6196.xml" ContentType="application/vnd.openxmlformats-officedocument.presentationml.tags+xml"/>
  <Override PartName="/ppt/tags/tag6197.xml" ContentType="application/vnd.openxmlformats-officedocument.presentationml.tags+xml"/>
  <Override PartName="/ppt/tags/tag6198.xml" ContentType="application/vnd.openxmlformats-officedocument.presentationml.tags+xml"/>
  <Override PartName="/ppt/tags/tag619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00.xml" ContentType="application/vnd.openxmlformats-officedocument.presentationml.tags+xml"/>
  <Override PartName="/ppt/tags/tag6201.xml" ContentType="application/vnd.openxmlformats-officedocument.presentationml.tags+xml"/>
  <Override PartName="/ppt/tags/tag6202.xml" ContentType="application/vnd.openxmlformats-officedocument.presentationml.tags+xml"/>
  <Override PartName="/ppt/tags/tag6203.xml" ContentType="application/vnd.openxmlformats-officedocument.presentationml.tags+xml"/>
  <Override PartName="/ppt/tags/tag6204.xml" ContentType="application/vnd.openxmlformats-officedocument.presentationml.tags+xml"/>
  <Override PartName="/ppt/tags/tag6205.xml" ContentType="application/vnd.openxmlformats-officedocument.presentationml.tags+xml"/>
  <Override PartName="/ppt/tags/tag6206.xml" ContentType="application/vnd.openxmlformats-officedocument.presentationml.tags+xml"/>
  <Override PartName="/ppt/tags/tag6207.xml" ContentType="application/vnd.openxmlformats-officedocument.presentationml.tags+xml"/>
  <Override PartName="/ppt/tags/tag6208.xml" ContentType="application/vnd.openxmlformats-officedocument.presentationml.tags+xml"/>
  <Override PartName="/ppt/tags/tag6209.xml" ContentType="application/vnd.openxmlformats-officedocument.presentationml.tags+xml"/>
  <Override PartName="/ppt/tags/tag621.xml" ContentType="application/vnd.openxmlformats-officedocument.presentationml.tags+xml"/>
  <Override PartName="/ppt/tags/tag6210.xml" ContentType="application/vnd.openxmlformats-officedocument.presentationml.tags+xml"/>
  <Override PartName="/ppt/tags/tag6211.xml" ContentType="application/vnd.openxmlformats-officedocument.presentationml.tags+xml"/>
  <Override PartName="/ppt/tags/tag6212.xml" ContentType="application/vnd.openxmlformats-officedocument.presentationml.tags+xml"/>
  <Override PartName="/ppt/tags/tag6213.xml" ContentType="application/vnd.openxmlformats-officedocument.presentationml.tags+xml"/>
  <Override PartName="/ppt/tags/tag6214.xml" ContentType="application/vnd.openxmlformats-officedocument.presentationml.tags+xml"/>
  <Override PartName="/ppt/tags/tag6215.xml" ContentType="application/vnd.openxmlformats-officedocument.presentationml.tags+xml"/>
  <Override PartName="/ppt/tags/tag6216.xml" ContentType="application/vnd.openxmlformats-officedocument.presentationml.tags+xml"/>
  <Override PartName="/ppt/tags/tag6217.xml" ContentType="application/vnd.openxmlformats-officedocument.presentationml.tags+xml"/>
  <Override PartName="/ppt/tags/tag6218.xml" ContentType="application/vnd.openxmlformats-officedocument.presentationml.tags+xml"/>
  <Override PartName="/ppt/tags/tag6219.xml" ContentType="application/vnd.openxmlformats-officedocument.presentationml.tags+xml"/>
  <Override PartName="/ppt/tags/tag622.xml" ContentType="application/vnd.openxmlformats-officedocument.presentationml.tags+xml"/>
  <Override PartName="/ppt/tags/tag6220.xml" ContentType="application/vnd.openxmlformats-officedocument.presentationml.tags+xml"/>
  <Override PartName="/ppt/tags/tag6221.xml" ContentType="application/vnd.openxmlformats-officedocument.presentationml.tags+xml"/>
  <Override PartName="/ppt/tags/tag6222.xml" ContentType="application/vnd.openxmlformats-officedocument.presentationml.tags+xml"/>
  <Override PartName="/ppt/tags/tag6223.xml" ContentType="application/vnd.openxmlformats-officedocument.presentationml.tags+xml"/>
  <Override PartName="/ppt/tags/tag6224.xml" ContentType="application/vnd.openxmlformats-officedocument.presentationml.tags+xml"/>
  <Override PartName="/ppt/tags/tag6225.xml" ContentType="application/vnd.openxmlformats-officedocument.presentationml.tags+xml"/>
  <Override PartName="/ppt/tags/tag6226.xml" ContentType="application/vnd.openxmlformats-officedocument.presentationml.tags+xml"/>
  <Override PartName="/ppt/tags/tag6227.xml" ContentType="application/vnd.openxmlformats-officedocument.presentationml.tags+xml"/>
  <Override PartName="/ppt/tags/tag6228.xml" ContentType="application/vnd.openxmlformats-officedocument.presentationml.tags+xml"/>
  <Override PartName="/ppt/tags/tag6229.xml" ContentType="application/vnd.openxmlformats-officedocument.presentationml.tags+xml"/>
  <Override PartName="/ppt/tags/tag623.xml" ContentType="application/vnd.openxmlformats-officedocument.presentationml.tags+xml"/>
  <Override PartName="/ppt/tags/tag6230.xml" ContentType="application/vnd.openxmlformats-officedocument.presentationml.tags+xml"/>
  <Override PartName="/ppt/tags/tag6231.xml" ContentType="application/vnd.openxmlformats-officedocument.presentationml.tags+xml"/>
  <Override PartName="/ppt/tags/tag6232.xml" ContentType="application/vnd.openxmlformats-officedocument.presentationml.tags+xml"/>
  <Override PartName="/ppt/tags/tag6233.xml" ContentType="application/vnd.openxmlformats-officedocument.presentationml.tags+xml"/>
  <Override PartName="/ppt/tags/tag6234.xml" ContentType="application/vnd.openxmlformats-officedocument.presentationml.tags+xml"/>
  <Override PartName="/ppt/tags/tag6235.xml" ContentType="application/vnd.openxmlformats-officedocument.presentationml.tags+xml"/>
  <Override PartName="/ppt/tags/tag6236.xml" ContentType="application/vnd.openxmlformats-officedocument.presentationml.tags+xml"/>
  <Override PartName="/ppt/tags/tag6237.xml" ContentType="application/vnd.openxmlformats-officedocument.presentationml.tags+xml"/>
  <Override PartName="/ppt/tags/tag6238.xml" ContentType="application/vnd.openxmlformats-officedocument.presentationml.tags+xml"/>
  <Override PartName="/ppt/tags/tag6239.xml" ContentType="application/vnd.openxmlformats-officedocument.presentationml.tags+xml"/>
  <Override PartName="/ppt/tags/tag624.xml" ContentType="application/vnd.openxmlformats-officedocument.presentationml.tags+xml"/>
  <Override PartName="/ppt/tags/tag6240.xml" ContentType="application/vnd.openxmlformats-officedocument.presentationml.tags+xml"/>
  <Override PartName="/ppt/tags/tag6241.xml" ContentType="application/vnd.openxmlformats-officedocument.presentationml.tags+xml"/>
  <Override PartName="/ppt/tags/tag6242.xml" ContentType="application/vnd.openxmlformats-officedocument.presentationml.tags+xml"/>
  <Override PartName="/ppt/tags/tag6243.xml" ContentType="application/vnd.openxmlformats-officedocument.presentationml.tags+xml"/>
  <Override PartName="/ppt/tags/tag6244.xml" ContentType="application/vnd.openxmlformats-officedocument.presentationml.tags+xml"/>
  <Override PartName="/ppt/tags/tag6245.xml" ContentType="application/vnd.openxmlformats-officedocument.presentationml.tags+xml"/>
  <Override PartName="/ppt/tags/tag6246.xml" ContentType="application/vnd.openxmlformats-officedocument.presentationml.tags+xml"/>
  <Override PartName="/ppt/tags/tag6247.xml" ContentType="application/vnd.openxmlformats-officedocument.presentationml.tags+xml"/>
  <Override PartName="/ppt/tags/tag6248.xml" ContentType="application/vnd.openxmlformats-officedocument.presentationml.tags+xml"/>
  <Override PartName="/ppt/tags/tag6249.xml" ContentType="application/vnd.openxmlformats-officedocument.presentationml.tags+xml"/>
  <Override PartName="/ppt/tags/tag625.xml" ContentType="application/vnd.openxmlformats-officedocument.presentationml.tags+xml"/>
  <Override PartName="/ppt/tags/tag6250.xml" ContentType="application/vnd.openxmlformats-officedocument.presentationml.tags+xml"/>
  <Override PartName="/ppt/tags/tag6251.xml" ContentType="application/vnd.openxmlformats-officedocument.presentationml.tags+xml"/>
  <Override PartName="/ppt/tags/tag6252.xml" ContentType="application/vnd.openxmlformats-officedocument.presentationml.tags+xml"/>
  <Override PartName="/ppt/tags/tag6253.xml" ContentType="application/vnd.openxmlformats-officedocument.presentationml.tags+xml"/>
  <Override PartName="/ppt/tags/tag6254.xml" ContentType="application/vnd.openxmlformats-officedocument.presentationml.tags+xml"/>
  <Override PartName="/ppt/tags/tag6255.xml" ContentType="application/vnd.openxmlformats-officedocument.presentationml.tags+xml"/>
  <Override PartName="/ppt/tags/tag6256.xml" ContentType="application/vnd.openxmlformats-officedocument.presentationml.tags+xml"/>
  <Override PartName="/ppt/tags/tag6257.xml" ContentType="application/vnd.openxmlformats-officedocument.presentationml.tags+xml"/>
  <Override PartName="/ppt/tags/tag6258.xml" ContentType="application/vnd.openxmlformats-officedocument.presentationml.tags+xml"/>
  <Override PartName="/ppt/tags/tag6259.xml" ContentType="application/vnd.openxmlformats-officedocument.presentationml.tags+xml"/>
  <Override PartName="/ppt/tags/tag626.xml" ContentType="application/vnd.openxmlformats-officedocument.presentationml.tags+xml"/>
  <Override PartName="/ppt/tags/tag6260.xml" ContentType="application/vnd.openxmlformats-officedocument.presentationml.tags+xml"/>
  <Override PartName="/ppt/tags/tag6261.xml" ContentType="application/vnd.openxmlformats-officedocument.presentationml.tags+xml"/>
  <Override PartName="/ppt/tags/tag6262.xml" ContentType="application/vnd.openxmlformats-officedocument.presentationml.tags+xml"/>
  <Override PartName="/ppt/tags/tag6263.xml" ContentType="application/vnd.openxmlformats-officedocument.presentationml.tags+xml"/>
  <Override PartName="/ppt/tags/tag6264.xml" ContentType="application/vnd.openxmlformats-officedocument.presentationml.tags+xml"/>
  <Override PartName="/ppt/tags/tag6265.xml" ContentType="application/vnd.openxmlformats-officedocument.presentationml.tags+xml"/>
  <Override PartName="/ppt/tags/tag6266.xml" ContentType="application/vnd.openxmlformats-officedocument.presentationml.tags+xml"/>
  <Override PartName="/ppt/tags/tag6267.xml" ContentType="application/vnd.openxmlformats-officedocument.presentationml.tags+xml"/>
  <Override PartName="/ppt/tags/tag6268.xml" ContentType="application/vnd.openxmlformats-officedocument.presentationml.tags+xml"/>
  <Override PartName="/ppt/tags/tag6269.xml" ContentType="application/vnd.openxmlformats-officedocument.presentationml.tags+xml"/>
  <Override PartName="/ppt/tags/tag627.xml" ContentType="application/vnd.openxmlformats-officedocument.presentationml.tags+xml"/>
  <Override PartName="/ppt/tags/tag6270.xml" ContentType="application/vnd.openxmlformats-officedocument.presentationml.tags+xml"/>
  <Override PartName="/ppt/tags/tag6271.xml" ContentType="application/vnd.openxmlformats-officedocument.presentationml.tags+xml"/>
  <Override PartName="/ppt/tags/tag6272.xml" ContentType="application/vnd.openxmlformats-officedocument.presentationml.tags+xml"/>
  <Override PartName="/ppt/tags/tag6273.xml" ContentType="application/vnd.openxmlformats-officedocument.presentationml.tags+xml"/>
  <Override PartName="/ppt/tags/tag6274.xml" ContentType="application/vnd.openxmlformats-officedocument.presentationml.tags+xml"/>
  <Override PartName="/ppt/tags/tag6275.xml" ContentType="application/vnd.openxmlformats-officedocument.presentationml.tags+xml"/>
  <Override PartName="/ppt/tags/tag6276.xml" ContentType="application/vnd.openxmlformats-officedocument.presentationml.tags+xml"/>
  <Override PartName="/ppt/tags/tag6277.xml" ContentType="application/vnd.openxmlformats-officedocument.presentationml.tags+xml"/>
  <Override PartName="/ppt/tags/tag6278.xml" ContentType="application/vnd.openxmlformats-officedocument.presentationml.tags+xml"/>
  <Override PartName="/ppt/tags/tag6279.xml" ContentType="application/vnd.openxmlformats-officedocument.presentationml.tags+xml"/>
  <Override PartName="/ppt/tags/tag628.xml" ContentType="application/vnd.openxmlformats-officedocument.presentationml.tags+xml"/>
  <Override PartName="/ppt/tags/tag6280.xml" ContentType="application/vnd.openxmlformats-officedocument.presentationml.tags+xml"/>
  <Override PartName="/ppt/tags/tag6281.xml" ContentType="application/vnd.openxmlformats-officedocument.presentationml.tags+xml"/>
  <Override PartName="/ppt/tags/tag6282.xml" ContentType="application/vnd.openxmlformats-officedocument.presentationml.tags+xml"/>
  <Override PartName="/ppt/tags/tag6283.xml" ContentType="application/vnd.openxmlformats-officedocument.presentationml.tags+xml"/>
  <Override PartName="/ppt/tags/tag6284.xml" ContentType="application/vnd.openxmlformats-officedocument.presentationml.tags+xml"/>
  <Override PartName="/ppt/tags/tag6285.xml" ContentType="application/vnd.openxmlformats-officedocument.presentationml.tags+xml"/>
  <Override PartName="/ppt/tags/tag6286.xml" ContentType="application/vnd.openxmlformats-officedocument.presentationml.tags+xml"/>
  <Override PartName="/ppt/tags/tag6287.xml" ContentType="application/vnd.openxmlformats-officedocument.presentationml.tags+xml"/>
  <Override PartName="/ppt/tags/tag6288.xml" ContentType="application/vnd.openxmlformats-officedocument.presentationml.tags+xml"/>
  <Override PartName="/ppt/tags/tag6289.xml" ContentType="application/vnd.openxmlformats-officedocument.presentationml.tags+xml"/>
  <Override PartName="/ppt/tags/tag629.xml" ContentType="application/vnd.openxmlformats-officedocument.presentationml.tags+xml"/>
  <Override PartName="/ppt/tags/tag6290.xml" ContentType="application/vnd.openxmlformats-officedocument.presentationml.tags+xml"/>
  <Override PartName="/ppt/tags/tag6291.xml" ContentType="application/vnd.openxmlformats-officedocument.presentationml.tags+xml"/>
  <Override PartName="/ppt/tags/tag6292.xml" ContentType="application/vnd.openxmlformats-officedocument.presentationml.tags+xml"/>
  <Override PartName="/ppt/tags/tag6293.xml" ContentType="application/vnd.openxmlformats-officedocument.presentationml.tags+xml"/>
  <Override PartName="/ppt/tags/tag6294.xml" ContentType="application/vnd.openxmlformats-officedocument.presentationml.tags+xml"/>
  <Override PartName="/ppt/tags/tag6295.xml" ContentType="application/vnd.openxmlformats-officedocument.presentationml.tags+xml"/>
  <Override PartName="/ppt/tags/tag6296.xml" ContentType="application/vnd.openxmlformats-officedocument.presentationml.tags+xml"/>
  <Override PartName="/ppt/tags/tag6297.xml" ContentType="application/vnd.openxmlformats-officedocument.presentationml.tags+xml"/>
  <Override PartName="/ppt/tags/tag6298.xml" ContentType="application/vnd.openxmlformats-officedocument.presentationml.tags+xml"/>
  <Override PartName="/ppt/tags/tag629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00.xml" ContentType="application/vnd.openxmlformats-officedocument.presentationml.tags+xml"/>
  <Override PartName="/ppt/tags/tag6301.xml" ContentType="application/vnd.openxmlformats-officedocument.presentationml.tags+xml"/>
  <Override PartName="/ppt/tags/tag6302.xml" ContentType="application/vnd.openxmlformats-officedocument.presentationml.tags+xml"/>
  <Override PartName="/ppt/tags/tag6303.xml" ContentType="application/vnd.openxmlformats-officedocument.presentationml.tags+xml"/>
  <Override PartName="/ppt/tags/tag6304.xml" ContentType="application/vnd.openxmlformats-officedocument.presentationml.tags+xml"/>
  <Override PartName="/ppt/tags/tag6305.xml" ContentType="application/vnd.openxmlformats-officedocument.presentationml.tags+xml"/>
  <Override PartName="/ppt/tags/tag6306.xml" ContentType="application/vnd.openxmlformats-officedocument.presentationml.tags+xml"/>
  <Override PartName="/ppt/tags/tag6307.xml" ContentType="application/vnd.openxmlformats-officedocument.presentationml.tags+xml"/>
  <Override PartName="/ppt/tags/tag6308.xml" ContentType="application/vnd.openxmlformats-officedocument.presentationml.tags+xml"/>
  <Override PartName="/ppt/tags/tag6309.xml" ContentType="application/vnd.openxmlformats-officedocument.presentationml.tags+xml"/>
  <Override PartName="/ppt/tags/tag631.xml" ContentType="application/vnd.openxmlformats-officedocument.presentationml.tags+xml"/>
  <Override PartName="/ppt/tags/tag6310.xml" ContentType="application/vnd.openxmlformats-officedocument.presentationml.tags+xml"/>
  <Override PartName="/ppt/tags/tag6311.xml" ContentType="application/vnd.openxmlformats-officedocument.presentationml.tags+xml"/>
  <Override PartName="/ppt/tags/tag6312.xml" ContentType="application/vnd.openxmlformats-officedocument.presentationml.tags+xml"/>
  <Override PartName="/ppt/tags/tag6313.xml" ContentType="application/vnd.openxmlformats-officedocument.presentationml.tags+xml"/>
  <Override PartName="/ppt/tags/tag6314.xml" ContentType="application/vnd.openxmlformats-officedocument.presentationml.tags+xml"/>
  <Override PartName="/ppt/tags/tag6315.xml" ContentType="application/vnd.openxmlformats-officedocument.presentationml.tags+xml"/>
  <Override PartName="/ppt/tags/tag6316.xml" ContentType="application/vnd.openxmlformats-officedocument.presentationml.tags+xml"/>
  <Override PartName="/ppt/tags/tag6317.xml" ContentType="application/vnd.openxmlformats-officedocument.presentationml.tags+xml"/>
  <Override PartName="/ppt/tags/tag6318.xml" ContentType="application/vnd.openxmlformats-officedocument.presentationml.tags+xml"/>
  <Override PartName="/ppt/tags/tag6319.xml" ContentType="application/vnd.openxmlformats-officedocument.presentationml.tags+xml"/>
  <Override PartName="/ppt/tags/tag632.xml" ContentType="application/vnd.openxmlformats-officedocument.presentationml.tags+xml"/>
  <Override PartName="/ppt/tags/tag6320.xml" ContentType="application/vnd.openxmlformats-officedocument.presentationml.tags+xml"/>
  <Override PartName="/ppt/tags/tag6321.xml" ContentType="application/vnd.openxmlformats-officedocument.presentationml.tags+xml"/>
  <Override PartName="/ppt/tags/tag6322.xml" ContentType="application/vnd.openxmlformats-officedocument.presentationml.tags+xml"/>
  <Override PartName="/ppt/tags/tag6323.xml" ContentType="application/vnd.openxmlformats-officedocument.presentationml.tags+xml"/>
  <Override PartName="/ppt/tags/tag6324.xml" ContentType="application/vnd.openxmlformats-officedocument.presentationml.tags+xml"/>
  <Override PartName="/ppt/tags/tag6325.xml" ContentType="application/vnd.openxmlformats-officedocument.presentationml.tags+xml"/>
  <Override PartName="/ppt/tags/tag6326.xml" ContentType="application/vnd.openxmlformats-officedocument.presentationml.tags+xml"/>
  <Override PartName="/ppt/tags/tag6327.xml" ContentType="application/vnd.openxmlformats-officedocument.presentationml.tags+xml"/>
  <Override PartName="/ppt/tags/tag6328.xml" ContentType="application/vnd.openxmlformats-officedocument.presentationml.tags+xml"/>
  <Override PartName="/ppt/tags/tag6329.xml" ContentType="application/vnd.openxmlformats-officedocument.presentationml.tags+xml"/>
  <Override PartName="/ppt/tags/tag633.xml" ContentType="application/vnd.openxmlformats-officedocument.presentationml.tags+xml"/>
  <Override PartName="/ppt/tags/tag6330.xml" ContentType="application/vnd.openxmlformats-officedocument.presentationml.tags+xml"/>
  <Override PartName="/ppt/tags/tag6331.xml" ContentType="application/vnd.openxmlformats-officedocument.presentationml.tags+xml"/>
  <Override PartName="/ppt/tags/tag6332.xml" ContentType="application/vnd.openxmlformats-officedocument.presentationml.tags+xml"/>
  <Override PartName="/ppt/tags/tag6333.xml" ContentType="application/vnd.openxmlformats-officedocument.presentationml.tags+xml"/>
  <Override PartName="/ppt/tags/tag6334.xml" ContentType="application/vnd.openxmlformats-officedocument.presentationml.tags+xml"/>
  <Override PartName="/ppt/tags/tag6335.xml" ContentType="application/vnd.openxmlformats-officedocument.presentationml.tags+xml"/>
  <Override PartName="/ppt/tags/tag6336.xml" ContentType="application/vnd.openxmlformats-officedocument.presentationml.tags+xml"/>
  <Override PartName="/ppt/tags/tag6337.xml" ContentType="application/vnd.openxmlformats-officedocument.presentationml.tags+xml"/>
  <Override PartName="/ppt/tags/tag6338.xml" ContentType="application/vnd.openxmlformats-officedocument.presentationml.tags+xml"/>
  <Override PartName="/ppt/tags/tag6339.xml" ContentType="application/vnd.openxmlformats-officedocument.presentationml.tags+xml"/>
  <Override PartName="/ppt/tags/tag634.xml" ContentType="application/vnd.openxmlformats-officedocument.presentationml.tags+xml"/>
  <Override PartName="/ppt/tags/tag6340.xml" ContentType="application/vnd.openxmlformats-officedocument.presentationml.tags+xml"/>
  <Override PartName="/ppt/tags/tag6341.xml" ContentType="application/vnd.openxmlformats-officedocument.presentationml.tags+xml"/>
  <Override PartName="/ppt/tags/tag6342.xml" ContentType="application/vnd.openxmlformats-officedocument.presentationml.tags+xml"/>
  <Override PartName="/ppt/tags/tag6343.xml" ContentType="application/vnd.openxmlformats-officedocument.presentationml.tags+xml"/>
  <Override PartName="/ppt/tags/tag6344.xml" ContentType="application/vnd.openxmlformats-officedocument.presentationml.tags+xml"/>
  <Override PartName="/ppt/tags/tag6345.xml" ContentType="application/vnd.openxmlformats-officedocument.presentationml.tags+xml"/>
  <Override PartName="/ppt/tags/tag6346.xml" ContentType="application/vnd.openxmlformats-officedocument.presentationml.tags+xml"/>
  <Override PartName="/ppt/tags/tag6347.xml" ContentType="application/vnd.openxmlformats-officedocument.presentationml.tags+xml"/>
  <Override PartName="/ppt/tags/tag6348.xml" ContentType="application/vnd.openxmlformats-officedocument.presentationml.tags+xml"/>
  <Override PartName="/ppt/tags/tag6349.xml" ContentType="application/vnd.openxmlformats-officedocument.presentationml.tags+xml"/>
  <Override PartName="/ppt/tags/tag635.xml" ContentType="application/vnd.openxmlformats-officedocument.presentationml.tags+xml"/>
  <Override PartName="/ppt/tags/tag6350.xml" ContentType="application/vnd.openxmlformats-officedocument.presentationml.tags+xml"/>
  <Override PartName="/ppt/tags/tag6351.xml" ContentType="application/vnd.openxmlformats-officedocument.presentationml.tags+xml"/>
  <Override PartName="/ppt/tags/tag6352.xml" ContentType="application/vnd.openxmlformats-officedocument.presentationml.tags+xml"/>
  <Override PartName="/ppt/tags/tag6353.xml" ContentType="application/vnd.openxmlformats-officedocument.presentationml.tags+xml"/>
  <Override PartName="/ppt/tags/tag6354.xml" ContentType="application/vnd.openxmlformats-officedocument.presentationml.tags+xml"/>
  <Override PartName="/ppt/tags/tag6355.xml" ContentType="application/vnd.openxmlformats-officedocument.presentationml.tags+xml"/>
  <Override PartName="/ppt/tags/tag6356.xml" ContentType="application/vnd.openxmlformats-officedocument.presentationml.tags+xml"/>
  <Override PartName="/ppt/tags/tag6357.xml" ContentType="application/vnd.openxmlformats-officedocument.presentationml.tags+xml"/>
  <Override PartName="/ppt/tags/tag6358.xml" ContentType="application/vnd.openxmlformats-officedocument.presentationml.tags+xml"/>
  <Override PartName="/ppt/tags/tag6359.xml" ContentType="application/vnd.openxmlformats-officedocument.presentationml.tags+xml"/>
  <Override PartName="/ppt/tags/tag636.xml" ContentType="application/vnd.openxmlformats-officedocument.presentationml.tags+xml"/>
  <Override PartName="/ppt/tags/tag6360.xml" ContentType="application/vnd.openxmlformats-officedocument.presentationml.tags+xml"/>
  <Override PartName="/ppt/tags/tag6361.xml" ContentType="application/vnd.openxmlformats-officedocument.presentationml.tags+xml"/>
  <Override PartName="/ppt/tags/tag6362.xml" ContentType="application/vnd.openxmlformats-officedocument.presentationml.tags+xml"/>
  <Override PartName="/ppt/tags/tag6363.xml" ContentType="application/vnd.openxmlformats-officedocument.presentationml.tags+xml"/>
  <Override PartName="/ppt/tags/tag6364.xml" ContentType="application/vnd.openxmlformats-officedocument.presentationml.tags+xml"/>
  <Override PartName="/ppt/tags/tag6365.xml" ContentType="application/vnd.openxmlformats-officedocument.presentationml.tags+xml"/>
  <Override PartName="/ppt/tags/tag6366.xml" ContentType="application/vnd.openxmlformats-officedocument.presentationml.tags+xml"/>
  <Override PartName="/ppt/tags/tag6367.xml" ContentType="application/vnd.openxmlformats-officedocument.presentationml.tags+xml"/>
  <Override PartName="/ppt/tags/tag6368.xml" ContentType="application/vnd.openxmlformats-officedocument.presentationml.tags+xml"/>
  <Override PartName="/ppt/tags/tag6369.xml" ContentType="application/vnd.openxmlformats-officedocument.presentationml.tags+xml"/>
  <Override PartName="/ppt/tags/tag637.xml" ContentType="application/vnd.openxmlformats-officedocument.presentationml.tags+xml"/>
  <Override PartName="/ppt/tags/tag6370.xml" ContentType="application/vnd.openxmlformats-officedocument.presentationml.tags+xml"/>
  <Override PartName="/ppt/tags/tag6371.xml" ContentType="application/vnd.openxmlformats-officedocument.presentationml.tags+xml"/>
  <Override PartName="/ppt/tags/tag6372.xml" ContentType="application/vnd.openxmlformats-officedocument.presentationml.tags+xml"/>
  <Override PartName="/ppt/tags/tag6373.xml" ContentType="application/vnd.openxmlformats-officedocument.presentationml.tags+xml"/>
  <Override PartName="/ppt/tags/tag6374.xml" ContentType="application/vnd.openxmlformats-officedocument.presentationml.tags+xml"/>
  <Override PartName="/ppt/tags/tag6375.xml" ContentType="application/vnd.openxmlformats-officedocument.presentationml.tags+xml"/>
  <Override PartName="/ppt/tags/tag6376.xml" ContentType="application/vnd.openxmlformats-officedocument.presentationml.tags+xml"/>
  <Override PartName="/ppt/tags/tag6377.xml" ContentType="application/vnd.openxmlformats-officedocument.presentationml.tags+xml"/>
  <Override PartName="/ppt/tags/tag6378.xml" ContentType="application/vnd.openxmlformats-officedocument.presentationml.tags+xml"/>
  <Override PartName="/ppt/tags/tag6379.xml" ContentType="application/vnd.openxmlformats-officedocument.presentationml.tags+xml"/>
  <Override PartName="/ppt/tags/tag638.xml" ContentType="application/vnd.openxmlformats-officedocument.presentationml.tags+xml"/>
  <Override PartName="/ppt/tags/tag6380.xml" ContentType="application/vnd.openxmlformats-officedocument.presentationml.tags+xml"/>
  <Override PartName="/ppt/tags/tag6381.xml" ContentType="application/vnd.openxmlformats-officedocument.presentationml.tags+xml"/>
  <Override PartName="/ppt/tags/tag6382.xml" ContentType="application/vnd.openxmlformats-officedocument.presentationml.tags+xml"/>
  <Override PartName="/ppt/tags/tag6383.xml" ContentType="application/vnd.openxmlformats-officedocument.presentationml.tags+xml"/>
  <Override PartName="/ppt/tags/tag6384.xml" ContentType="application/vnd.openxmlformats-officedocument.presentationml.tags+xml"/>
  <Override PartName="/ppt/tags/tag6385.xml" ContentType="application/vnd.openxmlformats-officedocument.presentationml.tags+xml"/>
  <Override PartName="/ppt/tags/tag6386.xml" ContentType="application/vnd.openxmlformats-officedocument.presentationml.tags+xml"/>
  <Override PartName="/ppt/tags/tag6387.xml" ContentType="application/vnd.openxmlformats-officedocument.presentationml.tags+xml"/>
  <Override PartName="/ppt/tags/tag6388.xml" ContentType="application/vnd.openxmlformats-officedocument.presentationml.tags+xml"/>
  <Override PartName="/ppt/tags/tag6389.xml" ContentType="application/vnd.openxmlformats-officedocument.presentationml.tags+xml"/>
  <Override PartName="/ppt/tags/tag639.xml" ContentType="application/vnd.openxmlformats-officedocument.presentationml.tags+xml"/>
  <Override PartName="/ppt/tags/tag6390.xml" ContentType="application/vnd.openxmlformats-officedocument.presentationml.tags+xml"/>
  <Override PartName="/ppt/tags/tag6391.xml" ContentType="application/vnd.openxmlformats-officedocument.presentationml.tags+xml"/>
  <Override PartName="/ppt/tags/tag6392.xml" ContentType="application/vnd.openxmlformats-officedocument.presentationml.tags+xml"/>
  <Override PartName="/ppt/tags/tag6393.xml" ContentType="application/vnd.openxmlformats-officedocument.presentationml.tags+xml"/>
  <Override PartName="/ppt/tags/tag6394.xml" ContentType="application/vnd.openxmlformats-officedocument.presentationml.tags+xml"/>
  <Override PartName="/ppt/tags/tag6395.xml" ContentType="application/vnd.openxmlformats-officedocument.presentationml.tags+xml"/>
  <Override PartName="/ppt/tags/tag6396.xml" ContentType="application/vnd.openxmlformats-officedocument.presentationml.tags+xml"/>
  <Override PartName="/ppt/tags/tag6397.xml" ContentType="application/vnd.openxmlformats-officedocument.presentationml.tags+xml"/>
  <Override PartName="/ppt/tags/tag6398.xml" ContentType="application/vnd.openxmlformats-officedocument.presentationml.tags+xml"/>
  <Override PartName="/ppt/tags/tag639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00.xml" ContentType="application/vnd.openxmlformats-officedocument.presentationml.tags+xml"/>
  <Override PartName="/ppt/tags/tag6401.xml" ContentType="application/vnd.openxmlformats-officedocument.presentationml.tags+xml"/>
  <Override PartName="/ppt/tags/tag6402.xml" ContentType="application/vnd.openxmlformats-officedocument.presentationml.tags+xml"/>
  <Override PartName="/ppt/tags/tag6403.xml" ContentType="application/vnd.openxmlformats-officedocument.presentationml.tags+xml"/>
  <Override PartName="/ppt/tags/tag6404.xml" ContentType="application/vnd.openxmlformats-officedocument.presentationml.tags+xml"/>
  <Override PartName="/ppt/tags/tag6405.xml" ContentType="application/vnd.openxmlformats-officedocument.presentationml.tags+xml"/>
  <Override PartName="/ppt/tags/tag6406.xml" ContentType="application/vnd.openxmlformats-officedocument.presentationml.tags+xml"/>
  <Override PartName="/ppt/tags/tag6407.xml" ContentType="application/vnd.openxmlformats-officedocument.presentationml.tags+xml"/>
  <Override PartName="/ppt/tags/tag6408.xml" ContentType="application/vnd.openxmlformats-officedocument.presentationml.tags+xml"/>
  <Override PartName="/ppt/tags/tag6409.xml" ContentType="application/vnd.openxmlformats-officedocument.presentationml.tags+xml"/>
  <Override PartName="/ppt/tags/tag641.xml" ContentType="application/vnd.openxmlformats-officedocument.presentationml.tags+xml"/>
  <Override PartName="/ppt/tags/tag6410.xml" ContentType="application/vnd.openxmlformats-officedocument.presentationml.tags+xml"/>
  <Override PartName="/ppt/tags/tag6411.xml" ContentType="application/vnd.openxmlformats-officedocument.presentationml.tags+xml"/>
  <Override PartName="/ppt/tags/tag6412.xml" ContentType="application/vnd.openxmlformats-officedocument.presentationml.tags+xml"/>
  <Override PartName="/ppt/tags/tag6413.xml" ContentType="application/vnd.openxmlformats-officedocument.presentationml.tags+xml"/>
  <Override PartName="/ppt/tags/tag6414.xml" ContentType="application/vnd.openxmlformats-officedocument.presentationml.tags+xml"/>
  <Override PartName="/ppt/tags/tag6415.xml" ContentType="application/vnd.openxmlformats-officedocument.presentationml.tags+xml"/>
  <Override PartName="/ppt/tags/tag6416.xml" ContentType="application/vnd.openxmlformats-officedocument.presentationml.tags+xml"/>
  <Override PartName="/ppt/tags/tag6417.xml" ContentType="application/vnd.openxmlformats-officedocument.presentationml.tags+xml"/>
  <Override PartName="/ppt/tags/tag6418.xml" ContentType="application/vnd.openxmlformats-officedocument.presentationml.tags+xml"/>
  <Override PartName="/ppt/tags/tag6419.xml" ContentType="application/vnd.openxmlformats-officedocument.presentationml.tags+xml"/>
  <Override PartName="/ppt/tags/tag642.xml" ContentType="application/vnd.openxmlformats-officedocument.presentationml.tags+xml"/>
  <Override PartName="/ppt/tags/tag6420.xml" ContentType="application/vnd.openxmlformats-officedocument.presentationml.tags+xml"/>
  <Override PartName="/ppt/tags/tag6421.xml" ContentType="application/vnd.openxmlformats-officedocument.presentationml.tags+xml"/>
  <Override PartName="/ppt/tags/tag6422.xml" ContentType="application/vnd.openxmlformats-officedocument.presentationml.tags+xml"/>
  <Override PartName="/ppt/tags/tag6423.xml" ContentType="application/vnd.openxmlformats-officedocument.presentationml.tags+xml"/>
  <Override PartName="/ppt/tags/tag6424.xml" ContentType="application/vnd.openxmlformats-officedocument.presentationml.tags+xml"/>
  <Override PartName="/ppt/tags/tag6425.xml" ContentType="application/vnd.openxmlformats-officedocument.presentationml.tags+xml"/>
  <Override PartName="/ppt/tags/tag6426.xml" ContentType="application/vnd.openxmlformats-officedocument.presentationml.tags+xml"/>
  <Override PartName="/ppt/tags/tag6427.xml" ContentType="application/vnd.openxmlformats-officedocument.presentationml.tags+xml"/>
  <Override PartName="/ppt/tags/tag6428.xml" ContentType="application/vnd.openxmlformats-officedocument.presentationml.tags+xml"/>
  <Override PartName="/ppt/tags/tag6429.xml" ContentType="application/vnd.openxmlformats-officedocument.presentationml.tags+xml"/>
  <Override PartName="/ppt/tags/tag643.xml" ContentType="application/vnd.openxmlformats-officedocument.presentationml.tags+xml"/>
  <Override PartName="/ppt/tags/tag6430.xml" ContentType="application/vnd.openxmlformats-officedocument.presentationml.tags+xml"/>
  <Override PartName="/ppt/tags/tag6431.xml" ContentType="application/vnd.openxmlformats-officedocument.presentationml.tags+xml"/>
  <Override PartName="/ppt/tags/tag6432.xml" ContentType="application/vnd.openxmlformats-officedocument.presentationml.tags+xml"/>
  <Override PartName="/ppt/tags/tag6433.xml" ContentType="application/vnd.openxmlformats-officedocument.presentationml.tags+xml"/>
  <Override PartName="/ppt/tags/tag6434.xml" ContentType="application/vnd.openxmlformats-officedocument.presentationml.tags+xml"/>
  <Override PartName="/ppt/tags/tag6435.xml" ContentType="application/vnd.openxmlformats-officedocument.presentationml.tags+xml"/>
  <Override PartName="/ppt/tags/tag6436.xml" ContentType="application/vnd.openxmlformats-officedocument.presentationml.tags+xml"/>
  <Override PartName="/ppt/tags/tag6437.xml" ContentType="application/vnd.openxmlformats-officedocument.presentationml.tags+xml"/>
  <Override PartName="/ppt/tags/tag6438.xml" ContentType="application/vnd.openxmlformats-officedocument.presentationml.tags+xml"/>
  <Override PartName="/ppt/tags/tag6439.xml" ContentType="application/vnd.openxmlformats-officedocument.presentationml.tags+xml"/>
  <Override PartName="/ppt/tags/tag644.xml" ContentType="application/vnd.openxmlformats-officedocument.presentationml.tags+xml"/>
  <Override PartName="/ppt/tags/tag6440.xml" ContentType="application/vnd.openxmlformats-officedocument.presentationml.tags+xml"/>
  <Override PartName="/ppt/tags/tag6441.xml" ContentType="application/vnd.openxmlformats-officedocument.presentationml.tags+xml"/>
  <Override PartName="/ppt/tags/tag6442.xml" ContentType="application/vnd.openxmlformats-officedocument.presentationml.tags+xml"/>
  <Override PartName="/ppt/tags/tag6443.xml" ContentType="application/vnd.openxmlformats-officedocument.presentationml.tags+xml"/>
  <Override PartName="/ppt/tags/tag6444.xml" ContentType="application/vnd.openxmlformats-officedocument.presentationml.tags+xml"/>
  <Override PartName="/ppt/tags/tag6445.xml" ContentType="application/vnd.openxmlformats-officedocument.presentationml.tags+xml"/>
  <Override PartName="/ppt/tags/tag6446.xml" ContentType="application/vnd.openxmlformats-officedocument.presentationml.tags+xml"/>
  <Override PartName="/ppt/tags/tag6447.xml" ContentType="application/vnd.openxmlformats-officedocument.presentationml.tags+xml"/>
  <Override PartName="/ppt/tags/tag6448.xml" ContentType="application/vnd.openxmlformats-officedocument.presentationml.tags+xml"/>
  <Override PartName="/ppt/tags/tag6449.xml" ContentType="application/vnd.openxmlformats-officedocument.presentationml.tags+xml"/>
  <Override PartName="/ppt/tags/tag645.xml" ContentType="application/vnd.openxmlformats-officedocument.presentationml.tags+xml"/>
  <Override PartName="/ppt/tags/tag6450.xml" ContentType="application/vnd.openxmlformats-officedocument.presentationml.tags+xml"/>
  <Override PartName="/ppt/tags/tag6451.xml" ContentType="application/vnd.openxmlformats-officedocument.presentationml.tags+xml"/>
  <Override PartName="/ppt/tags/tag6452.xml" ContentType="application/vnd.openxmlformats-officedocument.presentationml.tags+xml"/>
  <Override PartName="/ppt/tags/tag6453.xml" ContentType="application/vnd.openxmlformats-officedocument.presentationml.tags+xml"/>
  <Override PartName="/ppt/tags/tag6454.xml" ContentType="application/vnd.openxmlformats-officedocument.presentationml.tags+xml"/>
  <Override PartName="/ppt/tags/tag6455.xml" ContentType="application/vnd.openxmlformats-officedocument.presentationml.tags+xml"/>
  <Override PartName="/ppt/tags/tag6456.xml" ContentType="application/vnd.openxmlformats-officedocument.presentationml.tags+xml"/>
  <Override PartName="/ppt/tags/tag6457.xml" ContentType="application/vnd.openxmlformats-officedocument.presentationml.tags+xml"/>
  <Override PartName="/ppt/tags/tag6458.xml" ContentType="application/vnd.openxmlformats-officedocument.presentationml.tags+xml"/>
  <Override PartName="/ppt/tags/tag6459.xml" ContentType="application/vnd.openxmlformats-officedocument.presentationml.tags+xml"/>
  <Override PartName="/ppt/tags/tag646.xml" ContentType="application/vnd.openxmlformats-officedocument.presentationml.tags+xml"/>
  <Override PartName="/ppt/tags/tag6460.xml" ContentType="application/vnd.openxmlformats-officedocument.presentationml.tags+xml"/>
  <Override PartName="/ppt/tags/tag6461.xml" ContentType="application/vnd.openxmlformats-officedocument.presentationml.tags+xml"/>
  <Override PartName="/ppt/tags/tag6462.xml" ContentType="application/vnd.openxmlformats-officedocument.presentationml.tags+xml"/>
  <Override PartName="/ppt/tags/tag6463.xml" ContentType="application/vnd.openxmlformats-officedocument.presentationml.tags+xml"/>
  <Override PartName="/ppt/tags/tag6464.xml" ContentType="application/vnd.openxmlformats-officedocument.presentationml.tags+xml"/>
  <Override PartName="/ppt/tags/tag6465.xml" ContentType="application/vnd.openxmlformats-officedocument.presentationml.tags+xml"/>
  <Override PartName="/ppt/tags/tag6466.xml" ContentType="application/vnd.openxmlformats-officedocument.presentationml.tags+xml"/>
  <Override PartName="/ppt/tags/tag6467.xml" ContentType="application/vnd.openxmlformats-officedocument.presentationml.tags+xml"/>
  <Override PartName="/ppt/tags/tag6468.xml" ContentType="application/vnd.openxmlformats-officedocument.presentationml.tags+xml"/>
  <Override PartName="/ppt/tags/tag6469.xml" ContentType="application/vnd.openxmlformats-officedocument.presentationml.tags+xml"/>
  <Override PartName="/ppt/tags/tag647.xml" ContentType="application/vnd.openxmlformats-officedocument.presentationml.tags+xml"/>
  <Override PartName="/ppt/tags/tag6470.xml" ContentType="application/vnd.openxmlformats-officedocument.presentationml.tags+xml"/>
  <Override PartName="/ppt/tags/tag6471.xml" ContentType="application/vnd.openxmlformats-officedocument.presentationml.tags+xml"/>
  <Override PartName="/ppt/tags/tag6472.xml" ContentType="application/vnd.openxmlformats-officedocument.presentationml.tags+xml"/>
  <Override PartName="/ppt/tags/tag6473.xml" ContentType="application/vnd.openxmlformats-officedocument.presentationml.tags+xml"/>
  <Override PartName="/ppt/tags/tag6474.xml" ContentType="application/vnd.openxmlformats-officedocument.presentationml.tags+xml"/>
  <Override PartName="/ppt/tags/tag6475.xml" ContentType="application/vnd.openxmlformats-officedocument.presentationml.tags+xml"/>
  <Override PartName="/ppt/tags/tag6476.xml" ContentType="application/vnd.openxmlformats-officedocument.presentationml.tags+xml"/>
  <Override PartName="/ppt/tags/tag6477.xml" ContentType="application/vnd.openxmlformats-officedocument.presentationml.tags+xml"/>
  <Override PartName="/ppt/tags/tag6478.xml" ContentType="application/vnd.openxmlformats-officedocument.presentationml.tags+xml"/>
  <Override PartName="/ppt/tags/tag6479.xml" ContentType="application/vnd.openxmlformats-officedocument.presentationml.tags+xml"/>
  <Override PartName="/ppt/tags/tag648.xml" ContentType="application/vnd.openxmlformats-officedocument.presentationml.tags+xml"/>
  <Override PartName="/ppt/tags/tag6480.xml" ContentType="application/vnd.openxmlformats-officedocument.presentationml.tags+xml"/>
  <Override PartName="/ppt/tags/tag6481.xml" ContentType="application/vnd.openxmlformats-officedocument.presentationml.tags+xml"/>
  <Override PartName="/ppt/tags/tag6482.xml" ContentType="application/vnd.openxmlformats-officedocument.presentationml.tags+xml"/>
  <Override PartName="/ppt/tags/tag6483.xml" ContentType="application/vnd.openxmlformats-officedocument.presentationml.tags+xml"/>
  <Override PartName="/ppt/tags/tag6484.xml" ContentType="application/vnd.openxmlformats-officedocument.presentationml.tags+xml"/>
  <Override PartName="/ppt/tags/tag6485.xml" ContentType="application/vnd.openxmlformats-officedocument.presentationml.tags+xml"/>
  <Override PartName="/ppt/tags/tag6486.xml" ContentType="application/vnd.openxmlformats-officedocument.presentationml.tags+xml"/>
  <Override PartName="/ppt/tags/tag6487.xml" ContentType="application/vnd.openxmlformats-officedocument.presentationml.tags+xml"/>
  <Override PartName="/ppt/tags/tag6488.xml" ContentType="application/vnd.openxmlformats-officedocument.presentationml.tags+xml"/>
  <Override PartName="/ppt/tags/tag6489.xml" ContentType="application/vnd.openxmlformats-officedocument.presentationml.tags+xml"/>
  <Override PartName="/ppt/tags/tag649.xml" ContentType="application/vnd.openxmlformats-officedocument.presentationml.tags+xml"/>
  <Override PartName="/ppt/tags/tag6490.xml" ContentType="application/vnd.openxmlformats-officedocument.presentationml.tags+xml"/>
  <Override PartName="/ppt/tags/tag6491.xml" ContentType="application/vnd.openxmlformats-officedocument.presentationml.tags+xml"/>
  <Override PartName="/ppt/tags/tag6492.xml" ContentType="application/vnd.openxmlformats-officedocument.presentationml.tags+xml"/>
  <Override PartName="/ppt/tags/tag6493.xml" ContentType="application/vnd.openxmlformats-officedocument.presentationml.tags+xml"/>
  <Override PartName="/ppt/tags/tag6494.xml" ContentType="application/vnd.openxmlformats-officedocument.presentationml.tags+xml"/>
  <Override PartName="/ppt/tags/tag6495.xml" ContentType="application/vnd.openxmlformats-officedocument.presentationml.tags+xml"/>
  <Override PartName="/ppt/tags/tag6496.xml" ContentType="application/vnd.openxmlformats-officedocument.presentationml.tags+xml"/>
  <Override PartName="/ppt/tags/tag6497.xml" ContentType="application/vnd.openxmlformats-officedocument.presentationml.tags+xml"/>
  <Override PartName="/ppt/tags/tag6498.xml" ContentType="application/vnd.openxmlformats-officedocument.presentationml.tags+xml"/>
  <Override PartName="/ppt/tags/tag649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00.xml" ContentType="application/vnd.openxmlformats-officedocument.presentationml.tags+xml"/>
  <Override PartName="/ppt/tags/tag6501.xml" ContentType="application/vnd.openxmlformats-officedocument.presentationml.tags+xml"/>
  <Override PartName="/ppt/tags/tag6502.xml" ContentType="application/vnd.openxmlformats-officedocument.presentationml.tags+xml"/>
  <Override PartName="/ppt/tags/tag6503.xml" ContentType="application/vnd.openxmlformats-officedocument.presentationml.tags+xml"/>
  <Override PartName="/ppt/tags/tag6504.xml" ContentType="application/vnd.openxmlformats-officedocument.presentationml.tags+xml"/>
  <Override PartName="/ppt/tags/tag6505.xml" ContentType="application/vnd.openxmlformats-officedocument.presentationml.tags+xml"/>
  <Override PartName="/ppt/tags/tag6506.xml" ContentType="application/vnd.openxmlformats-officedocument.presentationml.tags+xml"/>
  <Override PartName="/ppt/tags/tag6507.xml" ContentType="application/vnd.openxmlformats-officedocument.presentationml.tags+xml"/>
  <Override PartName="/ppt/tags/tag6508.xml" ContentType="application/vnd.openxmlformats-officedocument.presentationml.tags+xml"/>
  <Override PartName="/ppt/tags/tag6509.xml" ContentType="application/vnd.openxmlformats-officedocument.presentationml.tags+xml"/>
  <Override PartName="/ppt/tags/tag651.xml" ContentType="application/vnd.openxmlformats-officedocument.presentationml.tags+xml"/>
  <Override PartName="/ppt/tags/tag6510.xml" ContentType="application/vnd.openxmlformats-officedocument.presentationml.tags+xml"/>
  <Override PartName="/ppt/tags/tag6511.xml" ContentType="application/vnd.openxmlformats-officedocument.presentationml.tags+xml"/>
  <Override PartName="/ppt/tags/tag6512.xml" ContentType="application/vnd.openxmlformats-officedocument.presentationml.tags+xml"/>
  <Override PartName="/ppt/tags/tag6513.xml" ContentType="application/vnd.openxmlformats-officedocument.presentationml.tags+xml"/>
  <Override PartName="/ppt/tags/tag6514.xml" ContentType="application/vnd.openxmlformats-officedocument.presentationml.tags+xml"/>
  <Override PartName="/ppt/tags/tag6515.xml" ContentType="application/vnd.openxmlformats-officedocument.presentationml.tags+xml"/>
  <Override PartName="/ppt/tags/tag6516.xml" ContentType="application/vnd.openxmlformats-officedocument.presentationml.tags+xml"/>
  <Override PartName="/ppt/tags/tag6517.xml" ContentType="application/vnd.openxmlformats-officedocument.presentationml.tags+xml"/>
  <Override PartName="/ppt/tags/tag6518.xml" ContentType="application/vnd.openxmlformats-officedocument.presentationml.tags+xml"/>
  <Override PartName="/ppt/tags/tag6519.xml" ContentType="application/vnd.openxmlformats-officedocument.presentationml.tags+xml"/>
  <Override PartName="/ppt/tags/tag652.xml" ContentType="application/vnd.openxmlformats-officedocument.presentationml.tags+xml"/>
  <Override PartName="/ppt/tags/tag6520.xml" ContentType="application/vnd.openxmlformats-officedocument.presentationml.tags+xml"/>
  <Override PartName="/ppt/tags/tag6521.xml" ContentType="application/vnd.openxmlformats-officedocument.presentationml.tags+xml"/>
  <Override PartName="/ppt/tags/tag6522.xml" ContentType="application/vnd.openxmlformats-officedocument.presentationml.tags+xml"/>
  <Override PartName="/ppt/tags/tag6523.xml" ContentType="application/vnd.openxmlformats-officedocument.presentationml.tags+xml"/>
  <Override PartName="/ppt/tags/tag6524.xml" ContentType="application/vnd.openxmlformats-officedocument.presentationml.tags+xml"/>
  <Override PartName="/ppt/tags/tag6525.xml" ContentType="application/vnd.openxmlformats-officedocument.presentationml.tags+xml"/>
  <Override PartName="/ppt/tags/tag6526.xml" ContentType="application/vnd.openxmlformats-officedocument.presentationml.tags+xml"/>
  <Override PartName="/ppt/tags/tag6527.xml" ContentType="application/vnd.openxmlformats-officedocument.presentationml.tags+xml"/>
  <Override PartName="/ppt/tags/tag6528.xml" ContentType="application/vnd.openxmlformats-officedocument.presentationml.tags+xml"/>
  <Override PartName="/ppt/tags/tag6529.xml" ContentType="application/vnd.openxmlformats-officedocument.presentationml.tags+xml"/>
  <Override PartName="/ppt/tags/tag653.xml" ContentType="application/vnd.openxmlformats-officedocument.presentationml.tags+xml"/>
  <Override PartName="/ppt/tags/tag6530.xml" ContentType="application/vnd.openxmlformats-officedocument.presentationml.tags+xml"/>
  <Override PartName="/ppt/tags/tag6531.xml" ContentType="application/vnd.openxmlformats-officedocument.presentationml.tags+xml"/>
  <Override PartName="/ppt/tags/tag6532.xml" ContentType="application/vnd.openxmlformats-officedocument.presentationml.tags+xml"/>
  <Override PartName="/ppt/tags/tag6533.xml" ContentType="application/vnd.openxmlformats-officedocument.presentationml.tags+xml"/>
  <Override PartName="/ppt/tags/tag6534.xml" ContentType="application/vnd.openxmlformats-officedocument.presentationml.tags+xml"/>
  <Override PartName="/ppt/tags/tag6535.xml" ContentType="application/vnd.openxmlformats-officedocument.presentationml.tags+xml"/>
  <Override PartName="/ppt/tags/tag6536.xml" ContentType="application/vnd.openxmlformats-officedocument.presentationml.tags+xml"/>
  <Override PartName="/ppt/tags/tag6537.xml" ContentType="application/vnd.openxmlformats-officedocument.presentationml.tags+xml"/>
  <Override PartName="/ppt/tags/tag6538.xml" ContentType="application/vnd.openxmlformats-officedocument.presentationml.tags+xml"/>
  <Override PartName="/ppt/tags/tag6539.xml" ContentType="application/vnd.openxmlformats-officedocument.presentationml.tags+xml"/>
  <Override PartName="/ppt/tags/tag654.xml" ContentType="application/vnd.openxmlformats-officedocument.presentationml.tags+xml"/>
  <Override PartName="/ppt/tags/tag6540.xml" ContentType="application/vnd.openxmlformats-officedocument.presentationml.tags+xml"/>
  <Override PartName="/ppt/tags/tag6541.xml" ContentType="application/vnd.openxmlformats-officedocument.presentationml.tags+xml"/>
  <Override PartName="/ppt/tags/tag6542.xml" ContentType="application/vnd.openxmlformats-officedocument.presentationml.tags+xml"/>
  <Override PartName="/ppt/tags/tag6543.xml" ContentType="application/vnd.openxmlformats-officedocument.presentationml.tags+xml"/>
  <Override PartName="/ppt/tags/tag6544.xml" ContentType="application/vnd.openxmlformats-officedocument.presentationml.tags+xml"/>
  <Override PartName="/ppt/tags/tag6545.xml" ContentType="application/vnd.openxmlformats-officedocument.presentationml.tags+xml"/>
  <Override PartName="/ppt/tags/tag6546.xml" ContentType="application/vnd.openxmlformats-officedocument.presentationml.tags+xml"/>
  <Override PartName="/ppt/tags/tag6547.xml" ContentType="application/vnd.openxmlformats-officedocument.presentationml.tags+xml"/>
  <Override PartName="/ppt/tags/tag6548.xml" ContentType="application/vnd.openxmlformats-officedocument.presentationml.tags+xml"/>
  <Override PartName="/ppt/tags/tag6549.xml" ContentType="application/vnd.openxmlformats-officedocument.presentationml.tags+xml"/>
  <Override PartName="/ppt/tags/tag655.xml" ContentType="application/vnd.openxmlformats-officedocument.presentationml.tags+xml"/>
  <Override PartName="/ppt/tags/tag6550.xml" ContentType="application/vnd.openxmlformats-officedocument.presentationml.tags+xml"/>
  <Override PartName="/ppt/tags/tag6551.xml" ContentType="application/vnd.openxmlformats-officedocument.presentationml.tags+xml"/>
  <Override PartName="/ppt/tags/tag6552.xml" ContentType="application/vnd.openxmlformats-officedocument.presentationml.tags+xml"/>
  <Override PartName="/ppt/tags/tag6553.xml" ContentType="application/vnd.openxmlformats-officedocument.presentationml.tags+xml"/>
  <Override PartName="/ppt/tags/tag6554.xml" ContentType="application/vnd.openxmlformats-officedocument.presentationml.tags+xml"/>
  <Override PartName="/ppt/tags/tag6555.xml" ContentType="application/vnd.openxmlformats-officedocument.presentationml.tags+xml"/>
  <Override PartName="/ppt/tags/tag6556.xml" ContentType="application/vnd.openxmlformats-officedocument.presentationml.tags+xml"/>
  <Override PartName="/ppt/tags/tag6557.xml" ContentType="application/vnd.openxmlformats-officedocument.presentationml.tags+xml"/>
  <Override PartName="/ppt/tags/tag6558.xml" ContentType="application/vnd.openxmlformats-officedocument.presentationml.tags+xml"/>
  <Override PartName="/ppt/tags/tag6559.xml" ContentType="application/vnd.openxmlformats-officedocument.presentationml.tags+xml"/>
  <Override PartName="/ppt/tags/tag656.xml" ContentType="application/vnd.openxmlformats-officedocument.presentationml.tags+xml"/>
  <Override PartName="/ppt/tags/tag6560.xml" ContentType="application/vnd.openxmlformats-officedocument.presentationml.tags+xml"/>
  <Override PartName="/ppt/tags/tag6561.xml" ContentType="application/vnd.openxmlformats-officedocument.presentationml.tags+xml"/>
  <Override PartName="/ppt/tags/tag6562.xml" ContentType="application/vnd.openxmlformats-officedocument.presentationml.tags+xml"/>
  <Override PartName="/ppt/tags/tag6563.xml" ContentType="application/vnd.openxmlformats-officedocument.presentationml.tags+xml"/>
  <Override PartName="/ppt/tags/tag6564.xml" ContentType="application/vnd.openxmlformats-officedocument.presentationml.tags+xml"/>
  <Override PartName="/ppt/tags/tag6565.xml" ContentType="application/vnd.openxmlformats-officedocument.presentationml.tags+xml"/>
  <Override PartName="/ppt/tags/tag6566.xml" ContentType="application/vnd.openxmlformats-officedocument.presentationml.tags+xml"/>
  <Override PartName="/ppt/tags/tag6567.xml" ContentType="application/vnd.openxmlformats-officedocument.presentationml.tags+xml"/>
  <Override PartName="/ppt/tags/tag6568.xml" ContentType="application/vnd.openxmlformats-officedocument.presentationml.tags+xml"/>
  <Override PartName="/ppt/tags/tag6569.xml" ContentType="application/vnd.openxmlformats-officedocument.presentationml.tags+xml"/>
  <Override PartName="/ppt/tags/tag657.xml" ContentType="application/vnd.openxmlformats-officedocument.presentationml.tags+xml"/>
  <Override PartName="/ppt/tags/tag6570.xml" ContentType="application/vnd.openxmlformats-officedocument.presentationml.tags+xml"/>
  <Override PartName="/ppt/tags/tag6571.xml" ContentType="application/vnd.openxmlformats-officedocument.presentationml.tags+xml"/>
  <Override PartName="/ppt/tags/tag6572.xml" ContentType="application/vnd.openxmlformats-officedocument.presentationml.tags+xml"/>
  <Override PartName="/ppt/tags/tag6573.xml" ContentType="application/vnd.openxmlformats-officedocument.presentationml.tags+xml"/>
  <Override PartName="/ppt/tags/tag6574.xml" ContentType="application/vnd.openxmlformats-officedocument.presentationml.tags+xml"/>
  <Override PartName="/ppt/tags/tag6575.xml" ContentType="application/vnd.openxmlformats-officedocument.presentationml.tags+xml"/>
  <Override PartName="/ppt/tags/tag6576.xml" ContentType="application/vnd.openxmlformats-officedocument.presentationml.tags+xml"/>
  <Override PartName="/ppt/tags/tag6577.xml" ContentType="application/vnd.openxmlformats-officedocument.presentationml.tags+xml"/>
  <Override PartName="/ppt/tags/tag6578.xml" ContentType="application/vnd.openxmlformats-officedocument.presentationml.tags+xml"/>
  <Override PartName="/ppt/tags/tag6579.xml" ContentType="application/vnd.openxmlformats-officedocument.presentationml.tags+xml"/>
  <Override PartName="/ppt/tags/tag658.xml" ContentType="application/vnd.openxmlformats-officedocument.presentationml.tags+xml"/>
  <Override PartName="/ppt/tags/tag6580.xml" ContentType="application/vnd.openxmlformats-officedocument.presentationml.tags+xml"/>
  <Override PartName="/ppt/tags/tag6581.xml" ContentType="application/vnd.openxmlformats-officedocument.presentationml.tags+xml"/>
  <Override PartName="/ppt/tags/tag6582.xml" ContentType="application/vnd.openxmlformats-officedocument.presentationml.tags+xml"/>
  <Override PartName="/ppt/tags/tag6583.xml" ContentType="application/vnd.openxmlformats-officedocument.presentationml.tags+xml"/>
  <Override PartName="/ppt/tags/tag6584.xml" ContentType="application/vnd.openxmlformats-officedocument.presentationml.tags+xml"/>
  <Override PartName="/ppt/tags/tag6585.xml" ContentType="application/vnd.openxmlformats-officedocument.presentationml.tags+xml"/>
  <Override PartName="/ppt/tags/tag6586.xml" ContentType="application/vnd.openxmlformats-officedocument.presentationml.tags+xml"/>
  <Override PartName="/ppt/tags/tag6587.xml" ContentType="application/vnd.openxmlformats-officedocument.presentationml.tags+xml"/>
  <Override PartName="/ppt/tags/tag6588.xml" ContentType="application/vnd.openxmlformats-officedocument.presentationml.tags+xml"/>
  <Override PartName="/ppt/tags/tag6589.xml" ContentType="application/vnd.openxmlformats-officedocument.presentationml.tags+xml"/>
  <Override PartName="/ppt/tags/tag659.xml" ContentType="application/vnd.openxmlformats-officedocument.presentationml.tags+xml"/>
  <Override PartName="/ppt/tags/tag6590.xml" ContentType="application/vnd.openxmlformats-officedocument.presentationml.tags+xml"/>
  <Override PartName="/ppt/tags/tag6591.xml" ContentType="application/vnd.openxmlformats-officedocument.presentationml.tags+xml"/>
  <Override PartName="/ppt/tags/tag6592.xml" ContentType="application/vnd.openxmlformats-officedocument.presentationml.tags+xml"/>
  <Override PartName="/ppt/tags/tag6593.xml" ContentType="application/vnd.openxmlformats-officedocument.presentationml.tags+xml"/>
  <Override PartName="/ppt/tags/tag6594.xml" ContentType="application/vnd.openxmlformats-officedocument.presentationml.tags+xml"/>
  <Override PartName="/ppt/tags/tag6595.xml" ContentType="application/vnd.openxmlformats-officedocument.presentationml.tags+xml"/>
  <Override PartName="/ppt/tags/tag6596.xml" ContentType="application/vnd.openxmlformats-officedocument.presentationml.tags+xml"/>
  <Override PartName="/ppt/tags/tag6597.xml" ContentType="application/vnd.openxmlformats-officedocument.presentationml.tags+xml"/>
  <Override PartName="/ppt/tags/tag6598.xml" ContentType="application/vnd.openxmlformats-officedocument.presentationml.tags+xml"/>
  <Override PartName="/ppt/tags/tag659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00.xml" ContentType="application/vnd.openxmlformats-officedocument.presentationml.tags+xml"/>
  <Override PartName="/ppt/tags/tag6601.xml" ContentType="application/vnd.openxmlformats-officedocument.presentationml.tags+xml"/>
  <Override PartName="/ppt/tags/tag6602.xml" ContentType="application/vnd.openxmlformats-officedocument.presentationml.tags+xml"/>
  <Override PartName="/ppt/tags/tag6603.xml" ContentType="application/vnd.openxmlformats-officedocument.presentationml.tags+xml"/>
  <Override PartName="/ppt/tags/tag6604.xml" ContentType="application/vnd.openxmlformats-officedocument.presentationml.tags+xml"/>
  <Override PartName="/ppt/tags/tag6605.xml" ContentType="application/vnd.openxmlformats-officedocument.presentationml.tags+xml"/>
  <Override PartName="/ppt/tags/tag6606.xml" ContentType="application/vnd.openxmlformats-officedocument.presentationml.tags+xml"/>
  <Override PartName="/ppt/tags/tag6607.xml" ContentType="application/vnd.openxmlformats-officedocument.presentationml.tags+xml"/>
  <Override PartName="/ppt/tags/tag6608.xml" ContentType="application/vnd.openxmlformats-officedocument.presentationml.tags+xml"/>
  <Override PartName="/ppt/tags/tag6609.xml" ContentType="application/vnd.openxmlformats-officedocument.presentationml.tags+xml"/>
  <Override PartName="/ppt/tags/tag661.xml" ContentType="application/vnd.openxmlformats-officedocument.presentationml.tags+xml"/>
  <Override PartName="/ppt/tags/tag6610.xml" ContentType="application/vnd.openxmlformats-officedocument.presentationml.tags+xml"/>
  <Override PartName="/ppt/tags/tag6611.xml" ContentType="application/vnd.openxmlformats-officedocument.presentationml.tags+xml"/>
  <Override PartName="/ppt/tags/tag6612.xml" ContentType="application/vnd.openxmlformats-officedocument.presentationml.tags+xml"/>
  <Override PartName="/ppt/tags/tag6613.xml" ContentType="application/vnd.openxmlformats-officedocument.presentationml.tags+xml"/>
  <Override PartName="/ppt/tags/tag6614.xml" ContentType="application/vnd.openxmlformats-officedocument.presentationml.tags+xml"/>
  <Override PartName="/ppt/tags/tag6615.xml" ContentType="application/vnd.openxmlformats-officedocument.presentationml.tags+xml"/>
  <Override PartName="/ppt/tags/tag6616.xml" ContentType="application/vnd.openxmlformats-officedocument.presentationml.tags+xml"/>
  <Override PartName="/ppt/tags/tag6617.xml" ContentType="application/vnd.openxmlformats-officedocument.presentationml.tags+xml"/>
  <Override PartName="/ppt/tags/tag6618.xml" ContentType="application/vnd.openxmlformats-officedocument.presentationml.tags+xml"/>
  <Override PartName="/ppt/tags/tag6619.xml" ContentType="application/vnd.openxmlformats-officedocument.presentationml.tags+xml"/>
  <Override PartName="/ppt/tags/tag662.xml" ContentType="application/vnd.openxmlformats-officedocument.presentationml.tags+xml"/>
  <Override PartName="/ppt/tags/tag6620.xml" ContentType="application/vnd.openxmlformats-officedocument.presentationml.tags+xml"/>
  <Override PartName="/ppt/tags/tag6621.xml" ContentType="application/vnd.openxmlformats-officedocument.presentationml.tags+xml"/>
  <Override PartName="/ppt/tags/tag6622.xml" ContentType="application/vnd.openxmlformats-officedocument.presentationml.tags+xml"/>
  <Override PartName="/ppt/tags/tag6623.xml" ContentType="application/vnd.openxmlformats-officedocument.presentationml.tags+xml"/>
  <Override PartName="/ppt/tags/tag6624.xml" ContentType="application/vnd.openxmlformats-officedocument.presentationml.tags+xml"/>
  <Override PartName="/ppt/tags/tag6625.xml" ContentType="application/vnd.openxmlformats-officedocument.presentationml.tags+xml"/>
  <Override PartName="/ppt/tags/tag6626.xml" ContentType="application/vnd.openxmlformats-officedocument.presentationml.tags+xml"/>
  <Override PartName="/ppt/tags/tag6627.xml" ContentType="application/vnd.openxmlformats-officedocument.presentationml.tags+xml"/>
  <Override PartName="/ppt/tags/tag6628.xml" ContentType="application/vnd.openxmlformats-officedocument.presentationml.tags+xml"/>
  <Override PartName="/ppt/tags/tag6629.xml" ContentType="application/vnd.openxmlformats-officedocument.presentationml.tags+xml"/>
  <Override PartName="/ppt/tags/tag663.xml" ContentType="application/vnd.openxmlformats-officedocument.presentationml.tags+xml"/>
  <Override PartName="/ppt/tags/tag6630.xml" ContentType="application/vnd.openxmlformats-officedocument.presentationml.tags+xml"/>
  <Override PartName="/ppt/tags/tag6631.xml" ContentType="application/vnd.openxmlformats-officedocument.presentationml.tags+xml"/>
  <Override PartName="/ppt/tags/tag6632.xml" ContentType="application/vnd.openxmlformats-officedocument.presentationml.tags+xml"/>
  <Override PartName="/ppt/tags/tag6633.xml" ContentType="application/vnd.openxmlformats-officedocument.presentationml.tags+xml"/>
  <Override PartName="/ppt/tags/tag6634.xml" ContentType="application/vnd.openxmlformats-officedocument.presentationml.tags+xml"/>
  <Override PartName="/ppt/tags/tag6635.xml" ContentType="application/vnd.openxmlformats-officedocument.presentationml.tags+xml"/>
  <Override PartName="/ppt/tags/tag6636.xml" ContentType="application/vnd.openxmlformats-officedocument.presentationml.tags+xml"/>
  <Override PartName="/ppt/tags/tag6637.xml" ContentType="application/vnd.openxmlformats-officedocument.presentationml.tags+xml"/>
  <Override PartName="/ppt/tags/tag6638.xml" ContentType="application/vnd.openxmlformats-officedocument.presentationml.tags+xml"/>
  <Override PartName="/ppt/tags/tag6639.xml" ContentType="application/vnd.openxmlformats-officedocument.presentationml.tags+xml"/>
  <Override PartName="/ppt/tags/tag664.xml" ContentType="application/vnd.openxmlformats-officedocument.presentationml.tags+xml"/>
  <Override PartName="/ppt/tags/tag6640.xml" ContentType="application/vnd.openxmlformats-officedocument.presentationml.tags+xml"/>
  <Override PartName="/ppt/tags/tag6641.xml" ContentType="application/vnd.openxmlformats-officedocument.presentationml.tags+xml"/>
  <Override PartName="/ppt/tags/tag6642.xml" ContentType="application/vnd.openxmlformats-officedocument.presentationml.tags+xml"/>
  <Override PartName="/ppt/tags/tag6643.xml" ContentType="application/vnd.openxmlformats-officedocument.presentationml.tags+xml"/>
  <Override PartName="/ppt/tags/tag6644.xml" ContentType="application/vnd.openxmlformats-officedocument.presentationml.tags+xml"/>
  <Override PartName="/ppt/tags/tag6645.xml" ContentType="application/vnd.openxmlformats-officedocument.presentationml.tags+xml"/>
  <Override PartName="/ppt/tags/tag6646.xml" ContentType="application/vnd.openxmlformats-officedocument.presentationml.tags+xml"/>
  <Override PartName="/ppt/tags/tag6647.xml" ContentType="application/vnd.openxmlformats-officedocument.presentationml.tags+xml"/>
  <Override PartName="/ppt/tags/tag6648.xml" ContentType="application/vnd.openxmlformats-officedocument.presentationml.tags+xml"/>
  <Override PartName="/ppt/tags/tag6649.xml" ContentType="application/vnd.openxmlformats-officedocument.presentationml.tags+xml"/>
  <Override PartName="/ppt/tags/tag665.xml" ContentType="application/vnd.openxmlformats-officedocument.presentationml.tags+xml"/>
  <Override PartName="/ppt/tags/tag6650.xml" ContentType="application/vnd.openxmlformats-officedocument.presentationml.tags+xml"/>
  <Override PartName="/ppt/tags/tag6651.xml" ContentType="application/vnd.openxmlformats-officedocument.presentationml.tags+xml"/>
  <Override PartName="/ppt/tags/tag6652.xml" ContentType="application/vnd.openxmlformats-officedocument.presentationml.tags+xml"/>
  <Override PartName="/ppt/tags/tag6653.xml" ContentType="application/vnd.openxmlformats-officedocument.presentationml.tags+xml"/>
  <Override PartName="/ppt/tags/tag6654.xml" ContentType="application/vnd.openxmlformats-officedocument.presentationml.tags+xml"/>
  <Override PartName="/ppt/tags/tag6655.xml" ContentType="application/vnd.openxmlformats-officedocument.presentationml.tags+xml"/>
  <Override PartName="/ppt/tags/tag6656.xml" ContentType="application/vnd.openxmlformats-officedocument.presentationml.tags+xml"/>
  <Override PartName="/ppt/tags/tag6657.xml" ContentType="application/vnd.openxmlformats-officedocument.presentationml.tags+xml"/>
  <Override PartName="/ppt/tags/tag6658.xml" ContentType="application/vnd.openxmlformats-officedocument.presentationml.tags+xml"/>
  <Override PartName="/ppt/tags/tag6659.xml" ContentType="application/vnd.openxmlformats-officedocument.presentationml.tags+xml"/>
  <Override PartName="/ppt/tags/tag666.xml" ContentType="application/vnd.openxmlformats-officedocument.presentationml.tags+xml"/>
  <Override PartName="/ppt/tags/tag6660.xml" ContentType="application/vnd.openxmlformats-officedocument.presentationml.tags+xml"/>
  <Override PartName="/ppt/tags/tag6661.xml" ContentType="application/vnd.openxmlformats-officedocument.presentationml.tags+xml"/>
  <Override PartName="/ppt/tags/tag6662.xml" ContentType="application/vnd.openxmlformats-officedocument.presentationml.tags+xml"/>
  <Override PartName="/ppt/tags/tag6663.xml" ContentType="application/vnd.openxmlformats-officedocument.presentationml.tags+xml"/>
  <Override PartName="/ppt/tags/tag6664.xml" ContentType="application/vnd.openxmlformats-officedocument.presentationml.tags+xml"/>
  <Override PartName="/ppt/tags/tag6665.xml" ContentType="application/vnd.openxmlformats-officedocument.presentationml.tags+xml"/>
  <Override PartName="/ppt/tags/tag6666.xml" ContentType="application/vnd.openxmlformats-officedocument.presentationml.tags+xml"/>
  <Override PartName="/ppt/tags/tag6667.xml" ContentType="application/vnd.openxmlformats-officedocument.presentationml.tags+xml"/>
  <Override PartName="/ppt/tags/tag6668.xml" ContentType="application/vnd.openxmlformats-officedocument.presentationml.tags+xml"/>
  <Override PartName="/ppt/tags/tag6669.xml" ContentType="application/vnd.openxmlformats-officedocument.presentationml.tags+xml"/>
  <Override PartName="/ppt/tags/tag667.xml" ContentType="application/vnd.openxmlformats-officedocument.presentationml.tags+xml"/>
  <Override PartName="/ppt/tags/tag6670.xml" ContentType="application/vnd.openxmlformats-officedocument.presentationml.tags+xml"/>
  <Override PartName="/ppt/tags/tag6671.xml" ContentType="application/vnd.openxmlformats-officedocument.presentationml.tags+xml"/>
  <Override PartName="/ppt/tags/tag6672.xml" ContentType="application/vnd.openxmlformats-officedocument.presentationml.tags+xml"/>
  <Override PartName="/ppt/tags/tag6673.xml" ContentType="application/vnd.openxmlformats-officedocument.presentationml.tags+xml"/>
  <Override PartName="/ppt/tags/tag6674.xml" ContentType="application/vnd.openxmlformats-officedocument.presentationml.tags+xml"/>
  <Override PartName="/ppt/tags/tag6675.xml" ContentType="application/vnd.openxmlformats-officedocument.presentationml.tags+xml"/>
  <Override PartName="/ppt/tags/tag6676.xml" ContentType="application/vnd.openxmlformats-officedocument.presentationml.tags+xml"/>
  <Override PartName="/ppt/tags/tag6677.xml" ContentType="application/vnd.openxmlformats-officedocument.presentationml.tags+xml"/>
  <Override PartName="/ppt/tags/tag6678.xml" ContentType="application/vnd.openxmlformats-officedocument.presentationml.tags+xml"/>
  <Override PartName="/ppt/tags/tag6679.xml" ContentType="application/vnd.openxmlformats-officedocument.presentationml.tags+xml"/>
  <Override PartName="/ppt/tags/tag668.xml" ContentType="application/vnd.openxmlformats-officedocument.presentationml.tags+xml"/>
  <Override PartName="/ppt/tags/tag6680.xml" ContentType="application/vnd.openxmlformats-officedocument.presentationml.tags+xml"/>
  <Override PartName="/ppt/tags/tag6681.xml" ContentType="application/vnd.openxmlformats-officedocument.presentationml.tags+xml"/>
  <Override PartName="/ppt/tags/tag6682.xml" ContentType="application/vnd.openxmlformats-officedocument.presentationml.tags+xml"/>
  <Override PartName="/ppt/tags/tag6683.xml" ContentType="application/vnd.openxmlformats-officedocument.presentationml.tags+xml"/>
  <Override PartName="/ppt/tags/tag6684.xml" ContentType="application/vnd.openxmlformats-officedocument.presentationml.tags+xml"/>
  <Override PartName="/ppt/tags/tag6685.xml" ContentType="application/vnd.openxmlformats-officedocument.presentationml.tags+xml"/>
  <Override PartName="/ppt/tags/tag6686.xml" ContentType="application/vnd.openxmlformats-officedocument.presentationml.tags+xml"/>
  <Override PartName="/ppt/tags/tag6687.xml" ContentType="application/vnd.openxmlformats-officedocument.presentationml.tags+xml"/>
  <Override PartName="/ppt/tags/tag6688.xml" ContentType="application/vnd.openxmlformats-officedocument.presentationml.tags+xml"/>
  <Override PartName="/ppt/tags/tag6689.xml" ContentType="application/vnd.openxmlformats-officedocument.presentationml.tags+xml"/>
  <Override PartName="/ppt/tags/tag669.xml" ContentType="application/vnd.openxmlformats-officedocument.presentationml.tags+xml"/>
  <Override PartName="/ppt/tags/tag6690.xml" ContentType="application/vnd.openxmlformats-officedocument.presentationml.tags+xml"/>
  <Override PartName="/ppt/tags/tag6691.xml" ContentType="application/vnd.openxmlformats-officedocument.presentationml.tags+xml"/>
  <Override PartName="/ppt/tags/tag6692.xml" ContentType="application/vnd.openxmlformats-officedocument.presentationml.tags+xml"/>
  <Override PartName="/ppt/tags/tag6693.xml" ContentType="application/vnd.openxmlformats-officedocument.presentationml.tags+xml"/>
  <Override PartName="/ppt/tags/tag6694.xml" ContentType="application/vnd.openxmlformats-officedocument.presentationml.tags+xml"/>
  <Override PartName="/ppt/tags/tag6695.xml" ContentType="application/vnd.openxmlformats-officedocument.presentationml.tags+xml"/>
  <Override PartName="/ppt/tags/tag6696.xml" ContentType="application/vnd.openxmlformats-officedocument.presentationml.tags+xml"/>
  <Override PartName="/ppt/tags/tag6697.xml" ContentType="application/vnd.openxmlformats-officedocument.presentationml.tags+xml"/>
  <Override PartName="/ppt/tags/tag6698.xml" ContentType="application/vnd.openxmlformats-officedocument.presentationml.tags+xml"/>
  <Override PartName="/ppt/tags/tag669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00.xml" ContentType="application/vnd.openxmlformats-officedocument.presentationml.tags+xml"/>
  <Override PartName="/ppt/tags/tag6701.xml" ContentType="application/vnd.openxmlformats-officedocument.presentationml.tags+xml"/>
  <Override PartName="/ppt/tags/tag6702.xml" ContentType="application/vnd.openxmlformats-officedocument.presentationml.tags+xml"/>
  <Override PartName="/ppt/tags/tag6703.xml" ContentType="application/vnd.openxmlformats-officedocument.presentationml.tags+xml"/>
  <Override PartName="/ppt/tags/tag6704.xml" ContentType="application/vnd.openxmlformats-officedocument.presentationml.tags+xml"/>
  <Override PartName="/ppt/tags/tag6705.xml" ContentType="application/vnd.openxmlformats-officedocument.presentationml.tags+xml"/>
  <Override PartName="/ppt/tags/tag6706.xml" ContentType="application/vnd.openxmlformats-officedocument.presentationml.tags+xml"/>
  <Override PartName="/ppt/tags/tag6707.xml" ContentType="application/vnd.openxmlformats-officedocument.presentationml.tags+xml"/>
  <Override PartName="/ppt/tags/tag6708.xml" ContentType="application/vnd.openxmlformats-officedocument.presentationml.tags+xml"/>
  <Override PartName="/ppt/tags/tag6709.xml" ContentType="application/vnd.openxmlformats-officedocument.presentationml.tags+xml"/>
  <Override PartName="/ppt/tags/tag671.xml" ContentType="application/vnd.openxmlformats-officedocument.presentationml.tags+xml"/>
  <Override PartName="/ppt/tags/tag6710.xml" ContentType="application/vnd.openxmlformats-officedocument.presentationml.tags+xml"/>
  <Override PartName="/ppt/tags/tag6711.xml" ContentType="application/vnd.openxmlformats-officedocument.presentationml.tags+xml"/>
  <Override PartName="/ppt/tags/tag6712.xml" ContentType="application/vnd.openxmlformats-officedocument.presentationml.tags+xml"/>
  <Override PartName="/ppt/tags/tag6713.xml" ContentType="application/vnd.openxmlformats-officedocument.presentationml.tags+xml"/>
  <Override PartName="/ppt/tags/tag6714.xml" ContentType="application/vnd.openxmlformats-officedocument.presentationml.tags+xml"/>
  <Override PartName="/ppt/tags/tag6715.xml" ContentType="application/vnd.openxmlformats-officedocument.presentationml.tags+xml"/>
  <Override PartName="/ppt/tags/tag6716.xml" ContentType="application/vnd.openxmlformats-officedocument.presentationml.tags+xml"/>
  <Override PartName="/ppt/tags/tag6717.xml" ContentType="application/vnd.openxmlformats-officedocument.presentationml.tags+xml"/>
  <Override PartName="/ppt/tags/tag6718.xml" ContentType="application/vnd.openxmlformats-officedocument.presentationml.tags+xml"/>
  <Override PartName="/ppt/tags/tag6719.xml" ContentType="application/vnd.openxmlformats-officedocument.presentationml.tags+xml"/>
  <Override PartName="/ppt/tags/tag672.xml" ContentType="application/vnd.openxmlformats-officedocument.presentationml.tags+xml"/>
  <Override PartName="/ppt/tags/tag6720.xml" ContentType="application/vnd.openxmlformats-officedocument.presentationml.tags+xml"/>
  <Override PartName="/ppt/tags/tag6721.xml" ContentType="application/vnd.openxmlformats-officedocument.presentationml.tags+xml"/>
  <Override PartName="/ppt/tags/tag6722.xml" ContentType="application/vnd.openxmlformats-officedocument.presentationml.tags+xml"/>
  <Override PartName="/ppt/tags/tag6723.xml" ContentType="application/vnd.openxmlformats-officedocument.presentationml.tags+xml"/>
  <Override PartName="/ppt/tags/tag6724.xml" ContentType="application/vnd.openxmlformats-officedocument.presentationml.tags+xml"/>
  <Override PartName="/ppt/tags/tag6725.xml" ContentType="application/vnd.openxmlformats-officedocument.presentationml.tags+xml"/>
  <Override PartName="/ppt/tags/tag6726.xml" ContentType="application/vnd.openxmlformats-officedocument.presentationml.tags+xml"/>
  <Override PartName="/ppt/tags/tag6727.xml" ContentType="application/vnd.openxmlformats-officedocument.presentationml.tags+xml"/>
  <Override PartName="/ppt/tags/tag6728.xml" ContentType="application/vnd.openxmlformats-officedocument.presentationml.tags+xml"/>
  <Override PartName="/ppt/tags/tag6729.xml" ContentType="application/vnd.openxmlformats-officedocument.presentationml.tags+xml"/>
  <Override PartName="/ppt/tags/tag673.xml" ContentType="application/vnd.openxmlformats-officedocument.presentationml.tags+xml"/>
  <Override PartName="/ppt/tags/tag6730.xml" ContentType="application/vnd.openxmlformats-officedocument.presentationml.tags+xml"/>
  <Override PartName="/ppt/tags/tag6731.xml" ContentType="application/vnd.openxmlformats-officedocument.presentationml.tags+xml"/>
  <Override PartName="/ppt/tags/tag6732.xml" ContentType="application/vnd.openxmlformats-officedocument.presentationml.tags+xml"/>
  <Override PartName="/ppt/tags/tag6733.xml" ContentType="application/vnd.openxmlformats-officedocument.presentationml.tags+xml"/>
  <Override PartName="/ppt/tags/tag6734.xml" ContentType="application/vnd.openxmlformats-officedocument.presentationml.tags+xml"/>
  <Override PartName="/ppt/tags/tag6735.xml" ContentType="application/vnd.openxmlformats-officedocument.presentationml.tags+xml"/>
  <Override PartName="/ppt/tags/tag6736.xml" ContentType="application/vnd.openxmlformats-officedocument.presentationml.tags+xml"/>
  <Override PartName="/ppt/tags/tag6737.xml" ContentType="application/vnd.openxmlformats-officedocument.presentationml.tags+xml"/>
  <Override PartName="/ppt/tags/tag6738.xml" ContentType="application/vnd.openxmlformats-officedocument.presentationml.tags+xml"/>
  <Override PartName="/ppt/tags/tag6739.xml" ContentType="application/vnd.openxmlformats-officedocument.presentationml.tags+xml"/>
  <Override PartName="/ppt/tags/tag674.xml" ContentType="application/vnd.openxmlformats-officedocument.presentationml.tags+xml"/>
  <Override PartName="/ppt/tags/tag6740.xml" ContentType="application/vnd.openxmlformats-officedocument.presentationml.tags+xml"/>
  <Override PartName="/ppt/tags/tag6741.xml" ContentType="application/vnd.openxmlformats-officedocument.presentationml.tags+xml"/>
  <Override PartName="/ppt/tags/tag6742.xml" ContentType="application/vnd.openxmlformats-officedocument.presentationml.tags+xml"/>
  <Override PartName="/ppt/tags/tag6743.xml" ContentType="application/vnd.openxmlformats-officedocument.presentationml.tags+xml"/>
  <Override PartName="/ppt/tags/tag6744.xml" ContentType="application/vnd.openxmlformats-officedocument.presentationml.tags+xml"/>
  <Override PartName="/ppt/tags/tag6745.xml" ContentType="application/vnd.openxmlformats-officedocument.presentationml.tags+xml"/>
  <Override PartName="/ppt/tags/tag6746.xml" ContentType="application/vnd.openxmlformats-officedocument.presentationml.tags+xml"/>
  <Override PartName="/ppt/tags/tag6747.xml" ContentType="application/vnd.openxmlformats-officedocument.presentationml.tags+xml"/>
  <Override PartName="/ppt/tags/tag6748.xml" ContentType="application/vnd.openxmlformats-officedocument.presentationml.tags+xml"/>
  <Override PartName="/ppt/tags/tag6749.xml" ContentType="application/vnd.openxmlformats-officedocument.presentationml.tags+xml"/>
  <Override PartName="/ppt/tags/tag675.xml" ContentType="application/vnd.openxmlformats-officedocument.presentationml.tags+xml"/>
  <Override PartName="/ppt/tags/tag6750.xml" ContentType="application/vnd.openxmlformats-officedocument.presentationml.tags+xml"/>
  <Override PartName="/ppt/tags/tag6751.xml" ContentType="application/vnd.openxmlformats-officedocument.presentationml.tags+xml"/>
  <Override PartName="/ppt/tags/tag6752.xml" ContentType="application/vnd.openxmlformats-officedocument.presentationml.tags+xml"/>
  <Override PartName="/ppt/tags/tag6753.xml" ContentType="application/vnd.openxmlformats-officedocument.presentationml.tags+xml"/>
  <Override PartName="/ppt/tags/tag6754.xml" ContentType="application/vnd.openxmlformats-officedocument.presentationml.tags+xml"/>
  <Override PartName="/ppt/tags/tag6755.xml" ContentType="application/vnd.openxmlformats-officedocument.presentationml.tags+xml"/>
  <Override PartName="/ppt/tags/tag6756.xml" ContentType="application/vnd.openxmlformats-officedocument.presentationml.tags+xml"/>
  <Override PartName="/ppt/tags/tag6757.xml" ContentType="application/vnd.openxmlformats-officedocument.presentationml.tags+xml"/>
  <Override PartName="/ppt/tags/tag6758.xml" ContentType="application/vnd.openxmlformats-officedocument.presentationml.tags+xml"/>
  <Override PartName="/ppt/tags/tag6759.xml" ContentType="application/vnd.openxmlformats-officedocument.presentationml.tags+xml"/>
  <Override PartName="/ppt/tags/tag676.xml" ContentType="application/vnd.openxmlformats-officedocument.presentationml.tags+xml"/>
  <Override PartName="/ppt/tags/tag6760.xml" ContentType="application/vnd.openxmlformats-officedocument.presentationml.tags+xml"/>
  <Override PartName="/ppt/tags/tag6761.xml" ContentType="application/vnd.openxmlformats-officedocument.presentationml.tags+xml"/>
  <Override PartName="/ppt/tags/tag6762.xml" ContentType="application/vnd.openxmlformats-officedocument.presentationml.tags+xml"/>
  <Override PartName="/ppt/tags/tag6763.xml" ContentType="application/vnd.openxmlformats-officedocument.presentationml.tags+xml"/>
  <Override PartName="/ppt/tags/tag6764.xml" ContentType="application/vnd.openxmlformats-officedocument.presentationml.tags+xml"/>
  <Override PartName="/ppt/tags/tag6765.xml" ContentType="application/vnd.openxmlformats-officedocument.presentationml.tags+xml"/>
  <Override PartName="/ppt/tags/tag6766.xml" ContentType="application/vnd.openxmlformats-officedocument.presentationml.tags+xml"/>
  <Override PartName="/ppt/tags/tag6767.xml" ContentType="application/vnd.openxmlformats-officedocument.presentationml.tags+xml"/>
  <Override PartName="/ppt/tags/tag6768.xml" ContentType="application/vnd.openxmlformats-officedocument.presentationml.tags+xml"/>
  <Override PartName="/ppt/tags/tag6769.xml" ContentType="application/vnd.openxmlformats-officedocument.presentationml.tags+xml"/>
  <Override PartName="/ppt/tags/tag677.xml" ContentType="application/vnd.openxmlformats-officedocument.presentationml.tags+xml"/>
  <Override PartName="/ppt/tags/tag6770.xml" ContentType="application/vnd.openxmlformats-officedocument.presentationml.tags+xml"/>
  <Override PartName="/ppt/tags/tag6771.xml" ContentType="application/vnd.openxmlformats-officedocument.presentationml.tags+xml"/>
  <Override PartName="/ppt/tags/tag6772.xml" ContentType="application/vnd.openxmlformats-officedocument.presentationml.tags+xml"/>
  <Override PartName="/ppt/tags/tag6773.xml" ContentType="application/vnd.openxmlformats-officedocument.presentationml.tags+xml"/>
  <Override PartName="/ppt/tags/tag6774.xml" ContentType="application/vnd.openxmlformats-officedocument.presentationml.tags+xml"/>
  <Override PartName="/ppt/tags/tag6775.xml" ContentType="application/vnd.openxmlformats-officedocument.presentationml.tags+xml"/>
  <Override PartName="/ppt/tags/tag6776.xml" ContentType="application/vnd.openxmlformats-officedocument.presentationml.tags+xml"/>
  <Override PartName="/ppt/tags/tag6777.xml" ContentType="application/vnd.openxmlformats-officedocument.presentationml.tags+xml"/>
  <Override PartName="/ppt/tags/tag6778.xml" ContentType="application/vnd.openxmlformats-officedocument.presentationml.tags+xml"/>
  <Override PartName="/ppt/tags/tag6779.xml" ContentType="application/vnd.openxmlformats-officedocument.presentationml.tags+xml"/>
  <Override PartName="/ppt/tags/tag678.xml" ContentType="application/vnd.openxmlformats-officedocument.presentationml.tags+xml"/>
  <Override PartName="/ppt/tags/tag6780.xml" ContentType="application/vnd.openxmlformats-officedocument.presentationml.tags+xml"/>
  <Override PartName="/ppt/tags/tag6781.xml" ContentType="application/vnd.openxmlformats-officedocument.presentationml.tags+xml"/>
  <Override PartName="/ppt/tags/tag6782.xml" ContentType="application/vnd.openxmlformats-officedocument.presentationml.tags+xml"/>
  <Override PartName="/ppt/tags/tag6783.xml" ContentType="application/vnd.openxmlformats-officedocument.presentationml.tags+xml"/>
  <Override PartName="/ppt/tags/tag6784.xml" ContentType="application/vnd.openxmlformats-officedocument.presentationml.tags+xml"/>
  <Override PartName="/ppt/tags/tag6785.xml" ContentType="application/vnd.openxmlformats-officedocument.presentationml.tags+xml"/>
  <Override PartName="/ppt/tags/tag6786.xml" ContentType="application/vnd.openxmlformats-officedocument.presentationml.tags+xml"/>
  <Override PartName="/ppt/tags/tag6787.xml" ContentType="application/vnd.openxmlformats-officedocument.presentationml.tags+xml"/>
  <Override PartName="/ppt/tags/tag6788.xml" ContentType="application/vnd.openxmlformats-officedocument.presentationml.tags+xml"/>
  <Override PartName="/ppt/tags/tag6789.xml" ContentType="application/vnd.openxmlformats-officedocument.presentationml.tags+xml"/>
  <Override PartName="/ppt/tags/tag679.xml" ContentType="application/vnd.openxmlformats-officedocument.presentationml.tags+xml"/>
  <Override PartName="/ppt/tags/tag6790.xml" ContentType="application/vnd.openxmlformats-officedocument.presentationml.tags+xml"/>
  <Override PartName="/ppt/tags/tag6791.xml" ContentType="application/vnd.openxmlformats-officedocument.presentationml.tags+xml"/>
  <Override PartName="/ppt/tags/tag6792.xml" ContentType="application/vnd.openxmlformats-officedocument.presentationml.tags+xml"/>
  <Override PartName="/ppt/tags/tag6793.xml" ContentType="application/vnd.openxmlformats-officedocument.presentationml.tags+xml"/>
  <Override PartName="/ppt/tags/tag6794.xml" ContentType="application/vnd.openxmlformats-officedocument.presentationml.tags+xml"/>
  <Override PartName="/ppt/tags/tag6795.xml" ContentType="application/vnd.openxmlformats-officedocument.presentationml.tags+xml"/>
  <Override PartName="/ppt/tags/tag6796.xml" ContentType="application/vnd.openxmlformats-officedocument.presentationml.tags+xml"/>
  <Override PartName="/ppt/tags/tag6797.xml" ContentType="application/vnd.openxmlformats-officedocument.presentationml.tags+xml"/>
  <Override PartName="/ppt/tags/tag6798.xml" ContentType="application/vnd.openxmlformats-officedocument.presentationml.tags+xml"/>
  <Override PartName="/ppt/tags/tag679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00.xml" ContentType="application/vnd.openxmlformats-officedocument.presentationml.tags+xml"/>
  <Override PartName="/ppt/tags/tag6801.xml" ContentType="application/vnd.openxmlformats-officedocument.presentationml.tags+xml"/>
  <Override PartName="/ppt/tags/tag6802.xml" ContentType="application/vnd.openxmlformats-officedocument.presentationml.tags+xml"/>
  <Override PartName="/ppt/tags/tag6803.xml" ContentType="application/vnd.openxmlformats-officedocument.presentationml.tags+xml"/>
  <Override PartName="/ppt/tags/tag6804.xml" ContentType="application/vnd.openxmlformats-officedocument.presentationml.tags+xml"/>
  <Override PartName="/ppt/tags/tag6805.xml" ContentType="application/vnd.openxmlformats-officedocument.presentationml.tags+xml"/>
  <Override PartName="/ppt/tags/tag6806.xml" ContentType="application/vnd.openxmlformats-officedocument.presentationml.tags+xml"/>
  <Override PartName="/ppt/tags/tag6807.xml" ContentType="application/vnd.openxmlformats-officedocument.presentationml.tags+xml"/>
  <Override PartName="/ppt/tags/tag6808.xml" ContentType="application/vnd.openxmlformats-officedocument.presentationml.tags+xml"/>
  <Override PartName="/ppt/tags/tag6809.xml" ContentType="application/vnd.openxmlformats-officedocument.presentationml.tags+xml"/>
  <Override PartName="/ppt/tags/tag681.xml" ContentType="application/vnd.openxmlformats-officedocument.presentationml.tags+xml"/>
  <Override PartName="/ppt/tags/tag6810.xml" ContentType="application/vnd.openxmlformats-officedocument.presentationml.tags+xml"/>
  <Override PartName="/ppt/tags/tag6811.xml" ContentType="application/vnd.openxmlformats-officedocument.presentationml.tags+xml"/>
  <Override PartName="/ppt/tags/tag6812.xml" ContentType="application/vnd.openxmlformats-officedocument.presentationml.tags+xml"/>
  <Override PartName="/ppt/tags/tag6813.xml" ContentType="application/vnd.openxmlformats-officedocument.presentationml.tags+xml"/>
  <Override PartName="/ppt/tags/tag6814.xml" ContentType="application/vnd.openxmlformats-officedocument.presentationml.tags+xml"/>
  <Override PartName="/ppt/tags/tag6815.xml" ContentType="application/vnd.openxmlformats-officedocument.presentationml.tags+xml"/>
  <Override PartName="/ppt/tags/tag6816.xml" ContentType="application/vnd.openxmlformats-officedocument.presentationml.tags+xml"/>
  <Override PartName="/ppt/tags/tag6817.xml" ContentType="application/vnd.openxmlformats-officedocument.presentationml.tags+xml"/>
  <Override PartName="/ppt/tags/tag6818.xml" ContentType="application/vnd.openxmlformats-officedocument.presentationml.tags+xml"/>
  <Override PartName="/ppt/tags/tag6819.xml" ContentType="application/vnd.openxmlformats-officedocument.presentationml.tags+xml"/>
  <Override PartName="/ppt/tags/tag682.xml" ContentType="application/vnd.openxmlformats-officedocument.presentationml.tags+xml"/>
  <Override PartName="/ppt/tags/tag6820.xml" ContentType="application/vnd.openxmlformats-officedocument.presentationml.tags+xml"/>
  <Override PartName="/ppt/tags/tag6821.xml" ContentType="application/vnd.openxmlformats-officedocument.presentationml.tags+xml"/>
  <Override PartName="/ppt/tags/tag6822.xml" ContentType="application/vnd.openxmlformats-officedocument.presentationml.tags+xml"/>
  <Override PartName="/ppt/tags/tag6823.xml" ContentType="application/vnd.openxmlformats-officedocument.presentationml.tags+xml"/>
  <Override PartName="/ppt/tags/tag6824.xml" ContentType="application/vnd.openxmlformats-officedocument.presentationml.tags+xml"/>
  <Override PartName="/ppt/tags/tag6825.xml" ContentType="application/vnd.openxmlformats-officedocument.presentationml.tags+xml"/>
  <Override PartName="/ppt/tags/tag6826.xml" ContentType="application/vnd.openxmlformats-officedocument.presentationml.tags+xml"/>
  <Override PartName="/ppt/tags/tag6827.xml" ContentType="application/vnd.openxmlformats-officedocument.presentationml.tags+xml"/>
  <Override PartName="/ppt/tags/tag6828.xml" ContentType="application/vnd.openxmlformats-officedocument.presentationml.tags+xml"/>
  <Override PartName="/ppt/tags/tag6829.xml" ContentType="application/vnd.openxmlformats-officedocument.presentationml.tags+xml"/>
  <Override PartName="/ppt/tags/tag683.xml" ContentType="application/vnd.openxmlformats-officedocument.presentationml.tags+xml"/>
  <Override PartName="/ppt/tags/tag6830.xml" ContentType="application/vnd.openxmlformats-officedocument.presentationml.tags+xml"/>
  <Override PartName="/ppt/tags/tag6831.xml" ContentType="application/vnd.openxmlformats-officedocument.presentationml.tags+xml"/>
  <Override PartName="/ppt/tags/tag6832.xml" ContentType="application/vnd.openxmlformats-officedocument.presentationml.tags+xml"/>
  <Override PartName="/ppt/tags/tag6833.xml" ContentType="application/vnd.openxmlformats-officedocument.presentationml.tags+xml"/>
  <Override PartName="/ppt/tags/tag6834.xml" ContentType="application/vnd.openxmlformats-officedocument.presentationml.tags+xml"/>
  <Override PartName="/ppt/tags/tag6835.xml" ContentType="application/vnd.openxmlformats-officedocument.presentationml.tags+xml"/>
  <Override PartName="/ppt/tags/tag6836.xml" ContentType="application/vnd.openxmlformats-officedocument.presentationml.tags+xml"/>
  <Override PartName="/ppt/tags/tag6837.xml" ContentType="application/vnd.openxmlformats-officedocument.presentationml.tags+xml"/>
  <Override PartName="/ppt/tags/tag6838.xml" ContentType="application/vnd.openxmlformats-officedocument.presentationml.tags+xml"/>
  <Override PartName="/ppt/tags/tag6839.xml" ContentType="application/vnd.openxmlformats-officedocument.presentationml.tags+xml"/>
  <Override PartName="/ppt/tags/tag684.xml" ContentType="application/vnd.openxmlformats-officedocument.presentationml.tags+xml"/>
  <Override PartName="/ppt/tags/tag6840.xml" ContentType="application/vnd.openxmlformats-officedocument.presentationml.tags+xml"/>
  <Override PartName="/ppt/tags/tag6841.xml" ContentType="application/vnd.openxmlformats-officedocument.presentationml.tags+xml"/>
  <Override PartName="/ppt/tags/tag6842.xml" ContentType="application/vnd.openxmlformats-officedocument.presentationml.tags+xml"/>
  <Override PartName="/ppt/tags/tag6843.xml" ContentType="application/vnd.openxmlformats-officedocument.presentationml.tags+xml"/>
  <Override PartName="/ppt/tags/tag6844.xml" ContentType="application/vnd.openxmlformats-officedocument.presentationml.tags+xml"/>
  <Override PartName="/ppt/tags/tag6845.xml" ContentType="application/vnd.openxmlformats-officedocument.presentationml.tags+xml"/>
  <Override PartName="/ppt/tags/tag6846.xml" ContentType="application/vnd.openxmlformats-officedocument.presentationml.tags+xml"/>
  <Override PartName="/ppt/tags/tag6847.xml" ContentType="application/vnd.openxmlformats-officedocument.presentationml.tags+xml"/>
  <Override PartName="/ppt/tags/tag6848.xml" ContentType="application/vnd.openxmlformats-officedocument.presentationml.tags+xml"/>
  <Override PartName="/ppt/tags/tag6849.xml" ContentType="application/vnd.openxmlformats-officedocument.presentationml.tags+xml"/>
  <Override PartName="/ppt/tags/tag685.xml" ContentType="application/vnd.openxmlformats-officedocument.presentationml.tags+xml"/>
  <Override PartName="/ppt/tags/tag6850.xml" ContentType="application/vnd.openxmlformats-officedocument.presentationml.tags+xml"/>
  <Override PartName="/ppt/tags/tag6851.xml" ContentType="application/vnd.openxmlformats-officedocument.presentationml.tags+xml"/>
  <Override PartName="/ppt/tags/tag6852.xml" ContentType="application/vnd.openxmlformats-officedocument.presentationml.tags+xml"/>
  <Override PartName="/ppt/tags/tag6853.xml" ContentType="application/vnd.openxmlformats-officedocument.presentationml.tags+xml"/>
  <Override PartName="/ppt/tags/tag6854.xml" ContentType="application/vnd.openxmlformats-officedocument.presentationml.tags+xml"/>
  <Override PartName="/ppt/tags/tag6855.xml" ContentType="application/vnd.openxmlformats-officedocument.presentationml.tags+xml"/>
  <Override PartName="/ppt/tags/tag6856.xml" ContentType="application/vnd.openxmlformats-officedocument.presentationml.tags+xml"/>
  <Override PartName="/ppt/tags/tag6857.xml" ContentType="application/vnd.openxmlformats-officedocument.presentationml.tags+xml"/>
  <Override PartName="/ppt/tags/tag6858.xml" ContentType="application/vnd.openxmlformats-officedocument.presentationml.tags+xml"/>
  <Override PartName="/ppt/tags/tag6859.xml" ContentType="application/vnd.openxmlformats-officedocument.presentationml.tags+xml"/>
  <Override PartName="/ppt/tags/tag686.xml" ContentType="application/vnd.openxmlformats-officedocument.presentationml.tags+xml"/>
  <Override PartName="/ppt/tags/tag6860.xml" ContentType="application/vnd.openxmlformats-officedocument.presentationml.tags+xml"/>
  <Override PartName="/ppt/tags/tag6861.xml" ContentType="application/vnd.openxmlformats-officedocument.presentationml.tags+xml"/>
  <Override PartName="/ppt/tags/tag6862.xml" ContentType="application/vnd.openxmlformats-officedocument.presentationml.tags+xml"/>
  <Override PartName="/ppt/tags/tag6863.xml" ContentType="application/vnd.openxmlformats-officedocument.presentationml.tags+xml"/>
  <Override PartName="/ppt/tags/tag6864.xml" ContentType="application/vnd.openxmlformats-officedocument.presentationml.tags+xml"/>
  <Override PartName="/ppt/tags/tag6865.xml" ContentType="application/vnd.openxmlformats-officedocument.presentationml.tags+xml"/>
  <Override PartName="/ppt/tags/tag6866.xml" ContentType="application/vnd.openxmlformats-officedocument.presentationml.tags+xml"/>
  <Override PartName="/ppt/tags/tag6867.xml" ContentType="application/vnd.openxmlformats-officedocument.presentationml.tags+xml"/>
  <Override PartName="/ppt/tags/tag6868.xml" ContentType="application/vnd.openxmlformats-officedocument.presentationml.tags+xml"/>
  <Override PartName="/ppt/tags/tag6869.xml" ContentType="application/vnd.openxmlformats-officedocument.presentationml.tags+xml"/>
  <Override PartName="/ppt/tags/tag687.xml" ContentType="application/vnd.openxmlformats-officedocument.presentationml.tags+xml"/>
  <Override PartName="/ppt/tags/tag6870.xml" ContentType="application/vnd.openxmlformats-officedocument.presentationml.tags+xml"/>
  <Override PartName="/ppt/tags/tag6871.xml" ContentType="application/vnd.openxmlformats-officedocument.presentationml.tags+xml"/>
  <Override PartName="/ppt/tags/tag6872.xml" ContentType="application/vnd.openxmlformats-officedocument.presentationml.tags+xml"/>
  <Override PartName="/ppt/tags/tag6873.xml" ContentType="application/vnd.openxmlformats-officedocument.presentationml.tags+xml"/>
  <Override PartName="/ppt/tags/tag6874.xml" ContentType="application/vnd.openxmlformats-officedocument.presentationml.tags+xml"/>
  <Override PartName="/ppt/tags/tag6875.xml" ContentType="application/vnd.openxmlformats-officedocument.presentationml.tags+xml"/>
  <Override PartName="/ppt/tags/tag6876.xml" ContentType="application/vnd.openxmlformats-officedocument.presentationml.tags+xml"/>
  <Override PartName="/ppt/tags/tag6877.xml" ContentType="application/vnd.openxmlformats-officedocument.presentationml.tags+xml"/>
  <Override PartName="/ppt/tags/tag6878.xml" ContentType="application/vnd.openxmlformats-officedocument.presentationml.tags+xml"/>
  <Override PartName="/ppt/tags/tag6879.xml" ContentType="application/vnd.openxmlformats-officedocument.presentationml.tags+xml"/>
  <Override PartName="/ppt/tags/tag688.xml" ContentType="application/vnd.openxmlformats-officedocument.presentationml.tags+xml"/>
  <Override PartName="/ppt/tags/tag6880.xml" ContentType="application/vnd.openxmlformats-officedocument.presentationml.tags+xml"/>
  <Override PartName="/ppt/tags/tag6881.xml" ContentType="application/vnd.openxmlformats-officedocument.presentationml.tags+xml"/>
  <Override PartName="/ppt/tags/tag6882.xml" ContentType="application/vnd.openxmlformats-officedocument.presentationml.tags+xml"/>
  <Override PartName="/ppt/tags/tag6883.xml" ContentType="application/vnd.openxmlformats-officedocument.presentationml.tags+xml"/>
  <Override PartName="/ppt/tags/tag6884.xml" ContentType="application/vnd.openxmlformats-officedocument.presentationml.tags+xml"/>
  <Override PartName="/ppt/tags/tag6885.xml" ContentType="application/vnd.openxmlformats-officedocument.presentationml.tags+xml"/>
  <Override PartName="/ppt/tags/tag6886.xml" ContentType="application/vnd.openxmlformats-officedocument.presentationml.tags+xml"/>
  <Override PartName="/ppt/tags/tag6887.xml" ContentType="application/vnd.openxmlformats-officedocument.presentationml.tags+xml"/>
  <Override PartName="/ppt/tags/tag6888.xml" ContentType="application/vnd.openxmlformats-officedocument.presentationml.tags+xml"/>
  <Override PartName="/ppt/tags/tag6889.xml" ContentType="application/vnd.openxmlformats-officedocument.presentationml.tags+xml"/>
  <Override PartName="/ppt/tags/tag689.xml" ContentType="application/vnd.openxmlformats-officedocument.presentationml.tags+xml"/>
  <Override PartName="/ppt/tags/tag6890.xml" ContentType="application/vnd.openxmlformats-officedocument.presentationml.tags+xml"/>
  <Override PartName="/ppt/tags/tag6891.xml" ContentType="application/vnd.openxmlformats-officedocument.presentationml.tags+xml"/>
  <Override PartName="/ppt/tags/tag6892.xml" ContentType="application/vnd.openxmlformats-officedocument.presentationml.tags+xml"/>
  <Override PartName="/ppt/tags/tag6893.xml" ContentType="application/vnd.openxmlformats-officedocument.presentationml.tags+xml"/>
  <Override PartName="/ppt/tags/tag6894.xml" ContentType="application/vnd.openxmlformats-officedocument.presentationml.tags+xml"/>
  <Override PartName="/ppt/tags/tag6895.xml" ContentType="application/vnd.openxmlformats-officedocument.presentationml.tags+xml"/>
  <Override PartName="/ppt/tags/tag6896.xml" ContentType="application/vnd.openxmlformats-officedocument.presentationml.tags+xml"/>
  <Override PartName="/ppt/tags/tag6897.xml" ContentType="application/vnd.openxmlformats-officedocument.presentationml.tags+xml"/>
  <Override PartName="/ppt/tags/tag6898.xml" ContentType="application/vnd.openxmlformats-officedocument.presentationml.tags+xml"/>
  <Override PartName="/ppt/tags/tag689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00.xml" ContentType="application/vnd.openxmlformats-officedocument.presentationml.tags+xml"/>
  <Override PartName="/ppt/tags/tag6901.xml" ContentType="application/vnd.openxmlformats-officedocument.presentationml.tags+xml"/>
  <Override PartName="/ppt/tags/tag6902.xml" ContentType="application/vnd.openxmlformats-officedocument.presentationml.tags+xml"/>
  <Override PartName="/ppt/tags/tag6903.xml" ContentType="application/vnd.openxmlformats-officedocument.presentationml.tags+xml"/>
  <Override PartName="/ppt/tags/tag6904.xml" ContentType="application/vnd.openxmlformats-officedocument.presentationml.tags+xml"/>
  <Override PartName="/ppt/tags/tag6905.xml" ContentType="application/vnd.openxmlformats-officedocument.presentationml.tags+xml"/>
  <Override PartName="/ppt/tags/tag6906.xml" ContentType="application/vnd.openxmlformats-officedocument.presentationml.tags+xml"/>
  <Override PartName="/ppt/tags/tag6907.xml" ContentType="application/vnd.openxmlformats-officedocument.presentationml.tags+xml"/>
  <Override PartName="/ppt/tags/tag6908.xml" ContentType="application/vnd.openxmlformats-officedocument.presentationml.tags+xml"/>
  <Override PartName="/ppt/tags/tag6909.xml" ContentType="application/vnd.openxmlformats-officedocument.presentationml.tags+xml"/>
  <Override PartName="/ppt/tags/tag691.xml" ContentType="application/vnd.openxmlformats-officedocument.presentationml.tags+xml"/>
  <Override PartName="/ppt/tags/tag6910.xml" ContentType="application/vnd.openxmlformats-officedocument.presentationml.tags+xml"/>
  <Override PartName="/ppt/tags/tag6911.xml" ContentType="application/vnd.openxmlformats-officedocument.presentationml.tags+xml"/>
  <Override PartName="/ppt/tags/tag6912.xml" ContentType="application/vnd.openxmlformats-officedocument.presentationml.tags+xml"/>
  <Override PartName="/ppt/tags/tag6913.xml" ContentType="application/vnd.openxmlformats-officedocument.presentationml.tags+xml"/>
  <Override PartName="/ppt/tags/tag6914.xml" ContentType="application/vnd.openxmlformats-officedocument.presentationml.tags+xml"/>
  <Override PartName="/ppt/tags/tag6915.xml" ContentType="application/vnd.openxmlformats-officedocument.presentationml.tags+xml"/>
  <Override PartName="/ppt/tags/tag6916.xml" ContentType="application/vnd.openxmlformats-officedocument.presentationml.tags+xml"/>
  <Override PartName="/ppt/tags/tag6917.xml" ContentType="application/vnd.openxmlformats-officedocument.presentationml.tags+xml"/>
  <Override PartName="/ppt/tags/tag6918.xml" ContentType="application/vnd.openxmlformats-officedocument.presentationml.tags+xml"/>
  <Override PartName="/ppt/tags/tag6919.xml" ContentType="application/vnd.openxmlformats-officedocument.presentationml.tags+xml"/>
  <Override PartName="/ppt/tags/tag692.xml" ContentType="application/vnd.openxmlformats-officedocument.presentationml.tags+xml"/>
  <Override PartName="/ppt/tags/tag6920.xml" ContentType="application/vnd.openxmlformats-officedocument.presentationml.tags+xml"/>
  <Override PartName="/ppt/tags/tag6921.xml" ContentType="application/vnd.openxmlformats-officedocument.presentationml.tags+xml"/>
  <Override PartName="/ppt/tags/tag6922.xml" ContentType="application/vnd.openxmlformats-officedocument.presentationml.tags+xml"/>
  <Override PartName="/ppt/tags/tag6923.xml" ContentType="application/vnd.openxmlformats-officedocument.presentationml.tags+xml"/>
  <Override PartName="/ppt/tags/tag6924.xml" ContentType="application/vnd.openxmlformats-officedocument.presentationml.tags+xml"/>
  <Override PartName="/ppt/tags/tag6925.xml" ContentType="application/vnd.openxmlformats-officedocument.presentationml.tags+xml"/>
  <Override PartName="/ppt/tags/tag6926.xml" ContentType="application/vnd.openxmlformats-officedocument.presentationml.tags+xml"/>
  <Override PartName="/ppt/tags/tag6927.xml" ContentType="application/vnd.openxmlformats-officedocument.presentationml.tags+xml"/>
  <Override PartName="/ppt/tags/tag6928.xml" ContentType="application/vnd.openxmlformats-officedocument.presentationml.tags+xml"/>
  <Override PartName="/ppt/tags/tag6929.xml" ContentType="application/vnd.openxmlformats-officedocument.presentationml.tags+xml"/>
  <Override PartName="/ppt/tags/tag693.xml" ContentType="application/vnd.openxmlformats-officedocument.presentationml.tags+xml"/>
  <Override PartName="/ppt/tags/tag6930.xml" ContentType="application/vnd.openxmlformats-officedocument.presentationml.tags+xml"/>
  <Override PartName="/ppt/tags/tag6931.xml" ContentType="application/vnd.openxmlformats-officedocument.presentationml.tags+xml"/>
  <Override PartName="/ppt/tags/tag6932.xml" ContentType="application/vnd.openxmlformats-officedocument.presentationml.tags+xml"/>
  <Override PartName="/ppt/tags/tag6933.xml" ContentType="application/vnd.openxmlformats-officedocument.presentationml.tags+xml"/>
  <Override PartName="/ppt/tags/tag6934.xml" ContentType="application/vnd.openxmlformats-officedocument.presentationml.tags+xml"/>
  <Override PartName="/ppt/tags/tag6935.xml" ContentType="application/vnd.openxmlformats-officedocument.presentationml.tags+xml"/>
  <Override PartName="/ppt/tags/tag6936.xml" ContentType="application/vnd.openxmlformats-officedocument.presentationml.tags+xml"/>
  <Override PartName="/ppt/tags/tag6937.xml" ContentType="application/vnd.openxmlformats-officedocument.presentationml.tags+xml"/>
  <Override PartName="/ppt/tags/tag6938.xml" ContentType="application/vnd.openxmlformats-officedocument.presentationml.tags+xml"/>
  <Override PartName="/ppt/tags/tag6939.xml" ContentType="application/vnd.openxmlformats-officedocument.presentationml.tags+xml"/>
  <Override PartName="/ppt/tags/tag694.xml" ContentType="application/vnd.openxmlformats-officedocument.presentationml.tags+xml"/>
  <Override PartName="/ppt/tags/tag6940.xml" ContentType="application/vnd.openxmlformats-officedocument.presentationml.tags+xml"/>
  <Override PartName="/ppt/tags/tag6941.xml" ContentType="application/vnd.openxmlformats-officedocument.presentationml.tags+xml"/>
  <Override PartName="/ppt/tags/tag6942.xml" ContentType="application/vnd.openxmlformats-officedocument.presentationml.tags+xml"/>
  <Override PartName="/ppt/tags/tag6943.xml" ContentType="application/vnd.openxmlformats-officedocument.presentationml.tags+xml"/>
  <Override PartName="/ppt/tags/tag6944.xml" ContentType="application/vnd.openxmlformats-officedocument.presentationml.tags+xml"/>
  <Override PartName="/ppt/tags/tag6945.xml" ContentType="application/vnd.openxmlformats-officedocument.presentationml.tags+xml"/>
  <Override PartName="/ppt/tags/tag6946.xml" ContentType="application/vnd.openxmlformats-officedocument.presentationml.tags+xml"/>
  <Override PartName="/ppt/tags/tag6947.xml" ContentType="application/vnd.openxmlformats-officedocument.presentationml.tags+xml"/>
  <Override PartName="/ppt/tags/tag6948.xml" ContentType="application/vnd.openxmlformats-officedocument.presentationml.tags+xml"/>
  <Override PartName="/ppt/tags/tag6949.xml" ContentType="application/vnd.openxmlformats-officedocument.presentationml.tags+xml"/>
  <Override PartName="/ppt/tags/tag695.xml" ContentType="application/vnd.openxmlformats-officedocument.presentationml.tags+xml"/>
  <Override PartName="/ppt/tags/tag6950.xml" ContentType="application/vnd.openxmlformats-officedocument.presentationml.tags+xml"/>
  <Override PartName="/ppt/tags/tag6951.xml" ContentType="application/vnd.openxmlformats-officedocument.presentationml.tags+xml"/>
  <Override PartName="/ppt/tags/tag6952.xml" ContentType="application/vnd.openxmlformats-officedocument.presentationml.tags+xml"/>
  <Override PartName="/ppt/tags/tag6953.xml" ContentType="application/vnd.openxmlformats-officedocument.presentationml.tags+xml"/>
  <Override PartName="/ppt/tags/tag6954.xml" ContentType="application/vnd.openxmlformats-officedocument.presentationml.tags+xml"/>
  <Override PartName="/ppt/tags/tag6955.xml" ContentType="application/vnd.openxmlformats-officedocument.presentationml.tags+xml"/>
  <Override PartName="/ppt/tags/tag6956.xml" ContentType="application/vnd.openxmlformats-officedocument.presentationml.tags+xml"/>
  <Override PartName="/ppt/tags/tag6957.xml" ContentType="application/vnd.openxmlformats-officedocument.presentationml.tags+xml"/>
  <Override PartName="/ppt/tags/tag6958.xml" ContentType="application/vnd.openxmlformats-officedocument.presentationml.tags+xml"/>
  <Override PartName="/ppt/tags/tag6959.xml" ContentType="application/vnd.openxmlformats-officedocument.presentationml.tags+xml"/>
  <Override PartName="/ppt/tags/tag696.xml" ContentType="application/vnd.openxmlformats-officedocument.presentationml.tags+xml"/>
  <Override PartName="/ppt/tags/tag6960.xml" ContentType="application/vnd.openxmlformats-officedocument.presentationml.tags+xml"/>
  <Override PartName="/ppt/tags/tag6961.xml" ContentType="application/vnd.openxmlformats-officedocument.presentationml.tags+xml"/>
  <Override PartName="/ppt/tags/tag6962.xml" ContentType="application/vnd.openxmlformats-officedocument.presentationml.tags+xml"/>
  <Override PartName="/ppt/tags/tag6963.xml" ContentType="application/vnd.openxmlformats-officedocument.presentationml.tags+xml"/>
  <Override PartName="/ppt/tags/tag6964.xml" ContentType="application/vnd.openxmlformats-officedocument.presentationml.tags+xml"/>
  <Override PartName="/ppt/tags/tag6965.xml" ContentType="application/vnd.openxmlformats-officedocument.presentationml.tags+xml"/>
  <Override PartName="/ppt/tags/tag6966.xml" ContentType="application/vnd.openxmlformats-officedocument.presentationml.tags+xml"/>
  <Override PartName="/ppt/tags/tag6967.xml" ContentType="application/vnd.openxmlformats-officedocument.presentationml.tags+xml"/>
  <Override PartName="/ppt/tags/tag6968.xml" ContentType="application/vnd.openxmlformats-officedocument.presentationml.tags+xml"/>
  <Override PartName="/ppt/tags/tag6969.xml" ContentType="application/vnd.openxmlformats-officedocument.presentationml.tags+xml"/>
  <Override PartName="/ppt/tags/tag697.xml" ContentType="application/vnd.openxmlformats-officedocument.presentationml.tags+xml"/>
  <Override PartName="/ppt/tags/tag6970.xml" ContentType="application/vnd.openxmlformats-officedocument.presentationml.tags+xml"/>
  <Override PartName="/ppt/tags/tag6971.xml" ContentType="application/vnd.openxmlformats-officedocument.presentationml.tags+xml"/>
  <Override PartName="/ppt/tags/tag6972.xml" ContentType="application/vnd.openxmlformats-officedocument.presentationml.tags+xml"/>
  <Override PartName="/ppt/tags/tag6973.xml" ContentType="application/vnd.openxmlformats-officedocument.presentationml.tags+xml"/>
  <Override PartName="/ppt/tags/tag6974.xml" ContentType="application/vnd.openxmlformats-officedocument.presentationml.tags+xml"/>
  <Override PartName="/ppt/tags/tag6975.xml" ContentType="application/vnd.openxmlformats-officedocument.presentationml.tags+xml"/>
  <Override PartName="/ppt/tags/tag6976.xml" ContentType="application/vnd.openxmlformats-officedocument.presentationml.tags+xml"/>
  <Override PartName="/ppt/tags/tag6977.xml" ContentType="application/vnd.openxmlformats-officedocument.presentationml.tags+xml"/>
  <Override PartName="/ppt/tags/tag6978.xml" ContentType="application/vnd.openxmlformats-officedocument.presentationml.tags+xml"/>
  <Override PartName="/ppt/tags/tag6979.xml" ContentType="application/vnd.openxmlformats-officedocument.presentationml.tags+xml"/>
  <Override PartName="/ppt/tags/tag698.xml" ContentType="application/vnd.openxmlformats-officedocument.presentationml.tags+xml"/>
  <Override PartName="/ppt/tags/tag6980.xml" ContentType="application/vnd.openxmlformats-officedocument.presentationml.tags+xml"/>
  <Override PartName="/ppt/tags/tag6981.xml" ContentType="application/vnd.openxmlformats-officedocument.presentationml.tags+xml"/>
  <Override PartName="/ppt/tags/tag6982.xml" ContentType="application/vnd.openxmlformats-officedocument.presentationml.tags+xml"/>
  <Override PartName="/ppt/tags/tag6983.xml" ContentType="application/vnd.openxmlformats-officedocument.presentationml.tags+xml"/>
  <Override PartName="/ppt/tags/tag6984.xml" ContentType="application/vnd.openxmlformats-officedocument.presentationml.tags+xml"/>
  <Override PartName="/ppt/tags/tag6985.xml" ContentType="application/vnd.openxmlformats-officedocument.presentationml.tags+xml"/>
  <Override PartName="/ppt/tags/tag6986.xml" ContentType="application/vnd.openxmlformats-officedocument.presentationml.tags+xml"/>
  <Override PartName="/ppt/tags/tag6987.xml" ContentType="application/vnd.openxmlformats-officedocument.presentationml.tags+xml"/>
  <Override PartName="/ppt/tags/tag6988.xml" ContentType="application/vnd.openxmlformats-officedocument.presentationml.tags+xml"/>
  <Override PartName="/ppt/tags/tag6989.xml" ContentType="application/vnd.openxmlformats-officedocument.presentationml.tags+xml"/>
  <Override PartName="/ppt/tags/tag699.xml" ContentType="application/vnd.openxmlformats-officedocument.presentationml.tags+xml"/>
  <Override PartName="/ppt/tags/tag6990.xml" ContentType="application/vnd.openxmlformats-officedocument.presentationml.tags+xml"/>
  <Override PartName="/ppt/tags/tag6991.xml" ContentType="application/vnd.openxmlformats-officedocument.presentationml.tags+xml"/>
  <Override PartName="/ppt/tags/tag6992.xml" ContentType="application/vnd.openxmlformats-officedocument.presentationml.tags+xml"/>
  <Override PartName="/ppt/tags/tag6993.xml" ContentType="application/vnd.openxmlformats-officedocument.presentationml.tags+xml"/>
  <Override PartName="/ppt/tags/tag6994.xml" ContentType="application/vnd.openxmlformats-officedocument.presentationml.tags+xml"/>
  <Override PartName="/ppt/tags/tag6995.xml" ContentType="application/vnd.openxmlformats-officedocument.presentationml.tags+xml"/>
  <Override PartName="/ppt/tags/tag6996.xml" ContentType="application/vnd.openxmlformats-officedocument.presentationml.tags+xml"/>
  <Override PartName="/ppt/tags/tag6997.xml" ContentType="application/vnd.openxmlformats-officedocument.presentationml.tags+xml"/>
  <Override PartName="/ppt/tags/tag6998.xml" ContentType="application/vnd.openxmlformats-officedocument.presentationml.tags+xml"/>
  <Override PartName="/ppt/tags/tag69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00.xml" ContentType="application/vnd.openxmlformats-officedocument.presentationml.tags+xml"/>
  <Override PartName="/ppt/tags/tag7001.xml" ContentType="application/vnd.openxmlformats-officedocument.presentationml.tags+xml"/>
  <Override PartName="/ppt/tags/tag7002.xml" ContentType="application/vnd.openxmlformats-officedocument.presentationml.tags+xml"/>
  <Override PartName="/ppt/tags/tag7003.xml" ContentType="application/vnd.openxmlformats-officedocument.presentationml.tags+xml"/>
  <Override PartName="/ppt/tags/tag7004.xml" ContentType="application/vnd.openxmlformats-officedocument.presentationml.tags+xml"/>
  <Override PartName="/ppt/tags/tag7005.xml" ContentType="application/vnd.openxmlformats-officedocument.presentationml.tags+xml"/>
  <Override PartName="/ppt/tags/tag7006.xml" ContentType="application/vnd.openxmlformats-officedocument.presentationml.tags+xml"/>
  <Override PartName="/ppt/tags/tag7007.xml" ContentType="application/vnd.openxmlformats-officedocument.presentationml.tags+xml"/>
  <Override PartName="/ppt/tags/tag7008.xml" ContentType="application/vnd.openxmlformats-officedocument.presentationml.tags+xml"/>
  <Override PartName="/ppt/tags/tag7009.xml" ContentType="application/vnd.openxmlformats-officedocument.presentationml.tags+xml"/>
  <Override PartName="/ppt/tags/tag701.xml" ContentType="application/vnd.openxmlformats-officedocument.presentationml.tags+xml"/>
  <Override PartName="/ppt/tags/tag7010.xml" ContentType="application/vnd.openxmlformats-officedocument.presentationml.tags+xml"/>
  <Override PartName="/ppt/tags/tag7011.xml" ContentType="application/vnd.openxmlformats-officedocument.presentationml.tags+xml"/>
  <Override PartName="/ppt/tags/tag7012.xml" ContentType="application/vnd.openxmlformats-officedocument.presentationml.tags+xml"/>
  <Override PartName="/ppt/tags/tag7013.xml" ContentType="application/vnd.openxmlformats-officedocument.presentationml.tags+xml"/>
  <Override PartName="/ppt/tags/tag7014.xml" ContentType="application/vnd.openxmlformats-officedocument.presentationml.tags+xml"/>
  <Override PartName="/ppt/tags/tag7015.xml" ContentType="application/vnd.openxmlformats-officedocument.presentationml.tags+xml"/>
  <Override PartName="/ppt/tags/tag7016.xml" ContentType="application/vnd.openxmlformats-officedocument.presentationml.tags+xml"/>
  <Override PartName="/ppt/tags/tag7017.xml" ContentType="application/vnd.openxmlformats-officedocument.presentationml.tags+xml"/>
  <Override PartName="/ppt/tags/tag7018.xml" ContentType="application/vnd.openxmlformats-officedocument.presentationml.tags+xml"/>
  <Override PartName="/ppt/tags/tag7019.xml" ContentType="application/vnd.openxmlformats-officedocument.presentationml.tags+xml"/>
  <Override PartName="/ppt/tags/tag702.xml" ContentType="application/vnd.openxmlformats-officedocument.presentationml.tags+xml"/>
  <Override PartName="/ppt/tags/tag7020.xml" ContentType="application/vnd.openxmlformats-officedocument.presentationml.tags+xml"/>
  <Override PartName="/ppt/tags/tag7021.xml" ContentType="application/vnd.openxmlformats-officedocument.presentationml.tags+xml"/>
  <Override PartName="/ppt/tags/tag7022.xml" ContentType="application/vnd.openxmlformats-officedocument.presentationml.tags+xml"/>
  <Override PartName="/ppt/tags/tag7023.xml" ContentType="application/vnd.openxmlformats-officedocument.presentationml.tags+xml"/>
  <Override PartName="/ppt/tags/tag7024.xml" ContentType="application/vnd.openxmlformats-officedocument.presentationml.tags+xml"/>
  <Override PartName="/ppt/tags/tag7025.xml" ContentType="application/vnd.openxmlformats-officedocument.presentationml.tags+xml"/>
  <Override PartName="/ppt/tags/tag7026.xml" ContentType="application/vnd.openxmlformats-officedocument.presentationml.tags+xml"/>
  <Override PartName="/ppt/tags/tag7027.xml" ContentType="application/vnd.openxmlformats-officedocument.presentationml.tags+xml"/>
  <Override PartName="/ppt/tags/tag7028.xml" ContentType="application/vnd.openxmlformats-officedocument.presentationml.tags+xml"/>
  <Override PartName="/ppt/tags/tag7029.xml" ContentType="application/vnd.openxmlformats-officedocument.presentationml.tags+xml"/>
  <Override PartName="/ppt/tags/tag703.xml" ContentType="application/vnd.openxmlformats-officedocument.presentationml.tags+xml"/>
  <Override PartName="/ppt/tags/tag7030.xml" ContentType="application/vnd.openxmlformats-officedocument.presentationml.tags+xml"/>
  <Override PartName="/ppt/tags/tag7031.xml" ContentType="application/vnd.openxmlformats-officedocument.presentationml.tags+xml"/>
  <Override PartName="/ppt/tags/tag7032.xml" ContentType="application/vnd.openxmlformats-officedocument.presentationml.tags+xml"/>
  <Override PartName="/ppt/tags/tag7033.xml" ContentType="application/vnd.openxmlformats-officedocument.presentationml.tags+xml"/>
  <Override PartName="/ppt/tags/tag7034.xml" ContentType="application/vnd.openxmlformats-officedocument.presentationml.tags+xml"/>
  <Override PartName="/ppt/tags/tag7035.xml" ContentType="application/vnd.openxmlformats-officedocument.presentationml.tags+xml"/>
  <Override PartName="/ppt/tags/tag7036.xml" ContentType="application/vnd.openxmlformats-officedocument.presentationml.tags+xml"/>
  <Override PartName="/ppt/tags/tag7037.xml" ContentType="application/vnd.openxmlformats-officedocument.presentationml.tags+xml"/>
  <Override PartName="/ppt/tags/tag7038.xml" ContentType="application/vnd.openxmlformats-officedocument.presentationml.tags+xml"/>
  <Override PartName="/ppt/tags/tag7039.xml" ContentType="application/vnd.openxmlformats-officedocument.presentationml.tags+xml"/>
  <Override PartName="/ppt/tags/tag704.xml" ContentType="application/vnd.openxmlformats-officedocument.presentationml.tags+xml"/>
  <Override PartName="/ppt/tags/tag7040.xml" ContentType="application/vnd.openxmlformats-officedocument.presentationml.tags+xml"/>
  <Override PartName="/ppt/tags/tag7041.xml" ContentType="application/vnd.openxmlformats-officedocument.presentationml.tags+xml"/>
  <Override PartName="/ppt/tags/tag7042.xml" ContentType="application/vnd.openxmlformats-officedocument.presentationml.tags+xml"/>
  <Override PartName="/ppt/tags/tag7043.xml" ContentType="application/vnd.openxmlformats-officedocument.presentationml.tags+xml"/>
  <Override PartName="/ppt/tags/tag7044.xml" ContentType="application/vnd.openxmlformats-officedocument.presentationml.tags+xml"/>
  <Override PartName="/ppt/tags/tag7045.xml" ContentType="application/vnd.openxmlformats-officedocument.presentationml.tags+xml"/>
  <Override PartName="/ppt/tags/tag7046.xml" ContentType="application/vnd.openxmlformats-officedocument.presentationml.tags+xml"/>
  <Override PartName="/ppt/tags/tag7047.xml" ContentType="application/vnd.openxmlformats-officedocument.presentationml.tags+xml"/>
  <Override PartName="/ppt/tags/tag7048.xml" ContentType="application/vnd.openxmlformats-officedocument.presentationml.tags+xml"/>
  <Override PartName="/ppt/tags/tag7049.xml" ContentType="application/vnd.openxmlformats-officedocument.presentationml.tags+xml"/>
  <Override PartName="/ppt/tags/tag705.xml" ContentType="application/vnd.openxmlformats-officedocument.presentationml.tags+xml"/>
  <Override PartName="/ppt/tags/tag7050.xml" ContentType="application/vnd.openxmlformats-officedocument.presentationml.tags+xml"/>
  <Override PartName="/ppt/tags/tag7051.xml" ContentType="application/vnd.openxmlformats-officedocument.presentationml.tags+xml"/>
  <Override PartName="/ppt/tags/tag7052.xml" ContentType="application/vnd.openxmlformats-officedocument.presentationml.tags+xml"/>
  <Override PartName="/ppt/tags/tag7053.xml" ContentType="application/vnd.openxmlformats-officedocument.presentationml.tags+xml"/>
  <Override PartName="/ppt/tags/tag7054.xml" ContentType="application/vnd.openxmlformats-officedocument.presentationml.tags+xml"/>
  <Override PartName="/ppt/tags/tag7055.xml" ContentType="application/vnd.openxmlformats-officedocument.presentationml.tags+xml"/>
  <Override PartName="/ppt/tags/tag7056.xml" ContentType="application/vnd.openxmlformats-officedocument.presentationml.tags+xml"/>
  <Override PartName="/ppt/tags/tag7057.xml" ContentType="application/vnd.openxmlformats-officedocument.presentationml.tags+xml"/>
  <Override PartName="/ppt/tags/tag7058.xml" ContentType="application/vnd.openxmlformats-officedocument.presentationml.tags+xml"/>
  <Override PartName="/ppt/tags/tag7059.xml" ContentType="application/vnd.openxmlformats-officedocument.presentationml.tags+xml"/>
  <Override PartName="/ppt/tags/tag706.xml" ContentType="application/vnd.openxmlformats-officedocument.presentationml.tags+xml"/>
  <Override PartName="/ppt/tags/tag7060.xml" ContentType="application/vnd.openxmlformats-officedocument.presentationml.tags+xml"/>
  <Override PartName="/ppt/tags/tag7061.xml" ContentType="application/vnd.openxmlformats-officedocument.presentationml.tags+xml"/>
  <Override PartName="/ppt/tags/tag7062.xml" ContentType="application/vnd.openxmlformats-officedocument.presentationml.tags+xml"/>
  <Override PartName="/ppt/tags/tag7063.xml" ContentType="application/vnd.openxmlformats-officedocument.presentationml.tags+xml"/>
  <Override PartName="/ppt/tags/tag7064.xml" ContentType="application/vnd.openxmlformats-officedocument.presentationml.tags+xml"/>
  <Override PartName="/ppt/tags/tag7065.xml" ContentType="application/vnd.openxmlformats-officedocument.presentationml.tags+xml"/>
  <Override PartName="/ppt/tags/tag7066.xml" ContentType="application/vnd.openxmlformats-officedocument.presentationml.tags+xml"/>
  <Override PartName="/ppt/tags/tag7067.xml" ContentType="application/vnd.openxmlformats-officedocument.presentationml.tags+xml"/>
  <Override PartName="/ppt/tags/tag7068.xml" ContentType="application/vnd.openxmlformats-officedocument.presentationml.tags+xml"/>
  <Override PartName="/ppt/tags/tag7069.xml" ContentType="application/vnd.openxmlformats-officedocument.presentationml.tags+xml"/>
  <Override PartName="/ppt/tags/tag707.xml" ContentType="application/vnd.openxmlformats-officedocument.presentationml.tags+xml"/>
  <Override PartName="/ppt/tags/tag7070.xml" ContentType="application/vnd.openxmlformats-officedocument.presentationml.tags+xml"/>
  <Override PartName="/ppt/tags/tag7071.xml" ContentType="application/vnd.openxmlformats-officedocument.presentationml.tags+xml"/>
  <Override PartName="/ppt/tags/tag7072.xml" ContentType="application/vnd.openxmlformats-officedocument.presentationml.tags+xml"/>
  <Override PartName="/ppt/tags/tag7073.xml" ContentType="application/vnd.openxmlformats-officedocument.presentationml.tags+xml"/>
  <Override PartName="/ppt/tags/tag7074.xml" ContentType="application/vnd.openxmlformats-officedocument.presentationml.tags+xml"/>
  <Override PartName="/ppt/tags/tag7075.xml" ContentType="application/vnd.openxmlformats-officedocument.presentationml.tags+xml"/>
  <Override PartName="/ppt/tags/tag7076.xml" ContentType="application/vnd.openxmlformats-officedocument.presentationml.tags+xml"/>
  <Override PartName="/ppt/tags/tag7077.xml" ContentType="application/vnd.openxmlformats-officedocument.presentationml.tags+xml"/>
  <Override PartName="/ppt/tags/tag7078.xml" ContentType="application/vnd.openxmlformats-officedocument.presentationml.tags+xml"/>
  <Override PartName="/ppt/tags/tag7079.xml" ContentType="application/vnd.openxmlformats-officedocument.presentationml.tags+xml"/>
  <Override PartName="/ppt/tags/tag708.xml" ContentType="application/vnd.openxmlformats-officedocument.presentationml.tags+xml"/>
  <Override PartName="/ppt/tags/tag7080.xml" ContentType="application/vnd.openxmlformats-officedocument.presentationml.tags+xml"/>
  <Override PartName="/ppt/tags/tag7081.xml" ContentType="application/vnd.openxmlformats-officedocument.presentationml.tags+xml"/>
  <Override PartName="/ppt/tags/tag7082.xml" ContentType="application/vnd.openxmlformats-officedocument.presentationml.tags+xml"/>
  <Override PartName="/ppt/tags/tag7083.xml" ContentType="application/vnd.openxmlformats-officedocument.presentationml.tags+xml"/>
  <Override PartName="/ppt/tags/tag7084.xml" ContentType="application/vnd.openxmlformats-officedocument.presentationml.tags+xml"/>
  <Override PartName="/ppt/tags/tag7085.xml" ContentType="application/vnd.openxmlformats-officedocument.presentationml.tags+xml"/>
  <Override PartName="/ppt/tags/tag7086.xml" ContentType="application/vnd.openxmlformats-officedocument.presentationml.tags+xml"/>
  <Override PartName="/ppt/tags/tag7087.xml" ContentType="application/vnd.openxmlformats-officedocument.presentationml.tags+xml"/>
  <Override PartName="/ppt/tags/tag7088.xml" ContentType="application/vnd.openxmlformats-officedocument.presentationml.tags+xml"/>
  <Override PartName="/ppt/tags/tag7089.xml" ContentType="application/vnd.openxmlformats-officedocument.presentationml.tags+xml"/>
  <Override PartName="/ppt/tags/tag709.xml" ContentType="application/vnd.openxmlformats-officedocument.presentationml.tags+xml"/>
  <Override PartName="/ppt/tags/tag7090.xml" ContentType="application/vnd.openxmlformats-officedocument.presentationml.tags+xml"/>
  <Override PartName="/ppt/tags/tag7091.xml" ContentType="application/vnd.openxmlformats-officedocument.presentationml.tags+xml"/>
  <Override PartName="/ppt/tags/tag7092.xml" ContentType="application/vnd.openxmlformats-officedocument.presentationml.tags+xml"/>
  <Override PartName="/ppt/tags/tag7093.xml" ContentType="application/vnd.openxmlformats-officedocument.presentationml.tags+xml"/>
  <Override PartName="/ppt/tags/tag7094.xml" ContentType="application/vnd.openxmlformats-officedocument.presentationml.tags+xml"/>
  <Override PartName="/ppt/tags/tag7095.xml" ContentType="application/vnd.openxmlformats-officedocument.presentationml.tags+xml"/>
  <Override PartName="/ppt/tags/tag7096.xml" ContentType="application/vnd.openxmlformats-officedocument.presentationml.tags+xml"/>
  <Override PartName="/ppt/tags/tag7097.xml" ContentType="application/vnd.openxmlformats-officedocument.presentationml.tags+xml"/>
  <Override PartName="/ppt/tags/tag7098.xml" ContentType="application/vnd.openxmlformats-officedocument.presentationml.tags+xml"/>
  <Override PartName="/ppt/tags/tag709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00.xml" ContentType="application/vnd.openxmlformats-officedocument.presentationml.tags+xml"/>
  <Override PartName="/ppt/tags/tag7101.xml" ContentType="application/vnd.openxmlformats-officedocument.presentationml.tags+xml"/>
  <Override PartName="/ppt/tags/tag7102.xml" ContentType="application/vnd.openxmlformats-officedocument.presentationml.tags+xml"/>
  <Override PartName="/ppt/tags/tag7103.xml" ContentType="application/vnd.openxmlformats-officedocument.presentationml.tags+xml"/>
  <Override PartName="/ppt/tags/tag7104.xml" ContentType="application/vnd.openxmlformats-officedocument.presentationml.tags+xml"/>
  <Override PartName="/ppt/tags/tag7105.xml" ContentType="application/vnd.openxmlformats-officedocument.presentationml.tags+xml"/>
  <Override PartName="/ppt/tags/tag7106.xml" ContentType="application/vnd.openxmlformats-officedocument.presentationml.tags+xml"/>
  <Override PartName="/ppt/tags/tag7107.xml" ContentType="application/vnd.openxmlformats-officedocument.presentationml.tags+xml"/>
  <Override PartName="/ppt/tags/tag7108.xml" ContentType="application/vnd.openxmlformats-officedocument.presentationml.tags+xml"/>
  <Override PartName="/ppt/tags/tag7109.xml" ContentType="application/vnd.openxmlformats-officedocument.presentationml.tags+xml"/>
  <Override PartName="/ppt/tags/tag711.xml" ContentType="application/vnd.openxmlformats-officedocument.presentationml.tags+xml"/>
  <Override PartName="/ppt/tags/tag7110.xml" ContentType="application/vnd.openxmlformats-officedocument.presentationml.tags+xml"/>
  <Override PartName="/ppt/tags/tag7111.xml" ContentType="application/vnd.openxmlformats-officedocument.presentationml.tags+xml"/>
  <Override PartName="/ppt/tags/tag7112.xml" ContentType="application/vnd.openxmlformats-officedocument.presentationml.tags+xml"/>
  <Override PartName="/ppt/tags/tag7113.xml" ContentType="application/vnd.openxmlformats-officedocument.presentationml.tags+xml"/>
  <Override PartName="/ppt/tags/tag7114.xml" ContentType="application/vnd.openxmlformats-officedocument.presentationml.tags+xml"/>
  <Override PartName="/ppt/tags/tag7115.xml" ContentType="application/vnd.openxmlformats-officedocument.presentationml.tags+xml"/>
  <Override PartName="/ppt/tags/tag7116.xml" ContentType="application/vnd.openxmlformats-officedocument.presentationml.tags+xml"/>
  <Override PartName="/ppt/tags/tag7117.xml" ContentType="application/vnd.openxmlformats-officedocument.presentationml.tags+xml"/>
  <Override PartName="/ppt/tags/tag7118.xml" ContentType="application/vnd.openxmlformats-officedocument.presentationml.tags+xml"/>
  <Override PartName="/ppt/tags/tag7119.xml" ContentType="application/vnd.openxmlformats-officedocument.presentationml.tags+xml"/>
  <Override PartName="/ppt/tags/tag712.xml" ContentType="application/vnd.openxmlformats-officedocument.presentationml.tags+xml"/>
  <Override PartName="/ppt/tags/tag7120.xml" ContentType="application/vnd.openxmlformats-officedocument.presentationml.tags+xml"/>
  <Override PartName="/ppt/tags/tag7121.xml" ContentType="application/vnd.openxmlformats-officedocument.presentationml.tags+xml"/>
  <Override PartName="/ppt/tags/tag7122.xml" ContentType="application/vnd.openxmlformats-officedocument.presentationml.tags+xml"/>
  <Override PartName="/ppt/tags/tag7123.xml" ContentType="application/vnd.openxmlformats-officedocument.presentationml.tags+xml"/>
  <Override PartName="/ppt/tags/tag7124.xml" ContentType="application/vnd.openxmlformats-officedocument.presentationml.tags+xml"/>
  <Override PartName="/ppt/tags/tag7125.xml" ContentType="application/vnd.openxmlformats-officedocument.presentationml.tags+xml"/>
  <Override PartName="/ppt/tags/tag7126.xml" ContentType="application/vnd.openxmlformats-officedocument.presentationml.tags+xml"/>
  <Override PartName="/ppt/tags/tag7127.xml" ContentType="application/vnd.openxmlformats-officedocument.presentationml.tags+xml"/>
  <Override PartName="/ppt/tags/tag7128.xml" ContentType="application/vnd.openxmlformats-officedocument.presentationml.tags+xml"/>
  <Override PartName="/ppt/tags/tag7129.xml" ContentType="application/vnd.openxmlformats-officedocument.presentationml.tags+xml"/>
  <Override PartName="/ppt/tags/tag713.xml" ContentType="application/vnd.openxmlformats-officedocument.presentationml.tags+xml"/>
  <Override PartName="/ppt/tags/tag7130.xml" ContentType="application/vnd.openxmlformats-officedocument.presentationml.tags+xml"/>
  <Override PartName="/ppt/tags/tag7131.xml" ContentType="application/vnd.openxmlformats-officedocument.presentationml.tags+xml"/>
  <Override PartName="/ppt/tags/tag7132.xml" ContentType="application/vnd.openxmlformats-officedocument.presentationml.tags+xml"/>
  <Override PartName="/ppt/tags/tag7133.xml" ContentType="application/vnd.openxmlformats-officedocument.presentationml.tags+xml"/>
  <Override PartName="/ppt/tags/tag7134.xml" ContentType="application/vnd.openxmlformats-officedocument.presentationml.tags+xml"/>
  <Override PartName="/ppt/tags/tag7135.xml" ContentType="application/vnd.openxmlformats-officedocument.presentationml.tags+xml"/>
  <Override PartName="/ppt/tags/tag7136.xml" ContentType="application/vnd.openxmlformats-officedocument.presentationml.tags+xml"/>
  <Override PartName="/ppt/tags/tag7137.xml" ContentType="application/vnd.openxmlformats-officedocument.presentationml.tags+xml"/>
  <Override PartName="/ppt/tags/tag7138.xml" ContentType="application/vnd.openxmlformats-officedocument.presentationml.tags+xml"/>
  <Override PartName="/ppt/tags/tag7139.xml" ContentType="application/vnd.openxmlformats-officedocument.presentationml.tags+xml"/>
  <Override PartName="/ppt/tags/tag714.xml" ContentType="application/vnd.openxmlformats-officedocument.presentationml.tags+xml"/>
  <Override PartName="/ppt/tags/tag7140.xml" ContentType="application/vnd.openxmlformats-officedocument.presentationml.tags+xml"/>
  <Override PartName="/ppt/tags/tag7141.xml" ContentType="application/vnd.openxmlformats-officedocument.presentationml.tags+xml"/>
  <Override PartName="/ppt/tags/tag7142.xml" ContentType="application/vnd.openxmlformats-officedocument.presentationml.tags+xml"/>
  <Override PartName="/ppt/tags/tag7143.xml" ContentType="application/vnd.openxmlformats-officedocument.presentationml.tags+xml"/>
  <Override PartName="/ppt/tags/tag7144.xml" ContentType="application/vnd.openxmlformats-officedocument.presentationml.tags+xml"/>
  <Override PartName="/ppt/tags/tag7145.xml" ContentType="application/vnd.openxmlformats-officedocument.presentationml.tags+xml"/>
  <Override PartName="/ppt/tags/tag7146.xml" ContentType="application/vnd.openxmlformats-officedocument.presentationml.tags+xml"/>
  <Override PartName="/ppt/tags/tag7147.xml" ContentType="application/vnd.openxmlformats-officedocument.presentationml.tags+xml"/>
  <Override PartName="/ppt/tags/tag7148.xml" ContentType="application/vnd.openxmlformats-officedocument.presentationml.tags+xml"/>
  <Override PartName="/ppt/tags/tag7149.xml" ContentType="application/vnd.openxmlformats-officedocument.presentationml.tags+xml"/>
  <Override PartName="/ppt/tags/tag715.xml" ContentType="application/vnd.openxmlformats-officedocument.presentationml.tags+xml"/>
  <Override PartName="/ppt/tags/tag7150.xml" ContentType="application/vnd.openxmlformats-officedocument.presentationml.tags+xml"/>
  <Override PartName="/ppt/tags/tag7151.xml" ContentType="application/vnd.openxmlformats-officedocument.presentationml.tags+xml"/>
  <Override PartName="/ppt/tags/tag7152.xml" ContentType="application/vnd.openxmlformats-officedocument.presentationml.tags+xml"/>
  <Override PartName="/ppt/tags/tag7153.xml" ContentType="application/vnd.openxmlformats-officedocument.presentationml.tags+xml"/>
  <Override PartName="/ppt/tags/tag7154.xml" ContentType="application/vnd.openxmlformats-officedocument.presentationml.tags+xml"/>
  <Override PartName="/ppt/tags/tag7155.xml" ContentType="application/vnd.openxmlformats-officedocument.presentationml.tags+xml"/>
  <Override PartName="/ppt/tags/tag7156.xml" ContentType="application/vnd.openxmlformats-officedocument.presentationml.tags+xml"/>
  <Override PartName="/ppt/tags/tag7157.xml" ContentType="application/vnd.openxmlformats-officedocument.presentationml.tags+xml"/>
  <Override PartName="/ppt/tags/tag7158.xml" ContentType="application/vnd.openxmlformats-officedocument.presentationml.tags+xml"/>
  <Override PartName="/ppt/tags/tag7159.xml" ContentType="application/vnd.openxmlformats-officedocument.presentationml.tags+xml"/>
  <Override PartName="/ppt/tags/tag716.xml" ContentType="application/vnd.openxmlformats-officedocument.presentationml.tags+xml"/>
  <Override PartName="/ppt/tags/tag7160.xml" ContentType="application/vnd.openxmlformats-officedocument.presentationml.tags+xml"/>
  <Override PartName="/ppt/tags/tag7161.xml" ContentType="application/vnd.openxmlformats-officedocument.presentationml.tags+xml"/>
  <Override PartName="/ppt/tags/tag7162.xml" ContentType="application/vnd.openxmlformats-officedocument.presentationml.tags+xml"/>
  <Override PartName="/ppt/tags/tag7163.xml" ContentType="application/vnd.openxmlformats-officedocument.presentationml.tags+xml"/>
  <Override PartName="/ppt/tags/tag7164.xml" ContentType="application/vnd.openxmlformats-officedocument.presentationml.tags+xml"/>
  <Override PartName="/ppt/tags/tag7165.xml" ContentType="application/vnd.openxmlformats-officedocument.presentationml.tags+xml"/>
  <Override PartName="/ppt/tags/tag7166.xml" ContentType="application/vnd.openxmlformats-officedocument.presentationml.tags+xml"/>
  <Override PartName="/ppt/tags/tag7167.xml" ContentType="application/vnd.openxmlformats-officedocument.presentationml.tags+xml"/>
  <Override PartName="/ppt/tags/tag7168.xml" ContentType="application/vnd.openxmlformats-officedocument.presentationml.tags+xml"/>
  <Override PartName="/ppt/tags/tag7169.xml" ContentType="application/vnd.openxmlformats-officedocument.presentationml.tags+xml"/>
  <Override PartName="/ppt/tags/tag717.xml" ContentType="application/vnd.openxmlformats-officedocument.presentationml.tags+xml"/>
  <Override PartName="/ppt/tags/tag7170.xml" ContentType="application/vnd.openxmlformats-officedocument.presentationml.tags+xml"/>
  <Override PartName="/ppt/tags/tag7171.xml" ContentType="application/vnd.openxmlformats-officedocument.presentationml.tags+xml"/>
  <Override PartName="/ppt/tags/tag7172.xml" ContentType="application/vnd.openxmlformats-officedocument.presentationml.tags+xml"/>
  <Override PartName="/ppt/tags/tag7173.xml" ContentType="application/vnd.openxmlformats-officedocument.presentationml.tags+xml"/>
  <Override PartName="/ppt/tags/tag7174.xml" ContentType="application/vnd.openxmlformats-officedocument.presentationml.tags+xml"/>
  <Override PartName="/ppt/tags/tag7175.xml" ContentType="application/vnd.openxmlformats-officedocument.presentationml.tags+xml"/>
  <Override PartName="/ppt/tags/tag7176.xml" ContentType="application/vnd.openxmlformats-officedocument.presentationml.tags+xml"/>
  <Override PartName="/ppt/tags/tag7177.xml" ContentType="application/vnd.openxmlformats-officedocument.presentationml.tags+xml"/>
  <Override PartName="/ppt/tags/tag7178.xml" ContentType="application/vnd.openxmlformats-officedocument.presentationml.tags+xml"/>
  <Override PartName="/ppt/tags/tag7179.xml" ContentType="application/vnd.openxmlformats-officedocument.presentationml.tags+xml"/>
  <Override PartName="/ppt/tags/tag718.xml" ContentType="application/vnd.openxmlformats-officedocument.presentationml.tags+xml"/>
  <Override PartName="/ppt/tags/tag7180.xml" ContentType="application/vnd.openxmlformats-officedocument.presentationml.tags+xml"/>
  <Override PartName="/ppt/tags/tag7181.xml" ContentType="application/vnd.openxmlformats-officedocument.presentationml.tags+xml"/>
  <Override PartName="/ppt/tags/tag7182.xml" ContentType="application/vnd.openxmlformats-officedocument.presentationml.tags+xml"/>
  <Override PartName="/ppt/tags/tag7183.xml" ContentType="application/vnd.openxmlformats-officedocument.presentationml.tags+xml"/>
  <Override PartName="/ppt/tags/tag7184.xml" ContentType="application/vnd.openxmlformats-officedocument.presentationml.tags+xml"/>
  <Override PartName="/ppt/tags/tag7185.xml" ContentType="application/vnd.openxmlformats-officedocument.presentationml.tags+xml"/>
  <Override PartName="/ppt/tags/tag7186.xml" ContentType="application/vnd.openxmlformats-officedocument.presentationml.tags+xml"/>
  <Override PartName="/ppt/tags/tag7187.xml" ContentType="application/vnd.openxmlformats-officedocument.presentationml.tags+xml"/>
  <Override PartName="/ppt/tags/tag7188.xml" ContentType="application/vnd.openxmlformats-officedocument.presentationml.tags+xml"/>
  <Override PartName="/ppt/tags/tag7189.xml" ContentType="application/vnd.openxmlformats-officedocument.presentationml.tags+xml"/>
  <Override PartName="/ppt/tags/tag719.xml" ContentType="application/vnd.openxmlformats-officedocument.presentationml.tags+xml"/>
  <Override PartName="/ppt/tags/tag7190.xml" ContentType="application/vnd.openxmlformats-officedocument.presentationml.tags+xml"/>
  <Override PartName="/ppt/tags/tag7191.xml" ContentType="application/vnd.openxmlformats-officedocument.presentationml.tags+xml"/>
  <Override PartName="/ppt/tags/tag7192.xml" ContentType="application/vnd.openxmlformats-officedocument.presentationml.tags+xml"/>
  <Override PartName="/ppt/tags/tag7193.xml" ContentType="application/vnd.openxmlformats-officedocument.presentationml.tags+xml"/>
  <Override PartName="/ppt/tags/tag7194.xml" ContentType="application/vnd.openxmlformats-officedocument.presentationml.tags+xml"/>
  <Override PartName="/ppt/tags/tag7195.xml" ContentType="application/vnd.openxmlformats-officedocument.presentationml.tags+xml"/>
  <Override PartName="/ppt/tags/tag7196.xml" ContentType="application/vnd.openxmlformats-officedocument.presentationml.tags+xml"/>
  <Override PartName="/ppt/tags/tag7197.xml" ContentType="application/vnd.openxmlformats-officedocument.presentationml.tags+xml"/>
  <Override PartName="/ppt/tags/tag7198.xml" ContentType="application/vnd.openxmlformats-officedocument.presentationml.tags+xml"/>
  <Override PartName="/ppt/tags/tag719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00.xml" ContentType="application/vnd.openxmlformats-officedocument.presentationml.tags+xml"/>
  <Override PartName="/ppt/tags/tag7201.xml" ContentType="application/vnd.openxmlformats-officedocument.presentationml.tags+xml"/>
  <Override PartName="/ppt/tags/tag7202.xml" ContentType="application/vnd.openxmlformats-officedocument.presentationml.tags+xml"/>
  <Override PartName="/ppt/tags/tag7203.xml" ContentType="application/vnd.openxmlformats-officedocument.presentationml.tags+xml"/>
  <Override PartName="/ppt/tags/tag7204.xml" ContentType="application/vnd.openxmlformats-officedocument.presentationml.tags+xml"/>
  <Override PartName="/ppt/tags/tag7205.xml" ContentType="application/vnd.openxmlformats-officedocument.presentationml.tags+xml"/>
  <Override PartName="/ppt/tags/tag7206.xml" ContentType="application/vnd.openxmlformats-officedocument.presentationml.tags+xml"/>
  <Override PartName="/ppt/tags/tag7207.xml" ContentType="application/vnd.openxmlformats-officedocument.presentationml.tags+xml"/>
  <Override PartName="/ppt/tags/tag7208.xml" ContentType="application/vnd.openxmlformats-officedocument.presentationml.tags+xml"/>
  <Override PartName="/ppt/tags/tag7209.xml" ContentType="application/vnd.openxmlformats-officedocument.presentationml.tags+xml"/>
  <Override PartName="/ppt/tags/tag721.xml" ContentType="application/vnd.openxmlformats-officedocument.presentationml.tags+xml"/>
  <Override PartName="/ppt/tags/tag7210.xml" ContentType="application/vnd.openxmlformats-officedocument.presentationml.tags+xml"/>
  <Override PartName="/ppt/tags/tag7211.xml" ContentType="application/vnd.openxmlformats-officedocument.presentationml.tags+xml"/>
  <Override PartName="/ppt/tags/tag7212.xml" ContentType="application/vnd.openxmlformats-officedocument.presentationml.tags+xml"/>
  <Override PartName="/ppt/tags/tag7213.xml" ContentType="application/vnd.openxmlformats-officedocument.presentationml.tags+xml"/>
  <Override PartName="/ppt/tags/tag7214.xml" ContentType="application/vnd.openxmlformats-officedocument.presentationml.tags+xml"/>
  <Override PartName="/ppt/tags/tag7215.xml" ContentType="application/vnd.openxmlformats-officedocument.presentationml.tags+xml"/>
  <Override PartName="/ppt/tags/tag7216.xml" ContentType="application/vnd.openxmlformats-officedocument.presentationml.tags+xml"/>
  <Override PartName="/ppt/tags/tag7217.xml" ContentType="application/vnd.openxmlformats-officedocument.presentationml.tags+xml"/>
  <Override PartName="/ppt/tags/tag7218.xml" ContentType="application/vnd.openxmlformats-officedocument.presentationml.tags+xml"/>
  <Override PartName="/ppt/tags/tag7219.xml" ContentType="application/vnd.openxmlformats-officedocument.presentationml.tags+xml"/>
  <Override PartName="/ppt/tags/tag722.xml" ContentType="application/vnd.openxmlformats-officedocument.presentationml.tags+xml"/>
  <Override PartName="/ppt/tags/tag7220.xml" ContentType="application/vnd.openxmlformats-officedocument.presentationml.tags+xml"/>
  <Override PartName="/ppt/tags/tag7221.xml" ContentType="application/vnd.openxmlformats-officedocument.presentationml.tags+xml"/>
  <Override PartName="/ppt/tags/tag7222.xml" ContentType="application/vnd.openxmlformats-officedocument.presentationml.tags+xml"/>
  <Override PartName="/ppt/tags/tag7223.xml" ContentType="application/vnd.openxmlformats-officedocument.presentationml.tags+xml"/>
  <Override PartName="/ppt/tags/tag7224.xml" ContentType="application/vnd.openxmlformats-officedocument.presentationml.tags+xml"/>
  <Override PartName="/ppt/tags/tag7225.xml" ContentType="application/vnd.openxmlformats-officedocument.presentationml.tags+xml"/>
  <Override PartName="/ppt/tags/tag7226.xml" ContentType="application/vnd.openxmlformats-officedocument.presentationml.tags+xml"/>
  <Override PartName="/ppt/tags/tag7227.xml" ContentType="application/vnd.openxmlformats-officedocument.presentationml.tags+xml"/>
  <Override PartName="/ppt/tags/tag7228.xml" ContentType="application/vnd.openxmlformats-officedocument.presentationml.tags+xml"/>
  <Override PartName="/ppt/tags/tag7229.xml" ContentType="application/vnd.openxmlformats-officedocument.presentationml.tags+xml"/>
  <Override PartName="/ppt/tags/tag723.xml" ContentType="application/vnd.openxmlformats-officedocument.presentationml.tags+xml"/>
  <Override PartName="/ppt/tags/tag7230.xml" ContentType="application/vnd.openxmlformats-officedocument.presentationml.tags+xml"/>
  <Override PartName="/ppt/tags/tag7231.xml" ContentType="application/vnd.openxmlformats-officedocument.presentationml.tags+xml"/>
  <Override PartName="/ppt/tags/tag7232.xml" ContentType="application/vnd.openxmlformats-officedocument.presentationml.tags+xml"/>
  <Override PartName="/ppt/tags/tag7233.xml" ContentType="application/vnd.openxmlformats-officedocument.presentationml.tags+xml"/>
  <Override PartName="/ppt/tags/tag7234.xml" ContentType="application/vnd.openxmlformats-officedocument.presentationml.tags+xml"/>
  <Override PartName="/ppt/tags/tag7235.xml" ContentType="application/vnd.openxmlformats-officedocument.presentationml.tags+xml"/>
  <Override PartName="/ppt/tags/tag7236.xml" ContentType="application/vnd.openxmlformats-officedocument.presentationml.tags+xml"/>
  <Override PartName="/ppt/tags/tag7237.xml" ContentType="application/vnd.openxmlformats-officedocument.presentationml.tags+xml"/>
  <Override PartName="/ppt/tags/tag7238.xml" ContentType="application/vnd.openxmlformats-officedocument.presentationml.tags+xml"/>
  <Override PartName="/ppt/tags/tag7239.xml" ContentType="application/vnd.openxmlformats-officedocument.presentationml.tags+xml"/>
  <Override PartName="/ppt/tags/tag724.xml" ContentType="application/vnd.openxmlformats-officedocument.presentationml.tags+xml"/>
  <Override PartName="/ppt/tags/tag7240.xml" ContentType="application/vnd.openxmlformats-officedocument.presentationml.tags+xml"/>
  <Override PartName="/ppt/tags/tag7241.xml" ContentType="application/vnd.openxmlformats-officedocument.presentationml.tags+xml"/>
  <Override PartName="/ppt/tags/tag7242.xml" ContentType="application/vnd.openxmlformats-officedocument.presentationml.tags+xml"/>
  <Override PartName="/ppt/tags/tag7243.xml" ContentType="application/vnd.openxmlformats-officedocument.presentationml.tags+xml"/>
  <Override PartName="/ppt/tags/tag7244.xml" ContentType="application/vnd.openxmlformats-officedocument.presentationml.tags+xml"/>
  <Override PartName="/ppt/tags/tag7245.xml" ContentType="application/vnd.openxmlformats-officedocument.presentationml.tags+xml"/>
  <Override PartName="/ppt/tags/tag7246.xml" ContentType="application/vnd.openxmlformats-officedocument.presentationml.tags+xml"/>
  <Override PartName="/ppt/tags/tag7247.xml" ContentType="application/vnd.openxmlformats-officedocument.presentationml.tags+xml"/>
  <Override PartName="/ppt/tags/tag7248.xml" ContentType="application/vnd.openxmlformats-officedocument.presentationml.tags+xml"/>
  <Override PartName="/ppt/tags/tag7249.xml" ContentType="application/vnd.openxmlformats-officedocument.presentationml.tags+xml"/>
  <Override PartName="/ppt/tags/tag725.xml" ContentType="application/vnd.openxmlformats-officedocument.presentationml.tags+xml"/>
  <Override PartName="/ppt/tags/tag7250.xml" ContentType="application/vnd.openxmlformats-officedocument.presentationml.tags+xml"/>
  <Override PartName="/ppt/tags/tag7251.xml" ContentType="application/vnd.openxmlformats-officedocument.presentationml.tags+xml"/>
  <Override PartName="/ppt/tags/tag7252.xml" ContentType="application/vnd.openxmlformats-officedocument.presentationml.tags+xml"/>
  <Override PartName="/ppt/tags/tag7253.xml" ContentType="application/vnd.openxmlformats-officedocument.presentationml.tags+xml"/>
  <Override PartName="/ppt/tags/tag7254.xml" ContentType="application/vnd.openxmlformats-officedocument.presentationml.tags+xml"/>
  <Override PartName="/ppt/tags/tag7255.xml" ContentType="application/vnd.openxmlformats-officedocument.presentationml.tags+xml"/>
  <Override PartName="/ppt/tags/tag7256.xml" ContentType="application/vnd.openxmlformats-officedocument.presentationml.tags+xml"/>
  <Override PartName="/ppt/tags/tag7257.xml" ContentType="application/vnd.openxmlformats-officedocument.presentationml.tags+xml"/>
  <Override PartName="/ppt/tags/tag7258.xml" ContentType="application/vnd.openxmlformats-officedocument.presentationml.tags+xml"/>
  <Override PartName="/ppt/tags/tag7259.xml" ContentType="application/vnd.openxmlformats-officedocument.presentationml.tags+xml"/>
  <Override PartName="/ppt/tags/tag726.xml" ContentType="application/vnd.openxmlformats-officedocument.presentationml.tags+xml"/>
  <Override PartName="/ppt/tags/tag7260.xml" ContentType="application/vnd.openxmlformats-officedocument.presentationml.tags+xml"/>
  <Override PartName="/ppt/tags/tag7261.xml" ContentType="application/vnd.openxmlformats-officedocument.presentationml.tags+xml"/>
  <Override PartName="/ppt/tags/tag7262.xml" ContentType="application/vnd.openxmlformats-officedocument.presentationml.tags+xml"/>
  <Override PartName="/ppt/tags/tag7263.xml" ContentType="application/vnd.openxmlformats-officedocument.presentationml.tags+xml"/>
  <Override PartName="/ppt/tags/tag7264.xml" ContentType="application/vnd.openxmlformats-officedocument.presentationml.tags+xml"/>
  <Override PartName="/ppt/tags/tag7265.xml" ContentType="application/vnd.openxmlformats-officedocument.presentationml.tags+xml"/>
  <Override PartName="/ppt/tags/tag7266.xml" ContentType="application/vnd.openxmlformats-officedocument.presentationml.tags+xml"/>
  <Override PartName="/ppt/tags/tag7267.xml" ContentType="application/vnd.openxmlformats-officedocument.presentationml.tags+xml"/>
  <Override PartName="/ppt/tags/tag7268.xml" ContentType="application/vnd.openxmlformats-officedocument.presentationml.tags+xml"/>
  <Override PartName="/ppt/tags/tag7269.xml" ContentType="application/vnd.openxmlformats-officedocument.presentationml.tags+xml"/>
  <Override PartName="/ppt/tags/tag727.xml" ContentType="application/vnd.openxmlformats-officedocument.presentationml.tags+xml"/>
  <Override PartName="/ppt/tags/tag7270.xml" ContentType="application/vnd.openxmlformats-officedocument.presentationml.tags+xml"/>
  <Override PartName="/ppt/tags/tag7271.xml" ContentType="application/vnd.openxmlformats-officedocument.presentationml.tags+xml"/>
  <Override PartName="/ppt/tags/tag7272.xml" ContentType="application/vnd.openxmlformats-officedocument.presentationml.tags+xml"/>
  <Override PartName="/ppt/tags/tag7273.xml" ContentType="application/vnd.openxmlformats-officedocument.presentationml.tags+xml"/>
  <Override PartName="/ppt/tags/tag7274.xml" ContentType="application/vnd.openxmlformats-officedocument.presentationml.tags+xml"/>
  <Override PartName="/ppt/tags/tag7275.xml" ContentType="application/vnd.openxmlformats-officedocument.presentationml.tags+xml"/>
  <Override PartName="/ppt/tags/tag7276.xml" ContentType="application/vnd.openxmlformats-officedocument.presentationml.tags+xml"/>
  <Override PartName="/ppt/tags/tag7277.xml" ContentType="application/vnd.openxmlformats-officedocument.presentationml.tags+xml"/>
  <Override PartName="/ppt/tags/tag7278.xml" ContentType="application/vnd.openxmlformats-officedocument.presentationml.tags+xml"/>
  <Override PartName="/ppt/tags/tag7279.xml" ContentType="application/vnd.openxmlformats-officedocument.presentationml.tags+xml"/>
  <Override PartName="/ppt/tags/tag728.xml" ContentType="application/vnd.openxmlformats-officedocument.presentationml.tags+xml"/>
  <Override PartName="/ppt/tags/tag7280.xml" ContentType="application/vnd.openxmlformats-officedocument.presentationml.tags+xml"/>
  <Override PartName="/ppt/tags/tag7281.xml" ContentType="application/vnd.openxmlformats-officedocument.presentationml.tags+xml"/>
  <Override PartName="/ppt/tags/tag7282.xml" ContentType="application/vnd.openxmlformats-officedocument.presentationml.tags+xml"/>
  <Override PartName="/ppt/tags/tag7283.xml" ContentType="application/vnd.openxmlformats-officedocument.presentationml.tags+xml"/>
  <Override PartName="/ppt/tags/tag7284.xml" ContentType="application/vnd.openxmlformats-officedocument.presentationml.tags+xml"/>
  <Override PartName="/ppt/tags/tag7285.xml" ContentType="application/vnd.openxmlformats-officedocument.presentationml.tags+xml"/>
  <Override PartName="/ppt/tags/tag7286.xml" ContentType="application/vnd.openxmlformats-officedocument.presentationml.tags+xml"/>
  <Override PartName="/ppt/tags/tag7287.xml" ContentType="application/vnd.openxmlformats-officedocument.presentationml.tags+xml"/>
  <Override PartName="/ppt/tags/tag7288.xml" ContentType="application/vnd.openxmlformats-officedocument.presentationml.tags+xml"/>
  <Override PartName="/ppt/tags/tag7289.xml" ContentType="application/vnd.openxmlformats-officedocument.presentationml.tags+xml"/>
  <Override PartName="/ppt/tags/tag729.xml" ContentType="application/vnd.openxmlformats-officedocument.presentationml.tags+xml"/>
  <Override PartName="/ppt/tags/tag7290.xml" ContentType="application/vnd.openxmlformats-officedocument.presentationml.tags+xml"/>
  <Override PartName="/ppt/tags/tag7291.xml" ContentType="application/vnd.openxmlformats-officedocument.presentationml.tags+xml"/>
  <Override PartName="/ppt/tags/tag7292.xml" ContentType="application/vnd.openxmlformats-officedocument.presentationml.tags+xml"/>
  <Override PartName="/ppt/tags/tag7293.xml" ContentType="application/vnd.openxmlformats-officedocument.presentationml.tags+xml"/>
  <Override PartName="/ppt/tags/tag7294.xml" ContentType="application/vnd.openxmlformats-officedocument.presentationml.tags+xml"/>
  <Override PartName="/ppt/tags/tag7295.xml" ContentType="application/vnd.openxmlformats-officedocument.presentationml.tags+xml"/>
  <Override PartName="/ppt/tags/tag7296.xml" ContentType="application/vnd.openxmlformats-officedocument.presentationml.tags+xml"/>
  <Override PartName="/ppt/tags/tag7297.xml" ContentType="application/vnd.openxmlformats-officedocument.presentationml.tags+xml"/>
  <Override PartName="/ppt/tags/tag7298.xml" ContentType="application/vnd.openxmlformats-officedocument.presentationml.tags+xml"/>
  <Override PartName="/ppt/tags/tag729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00.xml" ContentType="application/vnd.openxmlformats-officedocument.presentationml.tags+xml"/>
  <Override PartName="/ppt/tags/tag7301.xml" ContentType="application/vnd.openxmlformats-officedocument.presentationml.tags+xml"/>
  <Override PartName="/ppt/tags/tag7302.xml" ContentType="application/vnd.openxmlformats-officedocument.presentationml.tags+xml"/>
  <Override PartName="/ppt/tags/tag7303.xml" ContentType="application/vnd.openxmlformats-officedocument.presentationml.tags+xml"/>
  <Override PartName="/ppt/tags/tag7304.xml" ContentType="application/vnd.openxmlformats-officedocument.presentationml.tags+xml"/>
  <Override PartName="/ppt/tags/tag7305.xml" ContentType="application/vnd.openxmlformats-officedocument.presentationml.tags+xml"/>
  <Override PartName="/ppt/tags/tag7306.xml" ContentType="application/vnd.openxmlformats-officedocument.presentationml.tags+xml"/>
  <Override PartName="/ppt/tags/tag7307.xml" ContentType="application/vnd.openxmlformats-officedocument.presentationml.tags+xml"/>
  <Override PartName="/ppt/tags/tag7308.xml" ContentType="application/vnd.openxmlformats-officedocument.presentationml.tags+xml"/>
  <Override PartName="/ppt/tags/tag7309.xml" ContentType="application/vnd.openxmlformats-officedocument.presentationml.tags+xml"/>
  <Override PartName="/ppt/tags/tag731.xml" ContentType="application/vnd.openxmlformats-officedocument.presentationml.tags+xml"/>
  <Override PartName="/ppt/tags/tag7310.xml" ContentType="application/vnd.openxmlformats-officedocument.presentationml.tags+xml"/>
  <Override PartName="/ppt/tags/tag7311.xml" ContentType="application/vnd.openxmlformats-officedocument.presentationml.tags+xml"/>
  <Override PartName="/ppt/tags/tag7312.xml" ContentType="application/vnd.openxmlformats-officedocument.presentationml.tags+xml"/>
  <Override PartName="/ppt/tags/tag7313.xml" ContentType="application/vnd.openxmlformats-officedocument.presentationml.tags+xml"/>
  <Override PartName="/ppt/tags/tag7314.xml" ContentType="application/vnd.openxmlformats-officedocument.presentationml.tags+xml"/>
  <Override PartName="/ppt/tags/tag7315.xml" ContentType="application/vnd.openxmlformats-officedocument.presentationml.tags+xml"/>
  <Override PartName="/ppt/tags/tag7316.xml" ContentType="application/vnd.openxmlformats-officedocument.presentationml.tags+xml"/>
  <Override PartName="/ppt/tags/tag7317.xml" ContentType="application/vnd.openxmlformats-officedocument.presentationml.tags+xml"/>
  <Override PartName="/ppt/tags/tag7318.xml" ContentType="application/vnd.openxmlformats-officedocument.presentationml.tags+xml"/>
  <Override PartName="/ppt/tags/tag7319.xml" ContentType="application/vnd.openxmlformats-officedocument.presentationml.tags+xml"/>
  <Override PartName="/ppt/tags/tag732.xml" ContentType="application/vnd.openxmlformats-officedocument.presentationml.tags+xml"/>
  <Override PartName="/ppt/tags/tag7320.xml" ContentType="application/vnd.openxmlformats-officedocument.presentationml.tags+xml"/>
  <Override PartName="/ppt/tags/tag7321.xml" ContentType="application/vnd.openxmlformats-officedocument.presentationml.tags+xml"/>
  <Override PartName="/ppt/tags/tag7322.xml" ContentType="application/vnd.openxmlformats-officedocument.presentationml.tags+xml"/>
  <Override PartName="/ppt/tags/tag7323.xml" ContentType="application/vnd.openxmlformats-officedocument.presentationml.tags+xml"/>
  <Override PartName="/ppt/tags/tag7324.xml" ContentType="application/vnd.openxmlformats-officedocument.presentationml.tags+xml"/>
  <Override PartName="/ppt/tags/tag7325.xml" ContentType="application/vnd.openxmlformats-officedocument.presentationml.tags+xml"/>
  <Override PartName="/ppt/tags/tag7326.xml" ContentType="application/vnd.openxmlformats-officedocument.presentationml.tags+xml"/>
  <Override PartName="/ppt/tags/tag7327.xml" ContentType="application/vnd.openxmlformats-officedocument.presentationml.tags+xml"/>
  <Override PartName="/ppt/tags/tag7328.xml" ContentType="application/vnd.openxmlformats-officedocument.presentationml.tags+xml"/>
  <Override PartName="/ppt/tags/tag7329.xml" ContentType="application/vnd.openxmlformats-officedocument.presentationml.tags+xml"/>
  <Override PartName="/ppt/tags/tag733.xml" ContentType="application/vnd.openxmlformats-officedocument.presentationml.tags+xml"/>
  <Override PartName="/ppt/tags/tag7330.xml" ContentType="application/vnd.openxmlformats-officedocument.presentationml.tags+xml"/>
  <Override PartName="/ppt/tags/tag7331.xml" ContentType="application/vnd.openxmlformats-officedocument.presentationml.tags+xml"/>
  <Override PartName="/ppt/tags/tag7332.xml" ContentType="application/vnd.openxmlformats-officedocument.presentationml.tags+xml"/>
  <Override PartName="/ppt/tags/tag7333.xml" ContentType="application/vnd.openxmlformats-officedocument.presentationml.tags+xml"/>
  <Override PartName="/ppt/tags/tag7334.xml" ContentType="application/vnd.openxmlformats-officedocument.presentationml.tags+xml"/>
  <Override PartName="/ppt/tags/tag7335.xml" ContentType="application/vnd.openxmlformats-officedocument.presentationml.tags+xml"/>
  <Override PartName="/ppt/tags/tag7336.xml" ContentType="application/vnd.openxmlformats-officedocument.presentationml.tags+xml"/>
  <Override PartName="/ppt/tags/tag7337.xml" ContentType="application/vnd.openxmlformats-officedocument.presentationml.tags+xml"/>
  <Override PartName="/ppt/tags/tag7338.xml" ContentType="application/vnd.openxmlformats-officedocument.presentationml.tags+xml"/>
  <Override PartName="/ppt/tags/tag7339.xml" ContentType="application/vnd.openxmlformats-officedocument.presentationml.tags+xml"/>
  <Override PartName="/ppt/tags/tag734.xml" ContentType="application/vnd.openxmlformats-officedocument.presentationml.tags+xml"/>
  <Override PartName="/ppt/tags/tag7340.xml" ContentType="application/vnd.openxmlformats-officedocument.presentationml.tags+xml"/>
  <Override PartName="/ppt/tags/tag7341.xml" ContentType="application/vnd.openxmlformats-officedocument.presentationml.tags+xml"/>
  <Override PartName="/ppt/tags/tag7342.xml" ContentType="application/vnd.openxmlformats-officedocument.presentationml.tags+xml"/>
  <Override PartName="/ppt/tags/tag7343.xml" ContentType="application/vnd.openxmlformats-officedocument.presentationml.tags+xml"/>
  <Override PartName="/ppt/tags/tag7344.xml" ContentType="application/vnd.openxmlformats-officedocument.presentationml.tags+xml"/>
  <Override PartName="/ppt/tags/tag7345.xml" ContentType="application/vnd.openxmlformats-officedocument.presentationml.tags+xml"/>
  <Override PartName="/ppt/tags/tag7346.xml" ContentType="application/vnd.openxmlformats-officedocument.presentationml.tags+xml"/>
  <Override PartName="/ppt/tags/tag7347.xml" ContentType="application/vnd.openxmlformats-officedocument.presentationml.tags+xml"/>
  <Override PartName="/ppt/tags/tag7348.xml" ContentType="application/vnd.openxmlformats-officedocument.presentationml.tags+xml"/>
  <Override PartName="/ppt/tags/tag7349.xml" ContentType="application/vnd.openxmlformats-officedocument.presentationml.tags+xml"/>
  <Override PartName="/ppt/tags/tag735.xml" ContentType="application/vnd.openxmlformats-officedocument.presentationml.tags+xml"/>
  <Override PartName="/ppt/tags/tag7350.xml" ContentType="application/vnd.openxmlformats-officedocument.presentationml.tags+xml"/>
  <Override PartName="/ppt/tags/tag7351.xml" ContentType="application/vnd.openxmlformats-officedocument.presentationml.tags+xml"/>
  <Override PartName="/ppt/tags/tag7352.xml" ContentType="application/vnd.openxmlformats-officedocument.presentationml.tags+xml"/>
  <Override PartName="/ppt/tags/tag7353.xml" ContentType="application/vnd.openxmlformats-officedocument.presentationml.tags+xml"/>
  <Override PartName="/ppt/tags/tag7354.xml" ContentType="application/vnd.openxmlformats-officedocument.presentationml.tags+xml"/>
  <Override PartName="/ppt/tags/tag7355.xml" ContentType="application/vnd.openxmlformats-officedocument.presentationml.tags+xml"/>
  <Override PartName="/ppt/tags/tag7356.xml" ContentType="application/vnd.openxmlformats-officedocument.presentationml.tags+xml"/>
  <Override PartName="/ppt/tags/tag7357.xml" ContentType="application/vnd.openxmlformats-officedocument.presentationml.tags+xml"/>
  <Override PartName="/ppt/tags/tag7358.xml" ContentType="application/vnd.openxmlformats-officedocument.presentationml.tags+xml"/>
  <Override PartName="/ppt/tags/tag7359.xml" ContentType="application/vnd.openxmlformats-officedocument.presentationml.tags+xml"/>
  <Override PartName="/ppt/tags/tag736.xml" ContentType="application/vnd.openxmlformats-officedocument.presentationml.tags+xml"/>
  <Override PartName="/ppt/tags/tag7360.xml" ContentType="application/vnd.openxmlformats-officedocument.presentationml.tags+xml"/>
  <Override PartName="/ppt/tags/tag7361.xml" ContentType="application/vnd.openxmlformats-officedocument.presentationml.tags+xml"/>
  <Override PartName="/ppt/tags/tag7362.xml" ContentType="application/vnd.openxmlformats-officedocument.presentationml.tags+xml"/>
  <Override PartName="/ppt/tags/tag7363.xml" ContentType="application/vnd.openxmlformats-officedocument.presentationml.tags+xml"/>
  <Override PartName="/ppt/tags/tag7364.xml" ContentType="application/vnd.openxmlformats-officedocument.presentationml.tags+xml"/>
  <Override PartName="/ppt/tags/tag7365.xml" ContentType="application/vnd.openxmlformats-officedocument.presentationml.tags+xml"/>
  <Override PartName="/ppt/tags/tag7366.xml" ContentType="application/vnd.openxmlformats-officedocument.presentationml.tags+xml"/>
  <Override PartName="/ppt/tags/tag7367.xml" ContentType="application/vnd.openxmlformats-officedocument.presentationml.tags+xml"/>
  <Override PartName="/ppt/tags/tag7368.xml" ContentType="application/vnd.openxmlformats-officedocument.presentationml.tags+xml"/>
  <Override PartName="/ppt/tags/tag7369.xml" ContentType="application/vnd.openxmlformats-officedocument.presentationml.tags+xml"/>
  <Override PartName="/ppt/tags/tag737.xml" ContentType="application/vnd.openxmlformats-officedocument.presentationml.tags+xml"/>
  <Override PartName="/ppt/tags/tag7370.xml" ContentType="application/vnd.openxmlformats-officedocument.presentationml.tags+xml"/>
  <Override PartName="/ppt/tags/tag7371.xml" ContentType="application/vnd.openxmlformats-officedocument.presentationml.tags+xml"/>
  <Override PartName="/ppt/tags/tag7372.xml" ContentType="application/vnd.openxmlformats-officedocument.presentationml.tags+xml"/>
  <Override PartName="/ppt/tags/tag7373.xml" ContentType="application/vnd.openxmlformats-officedocument.presentationml.tags+xml"/>
  <Override PartName="/ppt/tags/tag7374.xml" ContentType="application/vnd.openxmlformats-officedocument.presentationml.tags+xml"/>
  <Override PartName="/ppt/tags/tag7375.xml" ContentType="application/vnd.openxmlformats-officedocument.presentationml.tags+xml"/>
  <Override PartName="/ppt/tags/tag7376.xml" ContentType="application/vnd.openxmlformats-officedocument.presentationml.tags+xml"/>
  <Override PartName="/ppt/tags/tag7377.xml" ContentType="application/vnd.openxmlformats-officedocument.presentationml.tags+xml"/>
  <Override PartName="/ppt/tags/tag7378.xml" ContentType="application/vnd.openxmlformats-officedocument.presentationml.tags+xml"/>
  <Override PartName="/ppt/tags/tag7379.xml" ContentType="application/vnd.openxmlformats-officedocument.presentationml.tags+xml"/>
  <Override PartName="/ppt/tags/tag738.xml" ContentType="application/vnd.openxmlformats-officedocument.presentationml.tags+xml"/>
  <Override PartName="/ppt/tags/tag7380.xml" ContentType="application/vnd.openxmlformats-officedocument.presentationml.tags+xml"/>
  <Override PartName="/ppt/tags/tag7381.xml" ContentType="application/vnd.openxmlformats-officedocument.presentationml.tags+xml"/>
  <Override PartName="/ppt/tags/tag7382.xml" ContentType="application/vnd.openxmlformats-officedocument.presentationml.tags+xml"/>
  <Override PartName="/ppt/tags/tag7383.xml" ContentType="application/vnd.openxmlformats-officedocument.presentationml.tags+xml"/>
  <Override PartName="/ppt/tags/tag7384.xml" ContentType="application/vnd.openxmlformats-officedocument.presentationml.tags+xml"/>
  <Override PartName="/ppt/tags/tag7385.xml" ContentType="application/vnd.openxmlformats-officedocument.presentationml.tags+xml"/>
  <Override PartName="/ppt/tags/tag7386.xml" ContentType="application/vnd.openxmlformats-officedocument.presentationml.tags+xml"/>
  <Override PartName="/ppt/tags/tag7387.xml" ContentType="application/vnd.openxmlformats-officedocument.presentationml.tags+xml"/>
  <Override PartName="/ppt/tags/tag7388.xml" ContentType="application/vnd.openxmlformats-officedocument.presentationml.tags+xml"/>
  <Override PartName="/ppt/tags/tag7389.xml" ContentType="application/vnd.openxmlformats-officedocument.presentationml.tags+xml"/>
  <Override PartName="/ppt/tags/tag739.xml" ContentType="application/vnd.openxmlformats-officedocument.presentationml.tags+xml"/>
  <Override PartName="/ppt/tags/tag7390.xml" ContentType="application/vnd.openxmlformats-officedocument.presentationml.tags+xml"/>
  <Override PartName="/ppt/tags/tag7391.xml" ContentType="application/vnd.openxmlformats-officedocument.presentationml.tags+xml"/>
  <Override PartName="/ppt/tags/tag7392.xml" ContentType="application/vnd.openxmlformats-officedocument.presentationml.tags+xml"/>
  <Override PartName="/ppt/tags/tag7393.xml" ContentType="application/vnd.openxmlformats-officedocument.presentationml.tags+xml"/>
  <Override PartName="/ppt/tags/tag7394.xml" ContentType="application/vnd.openxmlformats-officedocument.presentationml.tags+xml"/>
  <Override PartName="/ppt/tags/tag7395.xml" ContentType="application/vnd.openxmlformats-officedocument.presentationml.tags+xml"/>
  <Override PartName="/ppt/tags/tag7396.xml" ContentType="application/vnd.openxmlformats-officedocument.presentationml.tags+xml"/>
  <Override PartName="/ppt/tags/tag7397.xml" ContentType="application/vnd.openxmlformats-officedocument.presentationml.tags+xml"/>
  <Override PartName="/ppt/tags/tag7398.xml" ContentType="application/vnd.openxmlformats-officedocument.presentationml.tags+xml"/>
  <Override PartName="/ppt/tags/tag739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00.xml" ContentType="application/vnd.openxmlformats-officedocument.presentationml.tags+xml"/>
  <Override PartName="/ppt/tags/tag7401.xml" ContentType="application/vnd.openxmlformats-officedocument.presentationml.tags+xml"/>
  <Override PartName="/ppt/tags/tag7402.xml" ContentType="application/vnd.openxmlformats-officedocument.presentationml.tags+xml"/>
  <Override PartName="/ppt/tags/tag7403.xml" ContentType="application/vnd.openxmlformats-officedocument.presentationml.tags+xml"/>
  <Override PartName="/ppt/tags/tag7404.xml" ContentType="application/vnd.openxmlformats-officedocument.presentationml.tags+xml"/>
  <Override PartName="/ppt/tags/tag7405.xml" ContentType="application/vnd.openxmlformats-officedocument.presentationml.tags+xml"/>
  <Override PartName="/ppt/tags/tag7406.xml" ContentType="application/vnd.openxmlformats-officedocument.presentationml.tags+xml"/>
  <Override PartName="/ppt/tags/tag7407.xml" ContentType="application/vnd.openxmlformats-officedocument.presentationml.tags+xml"/>
  <Override PartName="/ppt/tags/tag7408.xml" ContentType="application/vnd.openxmlformats-officedocument.presentationml.tags+xml"/>
  <Override PartName="/ppt/tags/tag7409.xml" ContentType="application/vnd.openxmlformats-officedocument.presentationml.tags+xml"/>
  <Override PartName="/ppt/tags/tag741.xml" ContentType="application/vnd.openxmlformats-officedocument.presentationml.tags+xml"/>
  <Override PartName="/ppt/tags/tag7410.xml" ContentType="application/vnd.openxmlformats-officedocument.presentationml.tags+xml"/>
  <Override PartName="/ppt/tags/tag7411.xml" ContentType="application/vnd.openxmlformats-officedocument.presentationml.tags+xml"/>
  <Override PartName="/ppt/tags/tag7412.xml" ContentType="application/vnd.openxmlformats-officedocument.presentationml.tags+xml"/>
  <Override PartName="/ppt/tags/tag7413.xml" ContentType="application/vnd.openxmlformats-officedocument.presentationml.tags+xml"/>
  <Override PartName="/ppt/tags/tag7414.xml" ContentType="application/vnd.openxmlformats-officedocument.presentationml.tags+xml"/>
  <Override PartName="/ppt/tags/tag7415.xml" ContentType="application/vnd.openxmlformats-officedocument.presentationml.tags+xml"/>
  <Override PartName="/ppt/tags/tag7416.xml" ContentType="application/vnd.openxmlformats-officedocument.presentationml.tags+xml"/>
  <Override PartName="/ppt/tags/tag7417.xml" ContentType="application/vnd.openxmlformats-officedocument.presentationml.tags+xml"/>
  <Override PartName="/ppt/tags/tag7418.xml" ContentType="application/vnd.openxmlformats-officedocument.presentationml.tags+xml"/>
  <Override PartName="/ppt/tags/tag7419.xml" ContentType="application/vnd.openxmlformats-officedocument.presentationml.tags+xml"/>
  <Override PartName="/ppt/tags/tag742.xml" ContentType="application/vnd.openxmlformats-officedocument.presentationml.tags+xml"/>
  <Override PartName="/ppt/tags/tag7420.xml" ContentType="application/vnd.openxmlformats-officedocument.presentationml.tags+xml"/>
  <Override PartName="/ppt/tags/tag7421.xml" ContentType="application/vnd.openxmlformats-officedocument.presentationml.tags+xml"/>
  <Override PartName="/ppt/tags/tag7422.xml" ContentType="application/vnd.openxmlformats-officedocument.presentationml.tags+xml"/>
  <Override PartName="/ppt/tags/tag7423.xml" ContentType="application/vnd.openxmlformats-officedocument.presentationml.tags+xml"/>
  <Override PartName="/ppt/tags/tag7424.xml" ContentType="application/vnd.openxmlformats-officedocument.presentationml.tags+xml"/>
  <Override PartName="/ppt/tags/tag7425.xml" ContentType="application/vnd.openxmlformats-officedocument.presentationml.tags+xml"/>
  <Override PartName="/ppt/tags/tag7426.xml" ContentType="application/vnd.openxmlformats-officedocument.presentationml.tags+xml"/>
  <Override PartName="/ppt/tags/tag7427.xml" ContentType="application/vnd.openxmlformats-officedocument.presentationml.tags+xml"/>
  <Override PartName="/ppt/tags/tag7428.xml" ContentType="application/vnd.openxmlformats-officedocument.presentationml.tags+xml"/>
  <Override PartName="/ppt/tags/tag7429.xml" ContentType="application/vnd.openxmlformats-officedocument.presentationml.tags+xml"/>
  <Override PartName="/ppt/tags/tag743.xml" ContentType="application/vnd.openxmlformats-officedocument.presentationml.tags+xml"/>
  <Override PartName="/ppt/tags/tag7430.xml" ContentType="application/vnd.openxmlformats-officedocument.presentationml.tags+xml"/>
  <Override PartName="/ppt/tags/tag7431.xml" ContentType="application/vnd.openxmlformats-officedocument.presentationml.tags+xml"/>
  <Override PartName="/ppt/tags/tag7432.xml" ContentType="application/vnd.openxmlformats-officedocument.presentationml.tags+xml"/>
  <Override PartName="/ppt/tags/tag7433.xml" ContentType="application/vnd.openxmlformats-officedocument.presentationml.tags+xml"/>
  <Override PartName="/ppt/tags/tag7434.xml" ContentType="application/vnd.openxmlformats-officedocument.presentationml.tags+xml"/>
  <Override PartName="/ppt/tags/tag7435.xml" ContentType="application/vnd.openxmlformats-officedocument.presentationml.tags+xml"/>
  <Override PartName="/ppt/tags/tag7436.xml" ContentType="application/vnd.openxmlformats-officedocument.presentationml.tags+xml"/>
  <Override PartName="/ppt/tags/tag7437.xml" ContentType="application/vnd.openxmlformats-officedocument.presentationml.tags+xml"/>
  <Override PartName="/ppt/tags/tag7438.xml" ContentType="application/vnd.openxmlformats-officedocument.presentationml.tags+xml"/>
  <Override PartName="/ppt/tags/tag7439.xml" ContentType="application/vnd.openxmlformats-officedocument.presentationml.tags+xml"/>
  <Override PartName="/ppt/tags/tag744.xml" ContentType="application/vnd.openxmlformats-officedocument.presentationml.tags+xml"/>
  <Override PartName="/ppt/tags/tag7440.xml" ContentType="application/vnd.openxmlformats-officedocument.presentationml.tags+xml"/>
  <Override PartName="/ppt/tags/tag7441.xml" ContentType="application/vnd.openxmlformats-officedocument.presentationml.tags+xml"/>
  <Override PartName="/ppt/tags/tag7442.xml" ContentType="application/vnd.openxmlformats-officedocument.presentationml.tags+xml"/>
  <Override PartName="/ppt/tags/tag7443.xml" ContentType="application/vnd.openxmlformats-officedocument.presentationml.tags+xml"/>
  <Override PartName="/ppt/tags/tag7444.xml" ContentType="application/vnd.openxmlformats-officedocument.presentationml.tags+xml"/>
  <Override PartName="/ppt/tags/tag7445.xml" ContentType="application/vnd.openxmlformats-officedocument.presentationml.tags+xml"/>
  <Override PartName="/ppt/tags/tag7446.xml" ContentType="application/vnd.openxmlformats-officedocument.presentationml.tags+xml"/>
  <Override PartName="/ppt/tags/tag7447.xml" ContentType="application/vnd.openxmlformats-officedocument.presentationml.tags+xml"/>
  <Override PartName="/ppt/tags/tag7448.xml" ContentType="application/vnd.openxmlformats-officedocument.presentationml.tags+xml"/>
  <Override PartName="/ppt/tags/tag7449.xml" ContentType="application/vnd.openxmlformats-officedocument.presentationml.tags+xml"/>
  <Override PartName="/ppt/tags/tag745.xml" ContentType="application/vnd.openxmlformats-officedocument.presentationml.tags+xml"/>
  <Override PartName="/ppt/tags/tag7450.xml" ContentType="application/vnd.openxmlformats-officedocument.presentationml.tags+xml"/>
  <Override PartName="/ppt/tags/tag7451.xml" ContentType="application/vnd.openxmlformats-officedocument.presentationml.tags+xml"/>
  <Override PartName="/ppt/tags/tag7452.xml" ContentType="application/vnd.openxmlformats-officedocument.presentationml.tags+xml"/>
  <Override PartName="/ppt/tags/tag7453.xml" ContentType="application/vnd.openxmlformats-officedocument.presentationml.tags+xml"/>
  <Override PartName="/ppt/tags/tag7454.xml" ContentType="application/vnd.openxmlformats-officedocument.presentationml.tags+xml"/>
  <Override PartName="/ppt/tags/tag7455.xml" ContentType="application/vnd.openxmlformats-officedocument.presentationml.tags+xml"/>
  <Override PartName="/ppt/tags/tag7456.xml" ContentType="application/vnd.openxmlformats-officedocument.presentationml.tags+xml"/>
  <Override PartName="/ppt/tags/tag7457.xml" ContentType="application/vnd.openxmlformats-officedocument.presentationml.tags+xml"/>
  <Override PartName="/ppt/tags/tag7458.xml" ContentType="application/vnd.openxmlformats-officedocument.presentationml.tags+xml"/>
  <Override PartName="/ppt/tags/tag7459.xml" ContentType="application/vnd.openxmlformats-officedocument.presentationml.tags+xml"/>
  <Override PartName="/ppt/tags/tag746.xml" ContentType="application/vnd.openxmlformats-officedocument.presentationml.tags+xml"/>
  <Override PartName="/ppt/tags/tag7460.xml" ContentType="application/vnd.openxmlformats-officedocument.presentationml.tags+xml"/>
  <Override PartName="/ppt/tags/tag7461.xml" ContentType="application/vnd.openxmlformats-officedocument.presentationml.tags+xml"/>
  <Override PartName="/ppt/tags/tag7462.xml" ContentType="application/vnd.openxmlformats-officedocument.presentationml.tags+xml"/>
  <Override PartName="/ppt/tags/tag7463.xml" ContentType="application/vnd.openxmlformats-officedocument.presentationml.tags+xml"/>
  <Override PartName="/ppt/tags/tag7464.xml" ContentType="application/vnd.openxmlformats-officedocument.presentationml.tags+xml"/>
  <Override PartName="/ppt/tags/tag7465.xml" ContentType="application/vnd.openxmlformats-officedocument.presentationml.tags+xml"/>
  <Override PartName="/ppt/tags/tag7466.xml" ContentType="application/vnd.openxmlformats-officedocument.presentationml.tags+xml"/>
  <Override PartName="/ppt/tags/tag7467.xml" ContentType="application/vnd.openxmlformats-officedocument.presentationml.tags+xml"/>
  <Override PartName="/ppt/tags/tag7468.xml" ContentType="application/vnd.openxmlformats-officedocument.presentationml.tags+xml"/>
  <Override PartName="/ppt/tags/tag7469.xml" ContentType="application/vnd.openxmlformats-officedocument.presentationml.tags+xml"/>
  <Override PartName="/ppt/tags/tag747.xml" ContentType="application/vnd.openxmlformats-officedocument.presentationml.tags+xml"/>
  <Override PartName="/ppt/tags/tag7470.xml" ContentType="application/vnd.openxmlformats-officedocument.presentationml.tags+xml"/>
  <Override PartName="/ppt/tags/tag7471.xml" ContentType="application/vnd.openxmlformats-officedocument.presentationml.tags+xml"/>
  <Override PartName="/ppt/tags/tag7472.xml" ContentType="application/vnd.openxmlformats-officedocument.presentationml.tags+xml"/>
  <Override PartName="/ppt/tags/tag7473.xml" ContentType="application/vnd.openxmlformats-officedocument.presentationml.tags+xml"/>
  <Override PartName="/ppt/tags/tag7474.xml" ContentType="application/vnd.openxmlformats-officedocument.presentationml.tags+xml"/>
  <Override PartName="/ppt/tags/tag7475.xml" ContentType="application/vnd.openxmlformats-officedocument.presentationml.tags+xml"/>
  <Override PartName="/ppt/tags/tag7476.xml" ContentType="application/vnd.openxmlformats-officedocument.presentationml.tags+xml"/>
  <Override PartName="/ppt/tags/tag7477.xml" ContentType="application/vnd.openxmlformats-officedocument.presentationml.tags+xml"/>
  <Override PartName="/ppt/tags/tag7478.xml" ContentType="application/vnd.openxmlformats-officedocument.presentationml.tags+xml"/>
  <Override PartName="/ppt/tags/tag7479.xml" ContentType="application/vnd.openxmlformats-officedocument.presentationml.tags+xml"/>
  <Override PartName="/ppt/tags/tag748.xml" ContentType="application/vnd.openxmlformats-officedocument.presentationml.tags+xml"/>
  <Override PartName="/ppt/tags/tag7480.xml" ContentType="application/vnd.openxmlformats-officedocument.presentationml.tags+xml"/>
  <Override PartName="/ppt/tags/tag7481.xml" ContentType="application/vnd.openxmlformats-officedocument.presentationml.tags+xml"/>
  <Override PartName="/ppt/tags/tag7482.xml" ContentType="application/vnd.openxmlformats-officedocument.presentationml.tags+xml"/>
  <Override PartName="/ppt/tags/tag7483.xml" ContentType="application/vnd.openxmlformats-officedocument.presentationml.tags+xml"/>
  <Override PartName="/ppt/tags/tag7484.xml" ContentType="application/vnd.openxmlformats-officedocument.presentationml.tags+xml"/>
  <Override PartName="/ppt/tags/tag7485.xml" ContentType="application/vnd.openxmlformats-officedocument.presentationml.tags+xml"/>
  <Override PartName="/ppt/tags/tag7486.xml" ContentType="application/vnd.openxmlformats-officedocument.presentationml.tags+xml"/>
  <Override PartName="/ppt/tags/tag7487.xml" ContentType="application/vnd.openxmlformats-officedocument.presentationml.tags+xml"/>
  <Override PartName="/ppt/tags/tag7488.xml" ContentType="application/vnd.openxmlformats-officedocument.presentationml.tags+xml"/>
  <Override PartName="/ppt/tags/tag7489.xml" ContentType="application/vnd.openxmlformats-officedocument.presentationml.tags+xml"/>
  <Override PartName="/ppt/tags/tag749.xml" ContentType="application/vnd.openxmlformats-officedocument.presentationml.tags+xml"/>
  <Override PartName="/ppt/tags/tag7490.xml" ContentType="application/vnd.openxmlformats-officedocument.presentationml.tags+xml"/>
  <Override PartName="/ppt/tags/tag7491.xml" ContentType="application/vnd.openxmlformats-officedocument.presentationml.tags+xml"/>
  <Override PartName="/ppt/tags/tag7492.xml" ContentType="application/vnd.openxmlformats-officedocument.presentationml.tags+xml"/>
  <Override PartName="/ppt/tags/tag7493.xml" ContentType="application/vnd.openxmlformats-officedocument.presentationml.tags+xml"/>
  <Override PartName="/ppt/tags/tag7494.xml" ContentType="application/vnd.openxmlformats-officedocument.presentationml.tags+xml"/>
  <Override PartName="/ppt/tags/tag7495.xml" ContentType="application/vnd.openxmlformats-officedocument.presentationml.tags+xml"/>
  <Override PartName="/ppt/tags/tag7496.xml" ContentType="application/vnd.openxmlformats-officedocument.presentationml.tags+xml"/>
  <Override PartName="/ppt/tags/tag7497.xml" ContentType="application/vnd.openxmlformats-officedocument.presentationml.tags+xml"/>
  <Override PartName="/ppt/tags/tag7498.xml" ContentType="application/vnd.openxmlformats-officedocument.presentationml.tags+xml"/>
  <Override PartName="/ppt/tags/tag749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00.xml" ContentType="application/vnd.openxmlformats-officedocument.presentationml.tags+xml"/>
  <Override PartName="/ppt/tags/tag7501.xml" ContentType="application/vnd.openxmlformats-officedocument.presentationml.tags+xml"/>
  <Override PartName="/ppt/tags/tag7502.xml" ContentType="application/vnd.openxmlformats-officedocument.presentationml.tags+xml"/>
  <Override PartName="/ppt/tags/tag7503.xml" ContentType="application/vnd.openxmlformats-officedocument.presentationml.tags+xml"/>
  <Override PartName="/ppt/tags/tag7504.xml" ContentType="application/vnd.openxmlformats-officedocument.presentationml.tags+xml"/>
  <Override PartName="/ppt/tags/tag7505.xml" ContentType="application/vnd.openxmlformats-officedocument.presentationml.tags+xml"/>
  <Override PartName="/ppt/tags/tag7506.xml" ContentType="application/vnd.openxmlformats-officedocument.presentationml.tags+xml"/>
  <Override PartName="/ppt/tags/tag7507.xml" ContentType="application/vnd.openxmlformats-officedocument.presentationml.tags+xml"/>
  <Override PartName="/ppt/tags/tag7508.xml" ContentType="application/vnd.openxmlformats-officedocument.presentationml.tags+xml"/>
  <Override PartName="/ppt/tags/tag7509.xml" ContentType="application/vnd.openxmlformats-officedocument.presentationml.tags+xml"/>
  <Override PartName="/ppt/tags/tag751.xml" ContentType="application/vnd.openxmlformats-officedocument.presentationml.tags+xml"/>
  <Override PartName="/ppt/tags/tag7510.xml" ContentType="application/vnd.openxmlformats-officedocument.presentationml.tags+xml"/>
  <Override PartName="/ppt/tags/tag7511.xml" ContentType="application/vnd.openxmlformats-officedocument.presentationml.tags+xml"/>
  <Override PartName="/ppt/tags/tag7512.xml" ContentType="application/vnd.openxmlformats-officedocument.presentationml.tags+xml"/>
  <Override PartName="/ppt/tags/tag7513.xml" ContentType="application/vnd.openxmlformats-officedocument.presentationml.tags+xml"/>
  <Override PartName="/ppt/tags/tag7514.xml" ContentType="application/vnd.openxmlformats-officedocument.presentationml.tags+xml"/>
  <Override PartName="/ppt/tags/tag7515.xml" ContentType="application/vnd.openxmlformats-officedocument.presentationml.tags+xml"/>
  <Override PartName="/ppt/tags/tag7516.xml" ContentType="application/vnd.openxmlformats-officedocument.presentationml.tags+xml"/>
  <Override PartName="/ppt/tags/tag7517.xml" ContentType="application/vnd.openxmlformats-officedocument.presentationml.tags+xml"/>
  <Override PartName="/ppt/tags/tag7518.xml" ContentType="application/vnd.openxmlformats-officedocument.presentationml.tags+xml"/>
  <Override PartName="/ppt/tags/tag7519.xml" ContentType="application/vnd.openxmlformats-officedocument.presentationml.tags+xml"/>
  <Override PartName="/ppt/tags/tag752.xml" ContentType="application/vnd.openxmlformats-officedocument.presentationml.tags+xml"/>
  <Override PartName="/ppt/tags/tag7520.xml" ContentType="application/vnd.openxmlformats-officedocument.presentationml.tags+xml"/>
  <Override PartName="/ppt/tags/tag7521.xml" ContentType="application/vnd.openxmlformats-officedocument.presentationml.tags+xml"/>
  <Override PartName="/ppt/tags/tag7522.xml" ContentType="application/vnd.openxmlformats-officedocument.presentationml.tags+xml"/>
  <Override PartName="/ppt/tags/tag7523.xml" ContentType="application/vnd.openxmlformats-officedocument.presentationml.tags+xml"/>
  <Override PartName="/ppt/tags/tag7524.xml" ContentType="application/vnd.openxmlformats-officedocument.presentationml.tags+xml"/>
  <Override PartName="/ppt/tags/tag7525.xml" ContentType="application/vnd.openxmlformats-officedocument.presentationml.tags+xml"/>
  <Override PartName="/ppt/tags/tag7526.xml" ContentType="application/vnd.openxmlformats-officedocument.presentationml.tags+xml"/>
  <Override PartName="/ppt/tags/tag7527.xml" ContentType="application/vnd.openxmlformats-officedocument.presentationml.tags+xml"/>
  <Override PartName="/ppt/tags/tag7528.xml" ContentType="application/vnd.openxmlformats-officedocument.presentationml.tags+xml"/>
  <Override PartName="/ppt/tags/tag7529.xml" ContentType="application/vnd.openxmlformats-officedocument.presentationml.tags+xml"/>
  <Override PartName="/ppt/tags/tag753.xml" ContentType="application/vnd.openxmlformats-officedocument.presentationml.tags+xml"/>
  <Override PartName="/ppt/tags/tag7530.xml" ContentType="application/vnd.openxmlformats-officedocument.presentationml.tags+xml"/>
  <Override PartName="/ppt/tags/tag7531.xml" ContentType="application/vnd.openxmlformats-officedocument.presentationml.tags+xml"/>
  <Override PartName="/ppt/tags/tag7532.xml" ContentType="application/vnd.openxmlformats-officedocument.presentationml.tags+xml"/>
  <Override PartName="/ppt/tags/tag7533.xml" ContentType="application/vnd.openxmlformats-officedocument.presentationml.tags+xml"/>
  <Override PartName="/ppt/tags/tag7534.xml" ContentType="application/vnd.openxmlformats-officedocument.presentationml.tags+xml"/>
  <Override PartName="/ppt/tags/tag7535.xml" ContentType="application/vnd.openxmlformats-officedocument.presentationml.tags+xml"/>
  <Override PartName="/ppt/tags/tag7536.xml" ContentType="application/vnd.openxmlformats-officedocument.presentationml.tags+xml"/>
  <Override PartName="/ppt/tags/tag7537.xml" ContentType="application/vnd.openxmlformats-officedocument.presentationml.tags+xml"/>
  <Override PartName="/ppt/tags/tag7538.xml" ContentType="application/vnd.openxmlformats-officedocument.presentationml.tags+xml"/>
  <Override PartName="/ppt/tags/tag7539.xml" ContentType="application/vnd.openxmlformats-officedocument.presentationml.tags+xml"/>
  <Override PartName="/ppt/tags/tag754.xml" ContentType="application/vnd.openxmlformats-officedocument.presentationml.tags+xml"/>
  <Override PartName="/ppt/tags/tag7540.xml" ContentType="application/vnd.openxmlformats-officedocument.presentationml.tags+xml"/>
  <Override PartName="/ppt/tags/tag7541.xml" ContentType="application/vnd.openxmlformats-officedocument.presentationml.tags+xml"/>
  <Override PartName="/ppt/tags/tag7542.xml" ContentType="application/vnd.openxmlformats-officedocument.presentationml.tags+xml"/>
  <Override PartName="/ppt/tags/tag7543.xml" ContentType="application/vnd.openxmlformats-officedocument.presentationml.tags+xml"/>
  <Override PartName="/ppt/tags/tag7544.xml" ContentType="application/vnd.openxmlformats-officedocument.presentationml.tags+xml"/>
  <Override PartName="/ppt/tags/tag7545.xml" ContentType="application/vnd.openxmlformats-officedocument.presentationml.tags+xml"/>
  <Override PartName="/ppt/tags/tag7546.xml" ContentType="application/vnd.openxmlformats-officedocument.presentationml.tags+xml"/>
  <Override PartName="/ppt/tags/tag7547.xml" ContentType="application/vnd.openxmlformats-officedocument.presentationml.tags+xml"/>
  <Override PartName="/ppt/tags/tag7548.xml" ContentType="application/vnd.openxmlformats-officedocument.presentationml.tags+xml"/>
  <Override PartName="/ppt/tags/tag7549.xml" ContentType="application/vnd.openxmlformats-officedocument.presentationml.tags+xml"/>
  <Override PartName="/ppt/tags/tag755.xml" ContentType="application/vnd.openxmlformats-officedocument.presentationml.tags+xml"/>
  <Override PartName="/ppt/tags/tag7550.xml" ContentType="application/vnd.openxmlformats-officedocument.presentationml.tags+xml"/>
  <Override PartName="/ppt/tags/tag7551.xml" ContentType="application/vnd.openxmlformats-officedocument.presentationml.tags+xml"/>
  <Override PartName="/ppt/tags/tag7552.xml" ContentType="application/vnd.openxmlformats-officedocument.presentationml.tags+xml"/>
  <Override PartName="/ppt/tags/tag7553.xml" ContentType="application/vnd.openxmlformats-officedocument.presentationml.tags+xml"/>
  <Override PartName="/ppt/tags/tag7554.xml" ContentType="application/vnd.openxmlformats-officedocument.presentationml.tags+xml"/>
  <Override PartName="/ppt/tags/tag7555.xml" ContentType="application/vnd.openxmlformats-officedocument.presentationml.tags+xml"/>
  <Override PartName="/ppt/tags/tag7556.xml" ContentType="application/vnd.openxmlformats-officedocument.presentationml.tags+xml"/>
  <Override PartName="/ppt/tags/tag7557.xml" ContentType="application/vnd.openxmlformats-officedocument.presentationml.tags+xml"/>
  <Override PartName="/ppt/tags/tag7558.xml" ContentType="application/vnd.openxmlformats-officedocument.presentationml.tags+xml"/>
  <Override PartName="/ppt/tags/tag7559.xml" ContentType="application/vnd.openxmlformats-officedocument.presentationml.tags+xml"/>
  <Override PartName="/ppt/tags/tag756.xml" ContentType="application/vnd.openxmlformats-officedocument.presentationml.tags+xml"/>
  <Override PartName="/ppt/tags/tag7560.xml" ContentType="application/vnd.openxmlformats-officedocument.presentationml.tags+xml"/>
  <Override PartName="/ppt/tags/tag7561.xml" ContentType="application/vnd.openxmlformats-officedocument.presentationml.tags+xml"/>
  <Override PartName="/ppt/tags/tag7562.xml" ContentType="application/vnd.openxmlformats-officedocument.presentationml.tags+xml"/>
  <Override PartName="/ppt/tags/tag7563.xml" ContentType="application/vnd.openxmlformats-officedocument.presentationml.tags+xml"/>
  <Override PartName="/ppt/tags/tag7564.xml" ContentType="application/vnd.openxmlformats-officedocument.presentationml.tags+xml"/>
  <Override PartName="/ppt/tags/tag7565.xml" ContentType="application/vnd.openxmlformats-officedocument.presentationml.tags+xml"/>
  <Override PartName="/ppt/tags/tag7566.xml" ContentType="application/vnd.openxmlformats-officedocument.presentationml.tags+xml"/>
  <Override PartName="/ppt/tags/tag7567.xml" ContentType="application/vnd.openxmlformats-officedocument.presentationml.tags+xml"/>
  <Override PartName="/ppt/tags/tag7568.xml" ContentType="application/vnd.openxmlformats-officedocument.presentationml.tags+xml"/>
  <Override PartName="/ppt/tags/tag7569.xml" ContentType="application/vnd.openxmlformats-officedocument.presentationml.tags+xml"/>
  <Override PartName="/ppt/tags/tag757.xml" ContentType="application/vnd.openxmlformats-officedocument.presentationml.tags+xml"/>
  <Override PartName="/ppt/tags/tag7570.xml" ContentType="application/vnd.openxmlformats-officedocument.presentationml.tags+xml"/>
  <Override PartName="/ppt/tags/tag7571.xml" ContentType="application/vnd.openxmlformats-officedocument.presentationml.tags+xml"/>
  <Override PartName="/ppt/tags/tag7572.xml" ContentType="application/vnd.openxmlformats-officedocument.presentationml.tags+xml"/>
  <Override PartName="/ppt/tags/tag7573.xml" ContentType="application/vnd.openxmlformats-officedocument.presentationml.tags+xml"/>
  <Override PartName="/ppt/tags/tag7574.xml" ContentType="application/vnd.openxmlformats-officedocument.presentationml.tags+xml"/>
  <Override PartName="/ppt/tags/tag7575.xml" ContentType="application/vnd.openxmlformats-officedocument.presentationml.tags+xml"/>
  <Override PartName="/ppt/tags/tag7576.xml" ContentType="application/vnd.openxmlformats-officedocument.presentationml.tags+xml"/>
  <Override PartName="/ppt/tags/tag7577.xml" ContentType="application/vnd.openxmlformats-officedocument.presentationml.tags+xml"/>
  <Override PartName="/ppt/tags/tag7578.xml" ContentType="application/vnd.openxmlformats-officedocument.presentationml.tags+xml"/>
  <Override PartName="/ppt/tags/tag7579.xml" ContentType="application/vnd.openxmlformats-officedocument.presentationml.tags+xml"/>
  <Override PartName="/ppt/tags/tag758.xml" ContentType="application/vnd.openxmlformats-officedocument.presentationml.tags+xml"/>
  <Override PartName="/ppt/tags/tag7580.xml" ContentType="application/vnd.openxmlformats-officedocument.presentationml.tags+xml"/>
  <Override PartName="/ppt/tags/tag7581.xml" ContentType="application/vnd.openxmlformats-officedocument.presentationml.tags+xml"/>
  <Override PartName="/ppt/tags/tag7582.xml" ContentType="application/vnd.openxmlformats-officedocument.presentationml.tags+xml"/>
  <Override PartName="/ppt/tags/tag7583.xml" ContentType="application/vnd.openxmlformats-officedocument.presentationml.tags+xml"/>
  <Override PartName="/ppt/tags/tag7584.xml" ContentType="application/vnd.openxmlformats-officedocument.presentationml.tags+xml"/>
  <Override PartName="/ppt/tags/tag7585.xml" ContentType="application/vnd.openxmlformats-officedocument.presentationml.tags+xml"/>
  <Override PartName="/ppt/tags/tag7586.xml" ContentType="application/vnd.openxmlformats-officedocument.presentationml.tags+xml"/>
  <Override PartName="/ppt/tags/tag7587.xml" ContentType="application/vnd.openxmlformats-officedocument.presentationml.tags+xml"/>
  <Override PartName="/ppt/tags/tag7588.xml" ContentType="application/vnd.openxmlformats-officedocument.presentationml.tags+xml"/>
  <Override PartName="/ppt/tags/tag7589.xml" ContentType="application/vnd.openxmlformats-officedocument.presentationml.tags+xml"/>
  <Override PartName="/ppt/tags/tag759.xml" ContentType="application/vnd.openxmlformats-officedocument.presentationml.tags+xml"/>
  <Override PartName="/ppt/tags/tag7590.xml" ContentType="application/vnd.openxmlformats-officedocument.presentationml.tags+xml"/>
  <Override PartName="/ppt/tags/tag7591.xml" ContentType="application/vnd.openxmlformats-officedocument.presentationml.tags+xml"/>
  <Override PartName="/ppt/tags/tag7592.xml" ContentType="application/vnd.openxmlformats-officedocument.presentationml.tags+xml"/>
  <Override PartName="/ppt/tags/tag7593.xml" ContentType="application/vnd.openxmlformats-officedocument.presentationml.tags+xml"/>
  <Override PartName="/ppt/tags/tag7594.xml" ContentType="application/vnd.openxmlformats-officedocument.presentationml.tags+xml"/>
  <Override PartName="/ppt/tags/tag7595.xml" ContentType="application/vnd.openxmlformats-officedocument.presentationml.tags+xml"/>
  <Override PartName="/ppt/tags/tag7596.xml" ContentType="application/vnd.openxmlformats-officedocument.presentationml.tags+xml"/>
  <Override PartName="/ppt/tags/tag7597.xml" ContentType="application/vnd.openxmlformats-officedocument.presentationml.tags+xml"/>
  <Override PartName="/ppt/tags/tag7598.xml" ContentType="application/vnd.openxmlformats-officedocument.presentationml.tags+xml"/>
  <Override PartName="/ppt/tags/tag759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00.xml" ContentType="application/vnd.openxmlformats-officedocument.presentationml.tags+xml"/>
  <Override PartName="/ppt/tags/tag7601.xml" ContentType="application/vnd.openxmlformats-officedocument.presentationml.tags+xml"/>
  <Override PartName="/ppt/tags/tag7602.xml" ContentType="application/vnd.openxmlformats-officedocument.presentationml.tags+xml"/>
  <Override PartName="/ppt/tags/tag7603.xml" ContentType="application/vnd.openxmlformats-officedocument.presentationml.tags+xml"/>
  <Override PartName="/ppt/tags/tag7604.xml" ContentType="application/vnd.openxmlformats-officedocument.presentationml.tags+xml"/>
  <Override PartName="/ppt/tags/tag7605.xml" ContentType="application/vnd.openxmlformats-officedocument.presentationml.tags+xml"/>
  <Override PartName="/ppt/tags/tag7606.xml" ContentType="application/vnd.openxmlformats-officedocument.presentationml.tags+xml"/>
  <Override PartName="/ppt/tags/tag7607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3"/>
    <p:sldMasterId id="2147483675" r:id="rId4"/>
    <p:sldMasterId id="2147483693" r:id="rId5"/>
    <p:sldMasterId id="2147483711" r:id="rId6"/>
    <p:sldMasterId id="2147483729" r:id="rId7"/>
    <p:sldMasterId id="2147483745" r:id="rId8"/>
    <p:sldMasterId id="2147483764" r:id="rId9"/>
    <p:sldMasterId id="2147483784" r:id="rId10"/>
    <p:sldMasterId id="2147483802" r:id="rId11"/>
    <p:sldMasterId id="2147483818" r:id="rId12"/>
    <p:sldMasterId id="2147483836" r:id="rId13"/>
    <p:sldMasterId id="2147483854" r:id="rId14"/>
    <p:sldMasterId id="2147483873" r:id="rId15"/>
    <p:sldMasterId id="2147483892" r:id="rId16"/>
    <p:sldMasterId id="2147483912" r:id="rId17"/>
    <p:sldMasterId id="2147483931" r:id="rId18"/>
    <p:sldMasterId id="2147483947" r:id="rId19"/>
    <p:sldMasterId id="2147483965" r:id="rId20"/>
    <p:sldMasterId id="2147483985" r:id="rId21"/>
    <p:sldMasterId id="2147484004" r:id="rId22"/>
    <p:sldMasterId id="2147484023" r:id="rId23"/>
    <p:sldMasterId id="2147484042" r:id="rId24"/>
    <p:sldMasterId id="2147484062" r:id="rId25"/>
    <p:sldMasterId id="2147484081" r:id="rId26"/>
    <p:sldMasterId id="2147484097" r:id="rId27"/>
    <p:sldMasterId id="2147484115" r:id="rId28"/>
    <p:sldMasterId id="2147484134" r:id="rId29"/>
    <p:sldMasterId id="2147484153" r:id="rId30"/>
    <p:sldMasterId id="2147484172" r:id="rId31"/>
    <p:sldMasterId id="2147484191" r:id="rId32"/>
    <p:sldMasterId id="2147484211" r:id="rId33"/>
    <p:sldMasterId id="2147484230" r:id="rId34"/>
    <p:sldMasterId id="2147484246" r:id="rId35"/>
    <p:sldMasterId id="2147484265" r:id="rId36"/>
    <p:sldMasterId id="2147484284" r:id="rId37"/>
    <p:sldMasterId id="2147484303" r:id="rId38"/>
    <p:sldMasterId id="2147484323" r:id="rId39"/>
    <p:sldMasterId id="2147484342" r:id="rId40"/>
    <p:sldMasterId id="2147484371" r:id="rId41"/>
  </p:sldMasterIdLst>
  <p:notesMasterIdLst>
    <p:notesMasterId r:id="rId54"/>
  </p:notesMasterIdLst>
  <p:sldIdLst>
    <p:sldId id="355" r:id="rId42"/>
    <p:sldId id="356" r:id="rId43"/>
    <p:sldId id="358" r:id="rId44"/>
    <p:sldId id="359" r:id="rId45"/>
    <p:sldId id="360" r:id="rId46"/>
    <p:sldId id="361" r:id="rId47"/>
    <p:sldId id="362" r:id="rId48"/>
    <p:sldId id="364" r:id="rId49"/>
    <p:sldId id="365" r:id="rId50"/>
    <p:sldId id="366" r:id="rId51"/>
    <p:sldId id="367" r:id="rId52"/>
    <p:sldId id="371" r:id="rId53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393" r:id="rId66"/>
    <p:sldId id="394" r:id="rId67"/>
    <p:sldId id="395" r:id="rId68"/>
    <p:sldId id="396" r:id="rId69"/>
    <p:sldId id="397" r:id="rId70"/>
    <p:sldId id="398" r:id="rId71"/>
    <p:sldId id="399" r:id="rId72"/>
    <p:sldId id="400" r:id="rId73"/>
    <p:sldId id="372" r:id="rId74"/>
    <p:sldId id="373" r:id="rId75"/>
    <p:sldId id="374" r:id="rId76"/>
    <p:sldId id="375" r:id="rId77"/>
    <p:sldId id="376" r:id="rId78"/>
    <p:sldId id="377" r:id="rId79"/>
    <p:sldId id="378" r:id="rId80"/>
    <p:sldId id="379" r:id="rId81"/>
    <p:sldId id="380" r:id="rId82"/>
    <p:sldId id="381" r:id="rId83"/>
  </p:sldIdLst>
  <p:sldSz cx="12192000" cy="6858000"/>
  <p:notesSz cx="7103745" cy="10234295"/>
  <p:embeddedFontLst>
    <p:embeddedFont>
      <p:font typeface="微软雅黑" panose="020B0503020204020204" charset="-122"/>
      <p:regular r:id="rId87"/>
    </p:embeddedFont>
    <p:embeddedFont>
      <p:font typeface="MiSans Bold" panose="00000800000000000000" charset="-122"/>
      <p:bold r:id="rId88"/>
    </p:embeddedFont>
    <p:embeddedFont>
      <p:font typeface="金山云技术体" charset="-122"/>
      <p:regular r:id="rId89"/>
    </p:embeddedFont>
    <p:embeddedFont>
      <p:font typeface="等线" panose="02010600030101010101" charset="-122"/>
      <p:regular r:id="rId90"/>
    </p:embeddedFont>
    <p:embeddedFont>
      <p:font typeface="MiSans" panose="00000500000000000000" charset="-122"/>
      <p:regular r:id="rId91"/>
    </p:embeddedFont>
    <p:embeddedFont>
      <p:font typeface="MyaZedi" panose="02000509000000020004" charset="-122"/>
      <p:regular r:id="rId92"/>
    </p:embeddedFont>
    <p:embeddedFont>
      <p:font typeface="Calibri" panose="020F0502020204030204" charset="0"/>
      <p:regular r:id="rId93"/>
      <p:bold r:id="rId94"/>
      <p:italic r:id="rId95"/>
      <p:boldItalic r:id="rId96"/>
    </p:embeddedFont>
    <p:embeddedFont>
      <p:font typeface="楷体" panose="02010609060101010101" pitchFamily="49" charset="-122"/>
      <p:regular r:id="rId9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7" Type="http://schemas.openxmlformats.org/officeDocument/2006/relationships/font" Target="fonts/font11.fntdata"/><Relationship Id="rId96" Type="http://schemas.openxmlformats.org/officeDocument/2006/relationships/font" Target="fonts/font10.fntdata"/><Relationship Id="rId95" Type="http://schemas.openxmlformats.org/officeDocument/2006/relationships/font" Target="fonts/font9.fntdata"/><Relationship Id="rId94" Type="http://schemas.openxmlformats.org/officeDocument/2006/relationships/font" Target="fonts/font8.fntdata"/><Relationship Id="rId93" Type="http://schemas.openxmlformats.org/officeDocument/2006/relationships/font" Target="fonts/font7.fntdata"/><Relationship Id="rId92" Type="http://schemas.openxmlformats.org/officeDocument/2006/relationships/font" Target="fonts/font6.fntdata"/><Relationship Id="rId91" Type="http://schemas.openxmlformats.org/officeDocument/2006/relationships/font" Target="fonts/font5.fntdata"/><Relationship Id="rId90" Type="http://schemas.openxmlformats.org/officeDocument/2006/relationships/font" Target="fonts/font4.fntdata"/><Relationship Id="rId9" Type="http://schemas.openxmlformats.org/officeDocument/2006/relationships/slideMaster" Target="slideMasters/slideMaster8.xml"/><Relationship Id="rId89" Type="http://schemas.openxmlformats.org/officeDocument/2006/relationships/font" Target="fonts/font3.fntdata"/><Relationship Id="rId88" Type="http://schemas.openxmlformats.org/officeDocument/2006/relationships/font" Target="fonts/font2.fntdata"/><Relationship Id="rId87" Type="http://schemas.openxmlformats.org/officeDocument/2006/relationships/font" Target="fonts/font1.fntdata"/><Relationship Id="rId86" Type="http://schemas.openxmlformats.org/officeDocument/2006/relationships/tableStyles" Target="tableStyles.xml"/><Relationship Id="rId85" Type="http://schemas.openxmlformats.org/officeDocument/2006/relationships/viewProps" Target="viewProps.xml"/><Relationship Id="rId84" Type="http://schemas.openxmlformats.org/officeDocument/2006/relationships/presProps" Target="presProps.xml"/><Relationship Id="rId83" Type="http://schemas.openxmlformats.org/officeDocument/2006/relationships/slide" Target="slides/slide41.xml"/><Relationship Id="rId82" Type="http://schemas.openxmlformats.org/officeDocument/2006/relationships/slide" Target="slides/slide40.xml"/><Relationship Id="rId81" Type="http://schemas.openxmlformats.org/officeDocument/2006/relationships/slide" Target="slides/slide39.xml"/><Relationship Id="rId80" Type="http://schemas.openxmlformats.org/officeDocument/2006/relationships/slide" Target="slides/slide38.xml"/><Relationship Id="rId8" Type="http://schemas.openxmlformats.org/officeDocument/2006/relationships/slideMaster" Target="slideMasters/slideMaster7.xml"/><Relationship Id="rId79" Type="http://schemas.openxmlformats.org/officeDocument/2006/relationships/slide" Target="slides/slide37.xml"/><Relationship Id="rId78" Type="http://schemas.openxmlformats.org/officeDocument/2006/relationships/slide" Target="slides/slide36.xml"/><Relationship Id="rId77" Type="http://schemas.openxmlformats.org/officeDocument/2006/relationships/slide" Target="slides/slide35.xml"/><Relationship Id="rId76" Type="http://schemas.openxmlformats.org/officeDocument/2006/relationships/slide" Target="slides/slide34.xml"/><Relationship Id="rId75" Type="http://schemas.openxmlformats.org/officeDocument/2006/relationships/slide" Target="slides/slide33.xml"/><Relationship Id="rId74" Type="http://schemas.openxmlformats.org/officeDocument/2006/relationships/slide" Target="slides/slide32.xml"/><Relationship Id="rId73" Type="http://schemas.openxmlformats.org/officeDocument/2006/relationships/slide" Target="slides/slide31.xml"/><Relationship Id="rId72" Type="http://schemas.openxmlformats.org/officeDocument/2006/relationships/slide" Target="slides/slide30.xml"/><Relationship Id="rId71" Type="http://schemas.openxmlformats.org/officeDocument/2006/relationships/slide" Target="slides/slide29.xml"/><Relationship Id="rId70" Type="http://schemas.openxmlformats.org/officeDocument/2006/relationships/slide" Target="slides/slide28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27.xml"/><Relationship Id="rId68" Type="http://schemas.openxmlformats.org/officeDocument/2006/relationships/slide" Target="slides/slide26.xml"/><Relationship Id="rId67" Type="http://schemas.openxmlformats.org/officeDocument/2006/relationships/slide" Target="slides/slide25.xml"/><Relationship Id="rId66" Type="http://schemas.openxmlformats.org/officeDocument/2006/relationships/slide" Target="slides/slide24.xml"/><Relationship Id="rId65" Type="http://schemas.openxmlformats.org/officeDocument/2006/relationships/slide" Target="slides/slide23.xml"/><Relationship Id="rId64" Type="http://schemas.openxmlformats.org/officeDocument/2006/relationships/slide" Target="slides/slide22.xml"/><Relationship Id="rId63" Type="http://schemas.openxmlformats.org/officeDocument/2006/relationships/slide" Target="slides/slide21.xml"/><Relationship Id="rId62" Type="http://schemas.openxmlformats.org/officeDocument/2006/relationships/slide" Target="slides/slide20.xml"/><Relationship Id="rId61" Type="http://schemas.openxmlformats.org/officeDocument/2006/relationships/slide" Target="slides/slide19.xml"/><Relationship Id="rId60" Type="http://schemas.openxmlformats.org/officeDocument/2006/relationships/slide" Target="slides/slide18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17.xml"/><Relationship Id="rId58" Type="http://schemas.openxmlformats.org/officeDocument/2006/relationships/slide" Target="slides/slide16.xml"/><Relationship Id="rId57" Type="http://schemas.openxmlformats.org/officeDocument/2006/relationships/slide" Target="slides/slide15.xml"/><Relationship Id="rId56" Type="http://schemas.openxmlformats.org/officeDocument/2006/relationships/slide" Target="slides/slide14.xml"/><Relationship Id="rId55" Type="http://schemas.openxmlformats.org/officeDocument/2006/relationships/slide" Target="slides/slide13.xml"/><Relationship Id="rId54" Type="http://schemas.openxmlformats.org/officeDocument/2006/relationships/notesMaster" Target="notesMasters/notesMaster1.xml"/><Relationship Id="rId53" Type="http://schemas.openxmlformats.org/officeDocument/2006/relationships/slide" Target="slides/slide12.xml"/><Relationship Id="rId52" Type="http://schemas.openxmlformats.org/officeDocument/2006/relationships/slide" Target="slides/slide11.xml"/><Relationship Id="rId51" Type="http://schemas.openxmlformats.org/officeDocument/2006/relationships/slide" Target="slides/slide10.xml"/><Relationship Id="rId50" Type="http://schemas.openxmlformats.org/officeDocument/2006/relationships/slide" Target="slides/slide9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8.xml"/><Relationship Id="rId48" Type="http://schemas.openxmlformats.org/officeDocument/2006/relationships/slide" Target="slides/slide7.xml"/><Relationship Id="rId47" Type="http://schemas.openxmlformats.org/officeDocument/2006/relationships/slide" Target="slides/slide6.xml"/><Relationship Id="rId46" Type="http://schemas.openxmlformats.org/officeDocument/2006/relationships/slide" Target="slides/slide5.xml"/><Relationship Id="rId45" Type="http://schemas.openxmlformats.org/officeDocument/2006/relationships/slide" Target="slides/slide4.xml"/><Relationship Id="rId44" Type="http://schemas.openxmlformats.org/officeDocument/2006/relationships/slide" Target="slides/slide3.xml"/><Relationship Id="rId43" Type="http://schemas.openxmlformats.org/officeDocument/2006/relationships/slide" Target="slides/slide2.xml"/><Relationship Id="rId42" Type="http://schemas.openxmlformats.org/officeDocument/2006/relationships/slide" Target="slides/slide1.xml"/><Relationship Id="rId41" Type="http://schemas.openxmlformats.org/officeDocument/2006/relationships/slideMaster" Target="slideMasters/slideMaster40.xml"/><Relationship Id="rId40" Type="http://schemas.openxmlformats.org/officeDocument/2006/relationships/slideMaster" Target="slideMasters/slideMaster39.xml"/><Relationship Id="rId4" Type="http://schemas.openxmlformats.org/officeDocument/2006/relationships/slideMaster" Target="slideMasters/slideMaster3.xml"/><Relationship Id="rId39" Type="http://schemas.openxmlformats.org/officeDocument/2006/relationships/slideMaster" Target="slideMasters/slideMaster38.xml"/><Relationship Id="rId38" Type="http://schemas.openxmlformats.org/officeDocument/2006/relationships/slideMaster" Target="slideMasters/slideMaster37.xml"/><Relationship Id="rId37" Type="http://schemas.openxmlformats.org/officeDocument/2006/relationships/slideMaster" Target="slideMasters/slideMaster36.xml"/><Relationship Id="rId36" Type="http://schemas.openxmlformats.org/officeDocument/2006/relationships/slideMaster" Target="slideMasters/slideMaster35.xml"/><Relationship Id="rId35" Type="http://schemas.openxmlformats.org/officeDocument/2006/relationships/slideMaster" Target="slideMasters/slideMaster34.xml"/><Relationship Id="rId34" Type="http://schemas.openxmlformats.org/officeDocument/2006/relationships/slideMaster" Target="slideMasters/slideMaster33.xml"/><Relationship Id="rId33" Type="http://schemas.openxmlformats.org/officeDocument/2006/relationships/slideMaster" Target="slideMasters/slideMaster32.xml"/><Relationship Id="rId32" Type="http://schemas.openxmlformats.org/officeDocument/2006/relationships/slideMaster" Target="slideMasters/slideMaster31.xml"/><Relationship Id="rId31" Type="http://schemas.openxmlformats.org/officeDocument/2006/relationships/slideMaster" Target="slideMasters/slideMaster30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" Type="http://schemas.openxmlformats.org/officeDocument/2006/relationships/slideMaster" Target="slideMasters/slideMaster28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18CCF1-C502-4705-B152-2CF1267FE689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0"/>
      <dgm:spPr/>
      <dgm:t>
        <a:bodyPr/>
        <a:p>
          <a:endParaRPr lang="zh-CN" altLang="en-US"/>
        </a:p>
      </dgm:t>
    </dgm:pt>
    <dgm:pt modelId="{5BCBE6D3-20C5-4824-A1D7-A7EFB2B4CFE2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02</a:t>
          </a:r>
          <a:r>
            <a:rPr lang="zh-CN" altLang="en-US"/>
            <a:t>、</a:t>
          </a:r>
          <a:r>
            <a:rPr lang="zh-CN" altLang="en-US"/>
            <a:t>进化论是什么？</a:t>
          </a:r>
          <a:r>
            <a:rPr lang="zh-CN" altLang="en-US"/>
            <a:t/>
          </a:r>
          <a:endParaRPr lang="zh-CN" altLang="en-US"/>
        </a:p>
      </dgm:t>
    </dgm:pt>
    <dgm:pt modelId="{59BBCB00-D090-4BF7-877F-BBEFED941EC7}" cxnId="{9AC3DDED-5782-454C-88C7-BCDCB37F4235}" type="parTrans">
      <dgm:prSet/>
      <dgm:spPr/>
      <dgm:t>
        <a:bodyPr/>
        <a:p>
          <a:endParaRPr lang="zh-CN" altLang="en-US"/>
        </a:p>
      </dgm:t>
    </dgm:pt>
    <dgm:pt modelId="{A8C1F5E9-3061-440C-91B6-7B8DC8902E3F}" cxnId="{9AC3DDED-5782-454C-88C7-BCDCB37F4235}" type="sibTrans">
      <dgm:prSet/>
      <dgm:spPr/>
      <dgm:t>
        <a:bodyPr/>
        <a:p>
          <a:endParaRPr lang="zh-CN" altLang="en-US"/>
        </a:p>
      </dgm:t>
    </dgm:pt>
    <dgm:pt modelId="{A503CD65-5674-4348-A21C-ACB3E9EDD515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科学还哲学？</a:t>
          </a:r>
          <a:r>
            <a:rPr lang="zh-CN" altLang="en-US"/>
            <a:t/>
          </a:r>
          <a:endParaRPr lang="zh-CN" altLang="en-US"/>
        </a:p>
      </dgm:t>
    </dgm:pt>
    <dgm:pt modelId="{747FA98F-ED37-4268-94D9-A032C64510B7}" cxnId="{AF73B385-6CC5-4213-8715-E9C8C60CD20D}" type="parTrans">
      <dgm:prSet/>
      <dgm:spPr/>
      <dgm:t>
        <a:bodyPr/>
        <a:p>
          <a:endParaRPr lang="zh-CN" altLang="en-US"/>
        </a:p>
      </dgm:t>
    </dgm:pt>
    <dgm:pt modelId="{57AD28BA-E41B-4938-B0D0-C3A246FBBE18}" cxnId="{AF73B385-6CC5-4213-8715-E9C8C60CD20D}" type="sibTrans">
      <dgm:prSet/>
      <dgm:spPr/>
      <dgm:t>
        <a:bodyPr/>
        <a:p>
          <a:endParaRPr lang="zh-CN" altLang="en-US"/>
        </a:p>
      </dgm:t>
    </dgm:pt>
    <dgm:pt modelId="{5ABA4FC2-DFC4-4050-97A4-C4BB9F6E29BB}" type="pres">
      <dgm:prSet presAssocID="{3818CCF1-C502-4705-B152-2CF1267FE689}" presName="compositeShape" presStyleCnt="0">
        <dgm:presLayoutVars>
          <dgm:chMax val="2"/>
          <dgm:dir/>
          <dgm:resizeHandles val="exact"/>
        </dgm:presLayoutVars>
      </dgm:prSet>
      <dgm:spPr/>
    </dgm:pt>
    <dgm:pt modelId="{106B77A9-FA36-442D-A740-6CB65AA52082}" type="pres">
      <dgm:prSet presAssocID="{3818CCF1-C502-4705-B152-2CF1267FE689}" presName="divider" presStyleLbl="fgShp" presStyleIdx="0" presStyleCnt="1"/>
      <dgm:spPr/>
    </dgm:pt>
    <dgm:pt modelId="{3628A234-1501-4079-8FBD-104FC9C1A8F9}" type="pres">
      <dgm:prSet presAssocID="{5BCBE6D3-20C5-4824-A1D7-A7EFB2B4CFE2}" presName="downArrow" presStyleLbl="node1" presStyleIdx="0" presStyleCnt="2" custLinFactNeighborX="-1355"/>
      <dgm:spPr/>
    </dgm:pt>
    <dgm:pt modelId="{B3C0F534-4F7F-41D7-9528-EDD92892662C}" type="pres">
      <dgm:prSet presAssocID="{5BCBE6D3-20C5-4824-A1D7-A7EFB2B4CFE2}" presName="downArrowText" presStyleLbl="revTx" presStyleIdx="0" presStyleCnt="2" custScaleX="212301" custScaleY="55412" custLinFactNeighborX="-4859" custLinFactNeighborY="-10800">
        <dgm:presLayoutVars>
          <dgm:bulletEnabled val="1"/>
        </dgm:presLayoutVars>
      </dgm:prSet>
      <dgm:spPr/>
    </dgm:pt>
    <dgm:pt modelId="{C4FB5934-44C4-479C-9BBE-E2D9DA1194D0}" type="pres">
      <dgm:prSet presAssocID="{A503CD65-5674-4348-A21C-ACB3E9EDD515}" presName="upArrow" presStyleLbl="node1" presStyleIdx="1" presStyleCnt="2"/>
      <dgm:spPr/>
    </dgm:pt>
    <dgm:pt modelId="{3EF508DF-0A9B-4972-A32B-5618330E610D}" type="pres">
      <dgm:prSet presAssocID="{A503CD65-5674-4348-A21C-ACB3E9EDD515}" presName="upArrowText" presStyleLbl="revTx" presStyleIdx="1" presStyleCnt="2" custScaleX="189013">
        <dgm:presLayoutVars>
          <dgm:bulletEnabled val="1"/>
        </dgm:presLayoutVars>
      </dgm:prSet>
      <dgm:spPr/>
    </dgm:pt>
  </dgm:ptLst>
  <dgm:cxnLst>
    <dgm:cxn modelId="{9AC3DDED-5782-454C-88C7-BCDCB37F4235}" srcId="{3818CCF1-C502-4705-B152-2CF1267FE689}" destId="{5BCBE6D3-20C5-4824-A1D7-A7EFB2B4CFE2}" srcOrd="0" destOrd="0" parTransId="{59BBCB00-D090-4BF7-877F-BBEFED941EC7}" sibTransId="{A8C1F5E9-3061-440C-91B6-7B8DC8902E3F}"/>
    <dgm:cxn modelId="{AF73B385-6CC5-4213-8715-E9C8C60CD20D}" srcId="{3818CCF1-C502-4705-B152-2CF1267FE689}" destId="{A503CD65-5674-4348-A21C-ACB3E9EDD515}" srcOrd="1" destOrd="0" parTransId="{747FA98F-ED37-4268-94D9-A032C64510B7}" sibTransId="{57AD28BA-E41B-4938-B0D0-C3A246FBBE18}"/>
    <dgm:cxn modelId="{5480F48F-9B22-4811-A674-6255F9271C5A}" type="presOf" srcId="{3818CCF1-C502-4705-B152-2CF1267FE689}" destId="{5ABA4FC2-DFC4-4050-97A4-C4BB9F6E29BB}" srcOrd="0" destOrd="0" presId="urn:microsoft.com/office/officeart/2005/8/layout/arrow3"/>
    <dgm:cxn modelId="{ABB584F9-AFF5-49F7-B9C4-52A5AA6CC35C}" type="presParOf" srcId="{5ABA4FC2-DFC4-4050-97A4-C4BB9F6E29BB}" destId="{106B77A9-FA36-442D-A740-6CB65AA52082}" srcOrd="0" destOrd="0" presId="urn:microsoft.com/office/officeart/2005/8/layout/arrow3"/>
    <dgm:cxn modelId="{3FBB3C3D-C47E-401B-98F8-A87D82F64DAE}" type="presParOf" srcId="{5ABA4FC2-DFC4-4050-97A4-C4BB9F6E29BB}" destId="{3628A234-1501-4079-8FBD-104FC9C1A8F9}" srcOrd="1" destOrd="0" presId="urn:microsoft.com/office/officeart/2005/8/layout/arrow3"/>
    <dgm:cxn modelId="{4D1D1D24-3EBA-4F66-A377-3DCAC6025A46}" type="presParOf" srcId="{5ABA4FC2-DFC4-4050-97A4-C4BB9F6E29BB}" destId="{B3C0F534-4F7F-41D7-9528-EDD92892662C}" srcOrd="2" destOrd="0" presId="urn:microsoft.com/office/officeart/2005/8/layout/arrow3"/>
    <dgm:cxn modelId="{1A4149D7-B60B-4996-A1C9-53DE13C8BF49}" type="presOf" srcId="{5BCBE6D3-20C5-4824-A1D7-A7EFB2B4CFE2}" destId="{B3C0F534-4F7F-41D7-9528-EDD92892662C}" srcOrd="0" destOrd="0" presId="urn:microsoft.com/office/officeart/2005/8/layout/arrow3"/>
    <dgm:cxn modelId="{8C91FF24-A60A-4A07-91A3-D8C4609B4B9E}" type="presParOf" srcId="{5ABA4FC2-DFC4-4050-97A4-C4BB9F6E29BB}" destId="{C4FB5934-44C4-479C-9BBE-E2D9DA1194D0}" srcOrd="3" destOrd="0" presId="urn:microsoft.com/office/officeart/2005/8/layout/arrow3"/>
    <dgm:cxn modelId="{59E96E38-830E-4D02-98C6-B3EC4CEE932A}" type="presParOf" srcId="{5ABA4FC2-DFC4-4050-97A4-C4BB9F6E29BB}" destId="{3EF508DF-0A9B-4972-A32B-5618330E610D}" srcOrd="4" destOrd="0" presId="urn:microsoft.com/office/officeart/2005/8/layout/arrow3"/>
    <dgm:cxn modelId="{7C3ACEE0-CB52-421E-9665-25F7218732F0}" type="presOf" srcId="{A503CD65-5674-4348-A21C-ACB3E9EDD515}" destId="{3EF508DF-0A9B-4972-A32B-5618330E610D}" srcOrd="0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128000" cy="5418455"/>
        <a:chOff x="0" y="0"/>
        <a:chExt cx="8128000" cy="5418455"/>
      </a:xfrm>
    </dsp:grpSpPr>
    <dsp:sp modelId="{106B77A9-FA36-442D-A740-6CB65AA52082}">
      <dsp:nvSpPr>
        <dsp:cNvPr id="3" name="减号 2"/>
        <dsp:cNvSpPr/>
      </dsp:nvSpPr>
      <dsp:spPr bwMode="white">
        <a:xfrm rot="-300000">
          <a:off x="24943" y="2246694"/>
          <a:ext cx="8078115" cy="925066"/>
        </a:xfrm>
        <a:prstGeom prst="mathMinus">
          <a:avLst/>
        </a:prstGeom>
      </dsp:spPr>
      <dsp:style>
        <a:lnRef idx="2">
          <a:schemeClr val="l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 rot="-300000">
        <a:off x="24943" y="2246694"/>
        <a:ext cx="8078115" cy="925066"/>
      </dsp:txXfrm>
    </dsp:sp>
    <dsp:sp modelId="{3628A234-1501-4079-8FBD-104FC9C1A8F9}">
      <dsp:nvSpPr>
        <dsp:cNvPr id="4" name="下箭头 3"/>
        <dsp:cNvSpPr/>
      </dsp:nvSpPr>
      <dsp:spPr bwMode="white">
        <a:xfrm>
          <a:off x="942320" y="270923"/>
          <a:ext cx="2438400" cy="2167382"/>
        </a:xfrm>
        <a:prstGeom prst="downArrow">
          <a:avLst/>
        </a:prstGeom>
      </dsp:spPr>
      <dsp:style>
        <a:lnRef idx="2">
          <a:schemeClr val="lt1"/>
        </a:lnRef>
        <a:fillRef idx="1">
          <a:schemeClr val="accent1">
            <a:alpha val="90000"/>
            <a:hueOff val="0"/>
            <a:satOff val="0"/>
            <a:lumOff val="0"/>
            <a:alpha val="90196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942320" y="270923"/>
        <a:ext cx="2438400" cy="2167382"/>
      </dsp:txXfrm>
    </dsp:sp>
    <dsp:sp modelId="{B3C0F534-4F7F-41D7-9528-EDD92892662C}">
      <dsp:nvSpPr>
        <dsp:cNvPr id="5" name="矩形 4"/>
        <dsp:cNvSpPr/>
      </dsp:nvSpPr>
      <dsp:spPr bwMode="white">
        <a:xfrm>
          <a:off x="2606136" y="261575"/>
          <a:ext cx="5521864" cy="1261039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291592" tIns="291592" rIns="291592" bIns="291592" anchor="ctr"/>
        <a:lstStyle>
          <a:lvl1pPr algn="ctr">
            <a:defRPr sz="41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solidFill>
                <a:schemeClr val="tx1"/>
              </a:solidFill>
            </a:rPr>
            <a:t>02</a:t>
          </a:r>
          <a:r>
            <a:rPr lang="zh-CN" altLang="en-US">
              <a:solidFill>
                <a:schemeClr val="tx1"/>
              </a:solidFill>
            </a:rPr>
            <a:t>、</a:t>
          </a:r>
          <a:r>
            <a:rPr lang="zh-CN" altLang="en-US">
              <a:solidFill>
                <a:schemeClr val="tx1"/>
              </a:solidFill>
            </a:rPr>
            <a:t>进化论是什么？</a:t>
          </a:r>
          <a:endParaRPr lang="zh-CN" altLang="en-US">
            <a:solidFill>
              <a:schemeClr val="tx1"/>
            </a:solidFill>
          </a:endParaRPr>
        </a:p>
      </dsp:txBody>
      <dsp:txXfrm>
        <a:off x="2606136" y="261575"/>
        <a:ext cx="5521864" cy="1261039"/>
      </dsp:txXfrm>
    </dsp:sp>
    <dsp:sp modelId="{C4FB5934-44C4-479C-9BBE-E2D9DA1194D0}">
      <dsp:nvSpPr>
        <dsp:cNvPr id="6" name="上箭头 5"/>
        <dsp:cNvSpPr/>
      </dsp:nvSpPr>
      <dsp:spPr bwMode="white">
        <a:xfrm>
          <a:off x="4714240" y="2980150"/>
          <a:ext cx="2438400" cy="2167382"/>
        </a:xfrm>
        <a:prstGeom prst="upArrow">
          <a:avLst/>
        </a:prstGeom>
      </dsp:spPr>
      <dsp:style>
        <a:lnRef idx="2">
          <a:schemeClr val="lt1"/>
        </a:lnRef>
        <a:fillRef idx="1">
          <a:schemeClr val="accent1">
            <a:alpha val="90000"/>
            <a:hueOff val="0"/>
            <a:satOff val="0"/>
            <a:lumOff val="0"/>
            <a:alpha val="50196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4714240" y="2980150"/>
        <a:ext cx="2438400" cy="2167382"/>
      </dsp:txXfrm>
    </dsp:sp>
    <dsp:sp modelId="{3EF508DF-0A9B-4972-A32B-5618330E610D}">
      <dsp:nvSpPr>
        <dsp:cNvPr id="7" name="矩形 6"/>
        <dsp:cNvSpPr/>
      </dsp:nvSpPr>
      <dsp:spPr bwMode="white">
        <a:xfrm>
          <a:off x="61604" y="3142704"/>
          <a:ext cx="4916153" cy="2275751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291592" tIns="291592" rIns="291592" bIns="291592" anchor="ctr"/>
        <a:lstStyle>
          <a:lvl1pPr algn="ctr">
            <a:defRPr sz="41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tx1"/>
              </a:solidFill>
            </a:rPr>
            <a:t>科学还哲学？</a:t>
          </a:r>
          <a:endParaRPr lang="zh-CN" altLang="en-US">
            <a:solidFill>
              <a:schemeClr val="tx1"/>
            </a:solidFill>
          </a:endParaRPr>
        </a:p>
      </dsp:txBody>
      <dsp:txXfrm>
        <a:off x="61604" y="3142704"/>
        <a:ext cx="4916153" cy="2275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vertAlign" val="none"/>
      <dgm:param type="horz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type="mathMinus" r:blip="" rot="-5">
                <dgm:adjLst/>
              </dgm:shape>
            </dgm:if>
            <dgm:else name="Name13">
              <dgm:shape xmlns:r="http://schemas.openxmlformats.org/officeDocument/2006/relationships" type="mathMinus" r:blip="" rot="5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9" Type="http://schemas.openxmlformats.org/officeDocument/2006/relationships/tags" Target="../tags/tag961.xml"/><Relationship Id="rId8" Type="http://schemas.openxmlformats.org/officeDocument/2006/relationships/tags" Target="../tags/tag960.xml"/><Relationship Id="rId7" Type="http://schemas.openxmlformats.org/officeDocument/2006/relationships/tags" Target="../tags/tag959.xml"/><Relationship Id="rId6" Type="http://schemas.openxmlformats.org/officeDocument/2006/relationships/tags" Target="../tags/tag958.xml"/><Relationship Id="rId5" Type="http://schemas.openxmlformats.org/officeDocument/2006/relationships/tags" Target="../tags/tag957.xml"/><Relationship Id="rId4" Type="http://schemas.openxmlformats.org/officeDocument/2006/relationships/tags" Target="../tags/tag956.xml"/><Relationship Id="rId3" Type="http://schemas.openxmlformats.org/officeDocument/2006/relationships/tags" Target="../tags/tag955.xml"/><Relationship Id="rId2" Type="http://schemas.openxmlformats.org/officeDocument/2006/relationships/tags" Target="../tags/tag954.xml"/><Relationship Id="rId10" Type="http://schemas.openxmlformats.org/officeDocument/2006/relationships/tags" Target="../tags/tag962.xml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9" Type="http://schemas.openxmlformats.org/officeDocument/2006/relationships/tags" Target="../tags/tag970.xml"/><Relationship Id="rId8" Type="http://schemas.openxmlformats.org/officeDocument/2006/relationships/tags" Target="../tags/tag969.xml"/><Relationship Id="rId7" Type="http://schemas.openxmlformats.org/officeDocument/2006/relationships/tags" Target="../tags/tag968.xml"/><Relationship Id="rId6" Type="http://schemas.openxmlformats.org/officeDocument/2006/relationships/tags" Target="../tags/tag967.xml"/><Relationship Id="rId5" Type="http://schemas.openxmlformats.org/officeDocument/2006/relationships/tags" Target="../tags/tag966.xml"/><Relationship Id="rId4" Type="http://schemas.openxmlformats.org/officeDocument/2006/relationships/tags" Target="../tags/tag965.xml"/><Relationship Id="rId3" Type="http://schemas.openxmlformats.org/officeDocument/2006/relationships/tags" Target="../tags/tag964.xml"/><Relationship Id="rId2" Type="http://schemas.openxmlformats.org/officeDocument/2006/relationships/tags" Target="../tags/tag963.xml"/><Relationship Id="rId13" Type="http://schemas.openxmlformats.org/officeDocument/2006/relationships/tags" Target="../tags/tag974.xml"/><Relationship Id="rId12" Type="http://schemas.openxmlformats.org/officeDocument/2006/relationships/tags" Target="../tags/tag973.xml"/><Relationship Id="rId11" Type="http://schemas.openxmlformats.org/officeDocument/2006/relationships/tags" Target="../tags/tag972.xml"/><Relationship Id="rId10" Type="http://schemas.openxmlformats.org/officeDocument/2006/relationships/tags" Target="../tags/tag971.xml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9" Type="http://schemas.openxmlformats.org/officeDocument/2006/relationships/tags" Target="../tags/tag982.xml"/><Relationship Id="rId8" Type="http://schemas.openxmlformats.org/officeDocument/2006/relationships/tags" Target="../tags/tag981.xml"/><Relationship Id="rId7" Type="http://schemas.openxmlformats.org/officeDocument/2006/relationships/tags" Target="../tags/tag980.xml"/><Relationship Id="rId6" Type="http://schemas.openxmlformats.org/officeDocument/2006/relationships/tags" Target="../tags/tag979.xml"/><Relationship Id="rId5" Type="http://schemas.openxmlformats.org/officeDocument/2006/relationships/tags" Target="../tags/tag978.xml"/><Relationship Id="rId4" Type="http://schemas.openxmlformats.org/officeDocument/2006/relationships/tags" Target="../tags/tag977.xml"/><Relationship Id="rId3" Type="http://schemas.openxmlformats.org/officeDocument/2006/relationships/tags" Target="../tags/tag976.xml"/><Relationship Id="rId2" Type="http://schemas.openxmlformats.org/officeDocument/2006/relationships/tags" Target="../tags/tag975.xml"/><Relationship Id="rId12" Type="http://schemas.openxmlformats.org/officeDocument/2006/relationships/tags" Target="../tags/tag985.xml"/><Relationship Id="rId11" Type="http://schemas.openxmlformats.org/officeDocument/2006/relationships/tags" Target="../tags/tag984.xml"/><Relationship Id="rId10" Type="http://schemas.openxmlformats.org/officeDocument/2006/relationships/tags" Target="../tags/tag983.xml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9" Type="http://schemas.openxmlformats.org/officeDocument/2006/relationships/tags" Target="../tags/tag993.xml"/><Relationship Id="rId8" Type="http://schemas.openxmlformats.org/officeDocument/2006/relationships/tags" Target="../tags/tag992.xml"/><Relationship Id="rId7" Type="http://schemas.openxmlformats.org/officeDocument/2006/relationships/tags" Target="../tags/tag991.xml"/><Relationship Id="rId6" Type="http://schemas.openxmlformats.org/officeDocument/2006/relationships/tags" Target="../tags/tag990.xml"/><Relationship Id="rId5" Type="http://schemas.openxmlformats.org/officeDocument/2006/relationships/tags" Target="../tags/tag989.xml"/><Relationship Id="rId4" Type="http://schemas.openxmlformats.org/officeDocument/2006/relationships/tags" Target="../tags/tag988.xml"/><Relationship Id="rId3" Type="http://schemas.openxmlformats.org/officeDocument/2006/relationships/tags" Target="../tags/tag987.xml"/><Relationship Id="rId2" Type="http://schemas.openxmlformats.org/officeDocument/2006/relationships/tags" Target="../tags/tag986.xml"/><Relationship Id="rId13" Type="http://schemas.openxmlformats.org/officeDocument/2006/relationships/tags" Target="../tags/tag997.xml"/><Relationship Id="rId12" Type="http://schemas.openxmlformats.org/officeDocument/2006/relationships/tags" Target="../tags/tag996.xml"/><Relationship Id="rId11" Type="http://schemas.openxmlformats.org/officeDocument/2006/relationships/tags" Target="../tags/tag995.xml"/><Relationship Id="rId10" Type="http://schemas.openxmlformats.org/officeDocument/2006/relationships/tags" Target="../tags/tag994.xml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9" Type="http://schemas.openxmlformats.org/officeDocument/2006/relationships/tags" Target="../tags/tag1005.xml"/><Relationship Id="rId8" Type="http://schemas.openxmlformats.org/officeDocument/2006/relationships/tags" Target="../tags/tag1004.xml"/><Relationship Id="rId7" Type="http://schemas.openxmlformats.org/officeDocument/2006/relationships/tags" Target="../tags/tag1003.xml"/><Relationship Id="rId6" Type="http://schemas.openxmlformats.org/officeDocument/2006/relationships/tags" Target="../tags/tag1002.xml"/><Relationship Id="rId5" Type="http://schemas.openxmlformats.org/officeDocument/2006/relationships/tags" Target="../tags/tag1001.xml"/><Relationship Id="rId4" Type="http://schemas.openxmlformats.org/officeDocument/2006/relationships/tags" Target="../tags/tag1000.xml"/><Relationship Id="rId3" Type="http://schemas.openxmlformats.org/officeDocument/2006/relationships/tags" Target="../tags/tag999.xml"/><Relationship Id="rId2" Type="http://schemas.openxmlformats.org/officeDocument/2006/relationships/tags" Target="../tags/tag998.xml"/><Relationship Id="rId13" Type="http://schemas.openxmlformats.org/officeDocument/2006/relationships/tags" Target="../tags/tag1009.xml"/><Relationship Id="rId12" Type="http://schemas.openxmlformats.org/officeDocument/2006/relationships/tags" Target="../tags/tag1008.xml"/><Relationship Id="rId11" Type="http://schemas.openxmlformats.org/officeDocument/2006/relationships/tags" Target="../tags/tag1007.xml"/><Relationship Id="rId10" Type="http://schemas.openxmlformats.org/officeDocument/2006/relationships/tags" Target="../tags/tag1006.xml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9" Type="http://schemas.openxmlformats.org/officeDocument/2006/relationships/tags" Target="../tags/tag1017.xml"/><Relationship Id="rId8" Type="http://schemas.openxmlformats.org/officeDocument/2006/relationships/tags" Target="../tags/tag1016.xml"/><Relationship Id="rId7" Type="http://schemas.openxmlformats.org/officeDocument/2006/relationships/tags" Target="../tags/tag1015.xml"/><Relationship Id="rId6" Type="http://schemas.openxmlformats.org/officeDocument/2006/relationships/tags" Target="../tags/tag1014.xml"/><Relationship Id="rId5" Type="http://schemas.openxmlformats.org/officeDocument/2006/relationships/tags" Target="../tags/tag1013.xml"/><Relationship Id="rId4" Type="http://schemas.openxmlformats.org/officeDocument/2006/relationships/tags" Target="../tags/tag1012.xml"/><Relationship Id="rId3" Type="http://schemas.openxmlformats.org/officeDocument/2006/relationships/tags" Target="../tags/tag1011.xml"/><Relationship Id="rId2" Type="http://schemas.openxmlformats.org/officeDocument/2006/relationships/tags" Target="../tags/tag1010.xml"/><Relationship Id="rId12" Type="http://schemas.openxmlformats.org/officeDocument/2006/relationships/tags" Target="../tags/tag1020.xml"/><Relationship Id="rId11" Type="http://schemas.openxmlformats.org/officeDocument/2006/relationships/tags" Target="../tags/tag1019.xml"/><Relationship Id="rId10" Type="http://schemas.openxmlformats.org/officeDocument/2006/relationships/tags" Target="../tags/tag1018.xml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9" Type="http://schemas.openxmlformats.org/officeDocument/2006/relationships/tags" Target="../tags/tag1028.xml"/><Relationship Id="rId8" Type="http://schemas.openxmlformats.org/officeDocument/2006/relationships/tags" Target="../tags/tag1027.xml"/><Relationship Id="rId7" Type="http://schemas.openxmlformats.org/officeDocument/2006/relationships/tags" Target="../tags/tag1026.xml"/><Relationship Id="rId6" Type="http://schemas.openxmlformats.org/officeDocument/2006/relationships/tags" Target="../tags/tag1025.xml"/><Relationship Id="rId5" Type="http://schemas.openxmlformats.org/officeDocument/2006/relationships/tags" Target="../tags/tag1024.xml"/><Relationship Id="rId4" Type="http://schemas.openxmlformats.org/officeDocument/2006/relationships/tags" Target="../tags/tag1023.xml"/><Relationship Id="rId3" Type="http://schemas.openxmlformats.org/officeDocument/2006/relationships/tags" Target="../tags/tag1022.xml"/><Relationship Id="rId2" Type="http://schemas.openxmlformats.org/officeDocument/2006/relationships/tags" Target="../tags/tag1021.xml"/><Relationship Id="rId12" Type="http://schemas.openxmlformats.org/officeDocument/2006/relationships/tags" Target="../tags/tag1031.xml"/><Relationship Id="rId11" Type="http://schemas.openxmlformats.org/officeDocument/2006/relationships/tags" Target="../tags/tag1030.xml"/><Relationship Id="rId10" Type="http://schemas.openxmlformats.org/officeDocument/2006/relationships/tags" Target="../tags/tag1029.xml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9" Type="http://schemas.openxmlformats.org/officeDocument/2006/relationships/tags" Target="../tags/tag1039.xml"/><Relationship Id="rId8" Type="http://schemas.openxmlformats.org/officeDocument/2006/relationships/tags" Target="../tags/tag1038.xml"/><Relationship Id="rId7" Type="http://schemas.openxmlformats.org/officeDocument/2006/relationships/tags" Target="../tags/tag1037.xml"/><Relationship Id="rId6" Type="http://schemas.openxmlformats.org/officeDocument/2006/relationships/tags" Target="../tags/tag1036.xml"/><Relationship Id="rId5" Type="http://schemas.openxmlformats.org/officeDocument/2006/relationships/tags" Target="../tags/tag1035.xml"/><Relationship Id="rId4" Type="http://schemas.openxmlformats.org/officeDocument/2006/relationships/tags" Target="../tags/tag1034.xml"/><Relationship Id="rId3" Type="http://schemas.openxmlformats.org/officeDocument/2006/relationships/tags" Target="../tags/tag1033.xml"/><Relationship Id="rId21" Type="http://schemas.openxmlformats.org/officeDocument/2006/relationships/tags" Target="../tags/tag1051.xml"/><Relationship Id="rId20" Type="http://schemas.openxmlformats.org/officeDocument/2006/relationships/tags" Target="../tags/tag1050.xml"/><Relationship Id="rId2" Type="http://schemas.openxmlformats.org/officeDocument/2006/relationships/tags" Target="../tags/tag1032.xml"/><Relationship Id="rId19" Type="http://schemas.openxmlformats.org/officeDocument/2006/relationships/tags" Target="../tags/tag1049.xml"/><Relationship Id="rId18" Type="http://schemas.openxmlformats.org/officeDocument/2006/relationships/tags" Target="../tags/tag1048.xml"/><Relationship Id="rId17" Type="http://schemas.openxmlformats.org/officeDocument/2006/relationships/tags" Target="../tags/tag1047.xml"/><Relationship Id="rId16" Type="http://schemas.openxmlformats.org/officeDocument/2006/relationships/tags" Target="../tags/tag1046.xml"/><Relationship Id="rId15" Type="http://schemas.openxmlformats.org/officeDocument/2006/relationships/tags" Target="../tags/tag1045.xml"/><Relationship Id="rId14" Type="http://schemas.openxmlformats.org/officeDocument/2006/relationships/tags" Target="../tags/tag1044.xml"/><Relationship Id="rId13" Type="http://schemas.openxmlformats.org/officeDocument/2006/relationships/tags" Target="../tags/tag1043.xml"/><Relationship Id="rId12" Type="http://schemas.openxmlformats.org/officeDocument/2006/relationships/tags" Target="../tags/tag1042.xml"/><Relationship Id="rId11" Type="http://schemas.openxmlformats.org/officeDocument/2006/relationships/tags" Target="../tags/tag1041.xml"/><Relationship Id="rId10" Type="http://schemas.openxmlformats.org/officeDocument/2006/relationships/tags" Target="../tags/tag1040.xml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image" Target="../media/image2.png"/><Relationship Id="rId11" Type="http://schemas.openxmlformats.org/officeDocument/2006/relationships/tags" Target="../tags/tag9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9" Type="http://schemas.openxmlformats.org/officeDocument/2006/relationships/tags" Target="../tags/tag1068.xml"/><Relationship Id="rId8" Type="http://schemas.openxmlformats.org/officeDocument/2006/relationships/tags" Target="../tags/tag1067.xml"/><Relationship Id="rId7" Type="http://schemas.openxmlformats.org/officeDocument/2006/relationships/tags" Target="../tags/tag1066.xml"/><Relationship Id="rId6" Type="http://schemas.openxmlformats.org/officeDocument/2006/relationships/tags" Target="../tags/tag1065.xml"/><Relationship Id="rId5" Type="http://schemas.openxmlformats.org/officeDocument/2006/relationships/tags" Target="../tags/tag1064.xml"/><Relationship Id="rId4" Type="http://schemas.openxmlformats.org/officeDocument/2006/relationships/tags" Target="../tags/tag1063.xml"/><Relationship Id="rId3" Type="http://schemas.openxmlformats.org/officeDocument/2006/relationships/tags" Target="../tags/tag1062.xml"/><Relationship Id="rId2" Type="http://schemas.openxmlformats.org/officeDocument/2006/relationships/tags" Target="../tags/tag1061.xml"/><Relationship Id="rId10" Type="http://schemas.openxmlformats.org/officeDocument/2006/relationships/tags" Target="../tags/tag1069.xml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9" Type="http://schemas.openxmlformats.org/officeDocument/2006/relationships/tags" Target="../tags/tag1077.xml"/><Relationship Id="rId8" Type="http://schemas.openxmlformats.org/officeDocument/2006/relationships/tags" Target="../tags/tag1076.xml"/><Relationship Id="rId7" Type="http://schemas.openxmlformats.org/officeDocument/2006/relationships/tags" Target="../tags/tag1075.xml"/><Relationship Id="rId6" Type="http://schemas.openxmlformats.org/officeDocument/2006/relationships/tags" Target="../tags/tag1074.xml"/><Relationship Id="rId5" Type="http://schemas.openxmlformats.org/officeDocument/2006/relationships/tags" Target="../tags/tag1073.xml"/><Relationship Id="rId4" Type="http://schemas.openxmlformats.org/officeDocument/2006/relationships/tags" Target="../tags/tag1072.xml"/><Relationship Id="rId3" Type="http://schemas.openxmlformats.org/officeDocument/2006/relationships/tags" Target="../tags/tag1071.xml"/><Relationship Id="rId2" Type="http://schemas.openxmlformats.org/officeDocument/2006/relationships/tags" Target="../tags/tag1070.xml"/><Relationship Id="rId11" Type="http://schemas.openxmlformats.org/officeDocument/2006/relationships/tags" Target="../tags/tag1079.xml"/><Relationship Id="rId10" Type="http://schemas.openxmlformats.org/officeDocument/2006/relationships/tags" Target="../tags/tag1078.xml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9" Type="http://schemas.openxmlformats.org/officeDocument/2006/relationships/tags" Target="../tags/tag1087.xml"/><Relationship Id="rId8" Type="http://schemas.openxmlformats.org/officeDocument/2006/relationships/tags" Target="../tags/tag1086.xml"/><Relationship Id="rId7" Type="http://schemas.openxmlformats.org/officeDocument/2006/relationships/tags" Target="../tags/tag1085.xml"/><Relationship Id="rId6" Type="http://schemas.openxmlformats.org/officeDocument/2006/relationships/tags" Target="../tags/tag1084.xml"/><Relationship Id="rId5" Type="http://schemas.openxmlformats.org/officeDocument/2006/relationships/tags" Target="../tags/tag1083.xml"/><Relationship Id="rId4" Type="http://schemas.openxmlformats.org/officeDocument/2006/relationships/tags" Target="../tags/tag1082.xml"/><Relationship Id="rId3" Type="http://schemas.openxmlformats.org/officeDocument/2006/relationships/tags" Target="../tags/tag1081.xml"/><Relationship Id="rId2" Type="http://schemas.openxmlformats.org/officeDocument/2006/relationships/tags" Target="../tags/tag1080.xml"/><Relationship Id="rId11" Type="http://schemas.openxmlformats.org/officeDocument/2006/relationships/tags" Target="../tags/tag1089.xml"/><Relationship Id="rId10" Type="http://schemas.openxmlformats.org/officeDocument/2006/relationships/tags" Target="../tags/tag1088.xml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9" Type="http://schemas.openxmlformats.org/officeDocument/2006/relationships/tags" Target="../tags/tag1097.xml"/><Relationship Id="rId8" Type="http://schemas.openxmlformats.org/officeDocument/2006/relationships/tags" Target="../tags/tag1096.xml"/><Relationship Id="rId7" Type="http://schemas.openxmlformats.org/officeDocument/2006/relationships/tags" Target="../tags/tag1095.xml"/><Relationship Id="rId6" Type="http://schemas.openxmlformats.org/officeDocument/2006/relationships/tags" Target="../tags/tag1094.xml"/><Relationship Id="rId5" Type="http://schemas.openxmlformats.org/officeDocument/2006/relationships/tags" Target="../tags/tag1093.xml"/><Relationship Id="rId4" Type="http://schemas.openxmlformats.org/officeDocument/2006/relationships/tags" Target="../tags/tag1092.xml"/><Relationship Id="rId3" Type="http://schemas.openxmlformats.org/officeDocument/2006/relationships/tags" Target="../tags/tag1091.xml"/><Relationship Id="rId2" Type="http://schemas.openxmlformats.org/officeDocument/2006/relationships/tags" Target="../tags/tag1090.xml"/><Relationship Id="rId13" Type="http://schemas.openxmlformats.org/officeDocument/2006/relationships/tags" Target="../tags/tag1101.xml"/><Relationship Id="rId12" Type="http://schemas.openxmlformats.org/officeDocument/2006/relationships/tags" Target="../tags/tag1100.xml"/><Relationship Id="rId11" Type="http://schemas.openxmlformats.org/officeDocument/2006/relationships/tags" Target="../tags/tag1099.xml"/><Relationship Id="rId10" Type="http://schemas.openxmlformats.org/officeDocument/2006/relationships/tags" Target="../tags/tag1098.xml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9" Type="http://schemas.openxmlformats.org/officeDocument/2006/relationships/tags" Target="../tags/tag1109.xml"/><Relationship Id="rId8" Type="http://schemas.openxmlformats.org/officeDocument/2006/relationships/tags" Target="../tags/tag1108.xml"/><Relationship Id="rId7" Type="http://schemas.openxmlformats.org/officeDocument/2006/relationships/tags" Target="../tags/tag1107.xml"/><Relationship Id="rId6" Type="http://schemas.openxmlformats.org/officeDocument/2006/relationships/tags" Target="../tags/tag1106.xml"/><Relationship Id="rId5" Type="http://schemas.openxmlformats.org/officeDocument/2006/relationships/tags" Target="../tags/tag1105.xml"/><Relationship Id="rId4" Type="http://schemas.openxmlformats.org/officeDocument/2006/relationships/tags" Target="../tags/tag1104.xml"/><Relationship Id="rId3" Type="http://schemas.openxmlformats.org/officeDocument/2006/relationships/tags" Target="../tags/tag1103.xml"/><Relationship Id="rId2" Type="http://schemas.openxmlformats.org/officeDocument/2006/relationships/tags" Target="../tags/tag1102.xml"/><Relationship Id="rId17" Type="http://schemas.openxmlformats.org/officeDocument/2006/relationships/tags" Target="../tags/tag1117.xml"/><Relationship Id="rId16" Type="http://schemas.openxmlformats.org/officeDocument/2006/relationships/tags" Target="../tags/tag1116.xml"/><Relationship Id="rId15" Type="http://schemas.openxmlformats.org/officeDocument/2006/relationships/tags" Target="../tags/tag1115.xml"/><Relationship Id="rId14" Type="http://schemas.openxmlformats.org/officeDocument/2006/relationships/tags" Target="../tags/tag1114.xml"/><Relationship Id="rId13" Type="http://schemas.openxmlformats.org/officeDocument/2006/relationships/tags" Target="../tags/tag1113.xml"/><Relationship Id="rId12" Type="http://schemas.openxmlformats.org/officeDocument/2006/relationships/tags" Target="../tags/tag1112.xml"/><Relationship Id="rId11" Type="http://schemas.openxmlformats.org/officeDocument/2006/relationships/tags" Target="../tags/tag1111.xml"/><Relationship Id="rId10" Type="http://schemas.openxmlformats.org/officeDocument/2006/relationships/tags" Target="../tags/tag1110.xml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9" Type="http://schemas.openxmlformats.org/officeDocument/2006/relationships/tags" Target="../tags/tag1125.xml"/><Relationship Id="rId8" Type="http://schemas.openxmlformats.org/officeDocument/2006/relationships/tags" Target="../tags/tag1124.xml"/><Relationship Id="rId7" Type="http://schemas.openxmlformats.org/officeDocument/2006/relationships/tags" Target="../tags/tag1123.xml"/><Relationship Id="rId6" Type="http://schemas.openxmlformats.org/officeDocument/2006/relationships/tags" Target="../tags/tag1122.xml"/><Relationship Id="rId5" Type="http://schemas.openxmlformats.org/officeDocument/2006/relationships/tags" Target="../tags/tag1121.xml"/><Relationship Id="rId4" Type="http://schemas.openxmlformats.org/officeDocument/2006/relationships/tags" Target="../tags/tag1120.xml"/><Relationship Id="rId3" Type="http://schemas.openxmlformats.org/officeDocument/2006/relationships/tags" Target="../tags/tag1119.xml"/><Relationship Id="rId2" Type="http://schemas.openxmlformats.org/officeDocument/2006/relationships/tags" Target="../tags/tag1118.xml"/><Relationship Id="rId12" Type="http://schemas.openxmlformats.org/officeDocument/2006/relationships/tags" Target="../tags/tag1128.xml"/><Relationship Id="rId11" Type="http://schemas.openxmlformats.org/officeDocument/2006/relationships/tags" Target="../tags/tag1127.xml"/><Relationship Id="rId10" Type="http://schemas.openxmlformats.org/officeDocument/2006/relationships/tags" Target="../tags/tag1126.xml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9" Type="http://schemas.openxmlformats.org/officeDocument/2006/relationships/tags" Target="../tags/tag1136.xml"/><Relationship Id="rId8" Type="http://schemas.openxmlformats.org/officeDocument/2006/relationships/tags" Target="../tags/tag1135.xml"/><Relationship Id="rId7" Type="http://schemas.openxmlformats.org/officeDocument/2006/relationships/tags" Target="../tags/tag1134.xml"/><Relationship Id="rId6" Type="http://schemas.openxmlformats.org/officeDocument/2006/relationships/tags" Target="../tags/tag1133.xml"/><Relationship Id="rId5" Type="http://schemas.openxmlformats.org/officeDocument/2006/relationships/tags" Target="../tags/tag1132.xml"/><Relationship Id="rId4" Type="http://schemas.openxmlformats.org/officeDocument/2006/relationships/tags" Target="../tags/tag1131.xml"/><Relationship Id="rId3" Type="http://schemas.openxmlformats.org/officeDocument/2006/relationships/tags" Target="../tags/tag1130.xml"/><Relationship Id="rId2" Type="http://schemas.openxmlformats.org/officeDocument/2006/relationships/tags" Target="../tags/tag1129.xml"/><Relationship Id="rId12" Type="http://schemas.openxmlformats.org/officeDocument/2006/relationships/tags" Target="../tags/tag1139.xml"/><Relationship Id="rId11" Type="http://schemas.openxmlformats.org/officeDocument/2006/relationships/tags" Target="../tags/tag1138.xml"/><Relationship Id="rId10" Type="http://schemas.openxmlformats.org/officeDocument/2006/relationships/tags" Target="../tags/tag1137.xml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9" Type="http://schemas.openxmlformats.org/officeDocument/2006/relationships/tags" Target="../tags/tag1147.xml"/><Relationship Id="rId8" Type="http://schemas.openxmlformats.org/officeDocument/2006/relationships/tags" Target="../tags/tag1146.xml"/><Relationship Id="rId7" Type="http://schemas.openxmlformats.org/officeDocument/2006/relationships/tags" Target="../tags/tag1145.xml"/><Relationship Id="rId6" Type="http://schemas.openxmlformats.org/officeDocument/2006/relationships/tags" Target="../tags/tag1144.xml"/><Relationship Id="rId5" Type="http://schemas.openxmlformats.org/officeDocument/2006/relationships/tags" Target="../tags/tag1143.xml"/><Relationship Id="rId4" Type="http://schemas.openxmlformats.org/officeDocument/2006/relationships/tags" Target="../tags/tag1142.xml"/><Relationship Id="rId3" Type="http://schemas.openxmlformats.org/officeDocument/2006/relationships/tags" Target="../tags/tag1141.xml"/><Relationship Id="rId2" Type="http://schemas.openxmlformats.org/officeDocument/2006/relationships/tags" Target="../tags/tag1140.xml"/><Relationship Id="rId13" Type="http://schemas.openxmlformats.org/officeDocument/2006/relationships/tags" Target="../tags/tag1151.xml"/><Relationship Id="rId12" Type="http://schemas.openxmlformats.org/officeDocument/2006/relationships/tags" Target="../tags/tag1150.xml"/><Relationship Id="rId11" Type="http://schemas.openxmlformats.org/officeDocument/2006/relationships/tags" Target="../tags/tag1149.xml"/><Relationship Id="rId10" Type="http://schemas.openxmlformats.org/officeDocument/2006/relationships/tags" Target="../tags/tag1148.xml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9" Type="http://schemas.openxmlformats.org/officeDocument/2006/relationships/tags" Target="../tags/tag1159.xml"/><Relationship Id="rId8" Type="http://schemas.openxmlformats.org/officeDocument/2006/relationships/tags" Target="../tags/tag1158.xml"/><Relationship Id="rId7" Type="http://schemas.openxmlformats.org/officeDocument/2006/relationships/tags" Target="../tags/tag1157.xml"/><Relationship Id="rId6" Type="http://schemas.openxmlformats.org/officeDocument/2006/relationships/tags" Target="../tags/tag1156.xml"/><Relationship Id="rId5" Type="http://schemas.openxmlformats.org/officeDocument/2006/relationships/tags" Target="../tags/tag1155.xml"/><Relationship Id="rId4" Type="http://schemas.openxmlformats.org/officeDocument/2006/relationships/tags" Target="../tags/tag1154.xml"/><Relationship Id="rId3" Type="http://schemas.openxmlformats.org/officeDocument/2006/relationships/tags" Target="../tags/tag1153.xml"/><Relationship Id="rId2" Type="http://schemas.openxmlformats.org/officeDocument/2006/relationships/tags" Target="../tags/tag1152.xml"/><Relationship Id="rId10" Type="http://schemas.openxmlformats.org/officeDocument/2006/relationships/tags" Target="../tags/tag1160.xml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9" Type="http://schemas.openxmlformats.org/officeDocument/2006/relationships/tags" Target="../tags/tag1168.xml"/><Relationship Id="rId8" Type="http://schemas.openxmlformats.org/officeDocument/2006/relationships/tags" Target="../tags/tag1167.xml"/><Relationship Id="rId7" Type="http://schemas.openxmlformats.org/officeDocument/2006/relationships/tags" Target="../tags/tag1166.xml"/><Relationship Id="rId6" Type="http://schemas.openxmlformats.org/officeDocument/2006/relationships/tags" Target="../tags/tag1165.xml"/><Relationship Id="rId5" Type="http://schemas.openxmlformats.org/officeDocument/2006/relationships/tags" Target="../tags/tag1164.xml"/><Relationship Id="rId4" Type="http://schemas.openxmlformats.org/officeDocument/2006/relationships/tags" Target="../tags/tag1163.xml"/><Relationship Id="rId3" Type="http://schemas.openxmlformats.org/officeDocument/2006/relationships/tags" Target="../tags/tag1162.xml"/><Relationship Id="rId2" Type="http://schemas.openxmlformats.org/officeDocument/2006/relationships/tags" Target="../tags/tag1161.xml"/><Relationship Id="rId13" Type="http://schemas.openxmlformats.org/officeDocument/2006/relationships/tags" Target="../tags/tag1172.xml"/><Relationship Id="rId12" Type="http://schemas.openxmlformats.org/officeDocument/2006/relationships/tags" Target="../tags/tag1171.xml"/><Relationship Id="rId11" Type="http://schemas.openxmlformats.org/officeDocument/2006/relationships/tags" Target="../tags/tag1170.xml"/><Relationship Id="rId10" Type="http://schemas.openxmlformats.org/officeDocument/2006/relationships/tags" Target="../tags/tag1169.xml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5" Type="http://schemas.openxmlformats.org/officeDocument/2006/relationships/image" Target="../media/image2.png"/><Relationship Id="rId14" Type="http://schemas.openxmlformats.org/officeDocument/2006/relationships/tags" Target="../tags/tag21.xml"/><Relationship Id="rId13" Type="http://schemas.openxmlformats.org/officeDocument/2006/relationships/image" Target="../media/image1.png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9" Type="http://schemas.openxmlformats.org/officeDocument/2006/relationships/tags" Target="../tags/tag1180.xml"/><Relationship Id="rId8" Type="http://schemas.openxmlformats.org/officeDocument/2006/relationships/tags" Target="../tags/tag1179.xml"/><Relationship Id="rId7" Type="http://schemas.openxmlformats.org/officeDocument/2006/relationships/tags" Target="../tags/tag1178.xml"/><Relationship Id="rId6" Type="http://schemas.openxmlformats.org/officeDocument/2006/relationships/tags" Target="../tags/tag1177.xml"/><Relationship Id="rId5" Type="http://schemas.openxmlformats.org/officeDocument/2006/relationships/tags" Target="../tags/tag1176.xml"/><Relationship Id="rId4" Type="http://schemas.openxmlformats.org/officeDocument/2006/relationships/tags" Target="../tags/tag1175.xml"/><Relationship Id="rId3" Type="http://schemas.openxmlformats.org/officeDocument/2006/relationships/tags" Target="../tags/tag1174.xml"/><Relationship Id="rId2" Type="http://schemas.openxmlformats.org/officeDocument/2006/relationships/tags" Target="../tags/tag1173.xml"/><Relationship Id="rId12" Type="http://schemas.openxmlformats.org/officeDocument/2006/relationships/tags" Target="../tags/tag1183.xml"/><Relationship Id="rId11" Type="http://schemas.openxmlformats.org/officeDocument/2006/relationships/tags" Target="../tags/tag1182.xml"/><Relationship Id="rId10" Type="http://schemas.openxmlformats.org/officeDocument/2006/relationships/tags" Target="../tags/tag1181.xml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9" Type="http://schemas.openxmlformats.org/officeDocument/2006/relationships/tags" Target="../tags/tag1191.xml"/><Relationship Id="rId8" Type="http://schemas.openxmlformats.org/officeDocument/2006/relationships/tags" Target="../tags/tag1190.xml"/><Relationship Id="rId7" Type="http://schemas.openxmlformats.org/officeDocument/2006/relationships/tags" Target="../tags/tag1189.xml"/><Relationship Id="rId6" Type="http://schemas.openxmlformats.org/officeDocument/2006/relationships/tags" Target="../tags/tag1188.xml"/><Relationship Id="rId5" Type="http://schemas.openxmlformats.org/officeDocument/2006/relationships/tags" Target="../tags/tag1187.xml"/><Relationship Id="rId4" Type="http://schemas.openxmlformats.org/officeDocument/2006/relationships/tags" Target="../tags/tag1186.xml"/><Relationship Id="rId3" Type="http://schemas.openxmlformats.org/officeDocument/2006/relationships/tags" Target="../tags/tag1185.xml"/><Relationship Id="rId2" Type="http://schemas.openxmlformats.org/officeDocument/2006/relationships/tags" Target="../tags/tag1184.xml"/><Relationship Id="rId13" Type="http://schemas.openxmlformats.org/officeDocument/2006/relationships/tags" Target="../tags/tag1195.xml"/><Relationship Id="rId12" Type="http://schemas.openxmlformats.org/officeDocument/2006/relationships/tags" Target="../tags/tag1194.xml"/><Relationship Id="rId11" Type="http://schemas.openxmlformats.org/officeDocument/2006/relationships/tags" Target="../tags/tag1193.xml"/><Relationship Id="rId10" Type="http://schemas.openxmlformats.org/officeDocument/2006/relationships/tags" Target="../tags/tag1192.xml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9" Type="http://schemas.openxmlformats.org/officeDocument/2006/relationships/tags" Target="../tags/tag1203.xml"/><Relationship Id="rId8" Type="http://schemas.openxmlformats.org/officeDocument/2006/relationships/tags" Target="../tags/tag1202.xml"/><Relationship Id="rId7" Type="http://schemas.openxmlformats.org/officeDocument/2006/relationships/tags" Target="../tags/tag1201.xml"/><Relationship Id="rId6" Type="http://schemas.openxmlformats.org/officeDocument/2006/relationships/tags" Target="../tags/tag1200.xml"/><Relationship Id="rId5" Type="http://schemas.openxmlformats.org/officeDocument/2006/relationships/tags" Target="../tags/tag1199.xml"/><Relationship Id="rId4" Type="http://schemas.openxmlformats.org/officeDocument/2006/relationships/tags" Target="../tags/tag1198.xml"/><Relationship Id="rId3" Type="http://schemas.openxmlformats.org/officeDocument/2006/relationships/tags" Target="../tags/tag1197.xml"/><Relationship Id="rId2" Type="http://schemas.openxmlformats.org/officeDocument/2006/relationships/tags" Target="../tags/tag1196.xml"/><Relationship Id="rId13" Type="http://schemas.openxmlformats.org/officeDocument/2006/relationships/tags" Target="../tags/tag1207.xml"/><Relationship Id="rId12" Type="http://schemas.openxmlformats.org/officeDocument/2006/relationships/tags" Target="../tags/tag1206.xml"/><Relationship Id="rId11" Type="http://schemas.openxmlformats.org/officeDocument/2006/relationships/tags" Target="../tags/tag1205.xml"/><Relationship Id="rId10" Type="http://schemas.openxmlformats.org/officeDocument/2006/relationships/tags" Target="../tags/tag1204.xml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9" Type="http://schemas.openxmlformats.org/officeDocument/2006/relationships/tags" Target="../tags/tag1215.xml"/><Relationship Id="rId8" Type="http://schemas.openxmlformats.org/officeDocument/2006/relationships/tags" Target="../tags/tag1214.xml"/><Relationship Id="rId7" Type="http://schemas.openxmlformats.org/officeDocument/2006/relationships/tags" Target="../tags/tag1213.xml"/><Relationship Id="rId6" Type="http://schemas.openxmlformats.org/officeDocument/2006/relationships/tags" Target="../tags/tag1212.xml"/><Relationship Id="rId5" Type="http://schemas.openxmlformats.org/officeDocument/2006/relationships/tags" Target="../tags/tag1211.xml"/><Relationship Id="rId4" Type="http://schemas.openxmlformats.org/officeDocument/2006/relationships/tags" Target="../tags/tag1210.xml"/><Relationship Id="rId3" Type="http://schemas.openxmlformats.org/officeDocument/2006/relationships/tags" Target="../tags/tag1209.xml"/><Relationship Id="rId2" Type="http://schemas.openxmlformats.org/officeDocument/2006/relationships/tags" Target="../tags/tag1208.xml"/><Relationship Id="rId12" Type="http://schemas.openxmlformats.org/officeDocument/2006/relationships/tags" Target="../tags/tag1218.xml"/><Relationship Id="rId11" Type="http://schemas.openxmlformats.org/officeDocument/2006/relationships/tags" Target="../tags/tag1217.xml"/><Relationship Id="rId10" Type="http://schemas.openxmlformats.org/officeDocument/2006/relationships/tags" Target="../tags/tag1216.xml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9" Type="http://schemas.openxmlformats.org/officeDocument/2006/relationships/tags" Target="../tags/tag1226.xml"/><Relationship Id="rId8" Type="http://schemas.openxmlformats.org/officeDocument/2006/relationships/tags" Target="../tags/tag1225.xml"/><Relationship Id="rId7" Type="http://schemas.openxmlformats.org/officeDocument/2006/relationships/tags" Target="../tags/tag1224.xml"/><Relationship Id="rId6" Type="http://schemas.openxmlformats.org/officeDocument/2006/relationships/tags" Target="../tags/tag1223.xml"/><Relationship Id="rId5" Type="http://schemas.openxmlformats.org/officeDocument/2006/relationships/tags" Target="../tags/tag1222.xml"/><Relationship Id="rId4" Type="http://schemas.openxmlformats.org/officeDocument/2006/relationships/tags" Target="../tags/tag1221.xml"/><Relationship Id="rId3" Type="http://schemas.openxmlformats.org/officeDocument/2006/relationships/tags" Target="../tags/tag1220.xml"/><Relationship Id="rId2" Type="http://schemas.openxmlformats.org/officeDocument/2006/relationships/tags" Target="../tags/tag1219.xml"/><Relationship Id="rId12" Type="http://schemas.openxmlformats.org/officeDocument/2006/relationships/tags" Target="../tags/tag1229.xml"/><Relationship Id="rId11" Type="http://schemas.openxmlformats.org/officeDocument/2006/relationships/tags" Target="../tags/tag1228.xml"/><Relationship Id="rId10" Type="http://schemas.openxmlformats.org/officeDocument/2006/relationships/tags" Target="../tags/tag1227.xml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9" Type="http://schemas.openxmlformats.org/officeDocument/2006/relationships/tags" Target="../tags/tag1237.xml"/><Relationship Id="rId8" Type="http://schemas.openxmlformats.org/officeDocument/2006/relationships/tags" Target="../tags/tag1236.xml"/><Relationship Id="rId7" Type="http://schemas.openxmlformats.org/officeDocument/2006/relationships/tags" Target="../tags/tag1235.xml"/><Relationship Id="rId6" Type="http://schemas.openxmlformats.org/officeDocument/2006/relationships/tags" Target="../tags/tag1234.xml"/><Relationship Id="rId5" Type="http://schemas.openxmlformats.org/officeDocument/2006/relationships/tags" Target="../tags/tag1233.xml"/><Relationship Id="rId4" Type="http://schemas.openxmlformats.org/officeDocument/2006/relationships/tags" Target="../tags/tag1232.xml"/><Relationship Id="rId3" Type="http://schemas.openxmlformats.org/officeDocument/2006/relationships/tags" Target="../tags/tag1231.xml"/><Relationship Id="rId21" Type="http://schemas.openxmlformats.org/officeDocument/2006/relationships/tags" Target="../tags/tag1249.xml"/><Relationship Id="rId20" Type="http://schemas.openxmlformats.org/officeDocument/2006/relationships/tags" Target="../tags/tag1248.xml"/><Relationship Id="rId2" Type="http://schemas.openxmlformats.org/officeDocument/2006/relationships/tags" Target="../tags/tag1230.xml"/><Relationship Id="rId19" Type="http://schemas.openxmlformats.org/officeDocument/2006/relationships/tags" Target="../tags/tag1247.xml"/><Relationship Id="rId18" Type="http://schemas.openxmlformats.org/officeDocument/2006/relationships/tags" Target="../tags/tag1246.xml"/><Relationship Id="rId17" Type="http://schemas.openxmlformats.org/officeDocument/2006/relationships/tags" Target="../tags/tag1245.xml"/><Relationship Id="rId16" Type="http://schemas.openxmlformats.org/officeDocument/2006/relationships/tags" Target="../tags/tag1244.xml"/><Relationship Id="rId15" Type="http://schemas.openxmlformats.org/officeDocument/2006/relationships/tags" Target="../tags/tag1243.xml"/><Relationship Id="rId14" Type="http://schemas.openxmlformats.org/officeDocument/2006/relationships/tags" Target="../tags/tag1242.xml"/><Relationship Id="rId13" Type="http://schemas.openxmlformats.org/officeDocument/2006/relationships/tags" Target="../tags/tag1241.xml"/><Relationship Id="rId12" Type="http://schemas.openxmlformats.org/officeDocument/2006/relationships/tags" Target="../tags/tag1240.xml"/><Relationship Id="rId11" Type="http://schemas.openxmlformats.org/officeDocument/2006/relationships/tags" Target="../tags/tag1239.xml"/><Relationship Id="rId10" Type="http://schemas.openxmlformats.org/officeDocument/2006/relationships/tags" Target="../tags/tag1238.xml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9" Type="http://schemas.openxmlformats.org/officeDocument/2006/relationships/tags" Target="../tags/tag1266.xml"/><Relationship Id="rId8" Type="http://schemas.openxmlformats.org/officeDocument/2006/relationships/tags" Target="../tags/tag1265.xml"/><Relationship Id="rId7" Type="http://schemas.openxmlformats.org/officeDocument/2006/relationships/tags" Target="../tags/tag1264.xml"/><Relationship Id="rId6" Type="http://schemas.openxmlformats.org/officeDocument/2006/relationships/tags" Target="../tags/tag1263.xml"/><Relationship Id="rId5" Type="http://schemas.openxmlformats.org/officeDocument/2006/relationships/tags" Target="../tags/tag1262.xml"/><Relationship Id="rId4" Type="http://schemas.openxmlformats.org/officeDocument/2006/relationships/tags" Target="../tags/tag1261.xml"/><Relationship Id="rId3" Type="http://schemas.openxmlformats.org/officeDocument/2006/relationships/tags" Target="../tags/tag1260.xml"/><Relationship Id="rId2" Type="http://schemas.openxmlformats.org/officeDocument/2006/relationships/tags" Target="../tags/tag1259.xml"/><Relationship Id="rId10" Type="http://schemas.openxmlformats.org/officeDocument/2006/relationships/tags" Target="../tags/tag1267.xml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8" Type="http://schemas.openxmlformats.org/officeDocument/2006/relationships/image" Target="../media/image2.png"/><Relationship Id="rId17" Type="http://schemas.openxmlformats.org/officeDocument/2006/relationships/tags" Target="../tags/tag36.xml"/><Relationship Id="rId16" Type="http://schemas.openxmlformats.org/officeDocument/2006/relationships/image" Target="../media/image3.png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9" Type="http://schemas.openxmlformats.org/officeDocument/2006/relationships/tags" Target="../tags/tag1275.xml"/><Relationship Id="rId8" Type="http://schemas.openxmlformats.org/officeDocument/2006/relationships/tags" Target="../tags/tag1274.xml"/><Relationship Id="rId7" Type="http://schemas.openxmlformats.org/officeDocument/2006/relationships/tags" Target="../tags/tag1273.xml"/><Relationship Id="rId6" Type="http://schemas.openxmlformats.org/officeDocument/2006/relationships/tags" Target="../tags/tag1272.xml"/><Relationship Id="rId5" Type="http://schemas.openxmlformats.org/officeDocument/2006/relationships/tags" Target="../tags/tag1271.xml"/><Relationship Id="rId4" Type="http://schemas.openxmlformats.org/officeDocument/2006/relationships/tags" Target="../tags/tag1270.xml"/><Relationship Id="rId3" Type="http://schemas.openxmlformats.org/officeDocument/2006/relationships/tags" Target="../tags/tag1269.xml"/><Relationship Id="rId2" Type="http://schemas.openxmlformats.org/officeDocument/2006/relationships/tags" Target="../tags/tag1268.xml"/><Relationship Id="rId11" Type="http://schemas.openxmlformats.org/officeDocument/2006/relationships/tags" Target="../tags/tag1277.xml"/><Relationship Id="rId10" Type="http://schemas.openxmlformats.org/officeDocument/2006/relationships/tags" Target="../tags/tag1276.xml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9" Type="http://schemas.openxmlformats.org/officeDocument/2006/relationships/tags" Target="../tags/tag1285.xml"/><Relationship Id="rId8" Type="http://schemas.openxmlformats.org/officeDocument/2006/relationships/tags" Target="../tags/tag1284.xml"/><Relationship Id="rId7" Type="http://schemas.openxmlformats.org/officeDocument/2006/relationships/tags" Target="../tags/tag1283.xml"/><Relationship Id="rId6" Type="http://schemas.openxmlformats.org/officeDocument/2006/relationships/tags" Target="../tags/tag1282.xml"/><Relationship Id="rId5" Type="http://schemas.openxmlformats.org/officeDocument/2006/relationships/tags" Target="../tags/tag1281.xml"/><Relationship Id="rId4" Type="http://schemas.openxmlformats.org/officeDocument/2006/relationships/tags" Target="../tags/tag1280.xml"/><Relationship Id="rId3" Type="http://schemas.openxmlformats.org/officeDocument/2006/relationships/tags" Target="../tags/tag1279.xml"/><Relationship Id="rId2" Type="http://schemas.openxmlformats.org/officeDocument/2006/relationships/tags" Target="../tags/tag1278.xml"/><Relationship Id="rId11" Type="http://schemas.openxmlformats.org/officeDocument/2006/relationships/tags" Target="../tags/tag1287.xml"/><Relationship Id="rId10" Type="http://schemas.openxmlformats.org/officeDocument/2006/relationships/tags" Target="../tags/tag1286.xml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9" Type="http://schemas.openxmlformats.org/officeDocument/2006/relationships/tags" Target="../tags/tag1295.xml"/><Relationship Id="rId8" Type="http://schemas.openxmlformats.org/officeDocument/2006/relationships/tags" Target="../tags/tag1294.xml"/><Relationship Id="rId7" Type="http://schemas.openxmlformats.org/officeDocument/2006/relationships/tags" Target="../tags/tag1293.xml"/><Relationship Id="rId6" Type="http://schemas.openxmlformats.org/officeDocument/2006/relationships/tags" Target="../tags/tag1292.xml"/><Relationship Id="rId5" Type="http://schemas.openxmlformats.org/officeDocument/2006/relationships/tags" Target="../tags/tag1291.xml"/><Relationship Id="rId4" Type="http://schemas.openxmlformats.org/officeDocument/2006/relationships/tags" Target="../tags/tag1290.xml"/><Relationship Id="rId3" Type="http://schemas.openxmlformats.org/officeDocument/2006/relationships/tags" Target="../tags/tag1289.xml"/><Relationship Id="rId2" Type="http://schemas.openxmlformats.org/officeDocument/2006/relationships/tags" Target="../tags/tag1288.xml"/><Relationship Id="rId13" Type="http://schemas.openxmlformats.org/officeDocument/2006/relationships/tags" Target="../tags/tag1299.xml"/><Relationship Id="rId12" Type="http://schemas.openxmlformats.org/officeDocument/2006/relationships/tags" Target="../tags/tag1298.xml"/><Relationship Id="rId11" Type="http://schemas.openxmlformats.org/officeDocument/2006/relationships/tags" Target="../tags/tag1297.xml"/><Relationship Id="rId10" Type="http://schemas.openxmlformats.org/officeDocument/2006/relationships/tags" Target="../tags/tag1296.xml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9" Type="http://schemas.openxmlformats.org/officeDocument/2006/relationships/tags" Target="../tags/tag1307.xml"/><Relationship Id="rId8" Type="http://schemas.openxmlformats.org/officeDocument/2006/relationships/tags" Target="../tags/tag1306.xml"/><Relationship Id="rId7" Type="http://schemas.openxmlformats.org/officeDocument/2006/relationships/tags" Target="../tags/tag1305.xml"/><Relationship Id="rId6" Type="http://schemas.openxmlformats.org/officeDocument/2006/relationships/tags" Target="../tags/tag1304.xml"/><Relationship Id="rId5" Type="http://schemas.openxmlformats.org/officeDocument/2006/relationships/tags" Target="../tags/tag1303.xml"/><Relationship Id="rId4" Type="http://schemas.openxmlformats.org/officeDocument/2006/relationships/tags" Target="../tags/tag1302.xml"/><Relationship Id="rId3" Type="http://schemas.openxmlformats.org/officeDocument/2006/relationships/tags" Target="../tags/tag1301.xml"/><Relationship Id="rId2" Type="http://schemas.openxmlformats.org/officeDocument/2006/relationships/tags" Target="../tags/tag1300.xml"/><Relationship Id="rId17" Type="http://schemas.openxmlformats.org/officeDocument/2006/relationships/tags" Target="../tags/tag1315.xml"/><Relationship Id="rId16" Type="http://schemas.openxmlformats.org/officeDocument/2006/relationships/tags" Target="../tags/tag1314.xml"/><Relationship Id="rId15" Type="http://schemas.openxmlformats.org/officeDocument/2006/relationships/tags" Target="../tags/tag1313.xml"/><Relationship Id="rId14" Type="http://schemas.openxmlformats.org/officeDocument/2006/relationships/tags" Target="../tags/tag1312.xml"/><Relationship Id="rId13" Type="http://schemas.openxmlformats.org/officeDocument/2006/relationships/tags" Target="../tags/tag1311.xml"/><Relationship Id="rId12" Type="http://schemas.openxmlformats.org/officeDocument/2006/relationships/tags" Target="../tags/tag1310.xml"/><Relationship Id="rId11" Type="http://schemas.openxmlformats.org/officeDocument/2006/relationships/tags" Target="../tags/tag1309.xml"/><Relationship Id="rId10" Type="http://schemas.openxmlformats.org/officeDocument/2006/relationships/tags" Target="../tags/tag1308.xml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9" Type="http://schemas.openxmlformats.org/officeDocument/2006/relationships/tags" Target="../tags/tag1323.xml"/><Relationship Id="rId8" Type="http://schemas.openxmlformats.org/officeDocument/2006/relationships/tags" Target="../tags/tag1322.xml"/><Relationship Id="rId7" Type="http://schemas.openxmlformats.org/officeDocument/2006/relationships/tags" Target="../tags/tag1321.xml"/><Relationship Id="rId6" Type="http://schemas.openxmlformats.org/officeDocument/2006/relationships/tags" Target="../tags/tag1320.xml"/><Relationship Id="rId5" Type="http://schemas.openxmlformats.org/officeDocument/2006/relationships/tags" Target="../tags/tag1319.xml"/><Relationship Id="rId4" Type="http://schemas.openxmlformats.org/officeDocument/2006/relationships/tags" Target="../tags/tag1318.xml"/><Relationship Id="rId3" Type="http://schemas.openxmlformats.org/officeDocument/2006/relationships/tags" Target="../tags/tag1317.xml"/><Relationship Id="rId2" Type="http://schemas.openxmlformats.org/officeDocument/2006/relationships/tags" Target="../tags/tag1316.xml"/><Relationship Id="rId12" Type="http://schemas.openxmlformats.org/officeDocument/2006/relationships/tags" Target="../tags/tag1326.xml"/><Relationship Id="rId11" Type="http://schemas.openxmlformats.org/officeDocument/2006/relationships/tags" Target="../tags/tag1325.xml"/><Relationship Id="rId10" Type="http://schemas.openxmlformats.org/officeDocument/2006/relationships/tags" Target="../tags/tag1324.xml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9" Type="http://schemas.openxmlformats.org/officeDocument/2006/relationships/tags" Target="../tags/tag1334.xml"/><Relationship Id="rId8" Type="http://schemas.openxmlformats.org/officeDocument/2006/relationships/tags" Target="../tags/tag1333.xml"/><Relationship Id="rId7" Type="http://schemas.openxmlformats.org/officeDocument/2006/relationships/tags" Target="../tags/tag1332.xml"/><Relationship Id="rId6" Type="http://schemas.openxmlformats.org/officeDocument/2006/relationships/tags" Target="../tags/tag1331.xml"/><Relationship Id="rId5" Type="http://schemas.openxmlformats.org/officeDocument/2006/relationships/tags" Target="../tags/tag1330.xml"/><Relationship Id="rId4" Type="http://schemas.openxmlformats.org/officeDocument/2006/relationships/tags" Target="../tags/tag1329.xml"/><Relationship Id="rId3" Type="http://schemas.openxmlformats.org/officeDocument/2006/relationships/tags" Target="../tags/tag1328.xml"/><Relationship Id="rId2" Type="http://schemas.openxmlformats.org/officeDocument/2006/relationships/tags" Target="../tags/tag1327.xml"/><Relationship Id="rId12" Type="http://schemas.openxmlformats.org/officeDocument/2006/relationships/tags" Target="../tags/tag1337.xml"/><Relationship Id="rId11" Type="http://schemas.openxmlformats.org/officeDocument/2006/relationships/tags" Target="../tags/tag1336.xml"/><Relationship Id="rId10" Type="http://schemas.openxmlformats.org/officeDocument/2006/relationships/tags" Target="../tags/tag1335.xml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9" Type="http://schemas.openxmlformats.org/officeDocument/2006/relationships/tags" Target="../tags/tag1345.xml"/><Relationship Id="rId8" Type="http://schemas.openxmlformats.org/officeDocument/2006/relationships/tags" Target="../tags/tag1344.xml"/><Relationship Id="rId7" Type="http://schemas.openxmlformats.org/officeDocument/2006/relationships/tags" Target="../tags/tag1343.xml"/><Relationship Id="rId6" Type="http://schemas.openxmlformats.org/officeDocument/2006/relationships/tags" Target="../tags/tag1342.xml"/><Relationship Id="rId5" Type="http://schemas.openxmlformats.org/officeDocument/2006/relationships/tags" Target="../tags/tag1341.xml"/><Relationship Id="rId4" Type="http://schemas.openxmlformats.org/officeDocument/2006/relationships/tags" Target="../tags/tag1340.xml"/><Relationship Id="rId3" Type="http://schemas.openxmlformats.org/officeDocument/2006/relationships/tags" Target="../tags/tag1339.xml"/><Relationship Id="rId2" Type="http://schemas.openxmlformats.org/officeDocument/2006/relationships/tags" Target="../tags/tag1338.xml"/><Relationship Id="rId13" Type="http://schemas.openxmlformats.org/officeDocument/2006/relationships/tags" Target="../tags/tag1349.xml"/><Relationship Id="rId12" Type="http://schemas.openxmlformats.org/officeDocument/2006/relationships/tags" Target="../tags/tag1348.xml"/><Relationship Id="rId11" Type="http://schemas.openxmlformats.org/officeDocument/2006/relationships/tags" Target="../tags/tag1347.xml"/><Relationship Id="rId10" Type="http://schemas.openxmlformats.org/officeDocument/2006/relationships/tags" Target="../tags/tag1346.xml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9" Type="http://schemas.openxmlformats.org/officeDocument/2006/relationships/tags" Target="../tags/tag1357.xml"/><Relationship Id="rId8" Type="http://schemas.openxmlformats.org/officeDocument/2006/relationships/tags" Target="../tags/tag1356.xml"/><Relationship Id="rId7" Type="http://schemas.openxmlformats.org/officeDocument/2006/relationships/tags" Target="../tags/tag1355.xml"/><Relationship Id="rId6" Type="http://schemas.openxmlformats.org/officeDocument/2006/relationships/tags" Target="../tags/tag1354.xml"/><Relationship Id="rId5" Type="http://schemas.openxmlformats.org/officeDocument/2006/relationships/tags" Target="../tags/tag1353.xml"/><Relationship Id="rId4" Type="http://schemas.openxmlformats.org/officeDocument/2006/relationships/tags" Target="../tags/tag1352.xml"/><Relationship Id="rId3" Type="http://schemas.openxmlformats.org/officeDocument/2006/relationships/tags" Target="../tags/tag1351.xml"/><Relationship Id="rId2" Type="http://schemas.openxmlformats.org/officeDocument/2006/relationships/tags" Target="../tags/tag1350.xml"/><Relationship Id="rId10" Type="http://schemas.openxmlformats.org/officeDocument/2006/relationships/tags" Target="../tags/tag1358.xml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9" Type="http://schemas.openxmlformats.org/officeDocument/2006/relationships/tags" Target="../tags/tag1366.xml"/><Relationship Id="rId8" Type="http://schemas.openxmlformats.org/officeDocument/2006/relationships/tags" Target="../tags/tag1365.xml"/><Relationship Id="rId7" Type="http://schemas.openxmlformats.org/officeDocument/2006/relationships/tags" Target="../tags/tag1364.xml"/><Relationship Id="rId6" Type="http://schemas.openxmlformats.org/officeDocument/2006/relationships/tags" Target="../tags/tag1363.xml"/><Relationship Id="rId5" Type="http://schemas.openxmlformats.org/officeDocument/2006/relationships/tags" Target="../tags/tag1362.xml"/><Relationship Id="rId4" Type="http://schemas.openxmlformats.org/officeDocument/2006/relationships/tags" Target="../tags/tag1361.xml"/><Relationship Id="rId3" Type="http://schemas.openxmlformats.org/officeDocument/2006/relationships/tags" Target="../tags/tag1360.xml"/><Relationship Id="rId2" Type="http://schemas.openxmlformats.org/officeDocument/2006/relationships/tags" Target="../tags/tag1359.xml"/><Relationship Id="rId13" Type="http://schemas.openxmlformats.org/officeDocument/2006/relationships/tags" Target="../tags/tag1370.xml"/><Relationship Id="rId12" Type="http://schemas.openxmlformats.org/officeDocument/2006/relationships/tags" Target="../tags/tag1369.xml"/><Relationship Id="rId11" Type="http://schemas.openxmlformats.org/officeDocument/2006/relationships/tags" Target="../tags/tag1368.xml"/><Relationship Id="rId10" Type="http://schemas.openxmlformats.org/officeDocument/2006/relationships/tags" Target="../tags/tag1367.xml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9" Type="http://schemas.openxmlformats.org/officeDocument/2006/relationships/tags" Target="../tags/tag1378.xml"/><Relationship Id="rId8" Type="http://schemas.openxmlformats.org/officeDocument/2006/relationships/tags" Target="../tags/tag1377.xml"/><Relationship Id="rId7" Type="http://schemas.openxmlformats.org/officeDocument/2006/relationships/tags" Target="../tags/tag1376.xml"/><Relationship Id="rId6" Type="http://schemas.openxmlformats.org/officeDocument/2006/relationships/tags" Target="../tags/tag1375.xml"/><Relationship Id="rId5" Type="http://schemas.openxmlformats.org/officeDocument/2006/relationships/tags" Target="../tags/tag1374.xml"/><Relationship Id="rId4" Type="http://schemas.openxmlformats.org/officeDocument/2006/relationships/tags" Target="../tags/tag1373.xml"/><Relationship Id="rId3" Type="http://schemas.openxmlformats.org/officeDocument/2006/relationships/tags" Target="../tags/tag1372.xml"/><Relationship Id="rId2" Type="http://schemas.openxmlformats.org/officeDocument/2006/relationships/tags" Target="../tags/tag1371.xml"/><Relationship Id="rId12" Type="http://schemas.openxmlformats.org/officeDocument/2006/relationships/tags" Target="../tags/tag1381.xml"/><Relationship Id="rId11" Type="http://schemas.openxmlformats.org/officeDocument/2006/relationships/tags" Target="../tags/tag1380.xml"/><Relationship Id="rId10" Type="http://schemas.openxmlformats.org/officeDocument/2006/relationships/tags" Target="../tags/tag1379.xml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9" Type="http://schemas.openxmlformats.org/officeDocument/2006/relationships/tags" Target="../tags/tag1389.xml"/><Relationship Id="rId8" Type="http://schemas.openxmlformats.org/officeDocument/2006/relationships/tags" Target="../tags/tag1388.xml"/><Relationship Id="rId7" Type="http://schemas.openxmlformats.org/officeDocument/2006/relationships/tags" Target="../tags/tag1387.xml"/><Relationship Id="rId6" Type="http://schemas.openxmlformats.org/officeDocument/2006/relationships/tags" Target="../tags/tag1386.xml"/><Relationship Id="rId5" Type="http://schemas.openxmlformats.org/officeDocument/2006/relationships/tags" Target="../tags/tag1385.xml"/><Relationship Id="rId4" Type="http://schemas.openxmlformats.org/officeDocument/2006/relationships/tags" Target="../tags/tag1384.xml"/><Relationship Id="rId3" Type="http://schemas.openxmlformats.org/officeDocument/2006/relationships/tags" Target="../tags/tag1383.xml"/><Relationship Id="rId2" Type="http://schemas.openxmlformats.org/officeDocument/2006/relationships/tags" Target="../tags/tag1382.xml"/><Relationship Id="rId13" Type="http://schemas.openxmlformats.org/officeDocument/2006/relationships/tags" Target="../tags/tag1393.xml"/><Relationship Id="rId12" Type="http://schemas.openxmlformats.org/officeDocument/2006/relationships/tags" Target="../tags/tag1392.xml"/><Relationship Id="rId11" Type="http://schemas.openxmlformats.org/officeDocument/2006/relationships/tags" Target="../tags/tag1391.xml"/><Relationship Id="rId10" Type="http://schemas.openxmlformats.org/officeDocument/2006/relationships/tags" Target="../tags/tag1390.xml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9" Type="http://schemas.openxmlformats.org/officeDocument/2006/relationships/tags" Target="../tags/tag1401.xml"/><Relationship Id="rId8" Type="http://schemas.openxmlformats.org/officeDocument/2006/relationships/tags" Target="../tags/tag1400.xml"/><Relationship Id="rId7" Type="http://schemas.openxmlformats.org/officeDocument/2006/relationships/tags" Target="../tags/tag1399.xml"/><Relationship Id="rId6" Type="http://schemas.openxmlformats.org/officeDocument/2006/relationships/tags" Target="../tags/tag1398.xml"/><Relationship Id="rId5" Type="http://schemas.openxmlformats.org/officeDocument/2006/relationships/tags" Target="../tags/tag1397.xml"/><Relationship Id="rId4" Type="http://schemas.openxmlformats.org/officeDocument/2006/relationships/tags" Target="../tags/tag1396.xml"/><Relationship Id="rId3" Type="http://schemas.openxmlformats.org/officeDocument/2006/relationships/tags" Target="../tags/tag1395.xml"/><Relationship Id="rId2" Type="http://schemas.openxmlformats.org/officeDocument/2006/relationships/tags" Target="../tags/tag1394.xml"/><Relationship Id="rId13" Type="http://schemas.openxmlformats.org/officeDocument/2006/relationships/tags" Target="../tags/tag1405.xml"/><Relationship Id="rId12" Type="http://schemas.openxmlformats.org/officeDocument/2006/relationships/tags" Target="../tags/tag1404.xml"/><Relationship Id="rId11" Type="http://schemas.openxmlformats.org/officeDocument/2006/relationships/tags" Target="../tags/tag1403.xml"/><Relationship Id="rId10" Type="http://schemas.openxmlformats.org/officeDocument/2006/relationships/tags" Target="../tags/tag1402.xml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9" Type="http://schemas.openxmlformats.org/officeDocument/2006/relationships/tags" Target="../tags/tag1413.xml"/><Relationship Id="rId8" Type="http://schemas.openxmlformats.org/officeDocument/2006/relationships/tags" Target="../tags/tag1412.xml"/><Relationship Id="rId7" Type="http://schemas.openxmlformats.org/officeDocument/2006/relationships/tags" Target="../tags/tag1411.xml"/><Relationship Id="rId6" Type="http://schemas.openxmlformats.org/officeDocument/2006/relationships/tags" Target="../tags/tag1410.xml"/><Relationship Id="rId5" Type="http://schemas.openxmlformats.org/officeDocument/2006/relationships/tags" Target="../tags/tag1409.xml"/><Relationship Id="rId4" Type="http://schemas.openxmlformats.org/officeDocument/2006/relationships/tags" Target="../tags/tag1408.xml"/><Relationship Id="rId3" Type="http://schemas.openxmlformats.org/officeDocument/2006/relationships/tags" Target="../tags/tag1407.xml"/><Relationship Id="rId2" Type="http://schemas.openxmlformats.org/officeDocument/2006/relationships/tags" Target="../tags/tag1406.xml"/><Relationship Id="rId12" Type="http://schemas.openxmlformats.org/officeDocument/2006/relationships/tags" Target="../tags/tag1416.xml"/><Relationship Id="rId11" Type="http://schemas.openxmlformats.org/officeDocument/2006/relationships/tags" Target="../tags/tag1415.xml"/><Relationship Id="rId10" Type="http://schemas.openxmlformats.org/officeDocument/2006/relationships/tags" Target="../tags/tag1414.xml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9" Type="http://schemas.openxmlformats.org/officeDocument/2006/relationships/tags" Target="../tags/tag1424.xml"/><Relationship Id="rId8" Type="http://schemas.openxmlformats.org/officeDocument/2006/relationships/tags" Target="../tags/tag1423.xml"/><Relationship Id="rId7" Type="http://schemas.openxmlformats.org/officeDocument/2006/relationships/tags" Target="../tags/tag1422.xml"/><Relationship Id="rId6" Type="http://schemas.openxmlformats.org/officeDocument/2006/relationships/tags" Target="../tags/tag1421.xml"/><Relationship Id="rId5" Type="http://schemas.openxmlformats.org/officeDocument/2006/relationships/tags" Target="../tags/tag1420.xml"/><Relationship Id="rId4" Type="http://schemas.openxmlformats.org/officeDocument/2006/relationships/tags" Target="../tags/tag1419.xml"/><Relationship Id="rId3" Type="http://schemas.openxmlformats.org/officeDocument/2006/relationships/tags" Target="../tags/tag1418.xml"/><Relationship Id="rId2" Type="http://schemas.openxmlformats.org/officeDocument/2006/relationships/tags" Target="../tags/tag1417.xml"/><Relationship Id="rId12" Type="http://schemas.openxmlformats.org/officeDocument/2006/relationships/tags" Target="../tags/tag1427.xml"/><Relationship Id="rId11" Type="http://schemas.openxmlformats.org/officeDocument/2006/relationships/tags" Target="../tags/tag1426.xml"/><Relationship Id="rId10" Type="http://schemas.openxmlformats.org/officeDocument/2006/relationships/tags" Target="../tags/tag1425.xml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9" Type="http://schemas.openxmlformats.org/officeDocument/2006/relationships/tags" Target="../tags/tag1435.xml"/><Relationship Id="rId8" Type="http://schemas.openxmlformats.org/officeDocument/2006/relationships/tags" Target="../tags/tag1434.xml"/><Relationship Id="rId7" Type="http://schemas.openxmlformats.org/officeDocument/2006/relationships/tags" Target="../tags/tag1433.xml"/><Relationship Id="rId6" Type="http://schemas.openxmlformats.org/officeDocument/2006/relationships/tags" Target="../tags/tag1432.xml"/><Relationship Id="rId5" Type="http://schemas.openxmlformats.org/officeDocument/2006/relationships/tags" Target="../tags/tag1431.xml"/><Relationship Id="rId4" Type="http://schemas.openxmlformats.org/officeDocument/2006/relationships/tags" Target="../tags/tag1430.xml"/><Relationship Id="rId3" Type="http://schemas.openxmlformats.org/officeDocument/2006/relationships/tags" Target="../tags/tag1429.xml"/><Relationship Id="rId21" Type="http://schemas.openxmlformats.org/officeDocument/2006/relationships/tags" Target="../tags/tag1447.xml"/><Relationship Id="rId20" Type="http://schemas.openxmlformats.org/officeDocument/2006/relationships/tags" Target="../tags/tag1446.xml"/><Relationship Id="rId2" Type="http://schemas.openxmlformats.org/officeDocument/2006/relationships/tags" Target="../tags/tag1428.xml"/><Relationship Id="rId19" Type="http://schemas.openxmlformats.org/officeDocument/2006/relationships/tags" Target="../tags/tag1445.xml"/><Relationship Id="rId18" Type="http://schemas.openxmlformats.org/officeDocument/2006/relationships/tags" Target="../tags/tag1444.xml"/><Relationship Id="rId17" Type="http://schemas.openxmlformats.org/officeDocument/2006/relationships/tags" Target="../tags/tag1443.xml"/><Relationship Id="rId16" Type="http://schemas.openxmlformats.org/officeDocument/2006/relationships/tags" Target="../tags/tag1442.xml"/><Relationship Id="rId15" Type="http://schemas.openxmlformats.org/officeDocument/2006/relationships/tags" Target="../tags/tag1441.xml"/><Relationship Id="rId14" Type="http://schemas.openxmlformats.org/officeDocument/2006/relationships/tags" Target="../tags/tag1440.xml"/><Relationship Id="rId13" Type="http://schemas.openxmlformats.org/officeDocument/2006/relationships/tags" Target="../tags/tag1439.xml"/><Relationship Id="rId12" Type="http://schemas.openxmlformats.org/officeDocument/2006/relationships/tags" Target="../tags/tag1438.xml"/><Relationship Id="rId11" Type="http://schemas.openxmlformats.org/officeDocument/2006/relationships/tags" Target="../tags/tag1437.xml"/><Relationship Id="rId10" Type="http://schemas.openxmlformats.org/officeDocument/2006/relationships/tags" Target="../tags/tag1436.xml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9" Type="http://schemas.openxmlformats.org/officeDocument/2006/relationships/tags" Target="../tags/tag1464.xml"/><Relationship Id="rId8" Type="http://schemas.openxmlformats.org/officeDocument/2006/relationships/tags" Target="../tags/tag1463.xml"/><Relationship Id="rId7" Type="http://schemas.openxmlformats.org/officeDocument/2006/relationships/tags" Target="../tags/tag1462.xml"/><Relationship Id="rId6" Type="http://schemas.openxmlformats.org/officeDocument/2006/relationships/tags" Target="../tags/tag1461.xml"/><Relationship Id="rId5" Type="http://schemas.openxmlformats.org/officeDocument/2006/relationships/tags" Target="../tags/tag1460.xml"/><Relationship Id="rId4" Type="http://schemas.openxmlformats.org/officeDocument/2006/relationships/tags" Target="../tags/tag1459.xml"/><Relationship Id="rId3" Type="http://schemas.openxmlformats.org/officeDocument/2006/relationships/tags" Target="../tags/tag1458.xml"/><Relationship Id="rId2" Type="http://schemas.openxmlformats.org/officeDocument/2006/relationships/tags" Target="../tags/tag1457.xml"/><Relationship Id="rId12" Type="http://schemas.openxmlformats.org/officeDocument/2006/relationships/image" Target="../media/image2.png"/><Relationship Id="rId11" Type="http://schemas.openxmlformats.org/officeDocument/2006/relationships/tags" Target="../tags/tag1465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9" Type="http://schemas.openxmlformats.org/officeDocument/2006/relationships/tags" Target="../tags/tag1473.xml"/><Relationship Id="rId8" Type="http://schemas.openxmlformats.org/officeDocument/2006/relationships/tags" Target="../tags/tag1472.xml"/><Relationship Id="rId7" Type="http://schemas.openxmlformats.org/officeDocument/2006/relationships/tags" Target="../tags/tag1471.xml"/><Relationship Id="rId6" Type="http://schemas.openxmlformats.org/officeDocument/2006/relationships/tags" Target="../tags/tag1470.xml"/><Relationship Id="rId5" Type="http://schemas.openxmlformats.org/officeDocument/2006/relationships/tags" Target="../tags/tag1469.xml"/><Relationship Id="rId4" Type="http://schemas.openxmlformats.org/officeDocument/2006/relationships/tags" Target="../tags/tag1468.xml"/><Relationship Id="rId3" Type="http://schemas.openxmlformats.org/officeDocument/2006/relationships/tags" Target="../tags/tag1467.xml"/><Relationship Id="rId2" Type="http://schemas.openxmlformats.org/officeDocument/2006/relationships/tags" Target="../tags/tag1466.xml"/><Relationship Id="rId15" Type="http://schemas.openxmlformats.org/officeDocument/2006/relationships/image" Target="../media/image2.png"/><Relationship Id="rId14" Type="http://schemas.openxmlformats.org/officeDocument/2006/relationships/tags" Target="../tags/tag1477.xml"/><Relationship Id="rId13" Type="http://schemas.openxmlformats.org/officeDocument/2006/relationships/image" Target="../media/image1.png"/><Relationship Id="rId12" Type="http://schemas.openxmlformats.org/officeDocument/2006/relationships/tags" Target="../tags/tag1476.xml"/><Relationship Id="rId11" Type="http://schemas.openxmlformats.org/officeDocument/2006/relationships/tags" Target="../tags/tag1475.xml"/><Relationship Id="rId10" Type="http://schemas.openxmlformats.org/officeDocument/2006/relationships/tags" Target="../tags/tag1474.xml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9" Type="http://schemas.openxmlformats.org/officeDocument/2006/relationships/tags" Target="../tags/tag1485.xml"/><Relationship Id="rId8" Type="http://schemas.openxmlformats.org/officeDocument/2006/relationships/tags" Target="../tags/tag1484.xml"/><Relationship Id="rId7" Type="http://schemas.openxmlformats.org/officeDocument/2006/relationships/tags" Target="../tags/tag1483.xml"/><Relationship Id="rId6" Type="http://schemas.openxmlformats.org/officeDocument/2006/relationships/tags" Target="../tags/tag1482.xml"/><Relationship Id="rId5" Type="http://schemas.openxmlformats.org/officeDocument/2006/relationships/tags" Target="../tags/tag1481.xml"/><Relationship Id="rId4" Type="http://schemas.openxmlformats.org/officeDocument/2006/relationships/tags" Target="../tags/tag1480.xml"/><Relationship Id="rId3" Type="http://schemas.openxmlformats.org/officeDocument/2006/relationships/tags" Target="../tags/tag1479.xml"/><Relationship Id="rId2" Type="http://schemas.openxmlformats.org/officeDocument/2006/relationships/tags" Target="../tags/tag1478.xml"/><Relationship Id="rId18" Type="http://schemas.openxmlformats.org/officeDocument/2006/relationships/image" Target="../media/image2.png"/><Relationship Id="rId17" Type="http://schemas.openxmlformats.org/officeDocument/2006/relationships/tags" Target="../tags/tag1492.xml"/><Relationship Id="rId16" Type="http://schemas.openxmlformats.org/officeDocument/2006/relationships/image" Target="../media/image3.png"/><Relationship Id="rId15" Type="http://schemas.openxmlformats.org/officeDocument/2006/relationships/tags" Target="../tags/tag1491.xml"/><Relationship Id="rId14" Type="http://schemas.openxmlformats.org/officeDocument/2006/relationships/tags" Target="../tags/tag1490.xml"/><Relationship Id="rId13" Type="http://schemas.openxmlformats.org/officeDocument/2006/relationships/tags" Target="../tags/tag1489.xml"/><Relationship Id="rId12" Type="http://schemas.openxmlformats.org/officeDocument/2006/relationships/tags" Target="../tags/tag1488.xml"/><Relationship Id="rId11" Type="http://schemas.openxmlformats.org/officeDocument/2006/relationships/tags" Target="../tags/tag1487.xml"/><Relationship Id="rId10" Type="http://schemas.openxmlformats.org/officeDocument/2006/relationships/tags" Target="../tags/tag1486.xml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6" Type="http://schemas.openxmlformats.org/officeDocument/2006/relationships/tags" Target="../tags/tag1497.xml"/><Relationship Id="rId5" Type="http://schemas.openxmlformats.org/officeDocument/2006/relationships/tags" Target="../tags/tag1496.xml"/><Relationship Id="rId4" Type="http://schemas.openxmlformats.org/officeDocument/2006/relationships/tags" Target="../tags/tag1495.xml"/><Relationship Id="rId3" Type="http://schemas.openxmlformats.org/officeDocument/2006/relationships/tags" Target="../tags/tag1494.xml"/><Relationship Id="rId2" Type="http://schemas.openxmlformats.org/officeDocument/2006/relationships/tags" Target="../tags/tag1493.xml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5" Type="http://schemas.openxmlformats.org/officeDocument/2006/relationships/image" Target="../media/image2.png"/><Relationship Id="rId14" Type="http://schemas.openxmlformats.org/officeDocument/2006/relationships/tags" Target="../tags/tag53.xml"/><Relationship Id="rId13" Type="http://schemas.openxmlformats.org/officeDocument/2006/relationships/image" Target="../media/image1.png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9" Type="http://schemas.openxmlformats.org/officeDocument/2006/relationships/tags" Target="../tags/tag1505.xml"/><Relationship Id="rId8" Type="http://schemas.openxmlformats.org/officeDocument/2006/relationships/tags" Target="../tags/tag1504.xml"/><Relationship Id="rId7" Type="http://schemas.openxmlformats.org/officeDocument/2006/relationships/tags" Target="../tags/tag1503.xml"/><Relationship Id="rId6" Type="http://schemas.openxmlformats.org/officeDocument/2006/relationships/tags" Target="../tags/tag1502.xml"/><Relationship Id="rId5" Type="http://schemas.openxmlformats.org/officeDocument/2006/relationships/tags" Target="../tags/tag1501.xml"/><Relationship Id="rId4" Type="http://schemas.openxmlformats.org/officeDocument/2006/relationships/tags" Target="../tags/tag1500.xml"/><Relationship Id="rId3" Type="http://schemas.openxmlformats.org/officeDocument/2006/relationships/tags" Target="../tags/tag1499.xml"/><Relationship Id="rId2" Type="http://schemas.openxmlformats.org/officeDocument/2006/relationships/tags" Target="../tags/tag1498.xml"/><Relationship Id="rId15" Type="http://schemas.openxmlformats.org/officeDocument/2006/relationships/image" Target="../media/image2.png"/><Relationship Id="rId14" Type="http://schemas.openxmlformats.org/officeDocument/2006/relationships/tags" Target="../tags/tag1509.xml"/><Relationship Id="rId13" Type="http://schemas.openxmlformats.org/officeDocument/2006/relationships/image" Target="../media/image1.png"/><Relationship Id="rId12" Type="http://schemas.openxmlformats.org/officeDocument/2006/relationships/tags" Target="../tags/tag1508.xml"/><Relationship Id="rId11" Type="http://schemas.openxmlformats.org/officeDocument/2006/relationships/tags" Target="../tags/tag1507.xml"/><Relationship Id="rId10" Type="http://schemas.openxmlformats.org/officeDocument/2006/relationships/tags" Target="../tags/tag1506.xml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7" Type="http://schemas.openxmlformats.org/officeDocument/2006/relationships/tags" Target="../tags/tag1515.xml"/><Relationship Id="rId6" Type="http://schemas.openxmlformats.org/officeDocument/2006/relationships/tags" Target="../tags/tag1514.xml"/><Relationship Id="rId5" Type="http://schemas.openxmlformats.org/officeDocument/2006/relationships/tags" Target="../tags/tag1513.xml"/><Relationship Id="rId4" Type="http://schemas.openxmlformats.org/officeDocument/2006/relationships/tags" Target="../tags/tag1512.xml"/><Relationship Id="rId3" Type="http://schemas.openxmlformats.org/officeDocument/2006/relationships/tags" Target="../tags/tag1511.xml"/><Relationship Id="rId2" Type="http://schemas.openxmlformats.org/officeDocument/2006/relationships/tags" Target="../tags/tag1510.xml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9" Type="http://schemas.openxmlformats.org/officeDocument/2006/relationships/tags" Target="../tags/tag1523.xml"/><Relationship Id="rId8" Type="http://schemas.openxmlformats.org/officeDocument/2006/relationships/tags" Target="../tags/tag1522.xml"/><Relationship Id="rId7" Type="http://schemas.openxmlformats.org/officeDocument/2006/relationships/tags" Target="../tags/tag1521.xml"/><Relationship Id="rId6" Type="http://schemas.openxmlformats.org/officeDocument/2006/relationships/tags" Target="../tags/tag1520.xml"/><Relationship Id="rId5" Type="http://schemas.openxmlformats.org/officeDocument/2006/relationships/tags" Target="../tags/tag1519.xml"/><Relationship Id="rId4" Type="http://schemas.openxmlformats.org/officeDocument/2006/relationships/tags" Target="../tags/tag1518.xml"/><Relationship Id="rId3" Type="http://schemas.openxmlformats.org/officeDocument/2006/relationships/tags" Target="../tags/tag1517.xml"/><Relationship Id="rId2" Type="http://schemas.openxmlformats.org/officeDocument/2006/relationships/tags" Target="../tags/tag1516.xml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5" Type="http://schemas.openxmlformats.org/officeDocument/2006/relationships/tags" Target="../tags/tag1527.xml"/><Relationship Id="rId4" Type="http://schemas.openxmlformats.org/officeDocument/2006/relationships/tags" Target="../tags/tag1526.xml"/><Relationship Id="rId3" Type="http://schemas.openxmlformats.org/officeDocument/2006/relationships/tags" Target="../tags/tag1525.xml"/><Relationship Id="rId2" Type="http://schemas.openxmlformats.org/officeDocument/2006/relationships/tags" Target="../tags/tag1524.xml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4" Type="http://schemas.openxmlformats.org/officeDocument/2006/relationships/tags" Target="../tags/tag1530.xml"/><Relationship Id="rId3" Type="http://schemas.openxmlformats.org/officeDocument/2006/relationships/tags" Target="../tags/tag1529.xml"/><Relationship Id="rId2" Type="http://schemas.openxmlformats.org/officeDocument/2006/relationships/tags" Target="../tags/tag1528.xml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7" Type="http://schemas.openxmlformats.org/officeDocument/2006/relationships/tags" Target="../tags/tag1536.xml"/><Relationship Id="rId6" Type="http://schemas.openxmlformats.org/officeDocument/2006/relationships/tags" Target="../tags/tag1535.xml"/><Relationship Id="rId5" Type="http://schemas.openxmlformats.org/officeDocument/2006/relationships/tags" Target="../tags/tag1534.xml"/><Relationship Id="rId4" Type="http://schemas.openxmlformats.org/officeDocument/2006/relationships/tags" Target="../tags/tag1533.xml"/><Relationship Id="rId3" Type="http://schemas.openxmlformats.org/officeDocument/2006/relationships/tags" Target="../tags/tag1532.xml"/><Relationship Id="rId2" Type="http://schemas.openxmlformats.org/officeDocument/2006/relationships/tags" Target="../tags/tag1531.xml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6" Type="http://schemas.openxmlformats.org/officeDocument/2006/relationships/tags" Target="../tags/tag1541.xml"/><Relationship Id="rId5" Type="http://schemas.openxmlformats.org/officeDocument/2006/relationships/tags" Target="../tags/tag1540.xml"/><Relationship Id="rId4" Type="http://schemas.openxmlformats.org/officeDocument/2006/relationships/tags" Target="../tags/tag1539.xml"/><Relationship Id="rId3" Type="http://schemas.openxmlformats.org/officeDocument/2006/relationships/tags" Target="../tags/tag1538.xml"/><Relationship Id="rId2" Type="http://schemas.openxmlformats.org/officeDocument/2006/relationships/tags" Target="../tags/tag1537.xml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5" Type="http://schemas.openxmlformats.org/officeDocument/2006/relationships/tags" Target="../tags/tag1545.xml"/><Relationship Id="rId4" Type="http://schemas.openxmlformats.org/officeDocument/2006/relationships/tags" Target="../tags/tag1544.xml"/><Relationship Id="rId3" Type="http://schemas.openxmlformats.org/officeDocument/2006/relationships/tags" Target="../tags/tag1543.xml"/><Relationship Id="rId2" Type="http://schemas.openxmlformats.org/officeDocument/2006/relationships/tags" Target="../tags/tag1542.xml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9" Type="http://schemas.openxmlformats.org/officeDocument/2006/relationships/tags" Target="../tags/tag1553.xml"/><Relationship Id="rId8" Type="http://schemas.openxmlformats.org/officeDocument/2006/relationships/tags" Target="../tags/tag1552.xml"/><Relationship Id="rId7" Type="http://schemas.openxmlformats.org/officeDocument/2006/relationships/tags" Target="../tags/tag1551.xml"/><Relationship Id="rId6" Type="http://schemas.openxmlformats.org/officeDocument/2006/relationships/tags" Target="../tags/tag1550.xml"/><Relationship Id="rId5" Type="http://schemas.openxmlformats.org/officeDocument/2006/relationships/tags" Target="../tags/tag1549.xml"/><Relationship Id="rId4" Type="http://schemas.openxmlformats.org/officeDocument/2006/relationships/tags" Target="../tags/tag1548.xml"/><Relationship Id="rId3" Type="http://schemas.openxmlformats.org/officeDocument/2006/relationships/tags" Target="../tags/tag1547.xml"/><Relationship Id="rId2" Type="http://schemas.openxmlformats.org/officeDocument/2006/relationships/tags" Target="../tags/tag1546.xml"/><Relationship Id="rId12" Type="http://schemas.openxmlformats.org/officeDocument/2006/relationships/image" Target="../media/image2.png"/><Relationship Id="rId11" Type="http://schemas.openxmlformats.org/officeDocument/2006/relationships/tags" Target="../tags/tag1554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9" Type="http://schemas.openxmlformats.org/officeDocument/2006/relationships/image" Target="NULL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1560.xml"/><Relationship Id="rId6" Type="http://schemas.openxmlformats.org/officeDocument/2006/relationships/tags" Target="../tags/tag1559.xml"/><Relationship Id="rId5" Type="http://schemas.openxmlformats.org/officeDocument/2006/relationships/tags" Target="../tags/tag1558.xml"/><Relationship Id="rId4" Type="http://schemas.openxmlformats.org/officeDocument/2006/relationships/tags" Target="../tags/tag1557.xml"/><Relationship Id="rId3" Type="http://schemas.openxmlformats.org/officeDocument/2006/relationships/tags" Target="../tags/tag1556.xml"/><Relationship Id="rId2" Type="http://schemas.openxmlformats.org/officeDocument/2006/relationships/tags" Target="../tags/tag1555.xml"/><Relationship Id="rId13" Type="http://schemas.openxmlformats.org/officeDocument/2006/relationships/tags" Target="../tags/tag1564.xml"/><Relationship Id="rId12" Type="http://schemas.openxmlformats.org/officeDocument/2006/relationships/tags" Target="../tags/tag1563.xml"/><Relationship Id="rId11" Type="http://schemas.openxmlformats.org/officeDocument/2006/relationships/tags" Target="../tags/tag1562.xml"/><Relationship Id="rId10" Type="http://schemas.openxmlformats.org/officeDocument/2006/relationships/tags" Target="../tags/tag1561.xml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9" Type="http://schemas.openxmlformats.org/officeDocument/2006/relationships/tags" Target="../tags/tag1572.xml"/><Relationship Id="rId8" Type="http://schemas.openxmlformats.org/officeDocument/2006/relationships/tags" Target="../tags/tag1571.xml"/><Relationship Id="rId7" Type="http://schemas.openxmlformats.org/officeDocument/2006/relationships/tags" Target="../tags/tag1570.xml"/><Relationship Id="rId6" Type="http://schemas.openxmlformats.org/officeDocument/2006/relationships/tags" Target="../tags/tag1569.xml"/><Relationship Id="rId5" Type="http://schemas.openxmlformats.org/officeDocument/2006/relationships/tags" Target="../tags/tag1568.xml"/><Relationship Id="rId4" Type="http://schemas.openxmlformats.org/officeDocument/2006/relationships/tags" Target="../tags/tag1567.xml"/><Relationship Id="rId3" Type="http://schemas.openxmlformats.org/officeDocument/2006/relationships/tags" Target="../tags/tag1566.xml"/><Relationship Id="rId2" Type="http://schemas.openxmlformats.org/officeDocument/2006/relationships/tags" Target="../tags/tag1565.xml"/><Relationship Id="rId18" Type="http://schemas.openxmlformats.org/officeDocument/2006/relationships/tags" Target="../tags/tag1581.xml"/><Relationship Id="rId17" Type="http://schemas.openxmlformats.org/officeDocument/2006/relationships/tags" Target="../tags/tag1580.xml"/><Relationship Id="rId16" Type="http://schemas.openxmlformats.org/officeDocument/2006/relationships/tags" Target="../tags/tag1579.xml"/><Relationship Id="rId15" Type="http://schemas.openxmlformats.org/officeDocument/2006/relationships/tags" Target="../tags/tag1578.xml"/><Relationship Id="rId14" Type="http://schemas.openxmlformats.org/officeDocument/2006/relationships/tags" Target="../tags/tag1577.xml"/><Relationship Id="rId13" Type="http://schemas.openxmlformats.org/officeDocument/2006/relationships/tags" Target="../tags/tag1576.xml"/><Relationship Id="rId12" Type="http://schemas.openxmlformats.org/officeDocument/2006/relationships/tags" Target="../tags/tag1575.xml"/><Relationship Id="rId11" Type="http://schemas.openxmlformats.org/officeDocument/2006/relationships/tags" Target="../tags/tag1574.xml"/><Relationship Id="rId10" Type="http://schemas.openxmlformats.org/officeDocument/2006/relationships/tags" Target="../tags/tag1573.xml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9" Type="http://schemas.openxmlformats.org/officeDocument/2006/relationships/tags" Target="../tags/tag1598.xml"/><Relationship Id="rId8" Type="http://schemas.openxmlformats.org/officeDocument/2006/relationships/tags" Target="../tags/tag1597.xml"/><Relationship Id="rId7" Type="http://schemas.openxmlformats.org/officeDocument/2006/relationships/tags" Target="../tags/tag1596.xml"/><Relationship Id="rId6" Type="http://schemas.openxmlformats.org/officeDocument/2006/relationships/tags" Target="../tags/tag1595.xml"/><Relationship Id="rId5" Type="http://schemas.openxmlformats.org/officeDocument/2006/relationships/tags" Target="../tags/tag1594.xml"/><Relationship Id="rId4" Type="http://schemas.openxmlformats.org/officeDocument/2006/relationships/tags" Target="../tags/tag1593.xml"/><Relationship Id="rId3" Type="http://schemas.openxmlformats.org/officeDocument/2006/relationships/tags" Target="../tags/tag1592.xml"/><Relationship Id="rId2" Type="http://schemas.openxmlformats.org/officeDocument/2006/relationships/tags" Target="../tags/tag1591.xml"/><Relationship Id="rId10" Type="http://schemas.openxmlformats.org/officeDocument/2006/relationships/tags" Target="../tags/tag1599.xml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9" Type="http://schemas.openxmlformats.org/officeDocument/2006/relationships/tags" Target="../tags/tag1607.xml"/><Relationship Id="rId8" Type="http://schemas.openxmlformats.org/officeDocument/2006/relationships/tags" Target="../tags/tag1606.xml"/><Relationship Id="rId7" Type="http://schemas.openxmlformats.org/officeDocument/2006/relationships/tags" Target="../tags/tag1605.xml"/><Relationship Id="rId6" Type="http://schemas.openxmlformats.org/officeDocument/2006/relationships/tags" Target="../tags/tag1604.xml"/><Relationship Id="rId5" Type="http://schemas.openxmlformats.org/officeDocument/2006/relationships/tags" Target="../tags/tag1603.xml"/><Relationship Id="rId4" Type="http://schemas.openxmlformats.org/officeDocument/2006/relationships/tags" Target="../tags/tag1602.xml"/><Relationship Id="rId3" Type="http://schemas.openxmlformats.org/officeDocument/2006/relationships/tags" Target="../tags/tag1601.xml"/><Relationship Id="rId2" Type="http://schemas.openxmlformats.org/officeDocument/2006/relationships/tags" Target="../tags/tag1600.xml"/><Relationship Id="rId11" Type="http://schemas.openxmlformats.org/officeDocument/2006/relationships/tags" Target="../tags/tag1609.xml"/><Relationship Id="rId10" Type="http://schemas.openxmlformats.org/officeDocument/2006/relationships/tags" Target="../tags/tag1608.xml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9" Type="http://schemas.openxmlformats.org/officeDocument/2006/relationships/tags" Target="../tags/tag1617.xml"/><Relationship Id="rId8" Type="http://schemas.openxmlformats.org/officeDocument/2006/relationships/tags" Target="../tags/tag1616.xml"/><Relationship Id="rId7" Type="http://schemas.openxmlformats.org/officeDocument/2006/relationships/tags" Target="../tags/tag1615.xml"/><Relationship Id="rId6" Type="http://schemas.openxmlformats.org/officeDocument/2006/relationships/tags" Target="../tags/tag1614.xml"/><Relationship Id="rId5" Type="http://schemas.openxmlformats.org/officeDocument/2006/relationships/tags" Target="../tags/tag1613.xml"/><Relationship Id="rId4" Type="http://schemas.openxmlformats.org/officeDocument/2006/relationships/tags" Target="../tags/tag1612.xml"/><Relationship Id="rId3" Type="http://schemas.openxmlformats.org/officeDocument/2006/relationships/tags" Target="../tags/tag1611.xml"/><Relationship Id="rId2" Type="http://schemas.openxmlformats.org/officeDocument/2006/relationships/tags" Target="../tags/tag1610.xml"/><Relationship Id="rId11" Type="http://schemas.openxmlformats.org/officeDocument/2006/relationships/tags" Target="../tags/tag1619.xml"/><Relationship Id="rId10" Type="http://schemas.openxmlformats.org/officeDocument/2006/relationships/tags" Target="../tags/tag1618.xml"/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9" Type="http://schemas.openxmlformats.org/officeDocument/2006/relationships/tags" Target="../tags/tag1627.xml"/><Relationship Id="rId8" Type="http://schemas.openxmlformats.org/officeDocument/2006/relationships/tags" Target="../tags/tag1626.xml"/><Relationship Id="rId7" Type="http://schemas.openxmlformats.org/officeDocument/2006/relationships/tags" Target="../tags/tag1625.xml"/><Relationship Id="rId6" Type="http://schemas.openxmlformats.org/officeDocument/2006/relationships/tags" Target="../tags/tag1624.xml"/><Relationship Id="rId5" Type="http://schemas.openxmlformats.org/officeDocument/2006/relationships/tags" Target="../tags/tag1623.xml"/><Relationship Id="rId4" Type="http://schemas.openxmlformats.org/officeDocument/2006/relationships/tags" Target="../tags/tag1622.xml"/><Relationship Id="rId3" Type="http://schemas.openxmlformats.org/officeDocument/2006/relationships/tags" Target="../tags/tag1621.xml"/><Relationship Id="rId2" Type="http://schemas.openxmlformats.org/officeDocument/2006/relationships/tags" Target="../tags/tag1620.xml"/><Relationship Id="rId13" Type="http://schemas.openxmlformats.org/officeDocument/2006/relationships/tags" Target="../tags/tag1631.xml"/><Relationship Id="rId12" Type="http://schemas.openxmlformats.org/officeDocument/2006/relationships/tags" Target="../tags/tag1630.xml"/><Relationship Id="rId11" Type="http://schemas.openxmlformats.org/officeDocument/2006/relationships/tags" Target="../tags/tag1629.xml"/><Relationship Id="rId10" Type="http://schemas.openxmlformats.org/officeDocument/2006/relationships/tags" Target="../tags/tag1628.xml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9" Type="http://schemas.openxmlformats.org/officeDocument/2006/relationships/tags" Target="../tags/tag1639.xml"/><Relationship Id="rId8" Type="http://schemas.openxmlformats.org/officeDocument/2006/relationships/tags" Target="../tags/tag1638.xml"/><Relationship Id="rId7" Type="http://schemas.openxmlformats.org/officeDocument/2006/relationships/tags" Target="../tags/tag1637.xml"/><Relationship Id="rId6" Type="http://schemas.openxmlformats.org/officeDocument/2006/relationships/tags" Target="../tags/tag1636.xml"/><Relationship Id="rId5" Type="http://schemas.openxmlformats.org/officeDocument/2006/relationships/tags" Target="../tags/tag1635.xml"/><Relationship Id="rId4" Type="http://schemas.openxmlformats.org/officeDocument/2006/relationships/tags" Target="../tags/tag1634.xml"/><Relationship Id="rId3" Type="http://schemas.openxmlformats.org/officeDocument/2006/relationships/tags" Target="../tags/tag1633.xml"/><Relationship Id="rId2" Type="http://schemas.openxmlformats.org/officeDocument/2006/relationships/tags" Target="../tags/tag1632.xml"/><Relationship Id="rId17" Type="http://schemas.openxmlformats.org/officeDocument/2006/relationships/tags" Target="../tags/tag1647.xml"/><Relationship Id="rId16" Type="http://schemas.openxmlformats.org/officeDocument/2006/relationships/tags" Target="../tags/tag1646.xml"/><Relationship Id="rId15" Type="http://schemas.openxmlformats.org/officeDocument/2006/relationships/tags" Target="../tags/tag1645.xml"/><Relationship Id="rId14" Type="http://schemas.openxmlformats.org/officeDocument/2006/relationships/tags" Target="../tags/tag1644.xml"/><Relationship Id="rId13" Type="http://schemas.openxmlformats.org/officeDocument/2006/relationships/tags" Target="../tags/tag1643.xml"/><Relationship Id="rId12" Type="http://schemas.openxmlformats.org/officeDocument/2006/relationships/tags" Target="../tags/tag1642.xml"/><Relationship Id="rId11" Type="http://schemas.openxmlformats.org/officeDocument/2006/relationships/tags" Target="../tags/tag1641.xml"/><Relationship Id="rId10" Type="http://schemas.openxmlformats.org/officeDocument/2006/relationships/tags" Target="../tags/tag1640.xml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9" Type="http://schemas.openxmlformats.org/officeDocument/2006/relationships/tags" Target="../tags/tag1655.xml"/><Relationship Id="rId8" Type="http://schemas.openxmlformats.org/officeDocument/2006/relationships/tags" Target="../tags/tag1654.xml"/><Relationship Id="rId7" Type="http://schemas.openxmlformats.org/officeDocument/2006/relationships/tags" Target="../tags/tag1653.xml"/><Relationship Id="rId6" Type="http://schemas.openxmlformats.org/officeDocument/2006/relationships/tags" Target="../tags/tag1652.xml"/><Relationship Id="rId5" Type="http://schemas.openxmlformats.org/officeDocument/2006/relationships/tags" Target="../tags/tag1651.xml"/><Relationship Id="rId4" Type="http://schemas.openxmlformats.org/officeDocument/2006/relationships/tags" Target="../tags/tag1650.xml"/><Relationship Id="rId3" Type="http://schemas.openxmlformats.org/officeDocument/2006/relationships/tags" Target="../tags/tag1649.xml"/><Relationship Id="rId2" Type="http://schemas.openxmlformats.org/officeDocument/2006/relationships/tags" Target="../tags/tag1648.xml"/><Relationship Id="rId12" Type="http://schemas.openxmlformats.org/officeDocument/2006/relationships/tags" Target="../tags/tag1658.xml"/><Relationship Id="rId11" Type="http://schemas.openxmlformats.org/officeDocument/2006/relationships/tags" Target="../tags/tag1657.xml"/><Relationship Id="rId10" Type="http://schemas.openxmlformats.org/officeDocument/2006/relationships/tags" Target="../tags/tag1656.xml"/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9" Type="http://schemas.openxmlformats.org/officeDocument/2006/relationships/tags" Target="../tags/tag1666.xml"/><Relationship Id="rId8" Type="http://schemas.openxmlformats.org/officeDocument/2006/relationships/tags" Target="../tags/tag1665.xml"/><Relationship Id="rId7" Type="http://schemas.openxmlformats.org/officeDocument/2006/relationships/tags" Target="../tags/tag1664.xml"/><Relationship Id="rId6" Type="http://schemas.openxmlformats.org/officeDocument/2006/relationships/tags" Target="../tags/tag1663.xml"/><Relationship Id="rId5" Type="http://schemas.openxmlformats.org/officeDocument/2006/relationships/tags" Target="../tags/tag1662.xml"/><Relationship Id="rId4" Type="http://schemas.openxmlformats.org/officeDocument/2006/relationships/tags" Target="../tags/tag1661.xml"/><Relationship Id="rId3" Type="http://schemas.openxmlformats.org/officeDocument/2006/relationships/tags" Target="../tags/tag1660.xml"/><Relationship Id="rId2" Type="http://schemas.openxmlformats.org/officeDocument/2006/relationships/tags" Target="../tags/tag1659.xml"/><Relationship Id="rId12" Type="http://schemas.openxmlformats.org/officeDocument/2006/relationships/tags" Target="../tags/tag1669.xml"/><Relationship Id="rId11" Type="http://schemas.openxmlformats.org/officeDocument/2006/relationships/tags" Target="../tags/tag1668.xml"/><Relationship Id="rId10" Type="http://schemas.openxmlformats.org/officeDocument/2006/relationships/tags" Target="../tags/tag1667.xml"/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9" Type="http://schemas.openxmlformats.org/officeDocument/2006/relationships/tags" Target="../tags/tag1677.xml"/><Relationship Id="rId8" Type="http://schemas.openxmlformats.org/officeDocument/2006/relationships/tags" Target="../tags/tag1676.xml"/><Relationship Id="rId7" Type="http://schemas.openxmlformats.org/officeDocument/2006/relationships/tags" Target="../tags/tag1675.xml"/><Relationship Id="rId6" Type="http://schemas.openxmlformats.org/officeDocument/2006/relationships/tags" Target="../tags/tag1674.xml"/><Relationship Id="rId5" Type="http://schemas.openxmlformats.org/officeDocument/2006/relationships/tags" Target="../tags/tag1673.xml"/><Relationship Id="rId4" Type="http://schemas.openxmlformats.org/officeDocument/2006/relationships/tags" Target="../tags/tag1672.xml"/><Relationship Id="rId3" Type="http://schemas.openxmlformats.org/officeDocument/2006/relationships/tags" Target="../tags/tag1671.xml"/><Relationship Id="rId2" Type="http://schemas.openxmlformats.org/officeDocument/2006/relationships/tags" Target="../tags/tag1670.xml"/><Relationship Id="rId13" Type="http://schemas.openxmlformats.org/officeDocument/2006/relationships/tags" Target="../tags/tag1681.xml"/><Relationship Id="rId12" Type="http://schemas.openxmlformats.org/officeDocument/2006/relationships/tags" Target="../tags/tag1680.xml"/><Relationship Id="rId11" Type="http://schemas.openxmlformats.org/officeDocument/2006/relationships/tags" Target="../tags/tag1679.xml"/><Relationship Id="rId10" Type="http://schemas.openxmlformats.org/officeDocument/2006/relationships/tags" Target="../tags/tag1678.xml"/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9" Type="http://schemas.openxmlformats.org/officeDocument/2006/relationships/tags" Target="../tags/tag1689.xml"/><Relationship Id="rId8" Type="http://schemas.openxmlformats.org/officeDocument/2006/relationships/tags" Target="../tags/tag1688.xml"/><Relationship Id="rId7" Type="http://schemas.openxmlformats.org/officeDocument/2006/relationships/tags" Target="../tags/tag1687.xml"/><Relationship Id="rId6" Type="http://schemas.openxmlformats.org/officeDocument/2006/relationships/tags" Target="../tags/tag1686.xml"/><Relationship Id="rId5" Type="http://schemas.openxmlformats.org/officeDocument/2006/relationships/tags" Target="../tags/tag1685.xml"/><Relationship Id="rId4" Type="http://schemas.openxmlformats.org/officeDocument/2006/relationships/tags" Target="../tags/tag1684.xml"/><Relationship Id="rId3" Type="http://schemas.openxmlformats.org/officeDocument/2006/relationships/tags" Target="../tags/tag1683.xml"/><Relationship Id="rId2" Type="http://schemas.openxmlformats.org/officeDocument/2006/relationships/tags" Target="../tags/tag1682.xml"/><Relationship Id="rId10" Type="http://schemas.openxmlformats.org/officeDocument/2006/relationships/tags" Target="../tags/tag1690.xml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9" Type="http://schemas.openxmlformats.org/officeDocument/2006/relationships/tags" Target="../tags/tag1698.xml"/><Relationship Id="rId8" Type="http://schemas.openxmlformats.org/officeDocument/2006/relationships/tags" Target="../tags/tag1697.xml"/><Relationship Id="rId7" Type="http://schemas.openxmlformats.org/officeDocument/2006/relationships/tags" Target="../tags/tag1696.xml"/><Relationship Id="rId6" Type="http://schemas.openxmlformats.org/officeDocument/2006/relationships/tags" Target="../tags/tag1695.xml"/><Relationship Id="rId5" Type="http://schemas.openxmlformats.org/officeDocument/2006/relationships/tags" Target="../tags/tag1694.xml"/><Relationship Id="rId4" Type="http://schemas.openxmlformats.org/officeDocument/2006/relationships/tags" Target="../tags/tag1693.xml"/><Relationship Id="rId3" Type="http://schemas.openxmlformats.org/officeDocument/2006/relationships/tags" Target="../tags/tag1692.xml"/><Relationship Id="rId2" Type="http://schemas.openxmlformats.org/officeDocument/2006/relationships/tags" Target="../tags/tag1691.xml"/><Relationship Id="rId13" Type="http://schemas.openxmlformats.org/officeDocument/2006/relationships/tags" Target="../tags/tag1702.xml"/><Relationship Id="rId12" Type="http://schemas.openxmlformats.org/officeDocument/2006/relationships/tags" Target="../tags/tag1701.xml"/><Relationship Id="rId11" Type="http://schemas.openxmlformats.org/officeDocument/2006/relationships/tags" Target="../tags/tag1700.xml"/><Relationship Id="rId10" Type="http://schemas.openxmlformats.org/officeDocument/2006/relationships/tags" Target="../tags/tag1699.xml"/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9" Type="http://schemas.openxmlformats.org/officeDocument/2006/relationships/tags" Target="../tags/tag1710.xml"/><Relationship Id="rId8" Type="http://schemas.openxmlformats.org/officeDocument/2006/relationships/tags" Target="../tags/tag1709.xml"/><Relationship Id="rId7" Type="http://schemas.openxmlformats.org/officeDocument/2006/relationships/tags" Target="../tags/tag1708.xml"/><Relationship Id="rId6" Type="http://schemas.openxmlformats.org/officeDocument/2006/relationships/tags" Target="../tags/tag1707.xml"/><Relationship Id="rId5" Type="http://schemas.openxmlformats.org/officeDocument/2006/relationships/tags" Target="../tags/tag1706.xml"/><Relationship Id="rId4" Type="http://schemas.openxmlformats.org/officeDocument/2006/relationships/tags" Target="../tags/tag1705.xml"/><Relationship Id="rId3" Type="http://schemas.openxmlformats.org/officeDocument/2006/relationships/tags" Target="../tags/tag1704.xml"/><Relationship Id="rId2" Type="http://schemas.openxmlformats.org/officeDocument/2006/relationships/tags" Target="../tags/tag1703.xml"/><Relationship Id="rId12" Type="http://schemas.openxmlformats.org/officeDocument/2006/relationships/tags" Target="../tags/tag1713.xml"/><Relationship Id="rId11" Type="http://schemas.openxmlformats.org/officeDocument/2006/relationships/tags" Target="../tags/tag1712.xml"/><Relationship Id="rId10" Type="http://schemas.openxmlformats.org/officeDocument/2006/relationships/tags" Target="../tags/tag1711.xml"/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9" Type="http://schemas.openxmlformats.org/officeDocument/2006/relationships/tags" Target="../tags/tag1721.xml"/><Relationship Id="rId8" Type="http://schemas.openxmlformats.org/officeDocument/2006/relationships/tags" Target="../tags/tag1720.xml"/><Relationship Id="rId7" Type="http://schemas.openxmlformats.org/officeDocument/2006/relationships/tags" Target="../tags/tag1719.xml"/><Relationship Id="rId6" Type="http://schemas.openxmlformats.org/officeDocument/2006/relationships/tags" Target="../tags/tag1718.xml"/><Relationship Id="rId5" Type="http://schemas.openxmlformats.org/officeDocument/2006/relationships/tags" Target="../tags/tag1717.xml"/><Relationship Id="rId4" Type="http://schemas.openxmlformats.org/officeDocument/2006/relationships/tags" Target="../tags/tag1716.xml"/><Relationship Id="rId3" Type="http://schemas.openxmlformats.org/officeDocument/2006/relationships/tags" Target="../tags/tag1715.xml"/><Relationship Id="rId2" Type="http://schemas.openxmlformats.org/officeDocument/2006/relationships/tags" Target="../tags/tag1714.xml"/><Relationship Id="rId13" Type="http://schemas.openxmlformats.org/officeDocument/2006/relationships/tags" Target="../tags/tag1725.xml"/><Relationship Id="rId12" Type="http://schemas.openxmlformats.org/officeDocument/2006/relationships/tags" Target="../tags/tag1724.xml"/><Relationship Id="rId11" Type="http://schemas.openxmlformats.org/officeDocument/2006/relationships/tags" Target="../tags/tag1723.xml"/><Relationship Id="rId10" Type="http://schemas.openxmlformats.org/officeDocument/2006/relationships/tags" Target="../tags/tag1722.xml"/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9" Type="http://schemas.openxmlformats.org/officeDocument/2006/relationships/tags" Target="../tags/tag1733.xml"/><Relationship Id="rId8" Type="http://schemas.openxmlformats.org/officeDocument/2006/relationships/tags" Target="../tags/tag1732.xml"/><Relationship Id="rId7" Type="http://schemas.openxmlformats.org/officeDocument/2006/relationships/tags" Target="../tags/tag1731.xml"/><Relationship Id="rId6" Type="http://schemas.openxmlformats.org/officeDocument/2006/relationships/tags" Target="../tags/tag1730.xml"/><Relationship Id="rId5" Type="http://schemas.openxmlformats.org/officeDocument/2006/relationships/tags" Target="../tags/tag1729.xml"/><Relationship Id="rId4" Type="http://schemas.openxmlformats.org/officeDocument/2006/relationships/tags" Target="../tags/tag1728.xml"/><Relationship Id="rId3" Type="http://schemas.openxmlformats.org/officeDocument/2006/relationships/tags" Target="../tags/tag1727.xml"/><Relationship Id="rId2" Type="http://schemas.openxmlformats.org/officeDocument/2006/relationships/tags" Target="../tags/tag1726.xml"/><Relationship Id="rId13" Type="http://schemas.openxmlformats.org/officeDocument/2006/relationships/tags" Target="../tags/tag1737.xml"/><Relationship Id="rId12" Type="http://schemas.openxmlformats.org/officeDocument/2006/relationships/tags" Target="../tags/tag1736.xml"/><Relationship Id="rId11" Type="http://schemas.openxmlformats.org/officeDocument/2006/relationships/tags" Target="../tags/tag1735.xml"/><Relationship Id="rId10" Type="http://schemas.openxmlformats.org/officeDocument/2006/relationships/tags" Target="../tags/tag1734.xml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9" Type="http://schemas.openxmlformats.org/officeDocument/2006/relationships/tags" Target="../tags/tag1745.xml"/><Relationship Id="rId8" Type="http://schemas.openxmlformats.org/officeDocument/2006/relationships/tags" Target="../tags/tag1744.xml"/><Relationship Id="rId7" Type="http://schemas.openxmlformats.org/officeDocument/2006/relationships/tags" Target="../tags/tag1743.xml"/><Relationship Id="rId6" Type="http://schemas.openxmlformats.org/officeDocument/2006/relationships/tags" Target="../tags/tag1742.xml"/><Relationship Id="rId5" Type="http://schemas.openxmlformats.org/officeDocument/2006/relationships/tags" Target="../tags/tag1741.xml"/><Relationship Id="rId4" Type="http://schemas.openxmlformats.org/officeDocument/2006/relationships/tags" Target="../tags/tag1740.xml"/><Relationship Id="rId3" Type="http://schemas.openxmlformats.org/officeDocument/2006/relationships/tags" Target="../tags/tag1739.xml"/><Relationship Id="rId2" Type="http://schemas.openxmlformats.org/officeDocument/2006/relationships/tags" Target="../tags/tag1738.xml"/><Relationship Id="rId12" Type="http://schemas.openxmlformats.org/officeDocument/2006/relationships/tags" Target="../tags/tag1748.xml"/><Relationship Id="rId11" Type="http://schemas.openxmlformats.org/officeDocument/2006/relationships/tags" Target="../tags/tag1747.xml"/><Relationship Id="rId10" Type="http://schemas.openxmlformats.org/officeDocument/2006/relationships/tags" Target="../tags/tag1746.xml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9" Type="http://schemas.openxmlformats.org/officeDocument/2006/relationships/tags" Target="../tags/tag1756.xml"/><Relationship Id="rId8" Type="http://schemas.openxmlformats.org/officeDocument/2006/relationships/tags" Target="../tags/tag1755.xml"/><Relationship Id="rId7" Type="http://schemas.openxmlformats.org/officeDocument/2006/relationships/tags" Target="../tags/tag1754.xml"/><Relationship Id="rId6" Type="http://schemas.openxmlformats.org/officeDocument/2006/relationships/tags" Target="../tags/tag1753.xml"/><Relationship Id="rId5" Type="http://schemas.openxmlformats.org/officeDocument/2006/relationships/tags" Target="../tags/tag1752.xml"/><Relationship Id="rId4" Type="http://schemas.openxmlformats.org/officeDocument/2006/relationships/tags" Target="../tags/tag1751.xml"/><Relationship Id="rId3" Type="http://schemas.openxmlformats.org/officeDocument/2006/relationships/tags" Target="../tags/tag1750.xml"/><Relationship Id="rId2" Type="http://schemas.openxmlformats.org/officeDocument/2006/relationships/tags" Target="../tags/tag1749.xml"/><Relationship Id="rId12" Type="http://schemas.openxmlformats.org/officeDocument/2006/relationships/tags" Target="../tags/tag1759.xml"/><Relationship Id="rId11" Type="http://schemas.openxmlformats.org/officeDocument/2006/relationships/tags" Target="../tags/tag1758.xml"/><Relationship Id="rId10" Type="http://schemas.openxmlformats.org/officeDocument/2006/relationships/tags" Target="../tags/tag1757.xml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9" Type="http://schemas.openxmlformats.org/officeDocument/2006/relationships/tags" Target="../tags/tag1767.xml"/><Relationship Id="rId8" Type="http://schemas.openxmlformats.org/officeDocument/2006/relationships/tags" Target="../tags/tag1766.xml"/><Relationship Id="rId7" Type="http://schemas.openxmlformats.org/officeDocument/2006/relationships/tags" Target="../tags/tag1765.xml"/><Relationship Id="rId6" Type="http://schemas.openxmlformats.org/officeDocument/2006/relationships/tags" Target="../tags/tag1764.xml"/><Relationship Id="rId5" Type="http://schemas.openxmlformats.org/officeDocument/2006/relationships/tags" Target="../tags/tag1763.xml"/><Relationship Id="rId4" Type="http://schemas.openxmlformats.org/officeDocument/2006/relationships/tags" Target="../tags/tag1762.xml"/><Relationship Id="rId3" Type="http://schemas.openxmlformats.org/officeDocument/2006/relationships/tags" Target="../tags/tag1761.xml"/><Relationship Id="rId21" Type="http://schemas.openxmlformats.org/officeDocument/2006/relationships/tags" Target="../tags/tag1779.xml"/><Relationship Id="rId20" Type="http://schemas.openxmlformats.org/officeDocument/2006/relationships/tags" Target="../tags/tag1778.xml"/><Relationship Id="rId2" Type="http://schemas.openxmlformats.org/officeDocument/2006/relationships/tags" Target="../tags/tag1760.xml"/><Relationship Id="rId19" Type="http://schemas.openxmlformats.org/officeDocument/2006/relationships/tags" Target="../tags/tag1777.xml"/><Relationship Id="rId18" Type="http://schemas.openxmlformats.org/officeDocument/2006/relationships/tags" Target="../tags/tag1776.xml"/><Relationship Id="rId17" Type="http://schemas.openxmlformats.org/officeDocument/2006/relationships/tags" Target="../tags/tag1775.xml"/><Relationship Id="rId16" Type="http://schemas.openxmlformats.org/officeDocument/2006/relationships/tags" Target="../tags/tag1774.xml"/><Relationship Id="rId15" Type="http://schemas.openxmlformats.org/officeDocument/2006/relationships/tags" Target="../tags/tag1773.xml"/><Relationship Id="rId14" Type="http://schemas.openxmlformats.org/officeDocument/2006/relationships/tags" Target="../tags/tag1772.xml"/><Relationship Id="rId13" Type="http://schemas.openxmlformats.org/officeDocument/2006/relationships/tags" Target="../tags/tag1771.xml"/><Relationship Id="rId12" Type="http://schemas.openxmlformats.org/officeDocument/2006/relationships/tags" Target="../tags/tag1770.xml"/><Relationship Id="rId11" Type="http://schemas.openxmlformats.org/officeDocument/2006/relationships/tags" Target="../tags/tag1769.xml"/><Relationship Id="rId10" Type="http://schemas.openxmlformats.org/officeDocument/2006/relationships/tags" Target="../tags/tag1768.xml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9" Type="http://schemas.openxmlformats.org/officeDocument/2006/relationships/tags" Target="../tags/tag1796.xml"/><Relationship Id="rId8" Type="http://schemas.openxmlformats.org/officeDocument/2006/relationships/tags" Target="../tags/tag1795.xml"/><Relationship Id="rId7" Type="http://schemas.openxmlformats.org/officeDocument/2006/relationships/tags" Target="../tags/tag1794.xml"/><Relationship Id="rId6" Type="http://schemas.openxmlformats.org/officeDocument/2006/relationships/tags" Target="../tags/tag1793.xml"/><Relationship Id="rId5" Type="http://schemas.openxmlformats.org/officeDocument/2006/relationships/tags" Target="../tags/tag1792.xml"/><Relationship Id="rId4" Type="http://schemas.openxmlformats.org/officeDocument/2006/relationships/tags" Target="../tags/tag1791.xml"/><Relationship Id="rId3" Type="http://schemas.openxmlformats.org/officeDocument/2006/relationships/tags" Target="../tags/tag1790.xml"/><Relationship Id="rId2" Type="http://schemas.openxmlformats.org/officeDocument/2006/relationships/tags" Target="../tags/tag1789.xml"/><Relationship Id="rId10" Type="http://schemas.openxmlformats.org/officeDocument/2006/relationships/tags" Target="../tags/tag1797.xml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9" Type="http://schemas.openxmlformats.org/officeDocument/2006/relationships/tags" Target="../tags/tag1805.xml"/><Relationship Id="rId8" Type="http://schemas.openxmlformats.org/officeDocument/2006/relationships/tags" Target="../tags/tag1804.xml"/><Relationship Id="rId7" Type="http://schemas.openxmlformats.org/officeDocument/2006/relationships/tags" Target="../tags/tag1803.xml"/><Relationship Id="rId6" Type="http://schemas.openxmlformats.org/officeDocument/2006/relationships/tags" Target="../tags/tag1802.xml"/><Relationship Id="rId5" Type="http://schemas.openxmlformats.org/officeDocument/2006/relationships/tags" Target="../tags/tag1801.xml"/><Relationship Id="rId4" Type="http://schemas.openxmlformats.org/officeDocument/2006/relationships/tags" Target="../tags/tag1800.xml"/><Relationship Id="rId3" Type="http://schemas.openxmlformats.org/officeDocument/2006/relationships/tags" Target="../tags/tag1799.xml"/><Relationship Id="rId2" Type="http://schemas.openxmlformats.org/officeDocument/2006/relationships/tags" Target="../tags/tag1798.xml"/><Relationship Id="rId11" Type="http://schemas.openxmlformats.org/officeDocument/2006/relationships/tags" Target="../tags/tag1807.xml"/><Relationship Id="rId10" Type="http://schemas.openxmlformats.org/officeDocument/2006/relationships/tags" Target="../tags/tag1806.xml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9" Type="http://schemas.openxmlformats.org/officeDocument/2006/relationships/tags" Target="../tags/tag1815.xml"/><Relationship Id="rId8" Type="http://schemas.openxmlformats.org/officeDocument/2006/relationships/tags" Target="../tags/tag1814.xml"/><Relationship Id="rId7" Type="http://schemas.openxmlformats.org/officeDocument/2006/relationships/tags" Target="../tags/tag1813.xml"/><Relationship Id="rId6" Type="http://schemas.openxmlformats.org/officeDocument/2006/relationships/tags" Target="../tags/tag1812.xml"/><Relationship Id="rId5" Type="http://schemas.openxmlformats.org/officeDocument/2006/relationships/tags" Target="../tags/tag1811.xml"/><Relationship Id="rId4" Type="http://schemas.openxmlformats.org/officeDocument/2006/relationships/tags" Target="../tags/tag1810.xml"/><Relationship Id="rId3" Type="http://schemas.openxmlformats.org/officeDocument/2006/relationships/tags" Target="../tags/tag1809.xml"/><Relationship Id="rId2" Type="http://schemas.openxmlformats.org/officeDocument/2006/relationships/tags" Target="../tags/tag1808.xml"/><Relationship Id="rId11" Type="http://schemas.openxmlformats.org/officeDocument/2006/relationships/tags" Target="../tags/tag1817.xml"/><Relationship Id="rId10" Type="http://schemas.openxmlformats.org/officeDocument/2006/relationships/tags" Target="../tags/tag1816.xml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9" Type="http://schemas.openxmlformats.org/officeDocument/2006/relationships/tags" Target="../tags/tag1825.xml"/><Relationship Id="rId8" Type="http://schemas.openxmlformats.org/officeDocument/2006/relationships/tags" Target="../tags/tag1824.xml"/><Relationship Id="rId7" Type="http://schemas.openxmlformats.org/officeDocument/2006/relationships/tags" Target="../tags/tag1823.xml"/><Relationship Id="rId6" Type="http://schemas.openxmlformats.org/officeDocument/2006/relationships/tags" Target="../tags/tag1822.xml"/><Relationship Id="rId5" Type="http://schemas.openxmlformats.org/officeDocument/2006/relationships/tags" Target="../tags/tag1821.xml"/><Relationship Id="rId4" Type="http://schemas.openxmlformats.org/officeDocument/2006/relationships/tags" Target="../tags/tag1820.xml"/><Relationship Id="rId3" Type="http://schemas.openxmlformats.org/officeDocument/2006/relationships/tags" Target="../tags/tag1819.xml"/><Relationship Id="rId2" Type="http://schemas.openxmlformats.org/officeDocument/2006/relationships/tags" Target="../tags/tag1818.xml"/><Relationship Id="rId13" Type="http://schemas.openxmlformats.org/officeDocument/2006/relationships/tags" Target="../tags/tag1829.xml"/><Relationship Id="rId12" Type="http://schemas.openxmlformats.org/officeDocument/2006/relationships/tags" Target="../tags/tag1828.xml"/><Relationship Id="rId11" Type="http://schemas.openxmlformats.org/officeDocument/2006/relationships/tags" Target="../tags/tag1827.xml"/><Relationship Id="rId10" Type="http://schemas.openxmlformats.org/officeDocument/2006/relationships/tags" Target="../tags/tag1826.xml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9" Type="http://schemas.openxmlformats.org/officeDocument/2006/relationships/tags" Target="../tags/tag1837.xml"/><Relationship Id="rId8" Type="http://schemas.openxmlformats.org/officeDocument/2006/relationships/tags" Target="../tags/tag1836.xml"/><Relationship Id="rId7" Type="http://schemas.openxmlformats.org/officeDocument/2006/relationships/tags" Target="../tags/tag1835.xml"/><Relationship Id="rId6" Type="http://schemas.openxmlformats.org/officeDocument/2006/relationships/tags" Target="../tags/tag1834.xml"/><Relationship Id="rId5" Type="http://schemas.openxmlformats.org/officeDocument/2006/relationships/tags" Target="../tags/tag1833.xml"/><Relationship Id="rId4" Type="http://schemas.openxmlformats.org/officeDocument/2006/relationships/tags" Target="../tags/tag1832.xml"/><Relationship Id="rId3" Type="http://schemas.openxmlformats.org/officeDocument/2006/relationships/tags" Target="../tags/tag1831.xml"/><Relationship Id="rId2" Type="http://schemas.openxmlformats.org/officeDocument/2006/relationships/tags" Target="../tags/tag1830.xml"/><Relationship Id="rId17" Type="http://schemas.openxmlformats.org/officeDocument/2006/relationships/tags" Target="../tags/tag1845.xml"/><Relationship Id="rId16" Type="http://schemas.openxmlformats.org/officeDocument/2006/relationships/tags" Target="../tags/tag1844.xml"/><Relationship Id="rId15" Type="http://schemas.openxmlformats.org/officeDocument/2006/relationships/tags" Target="../tags/tag1843.xml"/><Relationship Id="rId14" Type="http://schemas.openxmlformats.org/officeDocument/2006/relationships/tags" Target="../tags/tag1842.xml"/><Relationship Id="rId13" Type="http://schemas.openxmlformats.org/officeDocument/2006/relationships/tags" Target="../tags/tag1841.xml"/><Relationship Id="rId12" Type="http://schemas.openxmlformats.org/officeDocument/2006/relationships/tags" Target="../tags/tag1840.xml"/><Relationship Id="rId11" Type="http://schemas.openxmlformats.org/officeDocument/2006/relationships/tags" Target="../tags/tag1839.xml"/><Relationship Id="rId10" Type="http://schemas.openxmlformats.org/officeDocument/2006/relationships/tags" Target="../tags/tag1838.xml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9" Type="http://schemas.openxmlformats.org/officeDocument/2006/relationships/tags" Target="../tags/tag1853.xml"/><Relationship Id="rId8" Type="http://schemas.openxmlformats.org/officeDocument/2006/relationships/tags" Target="../tags/tag1852.xml"/><Relationship Id="rId7" Type="http://schemas.openxmlformats.org/officeDocument/2006/relationships/tags" Target="../tags/tag1851.xml"/><Relationship Id="rId6" Type="http://schemas.openxmlformats.org/officeDocument/2006/relationships/tags" Target="../tags/tag1850.xml"/><Relationship Id="rId5" Type="http://schemas.openxmlformats.org/officeDocument/2006/relationships/tags" Target="../tags/tag1849.xml"/><Relationship Id="rId4" Type="http://schemas.openxmlformats.org/officeDocument/2006/relationships/tags" Target="../tags/tag1848.xml"/><Relationship Id="rId3" Type="http://schemas.openxmlformats.org/officeDocument/2006/relationships/tags" Target="../tags/tag1847.xml"/><Relationship Id="rId2" Type="http://schemas.openxmlformats.org/officeDocument/2006/relationships/tags" Target="../tags/tag1846.xml"/><Relationship Id="rId12" Type="http://schemas.openxmlformats.org/officeDocument/2006/relationships/tags" Target="../tags/tag1856.xml"/><Relationship Id="rId11" Type="http://schemas.openxmlformats.org/officeDocument/2006/relationships/tags" Target="../tags/tag1855.xml"/><Relationship Id="rId10" Type="http://schemas.openxmlformats.org/officeDocument/2006/relationships/tags" Target="../tags/tag1854.xml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9" Type="http://schemas.openxmlformats.org/officeDocument/2006/relationships/tags" Target="../tags/tag1864.xml"/><Relationship Id="rId8" Type="http://schemas.openxmlformats.org/officeDocument/2006/relationships/tags" Target="../tags/tag1863.xml"/><Relationship Id="rId7" Type="http://schemas.openxmlformats.org/officeDocument/2006/relationships/tags" Target="../tags/tag1862.xml"/><Relationship Id="rId6" Type="http://schemas.openxmlformats.org/officeDocument/2006/relationships/tags" Target="../tags/tag1861.xml"/><Relationship Id="rId5" Type="http://schemas.openxmlformats.org/officeDocument/2006/relationships/tags" Target="../tags/tag1860.xml"/><Relationship Id="rId4" Type="http://schemas.openxmlformats.org/officeDocument/2006/relationships/tags" Target="../tags/tag1859.xml"/><Relationship Id="rId3" Type="http://schemas.openxmlformats.org/officeDocument/2006/relationships/tags" Target="../tags/tag1858.xml"/><Relationship Id="rId2" Type="http://schemas.openxmlformats.org/officeDocument/2006/relationships/tags" Target="../tags/tag1857.xml"/><Relationship Id="rId12" Type="http://schemas.openxmlformats.org/officeDocument/2006/relationships/tags" Target="../tags/tag1867.xml"/><Relationship Id="rId11" Type="http://schemas.openxmlformats.org/officeDocument/2006/relationships/tags" Target="../tags/tag1866.xml"/><Relationship Id="rId10" Type="http://schemas.openxmlformats.org/officeDocument/2006/relationships/tags" Target="../tags/tag1865.xml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9" Type="http://schemas.openxmlformats.org/officeDocument/2006/relationships/tags" Target="../tags/tag1875.xml"/><Relationship Id="rId8" Type="http://schemas.openxmlformats.org/officeDocument/2006/relationships/tags" Target="../tags/tag1874.xml"/><Relationship Id="rId7" Type="http://schemas.openxmlformats.org/officeDocument/2006/relationships/tags" Target="../tags/tag1873.xml"/><Relationship Id="rId6" Type="http://schemas.openxmlformats.org/officeDocument/2006/relationships/tags" Target="../tags/tag1872.xml"/><Relationship Id="rId5" Type="http://schemas.openxmlformats.org/officeDocument/2006/relationships/tags" Target="../tags/tag1871.xml"/><Relationship Id="rId4" Type="http://schemas.openxmlformats.org/officeDocument/2006/relationships/tags" Target="../tags/tag1870.xml"/><Relationship Id="rId3" Type="http://schemas.openxmlformats.org/officeDocument/2006/relationships/tags" Target="../tags/tag1869.xml"/><Relationship Id="rId2" Type="http://schemas.openxmlformats.org/officeDocument/2006/relationships/tags" Target="../tags/tag1868.xml"/><Relationship Id="rId13" Type="http://schemas.openxmlformats.org/officeDocument/2006/relationships/tags" Target="../tags/tag1879.xml"/><Relationship Id="rId12" Type="http://schemas.openxmlformats.org/officeDocument/2006/relationships/tags" Target="../tags/tag1878.xml"/><Relationship Id="rId11" Type="http://schemas.openxmlformats.org/officeDocument/2006/relationships/tags" Target="../tags/tag1877.xml"/><Relationship Id="rId10" Type="http://schemas.openxmlformats.org/officeDocument/2006/relationships/tags" Target="../tags/tag1876.xml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9" Type="http://schemas.openxmlformats.org/officeDocument/2006/relationships/tags" Target="../tags/tag1887.xml"/><Relationship Id="rId8" Type="http://schemas.openxmlformats.org/officeDocument/2006/relationships/tags" Target="../tags/tag1886.xml"/><Relationship Id="rId7" Type="http://schemas.openxmlformats.org/officeDocument/2006/relationships/tags" Target="../tags/tag1885.xml"/><Relationship Id="rId6" Type="http://schemas.openxmlformats.org/officeDocument/2006/relationships/tags" Target="../tags/tag1884.xml"/><Relationship Id="rId5" Type="http://schemas.openxmlformats.org/officeDocument/2006/relationships/tags" Target="../tags/tag1883.xml"/><Relationship Id="rId4" Type="http://schemas.openxmlformats.org/officeDocument/2006/relationships/tags" Target="../tags/tag1882.xml"/><Relationship Id="rId3" Type="http://schemas.openxmlformats.org/officeDocument/2006/relationships/tags" Target="../tags/tag1881.xml"/><Relationship Id="rId2" Type="http://schemas.openxmlformats.org/officeDocument/2006/relationships/tags" Target="../tags/tag1880.xml"/><Relationship Id="rId10" Type="http://schemas.openxmlformats.org/officeDocument/2006/relationships/tags" Target="../tags/tag1888.xml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9" Type="http://schemas.openxmlformats.org/officeDocument/2006/relationships/tags" Target="../tags/tag1896.xml"/><Relationship Id="rId8" Type="http://schemas.openxmlformats.org/officeDocument/2006/relationships/tags" Target="../tags/tag1895.xml"/><Relationship Id="rId7" Type="http://schemas.openxmlformats.org/officeDocument/2006/relationships/tags" Target="../tags/tag1894.xml"/><Relationship Id="rId6" Type="http://schemas.openxmlformats.org/officeDocument/2006/relationships/tags" Target="../tags/tag1893.xml"/><Relationship Id="rId5" Type="http://schemas.openxmlformats.org/officeDocument/2006/relationships/tags" Target="../tags/tag1892.xml"/><Relationship Id="rId4" Type="http://schemas.openxmlformats.org/officeDocument/2006/relationships/tags" Target="../tags/tag1891.xml"/><Relationship Id="rId3" Type="http://schemas.openxmlformats.org/officeDocument/2006/relationships/tags" Target="../tags/tag1890.xml"/><Relationship Id="rId2" Type="http://schemas.openxmlformats.org/officeDocument/2006/relationships/tags" Target="../tags/tag1889.xml"/><Relationship Id="rId13" Type="http://schemas.openxmlformats.org/officeDocument/2006/relationships/tags" Target="../tags/tag1900.xml"/><Relationship Id="rId12" Type="http://schemas.openxmlformats.org/officeDocument/2006/relationships/tags" Target="../tags/tag1899.xml"/><Relationship Id="rId11" Type="http://schemas.openxmlformats.org/officeDocument/2006/relationships/tags" Target="../tags/tag1898.xml"/><Relationship Id="rId10" Type="http://schemas.openxmlformats.org/officeDocument/2006/relationships/tags" Target="../tags/tag1897.xml"/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9" Type="http://schemas.openxmlformats.org/officeDocument/2006/relationships/tags" Target="../tags/tag1908.xml"/><Relationship Id="rId8" Type="http://schemas.openxmlformats.org/officeDocument/2006/relationships/tags" Target="../tags/tag1907.xml"/><Relationship Id="rId7" Type="http://schemas.openxmlformats.org/officeDocument/2006/relationships/tags" Target="../tags/tag1906.xml"/><Relationship Id="rId6" Type="http://schemas.openxmlformats.org/officeDocument/2006/relationships/tags" Target="../tags/tag1905.xml"/><Relationship Id="rId5" Type="http://schemas.openxmlformats.org/officeDocument/2006/relationships/tags" Target="../tags/tag1904.xml"/><Relationship Id="rId4" Type="http://schemas.openxmlformats.org/officeDocument/2006/relationships/tags" Target="../tags/tag1903.xml"/><Relationship Id="rId3" Type="http://schemas.openxmlformats.org/officeDocument/2006/relationships/tags" Target="../tags/tag1902.xml"/><Relationship Id="rId2" Type="http://schemas.openxmlformats.org/officeDocument/2006/relationships/tags" Target="../tags/tag1901.xml"/><Relationship Id="rId12" Type="http://schemas.openxmlformats.org/officeDocument/2006/relationships/tags" Target="../tags/tag1911.xml"/><Relationship Id="rId11" Type="http://schemas.openxmlformats.org/officeDocument/2006/relationships/tags" Target="../tags/tag1910.xml"/><Relationship Id="rId10" Type="http://schemas.openxmlformats.org/officeDocument/2006/relationships/tags" Target="../tags/tag1909.xml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9" Type="http://schemas.openxmlformats.org/officeDocument/2006/relationships/tags" Target="../tags/tag1919.xml"/><Relationship Id="rId8" Type="http://schemas.openxmlformats.org/officeDocument/2006/relationships/tags" Target="../tags/tag1918.xml"/><Relationship Id="rId7" Type="http://schemas.openxmlformats.org/officeDocument/2006/relationships/tags" Target="../tags/tag1917.xml"/><Relationship Id="rId6" Type="http://schemas.openxmlformats.org/officeDocument/2006/relationships/tags" Target="../tags/tag1916.xml"/><Relationship Id="rId5" Type="http://schemas.openxmlformats.org/officeDocument/2006/relationships/tags" Target="../tags/tag1915.xml"/><Relationship Id="rId4" Type="http://schemas.openxmlformats.org/officeDocument/2006/relationships/tags" Target="../tags/tag1914.xml"/><Relationship Id="rId3" Type="http://schemas.openxmlformats.org/officeDocument/2006/relationships/tags" Target="../tags/tag1913.xml"/><Relationship Id="rId2" Type="http://schemas.openxmlformats.org/officeDocument/2006/relationships/tags" Target="../tags/tag1912.xml"/><Relationship Id="rId13" Type="http://schemas.openxmlformats.org/officeDocument/2006/relationships/tags" Target="../tags/tag1923.xml"/><Relationship Id="rId12" Type="http://schemas.openxmlformats.org/officeDocument/2006/relationships/tags" Target="../tags/tag1922.xml"/><Relationship Id="rId11" Type="http://schemas.openxmlformats.org/officeDocument/2006/relationships/tags" Target="../tags/tag1921.xml"/><Relationship Id="rId10" Type="http://schemas.openxmlformats.org/officeDocument/2006/relationships/tags" Target="../tags/tag1920.xml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9" Type="http://schemas.openxmlformats.org/officeDocument/2006/relationships/tags" Target="../tags/tag1931.xml"/><Relationship Id="rId8" Type="http://schemas.openxmlformats.org/officeDocument/2006/relationships/tags" Target="../tags/tag1930.xml"/><Relationship Id="rId7" Type="http://schemas.openxmlformats.org/officeDocument/2006/relationships/tags" Target="../tags/tag1929.xml"/><Relationship Id="rId6" Type="http://schemas.openxmlformats.org/officeDocument/2006/relationships/tags" Target="../tags/tag1928.xml"/><Relationship Id="rId5" Type="http://schemas.openxmlformats.org/officeDocument/2006/relationships/tags" Target="../tags/tag1927.xml"/><Relationship Id="rId4" Type="http://schemas.openxmlformats.org/officeDocument/2006/relationships/tags" Target="../tags/tag1926.xml"/><Relationship Id="rId3" Type="http://schemas.openxmlformats.org/officeDocument/2006/relationships/tags" Target="../tags/tag1925.xml"/><Relationship Id="rId2" Type="http://schemas.openxmlformats.org/officeDocument/2006/relationships/tags" Target="../tags/tag1924.xml"/><Relationship Id="rId13" Type="http://schemas.openxmlformats.org/officeDocument/2006/relationships/tags" Target="../tags/tag1935.xml"/><Relationship Id="rId12" Type="http://schemas.openxmlformats.org/officeDocument/2006/relationships/tags" Target="../tags/tag1934.xml"/><Relationship Id="rId11" Type="http://schemas.openxmlformats.org/officeDocument/2006/relationships/tags" Target="../tags/tag1933.xml"/><Relationship Id="rId10" Type="http://schemas.openxmlformats.org/officeDocument/2006/relationships/tags" Target="../tags/tag1932.xml"/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9" Type="http://schemas.openxmlformats.org/officeDocument/2006/relationships/tags" Target="../tags/tag1943.xml"/><Relationship Id="rId8" Type="http://schemas.openxmlformats.org/officeDocument/2006/relationships/tags" Target="../tags/tag1942.xml"/><Relationship Id="rId7" Type="http://schemas.openxmlformats.org/officeDocument/2006/relationships/tags" Target="../tags/tag1941.xml"/><Relationship Id="rId6" Type="http://schemas.openxmlformats.org/officeDocument/2006/relationships/tags" Target="../tags/tag1940.xml"/><Relationship Id="rId5" Type="http://schemas.openxmlformats.org/officeDocument/2006/relationships/tags" Target="../tags/tag1939.xml"/><Relationship Id="rId4" Type="http://schemas.openxmlformats.org/officeDocument/2006/relationships/tags" Target="../tags/tag1938.xml"/><Relationship Id="rId3" Type="http://schemas.openxmlformats.org/officeDocument/2006/relationships/tags" Target="../tags/tag1937.xml"/><Relationship Id="rId2" Type="http://schemas.openxmlformats.org/officeDocument/2006/relationships/tags" Target="../tags/tag1936.xml"/><Relationship Id="rId12" Type="http://schemas.openxmlformats.org/officeDocument/2006/relationships/tags" Target="../tags/tag1946.xml"/><Relationship Id="rId11" Type="http://schemas.openxmlformats.org/officeDocument/2006/relationships/tags" Target="../tags/tag1945.xml"/><Relationship Id="rId10" Type="http://schemas.openxmlformats.org/officeDocument/2006/relationships/tags" Target="../tags/tag1944.xml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9" Type="http://schemas.openxmlformats.org/officeDocument/2006/relationships/tags" Target="../tags/tag1954.xml"/><Relationship Id="rId8" Type="http://schemas.openxmlformats.org/officeDocument/2006/relationships/tags" Target="../tags/tag1953.xml"/><Relationship Id="rId7" Type="http://schemas.openxmlformats.org/officeDocument/2006/relationships/tags" Target="../tags/tag1952.xml"/><Relationship Id="rId6" Type="http://schemas.openxmlformats.org/officeDocument/2006/relationships/tags" Target="../tags/tag1951.xml"/><Relationship Id="rId5" Type="http://schemas.openxmlformats.org/officeDocument/2006/relationships/tags" Target="../tags/tag1950.xml"/><Relationship Id="rId4" Type="http://schemas.openxmlformats.org/officeDocument/2006/relationships/tags" Target="../tags/tag1949.xml"/><Relationship Id="rId3" Type="http://schemas.openxmlformats.org/officeDocument/2006/relationships/tags" Target="../tags/tag1948.xml"/><Relationship Id="rId2" Type="http://schemas.openxmlformats.org/officeDocument/2006/relationships/tags" Target="../tags/tag1947.xml"/><Relationship Id="rId12" Type="http://schemas.openxmlformats.org/officeDocument/2006/relationships/tags" Target="../tags/tag1957.xml"/><Relationship Id="rId11" Type="http://schemas.openxmlformats.org/officeDocument/2006/relationships/tags" Target="../tags/tag1956.xml"/><Relationship Id="rId10" Type="http://schemas.openxmlformats.org/officeDocument/2006/relationships/tags" Target="../tags/tag1955.xml"/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9" Type="http://schemas.openxmlformats.org/officeDocument/2006/relationships/tags" Target="../tags/tag1965.xml"/><Relationship Id="rId8" Type="http://schemas.openxmlformats.org/officeDocument/2006/relationships/tags" Target="../tags/tag1964.xml"/><Relationship Id="rId7" Type="http://schemas.openxmlformats.org/officeDocument/2006/relationships/tags" Target="../tags/tag1963.xml"/><Relationship Id="rId6" Type="http://schemas.openxmlformats.org/officeDocument/2006/relationships/tags" Target="../tags/tag1962.xml"/><Relationship Id="rId5" Type="http://schemas.openxmlformats.org/officeDocument/2006/relationships/tags" Target="../tags/tag1961.xml"/><Relationship Id="rId4" Type="http://schemas.openxmlformats.org/officeDocument/2006/relationships/tags" Target="../tags/tag1960.xml"/><Relationship Id="rId3" Type="http://schemas.openxmlformats.org/officeDocument/2006/relationships/tags" Target="../tags/tag1959.xml"/><Relationship Id="rId21" Type="http://schemas.openxmlformats.org/officeDocument/2006/relationships/tags" Target="../tags/tag1977.xml"/><Relationship Id="rId20" Type="http://schemas.openxmlformats.org/officeDocument/2006/relationships/tags" Target="../tags/tag1976.xml"/><Relationship Id="rId2" Type="http://schemas.openxmlformats.org/officeDocument/2006/relationships/tags" Target="../tags/tag1958.xml"/><Relationship Id="rId19" Type="http://schemas.openxmlformats.org/officeDocument/2006/relationships/tags" Target="../tags/tag1975.xml"/><Relationship Id="rId18" Type="http://schemas.openxmlformats.org/officeDocument/2006/relationships/tags" Target="../tags/tag1974.xml"/><Relationship Id="rId17" Type="http://schemas.openxmlformats.org/officeDocument/2006/relationships/tags" Target="../tags/tag1973.xml"/><Relationship Id="rId16" Type="http://schemas.openxmlformats.org/officeDocument/2006/relationships/tags" Target="../tags/tag1972.xml"/><Relationship Id="rId15" Type="http://schemas.openxmlformats.org/officeDocument/2006/relationships/tags" Target="../tags/tag1971.xml"/><Relationship Id="rId14" Type="http://schemas.openxmlformats.org/officeDocument/2006/relationships/tags" Target="../tags/tag1970.xml"/><Relationship Id="rId13" Type="http://schemas.openxmlformats.org/officeDocument/2006/relationships/tags" Target="../tags/tag1969.xml"/><Relationship Id="rId12" Type="http://schemas.openxmlformats.org/officeDocument/2006/relationships/tags" Target="../tags/tag1968.xml"/><Relationship Id="rId11" Type="http://schemas.openxmlformats.org/officeDocument/2006/relationships/tags" Target="../tags/tag1967.xml"/><Relationship Id="rId10" Type="http://schemas.openxmlformats.org/officeDocument/2006/relationships/tags" Target="../tags/tag1966.xml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9" Type="http://schemas.openxmlformats.org/officeDocument/2006/relationships/tags" Target="../tags/tag1994.xml"/><Relationship Id="rId8" Type="http://schemas.openxmlformats.org/officeDocument/2006/relationships/tags" Target="../tags/tag1993.xml"/><Relationship Id="rId7" Type="http://schemas.openxmlformats.org/officeDocument/2006/relationships/tags" Target="../tags/tag1992.xml"/><Relationship Id="rId6" Type="http://schemas.openxmlformats.org/officeDocument/2006/relationships/tags" Target="../tags/tag1991.xml"/><Relationship Id="rId5" Type="http://schemas.openxmlformats.org/officeDocument/2006/relationships/tags" Target="../tags/tag1990.xml"/><Relationship Id="rId4" Type="http://schemas.openxmlformats.org/officeDocument/2006/relationships/tags" Target="../tags/tag1989.xml"/><Relationship Id="rId3" Type="http://schemas.openxmlformats.org/officeDocument/2006/relationships/tags" Target="../tags/tag1988.xml"/><Relationship Id="rId2" Type="http://schemas.openxmlformats.org/officeDocument/2006/relationships/tags" Target="../tags/tag1987.xml"/><Relationship Id="rId10" Type="http://schemas.openxmlformats.org/officeDocument/2006/relationships/tags" Target="../tags/tag1995.xml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9" Type="http://schemas.openxmlformats.org/officeDocument/2006/relationships/tags" Target="../tags/tag2003.xml"/><Relationship Id="rId8" Type="http://schemas.openxmlformats.org/officeDocument/2006/relationships/tags" Target="../tags/tag2002.xml"/><Relationship Id="rId7" Type="http://schemas.openxmlformats.org/officeDocument/2006/relationships/tags" Target="../tags/tag2001.xml"/><Relationship Id="rId6" Type="http://schemas.openxmlformats.org/officeDocument/2006/relationships/tags" Target="../tags/tag2000.xml"/><Relationship Id="rId5" Type="http://schemas.openxmlformats.org/officeDocument/2006/relationships/tags" Target="../tags/tag1999.xml"/><Relationship Id="rId4" Type="http://schemas.openxmlformats.org/officeDocument/2006/relationships/tags" Target="../tags/tag1998.xml"/><Relationship Id="rId3" Type="http://schemas.openxmlformats.org/officeDocument/2006/relationships/tags" Target="../tags/tag1997.xml"/><Relationship Id="rId2" Type="http://schemas.openxmlformats.org/officeDocument/2006/relationships/tags" Target="../tags/tag1996.xml"/><Relationship Id="rId11" Type="http://schemas.openxmlformats.org/officeDocument/2006/relationships/tags" Target="../tags/tag2005.xml"/><Relationship Id="rId10" Type="http://schemas.openxmlformats.org/officeDocument/2006/relationships/tags" Target="../tags/tag2004.xml"/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9" Type="http://schemas.openxmlformats.org/officeDocument/2006/relationships/tags" Target="../tags/tag2013.xml"/><Relationship Id="rId8" Type="http://schemas.openxmlformats.org/officeDocument/2006/relationships/tags" Target="../tags/tag2012.xml"/><Relationship Id="rId7" Type="http://schemas.openxmlformats.org/officeDocument/2006/relationships/tags" Target="../tags/tag2011.xml"/><Relationship Id="rId6" Type="http://schemas.openxmlformats.org/officeDocument/2006/relationships/tags" Target="../tags/tag2010.xml"/><Relationship Id="rId5" Type="http://schemas.openxmlformats.org/officeDocument/2006/relationships/tags" Target="../tags/tag2009.xml"/><Relationship Id="rId4" Type="http://schemas.openxmlformats.org/officeDocument/2006/relationships/tags" Target="../tags/tag2008.xml"/><Relationship Id="rId3" Type="http://schemas.openxmlformats.org/officeDocument/2006/relationships/tags" Target="../tags/tag2007.xml"/><Relationship Id="rId2" Type="http://schemas.openxmlformats.org/officeDocument/2006/relationships/tags" Target="../tags/tag2006.xml"/><Relationship Id="rId11" Type="http://schemas.openxmlformats.org/officeDocument/2006/relationships/tags" Target="../tags/tag2015.xml"/><Relationship Id="rId10" Type="http://schemas.openxmlformats.org/officeDocument/2006/relationships/tags" Target="../tags/tag2014.xml"/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9" Type="http://schemas.openxmlformats.org/officeDocument/2006/relationships/tags" Target="../tags/tag2023.xml"/><Relationship Id="rId8" Type="http://schemas.openxmlformats.org/officeDocument/2006/relationships/tags" Target="../tags/tag2022.xml"/><Relationship Id="rId7" Type="http://schemas.openxmlformats.org/officeDocument/2006/relationships/tags" Target="../tags/tag2021.xml"/><Relationship Id="rId6" Type="http://schemas.openxmlformats.org/officeDocument/2006/relationships/tags" Target="../tags/tag2020.xml"/><Relationship Id="rId5" Type="http://schemas.openxmlformats.org/officeDocument/2006/relationships/tags" Target="../tags/tag2019.xml"/><Relationship Id="rId4" Type="http://schemas.openxmlformats.org/officeDocument/2006/relationships/tags" Target="../tags/tag2018.xml"/><Relationship Id="rId3" Type="http://schemas.openxmlformats.org/officeDocument/2006/relationships/tags" Target="../tags/tag2017.xml"/><Relationship Id="rId2" Type="http://schemas.openxmlformats.org/officeDocument/2006/relationships/tags" Target="../tags/tag2016.xml"/><Relationship Id="rId13" Type="http://schemas.openxmlformats.org/officeDocument/2006/relationships/tags" Target="../tags/tag2027.xml"/><Relationship Id="rId12" Type="http://schemas.openxmlformats.org/officeDocument/2006/relationships/tags" Target="../tags/tag2026.xml"/><Relationship Id="rId11" Type="http://schemas.openxmlformats.org/officeDocument/2006/relationships/tags" Target="../tags/tag2025.xml"/><Relationship Id="rId10" Type="http://schemas.openxmlformats.org/officeDocument/2006/relationships/tags" Target="../tags/tag2024.xml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9" Type="http://schemas.openxmlformats.org/officeDocument/2006/relationships/tags" Target="../tags/tag2035.xml"/><Relationship Id="rId8" Type="http://schemas.openxmlformats.org/officeDocument/2006/relationships/tags" Target="../tags/tag2034.xml"/><Relationship Id="rId7" Type="http://schemas.openxmlformats.org/officeDocument/2006/relationships/tags" Target="../tags/tag2033.xml"/><Relationship Id="rId6" Type="http://schemas.openxmlformats.org/officeDocument/2006/relationships/tags" Target="../tags/tag2032.xml"/><Relationship Id="rId5" Type="http://schemas.openxmlformats.org/officeDocument/2006/relationships/tags" Target="../tags/tag2031.xml"/><Relationship Id="rId4" Type="http://schemas.openxmlformats.org/officeDocument/2006/relationships/tags" Target="../tags/tag2030.xml"/><Relationship Id="rId3" Type="http://schemas.openxmlformats.org/officeDocument/2006/relationships/tags" Target="../tags/tag2029.xml"/><Relationship Id="rId2" Type="http://schemas.openxmlformats.org/officeDocument/2006/relationships/tags" Target="../tags/tag2028.xml"/><Relationship Id="rId17" Type="http://schemas.openxmlformats.org/officeDocument/2006/relationships/tags" Target="../tags/tag2043.xml"/><Relationship Id="rId16" Type="http://schemas.openxmlformats.org/officeDocument/2006/relationships/tags" Target="../tags/tag2042.xml"/><Relationship Id="rId15" Type="http://schemas.openxmlformats.org/officeDocument/2006/relationships/tags" Target="../tags/tag2041.xml"/><Relationship Id="rId14" Type="http://schemas.openxmlformats.org/officeDocument/2006/relationships/tags" Target="../tags/tag2040.xml"/><Relationship Id="rId13" Type="http://schemas.openxmlformats.org/officeDocument/2006/relationships/tags" Target="../tags/tag2039.xml"/><Relationship Id="rId12" Type="http://schemas.openxmlformats.org/officeDocument/2006/relationships/tags" Target="../tags/tag2038.xml"/><Relationship Id="rId11" Type="http://schemas.openxmlformats.org/officeDocument/2006/relationships/tags" Target="../tags/tag2037.xml"/><Relationship Id="rId10" Type="http://schemas.openxmlformats.org/officeDocument/2006/relationships/tags" Target="../tags/tag2036.xml"/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9" Type="http://schemas.openxmlformats.org/officeDocument/2006/relationships/tags" Target="../tags/tag2051.xml"/><Relationship Id="rId8" Type="http://schemas.openxmlformats.org/officeDocument/2006/relationships/tags" Target="../tags/tag2050.xml"/><Relationship Id="rId7" Type="http://schemas.openxmlformats.org/officeDocument/2006/relationships/tags" Target="../tags/tag2049.xml"/><Relationship Id="rId6" Type="http://schemas.openxmlformats.org/officeDocument/2006/relationships/tags" Target="../tags/tag2048.xml"/><Relationship Id="rId5" Type="http://schemas.openxmlformats.org/officeDocument/2006/relationships/tags" Target="../tags/tag2047.xml"/><Relationship Id="rId4" Type="http://schemas.openxmlformats.org/officeDocument/2006/relationships/tags" Target="../tags/tag2046.xml"/><Relationship Id="rId3" Type="http://schemas.openxmlformats.org/officeDocument/2006/relationships/tags" Target="../tags/tag2045.xml"/><Relationship Id="rId2" Type="http://schemas.openxmlformats.org/officeDocument/2006/relationships/tags" Target="../tags/tag2044.xml"/><Relationship Id="rId12" Type="http://schemas.openxmlformats.org/officeDocument/2006/relationships/tags" Target="../tags/tag2054.xml"/><Relationship Id="rId11" Type="http://schemas.openxmlformats.org/officeDocument/2006/relationships/tags" Target="../tags/tag2053.xml"/><Relationship Id="rId10" Type="http://schemas.openxmlformats.org/officeDocument/2006/relationships/tags" Target="../tags/tag2052.xml"/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9" Type="http://schemas.openxmlformats.org/officeDocument/2006/relationships/tags" Target="../tags/tag2062.xml"/><Relationship Id="rId8" Type="http://schemas.openxmlformats.org/officeDocument/2006/relationships/tags" Target="../tags/tag2061.xml"/><Relationship Id="rId7" Type="http://schemas.openxmlformats.org/officeDocument/2006/relationships/tags" Target="../tags/tag2060.xml"/><Relationship Id="rId6" Type="http://schemas.openxmlformats.org/officeDocument/2006/relationships/tags" Target="../tags/tag2059.xml"/><Relationship Id="rId5" Type="http://schemas.openxmlformats.org/officeDocument/2006/relationships/tags" Target="../tags/tag2058.xml"/><Relationship Id="rId4" Type="http://schemas.openxmlformats.org/officeDocument/2006/relationships/tags" Target="../tags/tag2057.xml"/><Relationship Id="rId3" Type="http://schemas.openxmlformats.org/officeDocument/2006/relationships/tags" Target="../tags/tag2056.xml"/><Relationship Id="rId2" Type="http://schemas.openxmlformats.org/officeDocument/2006/relationships/tags" Target="../tags/tag2055.xml"/><Relationship Id="rId12" Type="http://schemas.openxmlformats.org/officeDocument/2006/relationships/tags" Target="../tags/tag2065.xml"/><Relationship Id="rId11" Type="http://schemas.openxmlformats.org/officeDocument/2006/relationships/tags" Target="../tags/tag2064.xml"/><Relationship Id="rId10" Type="http://schemas.openxmlformats.org/officeDocument/2006/relationships/tags" Target="../tags/tag2063.xml"/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9" Type="http://schemas.openxmlformats.org/officeDocument/2006/relationships/tags" Target="../tags/tag2073.xml"/><Relationship Id="rId8" Type="http://schemas.openxmlformats.org/officeDocument/2006/relationships/tags" Target="../tags/tag2072.xml"/><Relationship Id="rId7" Type="http://schemas.openxmlformats.org/officeDocument/2006/relationships/tags" Target="../tags/tag2071.xml"/><Relationship Id="rId6" Type="http://schemas.openxmlformats.org/officeDocument/2006/relationships/tags" Target="../tags/tag2070.xml"/><Relationship Id="rId5" Type="http://schemas.openxmlformats.org/officeDocument/2006/relationships/tags" Target="../tags/tag2069.xml"/><Relationship Id="rId4" Type="http://schemas.openxmlformats.org/officeDocument/2006/relationships/tags" Target="../tags/tag2068.xml"/><Relationship Id="rId3" Type="http://schemas.openxmlformats.org/officeDocument/2006/relationships/tags" Target="../tags/tag2067.xml"/><Relationship Id="rId2" Type="http://schemas.openxmlformats.org/officeDocument/2006/relationships/tags" Target="../tags/tag2066.xml"/><Relationship Id="rId13" Type="http://schemas.openxmlformats.org/officeDocument/2006/relationships/tags" Target="../tags/tag2077.xml"/><Relationship Id="rId12" Type="http://schemas.openxmlformats.org/officeDocument/2006/relationships/tags" Target="../tags/tag2076.xml"/><Relationship Id="rId11" Type="http://schemas.openxmlformats.org/officeDocument/2006/relationships/tags" Target="../tags/tag2075.xml"/><Relationship Id="rId10" Type="http://schemas.openxmlformats.org/officeDocument/2006/relationships/tags" Target="../tags/tag2074.xml"/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9" Type="http://schemas.openxmlformats.org/officeDocument/2006/relationships/tags" Target="../tags/tag2085.xml"/><Relationship Id="rId8" Type="http://schemas.openxmlformats.org/officeDocument/2006/relationships/tags" Target="../tags/tag2084.xml"/><Relationship Id="rId7" Type="http://schemas.openxmlformats.org/officeDocument/2006/relationships/tags" Target="../tags/tag2083.xml"/><Relationship Id="rId6" Type="http://schemas.openxmlformats.org/officeDocument/2006/relationships/tags" Target="../tags/tag2082.xml"/><Relationship Id="rId5" Type="http://schemas.openxmlformats.org/officeDocument/2006/relationships/tags" Target="../tags/tag2081.xml"/><Relationship Id="rId4" Type="http://schemas.openxmlformats.org/officeDocument/2006/relationships/tags" Target="../tags/tag2080.xml"/><Relationship Id="rId3" Type="http://schemas.openxmlformats.org/officeDocument/2006/relationships/tags" Target="../tags/tag2079.xml"/><Relationship Id="rId2" Type="http://schemas.openxmlformats.org/officeDocument/2006/relationships/tags" Target="../tags/tag2078.xml"/><Relationship Id="rId10" Type="http://schemas.openxmlformats.org/officeDocument/2006/relationships/tags" Target="../tags/tag2086.xml"/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9" Type="http://schemas.openxmlformats.org/officeDocument/2006/relationships/tags" Target="../tags/tag2094.xml"/><Relationship Id="rId8" Type="http://schemas.openxmlformats.org/officeDocument/2006/relationships/tags" Target="../tags/tag2093.xml"/><Relationship Id="rId7" Type="http://schemas.openxmlformats.org/officeDocument/2006/relationships/tags" Target="../tags/tag2092.xml"/><Relationship Id="rId6" Type="http://schemas.openxmlformats.org/officeDocument/2006/relationships/tags" Target="../tags/tag2091.xml"/><Relationship Id="rId5" Type="http://schemas.openxmlformats.org/officeDocument/2006/relationships/tags" Target="../tags/tag2090.xml"/><Relationship Id="rId4" Type="http://schemas.openxmlformats.org/officeDocument/2006/relationships/tags" Target="../tags/tag2089.xml"/><Relationship Id="rId3" Type="http://schemas.openxmlformats.org/officeDocument/2006/relationships/tags" Target="../tags/tag2088.xml"/><Relationship Id="rId2" Type="http://schemas.openxmlformats.org/officeDocument/2006/relationships/tags" Target="../tags/tag2087.xml"/><Relationship Id="rId13" Type="http://schemas.openxmlformats.org/officeDocument/2006/relationships/tags" Target="../tags/tag2098.xml"/><Relationship Id="rId12" Type="http://schemas.openxmlformats.org/officeDocument/2006/relationships/tags" Target="../tags/tag2097.xml"/><Relationship Id="rId11" Type="http://schemas.openxmlformats.org/officeDocument/2006/relationships/tags" Target="../tags/tag2096.xml"/><Relationship Id="rId10" Type="http://schemas.openxmlformats.org/officeDocument/2006/relationships/tags" Target="../tags/tag2095.xml"/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9" Type="http://schemas.openxmlformats.org/officeDocument/2006/relationships/tags" Target="../tags/tag2106.xml"/><Relationship Id="rId8" Type="http://schemas.openxmlformats.org/officeDocument/2006/relationships/tags" Target="../tags/tag2105.xml"/><Relationship Id="rId7" Type="http://schemas.openxmlformats.org/officeDocument/2006/relationships/tags" Target="../tags/tag2104.xml"/><Relationship Id="rId6" Type="http://schemas.openxmlformats.org/officeDocument/2006/relationships/tags" Target="../tags/tag2103.xml"/><Relationship Id="rId5" Type="http://schemas.openxmlformats.org/officeDocument/2006/relationships/tags" Target="../tags/tag2102.xml"/><Relationship Id="rId4" Type="http://schemas.openxmlformats.org/officeDocument/2006/relationships/tags" Target="../tags/tag2101.xml"/><Relationship Id="rId3" Type="http://schemas.openxmlformats.org/officeDocument/2006/relationships/tags" Target="../tags/tag2100.xml"/><Relationship Id="rId2" Type="http://schemas.openxmlformats.org/officeDocument/2006/relationships/tags" Target="../tags/tag2099.xml"/><Relationship Id="rId12" Type="http://schemas.openxmlformats.org/officeDocument/2006/relationships/tags" Target="../tags/tag2109.xml"/><Relationship Id="rId11" Type="http://schemas.openxmlformats.org/officeDocument/2006/relationships/tags" Target="../tags/tag2108.xml"/><Relationship Id="rId10" Type="http://schemas.openxmlformats.org/officeDocument/2006/relationships/tags" Target="../tags/tag2107.xml"/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9" Type="http://schemas.openxmlformats.org/officeDocument/2006/relationships/tags" Target="../tags/tag2117.xml"/><Relationship Id="rId8" Type="http://schemas.openxmlformats.org/officeDocument/2006/relationships/tags" Target="../tags/tag2116.xml"/><Relationship Id="rId7" Type="http://schemas.openxmlformats.org/officeDocument/2006/relationships/tags" Target="../tags/tag2115.xml"/><Relationship Id="rId6" Type="http://schemas.openxmlformats.org/officeDocument/2006/relationships/tags" Target="../tags/tag2114.xml"/><Relationship Id="rId5" Type="http://schemas.openxmlformats.org/officeDocument/2006/relationships/tags" Target="../tags/tag2113.xml"/><Relationship Id="rId4" Type="http://schemas.openxmlformats.org/officeDocument/2006/relationships/tags" Target="../tags/tag2112.xml"/><Relationship Id="rId3" Type="http://schemas.openxmlformats.org/officeDocument/2006/relationships/tags" Target="../tags/tag2111.xml"/><Relationship Id="rId2" Type="http://schemas.openxmlformats.org/officeDocument/2006/relationships/tags" Target="../tags/tag2110.xml"/><Relationship Id="rId13" Type="http://schemas.openxmlformats.org/officeDocument/2006/relationships/tags" Target="../tags/tag2121.xml"/><Relationship Id="rId12" Type="http://schemas.openxmlformats.org/officeDocument/2006/relationships/tags" Target="../tags/tag2120.xml"/><Relationship Id="rId11" Type="http://schemas.openxmlformats.org/officeDocument/2006/relationships/tags" Target="../tags/tag2119.xml"/><Relationship Id="rId10" Type="http://schemas.openxmlformats.org/officeDocument/2006/relationships/tags" Target="../tags/tag2118.xml"/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9" Type="http://schemas.openxmlformats.org/officeDocument/2006/relationships/tags" Target="../tags/tag2129.xml"/><Relationship Id="rId8" Type="http://schemas.openxmlformats.org/officeDocument/2006/relationships/tags" Target="../tags/tag2128.xml"/><Relationship Id="rId7" Type="http://schemas.openxmlformats.org/officeDocument/2006/relationships/tags" Target="../tags/tag2127.xml"/><Relationship Id="rId6" Type="http://schemas.openxmlformats.org/officeDocument/2006/relationships/tags" Target="../tags/tag2126.xml"/><Relationship Id="rId5" Type="http://schemas.openxmlformats.org/officeDocument/2006/relationships/tags" Target="../tags/tag2125.xml"/><Relationship Id="rId4" Type="http://schemas.openxmlformats.org/officeDocument/2006/relationships/tags" Target="../tags/tag2124.xml"/><Relationship Id="rId3" Type="http://schemas.openxmlformats.org/officeDocument/2006/relationships/tags" Target="../tags/tag2123.xml"/><Relationship Id="rId2" Type="http://schemas.openxmlformats.org/officeDocument/2006/relationships/tags" Target="../tags/tag2122.xml"/><Relationship Id="rId13" Type="http://schemas.openxmlformats.org/officeDocument/2006/relationships/tags" Target="../tags/tag2133.xml"/><Relationship Id="rId12" Type="http://schemas.openxmlformats.org/officeDocument/2006/relationships/tags" Target="../tags/tag2132.xml"/><Relationship Id="rId11" Type="http://schemas.openxmlformats.org/officeDocument/2006/relationships/tags" Target="../tags/tag2131.xml"/><Relationship Id="rId10" Type="http://schemas.openxmlformats.org/officeDocument/2006/relationships/tags" Target="../tags/tag2130.xml"/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9" Type="http://schemas.openxmlformats.org/officeDocument/2006/relationships/tags" Target="../tags/tag2141.xml"/><Relationship Id="rId8" Type="http://schemas.openxmlformats.org/officeDocument/2006/relationships/tags" Target="../tags/tag2140.xml"/><Relationship Id="rId7" Type="http://schemas.openxmlformats.org/officeDocument/2006/relationships/tags" Target="../tags/tag2139.xml"/><Relationship Id="rId6" Type="http://schemas.openxmlformats.org/officeDocument/2006/relationships/tags" Target="../tags/tag2138.xml"/><Relationship Id="rId5" Type="http://schemas.openxmlformats.org/officeDocument/2006/relationships/tags" Target="../tags/tag2137.xml"/><Relationship Id="rId4" Type="http://schemas.openxmlformats.org/officeDocument/2006/relationships/tags" Target="../tags/tag2136.xml"/><Relationship Id="rId3" Type="http://schemas.openxmlformats.org/officeDocument/2006/relationships/tags" Target="../tags/tag2135.xml"/><Relationship Id="rId2" Type="http://schemas.openxmlformats.org/officeDocument/2006/relationships/tags" Target="../tags/tag2134.xml"/><Relationship Id="rId12" Type="http://schemas.openxmlformats.org/officeDocument/2006/relationships/tags" Target="../tags/tag2144.xml"/><Relationship Id="rId11" Type="http://schemas.openxmlformats.org/officeDocument/2006/relationships/tags" Target="../tags/tag2143.xml"/><Relationship Id="rId10" Type="http://schemas.openxmlformats.org/officeDocument/2006/relationships/tags" Target="../tags/tag2142.xml"/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9" Type="http://schemas.openxmlformats.org/officeDocument/2006/relationships/tags" Target="../tags/tag2152.xml"/><Relationship Id="rId8" Type="http://schemas.openxmlformats.org/officeDocument/2006/relationships/tags" Target="../tags/tag2151.xml"/><Relationship Id="rId7" Type="http://schemas.openxmlformats.org/officeDocument/2006/relationships/tags" Target="../tags/tag2150.xml"/><Relationship Id="rId6" Type="http://schemas.openxmlformats.org/officeDocument/2006/relationships/tags" Target="../tags/tag2149.xml"/><Relationship Id="rId5" Type="http://schemas.openxmlformats.org/officeDocument/2006/relationships/tags" Target="../tags/tag2148.xml"/><Relationship Id="rId4" Type="http://schemas.openxmlformats.org/officeDocument/2006/relationships/tags" Target="../tags/tag2147.xml"/><Relationship Id="rId3" Type="http://schemas.openxmlformats.org/officeDocument/2006/relationships/tags" Target="../tags/tag2146.xml"/><Relationship Id="rId2" Type="http://schemas.openxmlformats.org/officeDocument/2006/relationships/tags" Target="../tags/tag2145.xml"/><Relationship Id="rId12" Type="http://schemas.openxmlformats.org/officeDocument/2006/relationships/tags" Target="../tags/tag2155.xml"/><Relationship Id="rId11" Type="http://schemas.openxmlformats.org/officeDocument/2006/relationships/tags" Target="../tags/tag2154.xml"/><Relationship Id="rId10" Type="http://schemas.openxmlformats.org/officeDocument/2006/relationships/tags" Target="../tags/tag2153.xml"/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9" Type="http://schemas.openxmlformats.org/officeDocument/2006/relationships/tags" Target="../tags/tag2163.xml"/><Relationship Id="rId8" Type="http://schemas.openxmlformats.org/officeDocument/2006/relationships/tags" Target="../tags/tag2162.xml"/><Relationship Id="rId7" Type="http://schemas.openxmlformats.org/officeDocument/2006/relationships/tags" Target="../tags/tag2161.xml"/><Relationship Id="rId6" Type="http://schemas.openxmlformats.org/officeDocument/2006/relationships/tags" Target="../tags/tag2160.xml"/><Relationship Id="rId5" Type="http://schemas.openxmlformats.org/officeDocument/2006/relationships/tags" Target="../tags/tag2159.xml"/><Relationship Id="rId4" Type="http://schemas.openxmlformats.org/officeDocument/2006/relationships/tags" Target="../tags/tag2158.xml"/><Relationship Id="rId3" Type="http://schemas.openxmlformats.org/officeDocument/2006/relationships/tags" Target="../tags/tag2157.xml"/><Relationship Id="rId21" Type="http://schemas.openxmlformats.org/officeDocument/2006/relationships/tags" Target="../tags/tag2175.xml"/><Relationship Id="rId20" Type="http://schemas.openxmlformats.org/officeDocument/2006/relationships/tags" Target="../tags/tag2174.xml"/><Relationship Id="rId2" Type="http://schemas.openxmlformats.org/officeDocument/2006/relationships/tags" Target="../tags/tag2156.xml"/><Relationship Id="rId19" Type="http://schemas.openxmlformats.org/officeDocument/2006/relationships/tags" Target="../tags/tag2173.xml"/><Relationship Id="rId18" Type="http://schemas.openxmlformats.org/officeDocument/2006/relationships/tags" Target="../tags/tag2172.xml"/><Relationship Id="rId17" Type="http://schemas.openxmlformats.org/officeDocument/2006/relationships/tags" Target="../tags/tag2171.xml"/><Relationship Id="rId16" Type="http://schemas.openxmlformats.org/officeDocument/2006/relationships/tags" Target="../tags/tag2170.xml"/><Relationship Id="rId15" Type="http://schemas.openxmlformats.org/officeDocument/2006/relationships/tags" Target="../tags/tag2169.xml"/><Relationship Id="rId14" Type="http://schemas.openxmlformats.org/officeDocument/2006/relationships/tags" Target="../tags/tag2168.xml"/><Relationship Id="rId13" Type="http://schemas.openxmlformats.org/officeDocument/2006/relationships/tags" Target="../tags/tag2167.xml"/><Relationship Id="rId12" Type="http://schemas.openxmlformats.org/officeDocument/2006/relationships/tags" Target="../tags/tag2166.xml"/><Relationship Id="rId11" Type="http://schemas.openxmlformats.org/officeDocument/2006/relationships/tags" Target="../tags/tag2165.xml"/><Relationship Id="rId10" Type="http://schemas.openxmlformats.org/officeDocument/2006/relationships/tags" Target="../tags/tag2164.xml"/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9" Type="http://schemas.openxmlformats.org/officeDocument/2006/relationships/tags" Target="../tags/tag2192.xml"/><Relationship Id="rId8" Type="http://schemas.openxmlformats.org/officeDocument/2006/relationships/tags" Target="../tags/tag2191.xml"/><Relationship Id="rId7" Type="http://schemas.openxmlformats.org/officeDocument/2006/relationships/tags" Target="../tags/tag2190.xml"/><Relationship Id="rId6" Type="http://schemas.openxmlformats.org/officeDocument/2006/relationships/tags" Target="../tags/tag2189.xml"/><Relationship Id="rId5" Type="http://schemas.openxmlformats.org/officeDocument/2006/relationships/tags" Target="../tags/tag2188.xml"/><Relationship Id="rId4" Type="http://schemas.openxmlformats.org/officeDocument/2006/relationships/tags" Target="../tags/tag2187.xml"/><Relationship Id="rId3" Type="http://schemas.openxmlformats.org/officeDocument/2006/relationships/tags" Target="../tags/tag2186.xml"/><Relationship Id="rId2" Type="http://schemas.openxmlformats.org/officeDocument/2006/relationships/tags" Target="../tags/tag2185.xml"/><Relationship Id="rId10" Type="http://schemas.openxmlformats.org/officeDocument/2006/relationships/tags" Target="../tags/tag2193.xml"/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9" Type="http://schemas.openxmlformats.org/officeDocument/2006/relationships/tags" Target="../tags/tag2201.xml"/><Relationship Id="rId8" Type="http://schemas.openxmlformats.org/officeDocument/2006/relationships/tags" Target="../tags/tag2200.xml"/><Relationship Id="rId7" Type="http://schemas.openxmlformats.org/officeDocument/2006/relationships/tags" Target="../tags/tag2199.xml"/><Relationship Id="rId6" Type="http://schemas.openxmlformats.org/officeDocument/2006/relationships/tags" Target="../tags/tag2198.xml"/><Relationship Id="rId5" Type="http://schemas.openxmlformats.org/officeDocument/2006/relationships/tags" Target="../tags/tag2197.xml"/><Relationship Id="rId4" Type="http://schemas.openxmlformats.org/officeDocument/2006/relationships/tags" Target="../tags/tag2196.xml"/><Relationship Id="rId3" Type="http://schemas.openxmlformats.org/officeDocument/2006/relationships/tags" Target="../tags/tag2195.xml"/><Relationship Id="rId2" Type="http://schemas.openxmlformats.org/officeDocument/2006/relationships/tags" Target="../tags/tag2194.xml"/><Relationship Id="rId11" Type="http://schemas.openxmlformats.org/officeDocument/2006/relationships/tags" Target="../tags/tag2203.xml"/><Relationship Id="rId10" Type="http://schemas.openxmlformats.org/officeDocument/2006/relationships/tags" Target="../tags/tag2202.xml"/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9" Type="http://schemas.openxmlformats.org/officeDocument/2006/relationships/tags" Target="../tags/tag2211.xml"/><Relationship Id="rId8" Type="http://schemas.openxmlformats.org/officeDocument/2006/relationships/tags" Target="../tags/tag2210.xml"/><Relationship Id="rId7" Type="http://schemas.openxmlformats.org/officeDocument/2006/relationships/tags" Target="../tags/tag2209.xml"/><Relationship Id="rId6" Type="http://schemas.openxmlformats.org/officeDocument/2006/relationships/tags" Target="../tags/tag2208.xml"/><Relationship Id="rId5" Type="http://schemas.openxmlformats.org/officeDocument/2006/relationships/tags" Target="../tags/tag2207.xml"/><Relationship Id="rId4" Type="http://schemas.openxmlformats.org/officeDocument/2006/relationships/tags" Target="../tags/tag2206.xml"/><Relationship Id="rId3" Type="http://schemas.openxmlformats.org/officeDocument/2006/relationships/tags" Target="../tags/tag2205.xml"/><Relationship Id="rId2" Type="http://schemas.openxmlformats.org/officeDocument/2006/relationships/tags" Target="../tags/tag2204.xml"/><Relationship Id="rId11" Type="http://schemas.openxmlformats.org/officeDocument/2006/relationships/tags" Target="../tags/tag2213.xml"/><Relationship Id="rId10" Type="http://schemas.openxmlformats.org/officeDocument/2006/relationships/tags" Target="../tags/tag2212.xml"/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9" Type="http://schemas.openxmlformats.org/officeDocument/2006/relationships/tags" Target="../tags/tag2221.xml"/><Relationship Id="rId8" Type="http://schemas.openxmlformats.org/officeDocument/2006/relationships/tags" Target="../tags/tag2220.xml"/><Relationship Id="rId7" Type="http://schemas.openxmlformats.org/officeDocument/2006/relationships/tags" Target="../tags/tag2219.xml"/><Relationship Id="rId6" Type="http://schemas.openxmlformats.org/officeDocument/2006/relationships/tags" Target="../tags/tag2218.xml"/><Relationship Id="rId5" Type="http://schemas.openxmlformats.org/officeDocument/2006/relationships/tags" Target="../tags/tag2217.xml"/><Relationship Id="rId4" Type="http://schemas.openxmlformats.org/officeDocument/2006/relationships/tags" Target="../tags/tag2216.xml"/><Relationship Id="rId3" Type="http://schemas.openxmlformats.org/officeDocument/2006/relationships/tags" Target="../tags/tag2215.xml"/><Relationship Id="rId2" Type="http://schemas.openxmlformats.org/officeDocument/2006/relationships/tags" Target="../tags/tag2214.xml"/><Relationship Id="rId13" Type="http://schemas.openxmlformats.org/officeDocument/2006/relationships/tags" Target="../tags/tag2225.xml"/><Relationship Id="rId12" Type="http://schemas.openxmlformats.org/officeDocument/2006/relationships/tags" Target="../tags/tag2224.xml"/><Relationship Id="rId11" Type="http://schemas.openxmlformats.org/officeDocument/2006/relationships/tags" Target="../tags/tag2223.xml"/><Relationship Id="rId10" Type="http://schemas.openxmlformats.org/officeDocument/2006/relationships/tags" Target="../tags/tag2222.xml"/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9" Type="http://schemas.openxmlformats.org/officeDocument/2006/relationships/tags" Target="../tags/tag2233.xml"/><Relationship Id="rId8" Type="http://schemas.openxmlformats.org/officeDocument/2006/relationships/tags" Target="../tags/tag2232.xml"/><Relationship Id="rId7" Type="http://schemas.openxmlformats.org/officeDocument/2006/relationships/tags" Target="../tags/tag2231.xml"/><Relationship Id="rId6" Type="http://schemas.openxmlformats.org/officeDocument/2006/relationships/tags" Target="../tags/tag2230.xml"/><Relationship Id="rId5" Type="http://schemas.openxmlformats.org/officeDocument/2006/relationships/tags" Target="../tags/tag2229.xml"/><Relationship Id="rId4" Type="http://schemas.openxmlformats.org/officeDocument/2006/relationships/tags" Target="../tags/tag2228.xml"/><Relationship Id="rId3" Type="http://schemas.openxmlformats.org/officeDocument/2006/relationships/tags" Target="../tags/tag2227.xml"/><Relationship Id="rId2" Type="http://schemas.openxmlformats.org/officeDocument/2006/relationships/tags" Target="../tags/tag2226.xml"/><Relationship Id="rId17" Type="http://schemas.openxmlformats.org/officeDocument/2006/relationships/tags" Target="../tags/tag2241.xml"/><Relationship Id="rId16" Type="http://schemas.openxmlformats.org/officeDocument/2006/relationships/tags" Target="../tags/tag2240.xml"/><Relationship Id="rId15" Type="http://schemas.openxmlformats.org/officeDocument/2006/relationships/tags" Target="../tags/tag2239.xml"/><Relationship Id="rId14" Type="http://schemas.openxmlformats.org/officeDocument/2006/relationships/tags" Target="../tags/tag2238.xml"/><Relationship Id="rId13" Type="http://schemas.openxmlformats.org/officeDocument/2006/relationships/tags" Target="../tags/tag2237.xml"/><Relationship Id="rId12" Type="http://schemas.openxmlformats.org/officeDocument/2006/relationships/tags" Target="../tags/tag2236.xml"/><Relationship Id="rId11" Type="http://schemas.openxmlformats.org/officeDocument/2006/relationships/tags" Target="../tags/tag2235.xml"/><Relationship Id="rId10" Type="http://schemas.openxmlformats.org/officeDocument/2006/relationships/tags" Target="../tags/tag2234.xml"/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9" Type="http://schemas.openxmlformats.org/officeDocument/2006/relationships/tags" Target="../tags/tag2249.xml"/><Relationship Id="rId8" Type="http://schemas.openxmlformats.org/officeDocument/2006/relationships/tags" Target="../tags/tag2248.xml"/><Relationship Id="rId7" Type="http://schemas.openxmlformats.org/officeDocument/2006/relationships/tags" Target="../tags/tag2247.xml"/><Relationship Id="rId6" Type="http://schemas.openxmlformats.org/officeDocument/2006/relationships/tags" Target="../tags/tag2246.xml"/><Relationship Id="rId5" Type="http://schemas.openxmlformats.org/officeDocument/2006/relationships/tags" Target="../tags/tag2245.xml"/><Relationship Id="rId4" Type="http://schemas.openxmlformats.org/officeDocument/2006/relationships/tags" Target="../tags/tag2244.xml"/><Relationship Id="rId3" Type="http://schemas.openxmlformats.org/officeDocument/2006/relationships/tags" Target="../tags/tag2243.xml"/><Relationship Id="rId2" Type="http://schemas.openxmlformats.org/officeDocument/2006/relationships/tags" Target="../tags/tag2242.xml"/><Relationship Id="rId12" Type="http://schemas.openxmlformats.org/officeDocument/2006/relationships/tags" Target="../tags/tag2252.xml"/><Relationship Id="rId11" Type="http://schemas.openxmlformats.org/officeDocument/2006/relationships/tags" Target="../tags/tag2251.xml"/><Relationship Id="rId10" Type="http://schemas.openxmlformats.org/officeDocument/2006/relationships/tags" Target="../tags/tag2250.xml"/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9" Type="http://schemas.openxmlformats.org/officeDocument/2006/relationships/tags" Target="../tags/tag2260.xml"/><Relationship Id="rId8" Type="http://schemas.openxmlformats.org/officeDocument/2006/relationships/tags" Target="../tags/tag2259.xml"/><Relationship Id="rId7" Type="http://schemas.openxmlformats.org/officeDocument/2006/relationships/tags" Target="../tags/tag2258.xml"/><Relationship Id="rId6" Type="http://schemas.openxmlformats.org/officeDocument/2006/relationships/tags" Target="../tags/tag2257.xml"/><Relationship Id="rId5" Type="http://schemas.openxmlformats.org/officeDocument/2006/relationships/tags" Target="../tags/tag2256.xml"/><Relationship Id="rId4" Type="http://schemas.openxmlformats.org/officeDocument/2006/relationships/tags" Target="../tags/tag2255.xml"/><Relationship Id="rId3" Type="http://schemas.openxmlformats.org/officeDocument/2006/relationships/tags" Target="../tags/tag2254.xml"/><Relationship Id="rId2" Type="http://schemas.openxmlformats.org/officeDocument/2006/relationships/tags" Target="../tags/tag2253.xml"/><Relationship Id="rId12" Type="http://schemas.openxmlformats.org/officeDocument/2006/relationships/tags" Target="../tags/tag2263.xml"/><Relationship Id="rId11" Type="http://schemas.openxmlformats.org/officeDocument/2006/relationships/tags" Target="../tags/tag2262.xml"/><Relationship Id="rId10" Type="http://schemas.openxmlformats.org/officeDocument/2006/relationships/tags" Target="../tags/tag2261.xml"/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9" Type="http://schemas.openxmlformats.org/officeDocument/2006/relationships/tags" Target="../tags/tag2271.xml"/><Relationship Id="rId8" Type="http://schemas.openxmlformats.org/officeDocument/2006/relationships/tags" Target="../tags/tag2270.xml"/><Relationship Id="rId7" Type="http://schemas.openxmlformats.org/officeDocument/2006/relationships/tags" Target="../tags/tag2269.xml"/><Relationship Id="rId6" Type="http://schemas.openxmlformats.org/officeDocument/2006/relationships/tags" Target="../tags/tag2268.xml"/><Relationship Id="rId5" Type="http://schemas.openxmlformats.org/officeDocument/2006/relationships/tags" Target="../tags/tag2267.xml"/><Relationship Id="rId4" Type="http://schemas.openxmlformats.org/officeDocument/2006/relationships/tags" Target="../tags/tag2266.xml"/><Relationship Id="rId3" Type="http://schemas.openxmlformats.org/officeDocument/2006/relationships/tags" Target="../tags/tag2265.xml"/><Relationship Id="rId2" Type="http://schemas.openxmlformats.org/officeDocument/2006/relationships/tags" Target="../tags/tag2264.xml"/><Relationship Id="rId13" Type="http://schemas.openxmlformats.org/officeDocument/2006/relationships/tags" Target="../tags/tag2275.xml"/><Relationship Id="rId12" Type="http://schemas.openxmlformats.org/officeDocument/2006/relationships/tags" Target="../tags/tag2274.xml"/><Relationship Id="rId11" Type="http://schemas.openxmlformats.org/officeDocument/2006/relationships/tags" Target="../tags/tag2273.xml"/><Relationship Id="rId10" Type="http://schemas.openxmlformats.org/officeDocument/2006/relationships/tags" Target="../tags/tag2272.xml"/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9" Type="http://schemas.openxmlformats.org/officeDocument/2006/relationships/tags" Target="../tags/tag2283.xml"/><Relationship Id="rId8" Type="http://schemas.openxmlformats.org/officeDocument/2006/relationships/tags" Target="../tags/tag2282.xml"/><Relationship Id="rId7" Type="http://schemas.openxmlformats.org/officeDocument/2006/relationships/tags" Target="../tags/tag2281.xml"/><Relationship Id="rId6" Type="http://schemas.openxmlformats.org/officeDocument/2006/relationships/tags" Target="../tags/tag2280.xml"/><Relationship Id="rId5" Type="http://schemas.openxmlformats.org/officeDocument/2006/relationships/tags" Target="../tags/tag2279.xml"/><Relationship Id="rId4" Type="http://schemas.openxmlformats.org/officeDocument/2006/relationships/tags" Target="../tags/tag2278.xml"/><Relationship Id="rId3" Type="http://schemas.openxmlformats.org/officeDocument/2006/relationships/tags" Target="../tags/tag2277.xml"/><Relationship Id="rId2" Type="http://schemas.openxmlformats.org/officeDocument/2006/relationships/tags" Target="../tags/tag2276.xml"/><Relationship Id="rId10" Type="http://schemas.openxmlformats.org/officeDocument/2006/relationships/tags" Target="../tags/tag2284.xml"/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9" Type="http://schemas.openxmlformats.org/officeDocument/2006/relationships/tags" Target="../tags/tag2292.xml"/><Relationship Id="rId8" Type="http://schemas.openxmlformats.org/officeDocument/2006/relationships/tags" Target="../tags/tag2291.xml"/><Relationship Id="rId7" Type="http://schemas.openxmlformats.org/officeDocument/2006/relationships/tags" Target="../tags/tag2290.xml"/><Relationship Id="rId6" Type="http://schemas.openxmlformats.org/officeDocument/2006/relationships/tags" Target="../tags/tag2289.xml"/><Relationship Id="rId5" Type="http://schemas.openxmlformats.org/officeDocument/2006/relationships/tags" Target="../tags/tag2288.xml"/><Relationship Id="rId4" Type="http://schemas.openxmlformats.org/officeDocument/2006/relationships/tags" Target="../tags/tag2287.xml"/><Relationship Id="rId3" Type="http://schemas.openxmlformats.org/officeDocument/2006/relationships/tags" Target="../tags/tag2286.xml"/><Relationship Id="rId2" Type="http://schemas.openxmlformats.org/officeDocument/2006/relationships/tags" Target="../tags/tag2285.xml"/><Relationship Id="rId13" Type="http://schemas.openxmlformats.org/officeDocument/2006/relationships/tags" Target="../tags/tag2296.xml"/><Relationship Id="rId12" Type="http://schemas.openxmlformats.org/officeDocument/2006/relationships/tags" Target="../tags/tag2295.xml"/><Relationship Id="rId11" Type="http://schemas.openxmlformats.org/officeDocument/2006/relationships/tags" Target="../tags/tag2294.xml"/><Relationship Id="rId10" Type="http://schemas.openxmlformats.org/officeDocument/2006/relationships/tags" Target="../tags/tag2293.xml"/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9" Type="http://schemas.openxmlformats.org/officeDocument/2006/relationships/tags" Target="../tags/tag2304.xml"/><Relationship Id="rId8" Type="http://schemas.openxmlformats.org/officeDocument/2006/relationships/tags" Target="../tags/tag2303.xml"/><Relationship Id="rId7" Type="http://schemas.openxmlformats.org/officeDocument/2006/relationships/tags" Target="../tags/tag2302.xml"/><Relationship Id="rId6" Type="http://schemas.openxmlformats.org/officeDocument/2006/relationships/tags" Target="../tags/tag2301.xml"/><Relationship Id="rId5" Type="http://schemas.openxmlformats.org/officeDocument/2006/relationships/tags" Target="../tags/tag2300.xml"/><Relationship Id="rId4" Type="http://schemas.openxmlformats.org/officeDocument/2006/relationships/tags" Target="../tags/tag2299.xml"/><Relationship Id="rId3" Type="http://schemas.openxmlformats.org/officeDocument/2006/relationships/tags" Target="../tags/tag2298.xml"/><Relationship Id="rId2" Type="http://schemas.openxmlformats.org/officeDocument/2006/relationships/tags" Target="../tags/tag2297.xml"/><Relationship Id="rId12" Type="http://schemas.openxmlformats.org/officeDocument/2006/relationships/tags" Target="../tags/tag2307.xml"/><Relationship Id="rId11" Type="http://schemas.openxmlformats.org/officeDocument/2006/relationships/tags" Target="../tags/tag2306.xml"/><Relationship Id="rId10" Type="http://schemas.openxmlformats.org/officeDocument/2006/relationships/tags" Target="../tags/tag2305.xml"/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9" Type="http://schemas.openxmlformats.org/officeDocument/2006/relationships/tags" Target="../tags/tag2315.xml"/><Relationship Id="rId8" Type="http://schemas.openxmlformats.org/officeDocument/2006/relationships/tags" Target="../tags/tag2314.xml"/><Relationship Id="rId7" Type="http://schemas.openxmlformats.org/officeDocument/2006/relationships/tags" Target="../tags/tag2313.xml"/><Relationship Id="rId6" Type="http://schemas.openxmlformats.org/officeDocument/2006/relationships/tags" Target="../tags/tag2312.xml"/><Relationship Id="rId5" Type="http://schemas.openxmlformats.org/officeDocument/2006/relationships/tags" Target="../tags/tag2311.xml"/><Relationship Id="rId4" Type="http://schemas.openxmlformats.org/officeDocument/2006/relationships/tags" Target="../tags/tag2310.xml"/><Relationship Id="rId3" Type="http://schemas.openxmlformats.org/officeDocument/2006/relationships/tags" Target="../tags/tag2309.xml"/><Relationship Id="rId2" Type="http://schemas.openxmlformats.org/officeDocument/2006/relationships/tags" Target="../tags/tag2308.xml"/><Relationship Id="rId13" Type="http://schemas.openxmlformats.org/officeDocument/2006/relationships/tags" Target="../tags/tag2319.xml"/><Relationship Id="rId12" Type="http://schemas.openxmlformats.org/officeDocument/2006/relationships/tags" Target="../tags/tag2318.xml"/><Relationship Id="rId11" Type="http://schemas.openxmlformats.org/officeDocument/2006/relationships/tags" Target="../tags/tag2317.xml"/><Relationship Id="rId10" Type="http://schemas.openxmlformats.org/officeDocument/2006/relationships/tags" Target="../tags/tag2316.xml"/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9" Type="http://schemas.openxmlformats.org/officeDocument/2006/relationships/tags" Target="../tags/tag2327.xml"/><Relationship Id="rId8" Type="http://schemas.openxmlformats.org/officeDocument/2006/relationships/tags" Target="../tags/tag2326.xml"/><Relationship Id="rId7" Type="http://schemas.openxmlformats.org/officeDocument/2006/relationships/tags" Target="../tags/tag2325.xml"/><Relationship Id="rId6" Type="http://schemas.openxmlformats.org/officeDocument/2006/relationships/tags" Target="../tags/tag2324.xml"/><Relationship Id="rId5" Type="http://schemas.openxmlformats.org/officeDocument/2006/relationships/tags" Target="../tags/tag2323.xml"/><Relationship Id="rId4" Type="http://schemas.openxmlformats.org/officeDocument/2006/relationships/tags" Target="../tags/tag2322.xml"/><Relationship Id="rId3" Type="http://schemas.openxmlformats.org/officeDocument/2006/relationships/tags" Target="../tags/tag2321.xml"/><Relationship Id="rId2" Type="http://schemas.openxmlformats.org/officeDocument/2006/relationships/tags" Target="../tags/tag2320.xml"/><Relationship Id="rId13" Type="http://schemas.openxmlformats.org/officeDocument/2006/relationships/tags" Target="../tags/tag2331.xml"/><Relationship Id="rId12" Type="http://schemas.openxmlformats.org/officeDocument/2006/relationships/tags" Target="../tags/tag2330.xml"/><Relationship Id="rId11" Type="http://schemas.openxmlformats.org/officeDocument/2006/relationships/tags" Target="../tags/tag2329.xml"/><Relationship Id="rId10" Type="http://schemas.openxmlformats.org/officeDocument/2006/relationships/tags" Target="../tags/tag2328.xml"/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9" Type="http://schemas.openxmlformats.org/officeDocument/2006/relationships/tags" Target="../tags/tag2339.xml"/><Relationship Id="rId8" Type="http://schemas.openxmlformats.org/officeDocument/2006/relationships/tags" Target="../tags/tag2338.xml"/><Relationship Id="rId7" Type="http://schemas.openxmlformats.org/officeDocument/2006/relationships/tags" Target="../tags/tag2337.xml"/><Relationship Id="rId6" Type="http://schemas.openxmlformats.org/officeDocument/2006/relationships/tags" Target="../tags/tag2336.xml"/><Relationship Id="rId5" Type="http://schemas.openxmlformats.org/officeDocument/2006/relationships/tags" Target="../tags/tag2335.xml"/><Relationship Id="rId4" Type="http://schemas.openxmlformats.org/officeDocument/2006/relationships/tags" Target="../tags/tag2334.xml"/><Relationship Id="rId3" Type="http://schemas.openxmlformats.org/officeDocument/2006/relationships/tags" Target="../tags/tag2333.xml"/><Relationship Id="rId2" Type="http://schemas.openxmlformats.org/officeDocument/2006/relationships/tags" Target="../tags/tag2332.xml"/><Relationship Id="rId12" Type="http://schemas.openxmlformats.org/officeDocument/2006/relationships/tags" Target="../tags/tag2342.xml"/><Relationship Id="rId11" Type="http://schemas.openxmlformats.org/officeDocument/2006/relationships/tags" Target="../tags/tag2341.xml"/><Relationship Id="rId10" Type="http://schemas.openxmlformats.org/officeDocument/2006/relationships/tags" Target="../tags/tag2340.xml"/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9" Type="http://schemas.openxmlformats.org/officeDocument/2006/relationships/tags" Target="../tags/tag2350.xml"/><Relationship Id="rId8" Type="http://schemas.openxmlformats.org/officeDocument/2006/relationships/tags" Target="../tags/tag2349.xml"/><Relationship Id="rId7" Type="http://schemas.openxmlformats.org/officeDocument/2006/relationships/tags" Target="../tags/tag2348.xml"/><Relationship Id="rId6" Type="http://schemas.openxmlformats.org/officeDocument/2006/relationships/tags" Target="../tags/tag2347.xml"/><Relationship Id="rId5" Type="http://schemas.openxmlformats.org/officeDocument/2006/relationships/tags" Target="../tags/tag2346.xml"/><Relationship Id="rId4" Type="http://schemas.openxmlformats.org/officeDocument/2006/relationships/tags" Target="../tags/tag2345.xml"/><Relationship Id="rId3" Type="http://schemas.openxmlformats.org/officeDocument/2006/relationships/tags" Target="../tags/tag2344.xml"/><Relationship Id="rId2" Type="http://schemas.openxmlformats.org/officeDocument/2006/relationships/tags" Target="../tags/tag2343.xml"/><Relationship Id="rId12" Type="http://schemas.openxmlformats.org/officeDocument/2006/relationships/tags" Target="../tags/tag2353.xml"/><Relationship Id="rId11" Type="http://schemas.openxmlformats.org/officeDocument/2006/relationships/tags" Target="../tags/tag2352.xml"/><Relationship Id="rId10" Type="http://schemas.openxmlformats.org/officeDocument/2006/relationships/tags" Target="../tags/tag2351.xml"/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9" Type="http://schemas.openxmlformats.org/officeDocument/2006/relationships/tags" Target="../tags/tag2361.xml"/><Relationship Id="rId8" Type="http://schemas.openxmlformats.org/officeDocument/2006/relationships/tags" Target="../tags/tag2360.xml"/><Relationship Id="rId7" Type="http://schemas.openxmlformats.org/officeDocument/2006/relationships/tags" Target="../tags/tag2359.xml"/><Relationship Id="rId6" Type="http://schemas.openxmlformats.org/officeDocument/2006/relationships/tags" Target="../tags/tag2358.xml"/><Relationship Id="rId5" Type="http://schemas.openxmlformats.org/officeDocument/2006/relationships/tags" Target="../tags/tag2357.xml"/><Relationship Id="rId4" Type="http://schemas.openxmlformats.org/officeDocument/2006/relationships/tags" Target="../tags/tag2356.xml"/><Relationship Id="rId3" Type="http://schemas.openxmlformats.org/officeDocument/2006/relationships/tags" Target="../tags/tag2355.xml"/><Relationship Id="rId21" Type="http://schemas.openxmlformats.org/officeDocument/2006/relationships/tags" Target="../tags/tag2373.xml"/><Relationship Id="rId20" Type="http://schemas.openxmlformats.org/officeDocument/2006/relationships/tags" Target="../tags/tag2372.xml"/><Relationship Id="rId2" Type="http://schemas.openxmlformats.org/officeDocument/2006/relationships/tags" Target="../tags/tag2354.xml"/><Relationship Id="rId19" Type="http://schemas.openxmlformats.org/officeDocument/2006/relationships/tags" Target="../tags/tag2371.xml"/><Relationship Id="rId18" Type="http://schemas.openxmlformats.org/officeDocument/2006/relationships/tags" Target="../tags/tag2370.xml"/><Relationship Id="rId17" Type="http://schemas.openxmlformats.org/officeDocument/2006/relationships/tags" Target="../tags/tag2369.xml"/><Relationship Id="rId16" Type="http://schemas.openxmlformats.org/officeDocument/2006/relationships/tags" Target="../tags/tag2368.xml"/><Relationship Id="rId15" Type="http://schemas.openxmlformats.org/officeDocument/2006/relationships/tags" Target="../tags/tag2367.xml"/><Relationship Id="rId14" Type="http://schemas.openxmlformats.org/officeDocument/2006/relationships/tags" Target="../tags/tag2366.xml"/><Relationship Id="rId13" Type="http://schemas.openxmlformats.org/officeDocument/2006/relationships/tags" Target="../tags/tag2365.xml"/><Relationship Id="rId12" Type="http://schemas.openxmlformats.org/officeDocument/2006/relationships/tags" Target="../tags/tag2364.xml"/><Relationship Id="rId11" Type="http://schemas.openxmlformats.org/officeDocument/2006/relationships/tags" Target="../tags/tag2363.xml"/><Relationship Id="rId10" Type="http://schemas.openxmlformats.org/officeDocument/2006/relationships/tags" Target="../tags/tag2362.xml"/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2" Type="http://schemas.openxmlformats.org/officeDocument/2006/relationships/image" Target="../media/image2.png"/><Relationship Id="rId11" Type="http://schemas.openxmlformats.org/officeDocument/2006/relationships/tags" Target="../tags/tag98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9" Type="http://schemas.openxmlformats.org/officeDocument/2006/relationships/tags" Target="../tags/tag2390.xml"/><Relationship Id="rId8" Type="http://schemas.openxmlformats.org/officeDocument/2006/relationships/tags" Target="../tags/tag2389.xml"/><Relationship Id="rId7" Type="http://schemas.openxmlformats.org/officeDocument/2006/relationships/tags" Target="../tags/tag2388.xml"/><Relationship Id="rId6" Type="http://schemas.openxmlformats.org/officeDocument/2006/relationships/tags" Target="../tags/tag2387.xml"/><Relationship Id="rId5" Type="http://schemas.openxmlformats.org/officeDocument/2006/relationships/tags" Target="../tags/tag2386.xml"/><Relationship Id="rId4" Type="http://schemas.openxmlformats.org/officeDocument/2006/relationships/tags" Target="../tags/tag2385.xml"/><Relationship Id="rId3" Type="http://schemas.openxmlformats.org/officeDocument/2006/relationships/tags" Target="../tags/tag2384.xml"/><Relationship Id="rId2" Type="http://schemas.openxmlformats.org/officeDocument/2006/relationships/tags" Target="../tags/tag2383.xml"/><Relationship Id="rId10" Type="http://schemas.openxmlformats.org/officeDocument/2006/relationships/tags" Target="../tags/tag2391.xml"/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9" Type="http://schemas.openxmlformats.org/officeDocument/2006/relationships/tags" Target="../tags/tag2399.xml"/><Relationship Id="rId8" Type="http://schemas.openxmlformats.org/officeDocument/2006/relationships/tags" Target="../tags/tag2398.xml"/><Relationship Id="rId7" Type="http://schemas.openxmlformats.org/officeDocument/2006/relationships/tags" Target="../tags/tag2397.xml"/><Relationship Id="rId6" Type="http://schemas.openxmlformats.org/officeDocument/2006/relationships/tags" Target="../tags/tag2396.xml"/><Relationship Id="rId5" Type="http://schemas.openxmlformats.org/officeDocument/2006/relationships/tags" Target="../tags/tag2395.xml"/><Relationship Id="rId4" Type="http://schemas.openxmlformats.org/officeDocument/2006/relationships/tags" Target="../tags/tag2394.xml"/><Relationship Id="rId3" Type="http://schemas.openxmlformats.org/officeDocument/2006/relationships/tags" Target="../tags/tag2393.xml"/><Relationship Id="rId2" Type="http://schemas.openxmlformats.org/officeDocument/2006/relationships/tags" Target="../tags/tag2392.xml"/><Relationship Id="rId11" Type="http://schemas.openxmlformats.org/officeDocument/2006/relationships/tags" Target="../tags/tag2401.xml"/><Relationship Id="rId10" Type="http://schemas.openxmlformats.org/officeDocument/2006/relationships/tags" Target="../tags/tag2400.xml"/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9" Type="http://schemas.openxmlformats.org/officeDocument/2006/relationships/tags" Target="../tags/tag2409.xml"/><Relationship Id="rId8" Type="http://schemas.openxmlformats.org/officeDocument/2006/relationships/tags" Target="../tags/tag2408.xml"/><Relationship Id="rId7" Type="http://schemas.openxmlformats.org/officeDocument/2006/relationships/tags" Target="../tags/tag2407.xml"/><Relationship Id="rId6" Type="http://schemas.openxmlformats.org/officeDocument/2006/relationships/tags" Target="../tags/tag2406.xml"/><Relationship Id="rId5" Type="http://schemas.openxmlformats.org/officeDocument/2006/relationships/tags" Target="../tags/tag2405.xml"/><Relationship Id="rId4" Type="http://schemas.openxmlformats.org/officeDocument/2006/relationships/tags" Target="../tags/tag2404.xml"/><Relationship Id="rId3" Type="http://schemas.openxmlformats.org/officeDocument/2006/relationships/tags" Target="../tags/tag2403.xml"/><Relationship Id="rId2" Type="http://schemas.openxmlformats.org/officeDocument/2006/relationships/tags" Target="../tags/tag2402.xml"/><Relationship Id="rId11" Type="http://schemas.openxmlformats.org/officeDocument/2006/relationships/tags" Target="../tags/tag2411.xml"/><Relationship Id="rId10" Type="http://schemas.openxmlformats.org/officeDocument/2006/relationships/tags" Target="../tags/tag2410.xml"/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9" Type="http://schemas.openxmlformats.org/officeDocument/2006/relationships/tags" Target="../tags/tag2419.xml"/><Relationship Id="rId8" Type="http://schemas.openxmlformats.org/officeDocument/2006/relationships/tags" Target="../tags/tag2418.xml"/><Relationship Id="rId7" Type="http://schemas.openxmlformats.org/officeDocument/2006/relationships/tags" Target="../tags/tag2417.xml"/><Relationship Id="rId6" Type="http://schemas.openxmlformats.org/officeDocument/2006/relationships/tags" Target="../tags/tag2416.xml"/><Relationship Id="rId5" Type="http://schemas.openxmlformats.org/officeDocument/2006/relationships/tags" Target="../tags/tag2415.xml"/><Relationship Id="rId4" Type="http://schemas.openxmlformats.org/officeDocument/2006/relationships/tags" Target="../tags/tag2414.xml"/><Relationship Id="rId3" Type="http://schemas.openxmlformats.org/officeDocument/2006/relationships/tags" Target="../tags/tag2413.xml"/><Relationship Id="rId2" Type="http://schemas.openxmlformats.org/officeDocument/2006/relationships/tags" Target="../tags/tag2412.xml"/><Relationship Id="rId13" Type="http://schemas.openxmlformats.org/officeDocument/2006/relationships/tags" Target="../tags/tag2423.xml"/><Relationship Id="rId12" Type="http://schemas.openxmlformats.org/officeDocument/2006/relationships/tags" Target="../tags/tag2422.xml"/><Relationship Id="rId11" Type="http://schemas.openxmlformats.org/officeDocument/2006/relationships/tags" Target="../tags/tag2421.xml"/><Relationship Id="rId10" Type="http://schemas.openxmlformats.org/officeDocument/2006/relationships/tags" Target="../tags/tag2420.xml"/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9" Type="http://schemas.openxmlformats.org/officeDocument/2006/relationships/tags" Target="../tags/tag2431.xml"/><Relationship Id="rId8" Type="http://schemas.openxmlformats.org/officeDocument/2006/relationships/tags" Target="../tags/tag2430.xml"/><Relationship Id="rId7" Type="http://schemas.openxmlformats.org/officeDocument/2006/relationships/tags" Target="../tags/tag2429.xml"/><Relationship Id="rId6" Type="http://schemas.openxmlformats.org/officeDocument/2006/relationships/tags" Target="../tags/tag2428.xml"/><Relationship Id="rId5" Type="http://schemas.openxmlformats.org/officeDocument/2006/relationships/tags" Target="../tags/tag2427.xml"/><Relationship Id="rId4" Type="http://schemas.openxmlformats.org/officeDocument/2006/relationships/tags" Target="../tags/tag2426.xml"/><Relationship Id="rId3" Type="http://schemas.openxmlformats.org/officeDocument/2006/relationships/tags" Target="../tags/tag2425.xml"/><Relationship Id="rId2" Type="http://schemas.openxmlformats.org/officeDocument/2006/relationships/tags" Target="../tags/tag2424.xml"/><Relationship Id="rId17" Type="http://schemas.openxmlformats.org/officeDocument/2006/relationships/tags" Target="../tags/tag2439.xml"/><Relationship Id="rId16" Type="http://schemas.openxmlformats.org/officeDocument/2006/relationships/tags" Target="../tags/tag2438.xml"/><Relationship Id="rId15" Type="http://schemas.openxmlformats.org/officeDocument/2006/relationships/tags" Target="../tags/tag2437.xml"/><Relationship Id="rId14" Type="http://schemas.openxmlformats.org/officeDocument/2006/relationships/tags" Target="../tags/tag2436.xml"/><Relationship Id="rId13" Type="http://schemas.openxmlformats.org/officeDocument/2006/relationships/tags" Target="../tags/tag2435.xml"/><Relationship Id="rId12" Type="http://schemas.openxmlformats.org/officeDocument/2006/relationships/tags" Target="../tags/tag2434.xml"/><Relationship Id="rId11" Type="http://schemas.openxmlformats.org/officeDocument/2006/relationships/tags" Target="../tags/tag2433.xml"/><Relationship Id="rId10" Type="http://schemas.openxmlformats.org/officeDocument/2006/relationships/tags" Target="../tags/tag2432.xml"/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9" Type="http://schemas.openxmlformats.org/officeDocument/2006/relationships/tags" Target="../tags/tag2447.xml"/><Relationship Id="rId8" Type="http://schemas.openxmlformats.org/officeDocument/2006/relationships/tags" Target="../tags/tag2446.xml"/><Relationship Id="rId7" Type="http://schemas.openxmlformats.org/officeDocument/2006/relationships/tags" Target="../tags/tag2445.xml"/><Relationship Id="rId6" Type="http://schemas.openxmlformats.org/officeDocument/2006/relationships/tags" Target="../tags/tag2444.xml"/><Relationship Id="rId5" Type="http://schemas.openxmlformats.org/officeDocument/2006/relationships/tags" Target="../tags/tag2443.xml"/><Relationship Id="rId4" Type="http://schemas.openxmlformats.org/officeDocument/2006/relationships/tags" Target="../tags/tag2442.xml"/><Relationship Id="rId3" Type="http://schemas.openxmlformats.org/officeDocument/2006/relationships/tags" Target="../tags/tag2441.xml"/><Relationship Id="rId2" Type="http://schemas.openxmlformats.org/officeDocument/2006/relationships/tags" Target="../tags/tag2440.xml"/><Relationship Id="rId12" Type="http://schemas.openxmlformats.org/officeDocument/2006/relationships/tags" Target="../tags/tag2450.xml"/><Relationship Id="rId11" Type="http://schemas.openxmlformats.org/officeDocument/2006/relationships/tags" Target="../tags/tag2449.xml"/><Relationship Id="rId10" Type="http://schemas.openxmlformats.org/officeDocument/2006/relationships/tags" Target="../tags/tag2448.xml"/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9" Type="http://schemas.openxmlformats.org/officeDocument/2006/relationships/tags" Target="../tags/tag2458.xml"/><Relationship Id="rId8" Type="http://schemas.openxmlformats.org/officeDocument/2006/relationships/tags" Target="../tags/tag2457.xml"/><Relationship Id="rId7" Type="http://schemas.openxmlformats.org/officeDocument/2006/relationships/tags" Target="../tags/tag2456.xml"/><Relationship Id="rId6" Type="http://schemas.openxmlformats.org/officeDocument/2006/relationships/tags" Target="../tags/tag2455.xml"/><Relationship Id="rId5" Type="http://schemas.openxmlformats.org/officeDocument/2006/relationships/tags" Target="../tags/tag2454.xml"/><Relationship Id="rId4" Type="http://schemas.openxmlformats.org/officeDocument/2006/relationships/tags" Target="../tags/tag2453.xml"/><Relationship Id="rId3" Type="http://schemas.openxmlformats.org/officeDocument/2006/relationships/tags" Target="../tags/tag2452.xml"/><Relationship Id="rId2" Type="http://schemas.openxmlformats.org/officeDocument/2006/relationships/tags" Target="../tags/tag2451.xml"/><Relationship Id="rId12" Type="http://schemas.openxmlformats.org/officeDocument/2006/relationships/tags" Target="../tags/tag2461.xml"/><Relationship Id="rId11" Type="http://schemas.openxmlformats.org/officeDocument/2006/relationships/tags" Target="../tags/tag2460.xml"/><Relationship Id="rId10" Type="http://schemas.openxmlformats.org/officeDocument/2006/relationships/tags" Target="../tags/tag2459.xml"/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9" Type="http://schemas.openxmlformats.org/officeDocument/2006/relationships/tags" Target="../tags/tag2469.xml"/><Relationship Id="rId8" Type="http://schemas.openxmlformats.org/officeDocument/2006/relationships/tags" Target="../tags/tag2468.xml"/><Relationship Id="rId7" Type="http://schemas.openxmlformats.org/officeDocument/2006/relationships/tags" Target="../tags/tag2467.xml"/><Relationship Id="rId6" Type="http://schemas.openxmlformats.org/officeDocument/2006/relationships/tags" Target="../tags/tag2466.xml"/><Relationship Id="rId5" Type="http://schemas.openxmlformats.org/officeDocument/2006/relationships/tags" Target="../tags/tag2465.xml"/><Relationship Id="rId4" Type="http://schemas.openxmlformats.org/officeDocument/2006/relationships/tags" Target="../tags/tag2464.xml"/><Relationship Id="rId3" Type="http://schemas.openxmlformats.org/officeDocument/2006/relationships/tags" Target="../tags/tag2463.xml"/><Relationship Id="rId2" Type="http://schemas.openxmlformats.org/officeDocument/2006/relationships/tags" Target="../tags/tag2462.xml"/><Relationship Id="rId13" Type="http://schemas.openxmlformats.org/officeDocument/2006/relationships/tags" Target="../tags/tag2473.xml"/><Relationship Id="rId12" Type="http://schemas.openxmlformats.org/officeDocument/2006/relationships/tags" Target="../tags/tag2472.xml"/><Relationship Id="rId11" Type="http://schemas.openxmlformats.org/officeDocument/2006/relationships/tags" Target="../tags/tag2471.xml"/><Relationship Id="rId10" Type="http://schemas.openxmlformats.org/officeDocument/2006/relationships/tags" Target="../tags/tag2470.xml"/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9" Type="http://schemas.openxmlformats.org/officeDocument/2006/relationships/tags" Target="../tags/tag2481.xml"/><Relationship Id="rId8" Type="http://schemas.openxmlformats.org/officeDocument/2006/relationships/tags" Target="../tags/tag2480.xml"/><Relationship Id="rId7" Type="http://schemas.openxmlformats.org/officeDocument/2006/relationships/tags" Target="../tags/tag2479.xml"/><Relationship Id="rId6" Type="http://schemas.openxmlformats.org/officeDocument/2006/relationships/tags" Target="../tags/tag2478.xml"/><Relationship Id="rId5" Type="http://schemas.openxmlformats.org/officeDocument/2006/relationships/tags" Target="../tags/tag2477.xml"/><Relationship Id="rId4" Type="http://schemas.openxmlformats.org/officeDocument/2006/relationships/tags" Target="../tags/tag2476.xml"/><Relationship Id="rId3" Type="http://schemas.openxmlformats.org/officeDocument/2006/relationships/tags" Target="../tags/tag2475.xml"/><Relationship Id="rId2" Type="http://schemas.openxmlformats.org/officeDocument/2006/relationships/tags" Target="../tags/tag2474.xml"/><Relationship Id="rId10" Type="http://schemas.openxmlformats.org/officeDocument/2006/relationships/tags" Target="../tags/tag2482.xml"/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image" Target="NULL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9" Type="http://schemas.openxmlformats.org/officeDocument/2006/relationships/tags" Target="../tags/tag2490.xml"/><Relationship Id="rId8" Type="http://schemas.openxmlformats.org/officeDocument/2006/relationships/tags" Target="../tags/tag2489.xml"/><Relationship Id="rId7" Type="http://schemas.openxmlformats.org/officeDocument/2006/relationships/tags" Target="../tags/tag2488.xml"/><Relationship Id="rId6" Type="http://schemas.openxmlformats.org/officeDocument/2006/relationships/tags" Target="../tags/tag2487.xml"/><Relationship Id="rId5" Type="http://schemas.openxmlformats.org/officeDocument/2006/relationships/tags" Target="../tags/tag2486.xml"/><Relationship Id="rId4" Type="http://schemas.openxmlformats.org/officeDocument/2006/relationships/tags" Target="../tags/tag2485.xml"/><Relationship Id="rId3" Type="http://schemas.openxmlformats.org/officeDocument/2006/relationships/tags" Target="../tags/tag2484.xml"/><Relationship Id="rId2" Type="http://schemas.openxmlformats.org/officeDocument/2006/relationships/tags" Target="../tags/tag2483.xml"/><Relationship Id="rId13" Type="http://schemas.openxmlformats.org/officeDocument/2006/relationships/tags" Target="../tags/tag2494.xml"/><Relationship Id="rId12" Type="http://schemas.openxmlformats.org/officeDocument/2006/relationships/tags" Target="../tags/tag2493.xml"/><Relationship Id="rId11" Type="http://schemas.openxmlformats.org/officeDocument/2006/relationships/tags" Target="../tags/tag2492.xml"/><Relationship Id="rId10" Type="http://schemas.openxmlformats.org/officeDocument/2006/relationships/tags" Target="../tags/tag2491.xml"/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9" Type="http://schemas.openxmlformats.org/officeDocument/2006/relationships/tags" Target="../tags/tag2502.xml"/><Relationship Id="rId8" Type="http://schemas.openxmlformats.org/officeDocument/2006/relationships/tags" Target="../tags/tag2501.xml"/><Relationship Id="rId7" Type="http://schemas.openxmlformats.org/officeDocument/2006/relationships/tags" Target="../tags/tag2500.xml"/><Relationship Id="rId6" Type="http://schemas.openxmlformats.org/officeDocument/2006/relationships/tags" Target="../tags/tag2499.xml"/><Relationship Id="rId5" Type="http://schemas.openxmlformats.org/officeDocument/2006/relationships/tags" Target="../tags/tag2498.xml"/><Relationship Id="rId4" Type="http://schemas.openxmlformats.org/officeDocument/2006/relationships/tags" Target="../tags/tag2497.xml"/><Relationship Id="rId3" Type="http://schemas.openxmlformats.org/officeDocument/2006/relationships/tags" Target="../tags/tag2496.xml"/><Relationship Id="rId2" Type="http://schemas.openxmlformats.org/officeDocument/2006/relationships/tags" Target="../tags/tag2495.xml"/><Relationship Id="rId12" Type="http://schemas.openxmlformats.org/officeDocument/2006/relationships/tags" Target="../tags/tag2505.xml"/><Relationship Id="rId11" Type="http://schemas.openxmlformats.org/officeDocument/2006/relationships/tags" Target="../tags/tag2504.xml"/><Relationship Id="rId10" Type="http://schemas.openxmlformats.org/officeDocument/2006/relationships/tags" Target="../tags/tag2503.xml"/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9" Type="http://schemas.openxmlformats.org/officeDocument/2006/relationships/tags" Target="../tags/tag2513.xml"/><Relationship Id="rId8" Type="http://schemas.openxmlformats.org/officeDocument/2006/relationships/tags" Target="../tags/tag2512.xml"/><Relationship Id="rId7" Type="http://schemas.openxmlformats.org/officeDocument/2006/relationships/tags" Target="../tags/tag2511.xml"/><Relationship Id="rId6" Type="http://schemas.openxmlformats.org/officeDocument/2006/relationships/tags" Target="../tags/tag2510.xml"/><Relationship Id="rId5" Type="http://schemas.openxmlformats.org/officeDocument/2006/relationships/tags" Target="../tags/tag2509.xml"/><Relationship Id="rId4" Type="http://schemas.openxmlformats.org/officeDocument/2006/relationships/tags" Target="../tags/tag2508.xml"/><Relationship Id="rId3" Type="http://schemas.openxmlformats.org/officeDocument/2006/relationships/tags" Target="../tags/tag2507.xml"/><Relationship Id="rId2" Type="http://schemas.openxmlformats.org/officeDocument/2006/relationships/tags" Target="../tags/tag2506.xml"/><Relationship Id="rId13" Type="http://schemas.openxmlformats.org/officeDocument/2006/relationships/tags" Target="../tags/tag2517.xml"/><Relationship Id="rId12" Type="http://schemas.openxmlformats.org/officeDocument/2006/relationships/tags" Target="../tags/tag2516.xml"/><Relationship Id="rId11" Type="http://schemas.openxmlformats.org/officeDocument/2006/relationships/tags" Target="../tags/tag2515.xml"/><Relationship Id="rId10" Type="http://schemas.openxmlformats.org/officeDocument/2006/relationships/tags" Target="../tags/tag2514.xml"/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9" Type="http://schemas.openxmlformats.org/officeDocument/2006/relationships/tags" Target="../tags/tag2525.xml"/><Relationship Id="rId8" Type="http://schemas.openxmlformats.org/officeDocument/2006/relationships/tags" Target="../tags/tag2524.xml"/><Relationship Id="rId7" Type="http://schemas.openxmlformats.org/officeDocument/2006/relationships/tags" Target="../tags/tag2523.xml"/><Relationship Id="rId6" Type="http://schemas.openxmlformats.org/officeDocument/2006/relationships/tags" Target="../tags/tag2522.xml"/><Relationship Id="rId5" Type="http://schemas.openxmlformats.org/officeDocument/2006/relationships/tags" Target="../tags/tag2521.xml"/><Relationship Id="rId4" Type="http://schemas.openxmlformats.org/officeDocument/2006/relationships/tags" Target="../tags/tag2520.xml"/><Relationship Id="rId3" Type="http://schemas.openxmlformats.org/officeDocument/2006/relationships/tags" Target="../tags/tag2519.xml"/><Relationship Id="rId2" Type="http://schemas.openxmlformats.org/officeDocument/2006/relationships/tags" Target="../tags/tag2518.xml"/><Relationship Id="rId13" Type="http://schemas.openxmlformats.org/officeDocument/2006/relationships/tags" Target="../tags/tag2529.xml"/><Relationship Id="rId12" Type="http://schemas.openxmlformats.org/officeDocument/2006/relationships/tags" Target="../tags/tag2528.xml"/><Relationship Id="rId11" Type="http://schemas.openxmlformats.org/officeDocument/2006/relationships/tags" Target="../tags/tag2527.xml"/><Relationship Id="rId10" Type="http://schemas.openxmlformats.org/officeDocument/2006/relationships/tags" Target="../tags/tag2526.xml"/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9" Type="http://schemas.openxmlformats.org/officeDocument/2006/relationships/tags" Target="../tags/tag2537.xml"/><Relationship Id="rId8" Type="http://schemas.openxmlformats.org/officeDocument/2006/relationships/tags" Target="../tags/tag2536.xml"/><Relationship Id="rId7" Type="http://schemas.openxmlformats.org/officeDocument/2006/relationships/tags" Target="../tags/tag2535.xml"/><Relationship Id="rId6" Type="http://schemas.openxmlformats.org/officeDocument/2006/relationships/tags" Target="../tags/tag2534.xml"/><Relationship Id="rId5" Type="http://schemas.openxmlformats.org/officeDocument/2006/relationships/tags" Target="../tags/tag2533.xml"/><Relationship Id="rId4" Type="http://schemas.openxmlformats.org/officeDocument/2006/relationships/tags" Target="../tags/tag2532.xml"/><Relationship Id="rId3" Type="http://schemas.openxmlformats.org/officeDocument/2006/relationships/tags" Target="../tags/tag2531.xml"/><Relationship Id="rId2" Type="http://schemas.openxmlformats.org/officeDocument/2006/relationships/tags" Target="../tags/tag2530.xml"/><Relationship Id="rId12" Type="http://schemas.openxmlformats.org/officeDocument/2006/relationships/tags" Target="../tags/tag2540.xml"/><Relationship Id="rId11" Type="http://schemas.openxmlformats.org/officeDocument/2006/relationships/tags" Target="../tags/tag2539.xml"/><Relationship Id="rId10" Type="http://schemas.openxmlformats.org/officeDocument/2006/relationships/tags" Target="../tags/tag2538.xml"/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9" Type="http://schemas.openxmlformats.org/officeDocument/2006/relationships/tags" Target="../tags/tag2548.xml"/><Relationship Id="rId8" Type="http://schemas.openxmlformats.org/officeDocument/2006/relationships/tags" Target="../tags/tag2547.xml"/><Relationship Id="rId7" Type="http://schemas.openxmlformats.org/officeDocument/2006/relationships/tags" Target="../tags/tag2546.xml"/><Relationship Id="rId6" Type="http://schemas.openxmlformats.org/officeDocument/2006/relationships/tags" Target="../tags/tag2545.xml"/><Relationship Id="rId5" Type="http://schemas.openxmlformats.org/officeDocument/2006/relationships/tags" Target="../tags/tag2544.xml"/><Relationship Id="rId4" Type="http://schemas.openxmlformats.org/officeDocument/2006/relationships/tags" Target="../tags/tag2543.xml"/><Relationship Id="rId3" Type="http://schemas.openxmlformats.org/officeDocument/2006/relationships/tags" Target="../tags/tag2542.xml"/><Relationship Id="rId2" Type="http://schemas.openxmlformats.org/officeDocument/2006/relationships/tags" Target="../tags/tag2541.xml"/><Relationship Id="rId12" Type="http://schemas.openxmlformats.org/officeDocument/2006/relationships/tags" Target="../tags/tag2551.xml"/><Relationship Id="rId11" Type="http://schemas.openxmlformats.org/officeDocument/2006/relationships/tags" Target="../tags/tag2550.xml"/><Relationship Id="rId10" Type="http://schemas.openxmlformats.org/officeDocument/2006/relationships/tags" Target="../tags/tag2549.xml"/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9" Type="http://schemas.openxmlformats.org/officeDocument/2006/relationships/tags" Target="../tags/tag2559.xml"/><Relationship Id="rId8" Type="http://schemas.openxmlformats.org/officeDocument/2006/relationships/tags" Target="../tags/tag2558.xml"/><Relationship Id="rId7" Type="http://schemas.openxmlformats.org/officeDocument/2006/relationships/tags" Target="../tags/tag2557.xml"/><Relationship Id="rId6" Type="http://schemas.openxmlformats.org/officeDocument/2006/relationships/tags" Target="../tags/tag2556.xml"/><Relationship Id="rId5" Type="http://schemas.openxmlformats.org/officeDocument/2006/relationships/tags" Target="../tags/tag2555.xml"/><Relationship Id="rId4" Type="http://schemas.openxmlformats.org/officeDocument/2006/relationships/tags" Target="../tags/tag2554.xml"/><Relationship Id="rId3" Type="http://schemas.openxmlformats.org/officeDocument/2006/relationships/tags" Target="../tags/tag2553.xml"/><Relationship Id="rId21" Type="http://schemas.openxmlformats.org/officeDocument/2006/relationships/tags" Target="../tags/tag2571.xml"/><Relationship Id="rId20" Type="http://schemas.openxmlformats.org/officeDocument/2006/relationships/tags" Target="../tags/tag2570.xml"/><Relationship Id="rId2" Type="http://schemas.openxmlformats.org/officeDocument/2006/relationships/tags" Target="../tags/tag2552.xml"/><Relationship Id="rId19" Type="http://schemas.openxmlformats.org/officeDocument/2006/relationships/tags" Target="../tags/tag2569.xml"/><Relationship Id="rId18" Type="http://schemas.openxmlformats.org/officeDocument/2006/relationships/tags" Target="../tags/tag2568.xml"/><Relationship Id="rId17" Type="http://schemas.openxmlformats.org/officeDocument/2006/relationships/tags" Target="../tags/tag2567.xml"/><Relationship Id="rId16" Type="http://schemas.openxmlformats.org/officeDocument/2006/relationships/tags" Target="../tags/tag2566.xml"/><Relationship Id="rId15" Type="http://schemas.openxmlformats.org/officeDocument/2006/relationships/tags" Target="../tags/tag2565.xml"/><Relationship Id="rId14" Type="http://schemas.openxmlformats.org/officeDocument/2006/relationships/tags" Target="../tags/tag2564.xml"/><Relationship Id="rId13" Type="http://schemas.openxmlformats.org/officeDocument/2006/relationships/tags" Target="../tags/tag2563.xml"/><Relationship Id="rId12" Type="http://schemas.openxmlformats.org/officeDocument/2006/relationships/tags" Target="../tags/tag2562.xml"/><Relationship Id="rId11" Type="http://schemas.openxmlformats.org/officeDocument/2006/relationships/tags" Target="../tags/tag2561.xml"/><Relationship Id="rId10" Type="http://schemas.openxmlformats.org/officeDocument/2006/relationships/tags" Target="../tags/tag2560.xml"/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9" Type="http://schemas.openxmlformats.org/officeDocument/2006/relationships/tags" Target="../tags/tag2588.xml"/><Relationship Id="rId8" Type="http://schemas.openxmlformats.org/officeDocument/2006/relationships/tags" Target="../tags/tag2587.xml"/><Relationship Id="rId7" Type="http://schemas.openxmlformats.org/officeDocument/2006/relationships/tags" Target="../tags/tag2586.xml"/><Relationship Id="rId6" Type="http://schemas.openxmlformats.org/officeDocument/2006/relationships/tags" Target="../tags/tag2585.xml"/><Relationship Id="rId5" Type="http://schemas.openxmlformats.org/officeDocument/2006/relationships/tags" Target="../tags/tag2584.xml"/><Relationship Id="rId4" Type="http://schemas.openxmlformats.org/officeDocument/2006/relationships/tags" Target="../tags/tag2583.xml"/><Relationship Id="rId3" Type="http://schemas.openxmlformats.org/officeDocument/2006/relationships/tags" Target="../tags/tag2582.xml"/><Relationship Id="rId2" Type="http://schemas.openxmlformats.org/officeDocument/2006/relationships/tags" Target="../tags/tag2581.xml"/><Relationship Id="rId10" Type="http://schemas.openxmlformats.org/officeDocument/2006/relationships/tags" Target="../tags/tag2589.xml"/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9" Type="http://schemas.openxmlformats.org/officeDocument/2006/relationships/tags" Target="../tags/tag2597.xml"/><Relationship Id="rId8" Type="http://schemas.openxmlformats.org/officeDocument/2006/relationships/tags" Target="../tags/tag2596.xml"/><Relationship Id="rId7" Type="http://schemas.openxmlformats.org/officeDocument/2006/relationships/tags" Target="../tags/tag2595.xml"/><Relationship Id="rId6" Type="http://schemas.openxmlformats.org/officeDocument/2006/relationships/tags" Target="../tags/tag2594.xml"/><Relationship Id="rId5" Type="http://schemas.openxmlformats.org/officeDocument/2006/relationships/tags" Target="../tags/tag2593.xml"/><Relationship Id="rId4" Type="http://schemas.openxmlformats.org/officeDocument/2006/relationships/tags" Target="../tags/tag2592.xml"/><Relationship Id="rId3" Type="http://schemas.openxmlformats.org/officeDocument/2006/relationships/tags" Target="../tags/tag2591.xml"/><Relationship Id="rId2" Type="http://schemas.openxmlformats.org/officeDocument/2006/relationships/tags" Target="../tags/tag2590.xml"/><Relationship Id="rId11" Type="http://schemas.openxmlformats.org/officeDocument/2006/relationships/tags" Target="../tags/tag2599.xml"/><Relationship Id="rId10" Type="http://schemas.openxmlformats.org/officeDocument/2006/relationships/tags" Target="../tags/tag2598.xml"/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9" Type="http://schemas.openxmlformats.org/officeDocument/2006/relationships/tags" Target="../tags/tag2607.xml"/><Relationship Id="rId8" Type="http://schemas.openxmlformats.org/officeDocument/2006/relationships/tags" Target="../tags/tag2606.xml"/><Relationship Id="rId7" Type="http://schemas.openxmlformats.org/officeDocument/2006/relationships/tags" Target="../tags/tag2605.xml"/><Relationship Id="rId6" Type="http://schemas.openxmlformats.org/officeDocument/2006/relationships/tags" Target="../tags/tag2604.xml"/><Relationship Id="rId5" Type="http://schemas.openxmlformats.org/officeDocument/2006/relationships/tags" Target="../tags/tag2603.xml"/><Relationship Id="rId4" Type="http://schemas.openxmlformats.org/officeDocument/2006/relationships/tags" Target="../tags/tag2602.xml"/><Relationship Id="rId3" Type="http://schemas.openxmlformats.org/officeDocument/2006/relationships/tags" Target="../tags/tag2601.xml"/><Relationship Id="rId2" Type="http://schemas.openxmlformats.org/officeDocument/2006/relationships/tags" Target="../tags/tag2600.xml"/><Relationship Id="rId11" Type="http://schemas.openxmlformats.org/officeDocument/2006/relationships/tags" Target="../tags/tag2609.xml"/><Relationship Id="rId10" Type="http://schemas.openxmlformats.org/officeDocument/2006/relationships/tags" Target="../tags/tag2608.xml"/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9" Type="http://schemas.openxmlformats.org/officeDocument/2006/relationships/tags" Target="../tags/tag2617.xml"/><Relationship Id="rId8" Type="http://schemas.openxmlformats.org/officeDocument/2006/relationships/tags" Target="../tags/tag2616.xml"/><Relationship Id="rId7" Type="http://schemas.openxmlformats.org/officeDocument/2006/relationships/tags" Target="../tags/tag2615.xml"/><Relationship Id="rId6" Type="http://schemas.openxmlformats.org/officeDocument/2006/relationships/tags" Target="../tags/tag2614.xml"/><Relationship Id="rId5" Type="http://schemas.openxmlformats.org/officeDocument/2006/relationships/tags" Target="../tags/tag2613.xml"/><Relationship Id="rId4" Type="http://schemas.openxmlformats.org/officeDocument/2006/relationships/tags" Target="../tags/tag2612.xml"/><Relationship Id="rId3" Type="http://schemas.openxmlformats.org/officeDocument/2006/relationships/tags" Target="../tags/tag2611.xml"/><Relationship Id="rId2" Type="http://schemas.openxmlformats.org/officeDocument/2006/relationships/tags" Target="../tags/tag2610.xml"/><Relationship Id="rId13" Type="http://schemas.openxmlformats.org/officeDocument/2006/relationships/tags" Target="../tags/tag2621.xml"/><Relationship Id="rId12" Type="http://schemas.openxmlformats.org/officeDocument/2006/relationships/tags" Target="../tags/tag2620.xml"/><Relationship Id="rId11" Type="http://schemas.openxmlformats.org/officeDocument/2006/relationships/tags" Target="../tags/tag2619.xml"/><Relationship Id="rId10" Type="http://schemas.openxmlformats.org/officeDocument/2006/relationships/tags" Target="../tags/tag2618.xml"/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9" Type="http://schemas.openxmlformats.org/officeDocument/2006/relationships/tags" Target="../tags/tag2629.xml"/><Relationship Id="rId8" Type="http://schemas.openxmlformats.org/officeDocument/2006/relationships/tags" Target="../tags/tag2628.xml"/><Relationship Id="rId7" Type="http://schemas.openxmlformats.org/officeDocument/2006/relationships/tags" Target="../tags/tag2627.xml"/><Relationship Id="rId6" Type="http://schemas.openxmlformats.org/officeDocument/2006/relationships/tags" Target="../tags/tag2626.xml"/><Relationship Id="rId5" Type="http://schemas.openxmlformats.org/officeDocument/2006/relationships/tags" Target="../tags/tag2625.xml"/><Relationship Id="rId4" Type="http://schemas.openxmlformats.org/officeDocument/2006/relationships/tags" Target="../tags/tag2624.xml"/><Relationship Id="rId3" Type="http://schemas.openxmlformats.org/officeDocument/2006/relationships/tags" Target="../tags/tag2623.xml"/><Relationship Id="rId2" Type="http://schemas.openxmlformats.org/officeDocument/2006/relationships/tags" Target="../tags/tag2622.xml"/><Relationship Id="rId17" Type="http://schemas.openxmlformats.org/officeDocument/2006/relationships/tags" Target="../tags/tag2637.xml"/><Relationship Id="rId16" Type="http://schemas.openxmlformats.org/officeDocument/2006/relationships/tags" Target="../tags/tag2636.xml"/><Relationship Id="rId15" Type="http://schemas.openxmlformats.org/officeDocument/2006/relationships/tags" Target="../tags/tag2635.xml"/><Relationship Id="rId14" Type="http://schemas.openxmlformats.org/officeDocument/2006/relationships/tags" Target="../tags/tag2634.xml"/><Relationship Id="rId13" Type="http://schemas.openxmlformats.org/officeDocument/2006/relationships/tags" Target="../tags/tag2633.xml"/><Relationship Id="rId12" Type="http://schemas.openxmlformats.org/officeDocument/2006/relationships/tags" Target="../tags/tag2632.xml"/><Relationship Id="rId11" Type="http://schemas.openxmlformats.org/officeDocument/2006/relationships/tags" Target="../tags/tag2631.xml"/><Relationship Id="rId10" Type="http://schemas.openxmlformats.org/officeDocument/2006/relationships/tags" Target="../tags/tag2630.xml"/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9" Type="http://schemas.openxmlformats.org/officeDocument/2006/relationships/tags" Target="../tags/tag2645.xml"/><Relationship Id="rId8" Type="http://schemas.openxmlformats.org/officeDocument/2006/relationships/tags" Target="../tags/tag2644.xml"/><Relationship Id="rId7" Type="http://schemas.openxmlformats.org/officeDocument/2006/relationships/tags" Target="../tags/tag2643.xml"/><Relationship Id="rId6" Type="http://schemas.openxmlformats.org/officeDocument/2006/relationships/tags" Target="../tags/tag2642.xml"/><Relationship Id="rId5" Type="http://schemas.openxmlformats.org/officeDocument/2006/relationships/tags" Target="../tags/tag2641.xml"/><Relationship Id="rId4" Type="http://schemas.openxmlformats.org/officeDocument/2006/relationships/tags" Target="../tags/tag2640.xml"/><Relationship Id="rId3" Type="http://schemas.openxmlformats.org/officeDocument/2006/relationships/tags" Target="../tags/tag2639.xml"/><Relationship Id="rId2" Type="http://schemas.openxmlformats.org/officeDocument/2006/relationships/tags" Target="../tags/tag2638.xml"/><Relationship Id="rId12" Type="http://schemas.openxmlformats.org/officeDocument/2006/relationships/tags" Target="../tags/tag2648.xml"/><Relationship Id="rId11" Type="http://schemas.openxmlformats.org/officeDocument/2006/relationships/tags" Target="../tags/tag2647.xml"/><Relationship Id="rId10" Type="http://schemas.openxmlformats.org/officeDocument/2006/relationships/tags" Target="../tags/tag2646.xml"/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9" Type="http://schemas.openxmlformats.org/officeDocument/2006/relationships/tags" Target="../tags/tag2656.xml"/><Relationship Id="rId8" Type="http://schemas.openxmlformats.org/officeDocument/2006/relationships/tags" Target="../tags/tag2655.xml"/><Relationship Id="rId7" Type="http://schemas.openxmlformats.org/officeDocument/2006/relationships/tags" Target="../tags/tag2654.xml"/><Relationship Id="rId6" Type="http://schemas.openxmlformats.org/officeDocument/2006/relationships/tags" Target="../tags/tag2653.xml"/><Relationship Id="rId5" Type="http://schemas.openxmlformats.org/officeDocument/2006/relationships/tags" Target="../tags/tag2652.xml"/><Relationship Id="rId4" Type="http://schemas.openxmlformats.org/officeDocument/2006/relationships/tags" Target="../tags/tag2651.xml"/><Relationship Id="rId3" Type="http://schemas.openxmlformats.org/officeDocument/2006/relationships/tags" Target="../tags/tag2650.xml"/><Relationship Id="rId2" Type="http://schemas.openxmlformats.org/officeDocument/2006/relationships/tags" Target="../tags/tag2649.xml"/><Relationship Id="rId12" Type="http://schemas.openxmlformats.org/officeDocument/2006/relationships/tags" Target="../tags/tag2659.xml"/><Relationship Id="rId11" Type="http://schemas.openxmlformats.org/officeDocument/2006/relationships/tags" Target="../tags/tag2658.xml"/><Relationship Id="rId10" Type="http://schemas.openxmlformats.org/officeDocument/2006/relationships/tags" Target="../tags/tag2657.xml"/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9" Type="http://schemas.openxmlformats.org/officeDocument/2006/relationships/tags" Target="../tags/tag2667.xml"/><Relationship Id="rId8" Type="http://schemas.openxmlformats.org/officeDocument/2006/relationships/tags" Target="../tags/tag2666.xml"/><Relationship Id="rId7" Type="http://schemas.openxmlformats.org/officeDocument/2006/relationships/tags" Target="../tags/tag2665.xml"/><Relationship Id="rId6" Type="http://schemas.openxmlformats.org/officeDocument/2006/relationships/tags" Target="../tags/tag2664.xml"/><Relationship Id="rId5" Type="http://schemas.openxmlformats.org/officeDocument/2006/relationships/tags" Target="../tags/tag2663.xml"/><Relationship Id="rId4" Type="http://schemas.openxmlformats.org/officeDocument/2006/relationships/tags" Target="../tags/tag2662.xml"/><Relationship Id="rId3" Type="http://schemas.openxmlformats.org/officeDocument/2006/relationships/tags" Target="../tags/tag2661.xml"/><Relationship Id="rId2" Type="http://schemas.openxmlformats.org/officeDocument/2006/relationships/tags" Target="../tags/tag2660.xml"/><Relationship Id="rId13" Type="http://schemas.openxmlformats.org/officeDocument/2006/relationships/tags" Target="../tags/tag2671.xml"/><Relationship Id="rId12" Type="http://schemas.openxmlformats.org/officeDocument/2006/relationships/tags" Target="../tags/tag2670.xml"/><Relationship Id="rId11" Type="http://schemas.openxmlformats.org/officeDocument/2006/relationships/tags" Target="../tags/tag2669.xml"/><Relationship Id="rId10" Type="http://schemas.openxmlformats.org/officeDocument/2006/relationships/tags" Target="../tags/tag2668.xml"/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9" Type="http://schemas.openxmlformats.org/officeDocument/2006/relationships/tags" Target="../tags/tag2679.xml"/><Relationship Id="rId8" Type="http://schemas.openxmlformats.org/officeDocument/2006/relationships/tags" Target="../tags/tag2678.xml"/><Relationship Id="rId7" Type="http://schemas.openxmlformats.org/officeDocument/2006/relationships/tags" Target="../tags/tag2677.xml"/><Relationship Id="rId6" Type="http://schemas.openxmlformats.org/officeDocument/2006/relationships/tags" Target="../tags/tag2676.xml"/><Relationship Id="rId5" Type="http://schemas.openxmlformats.org/officeDocument/2006/relationships/tags" Target="../tags/tag2675.xml"/><Relationship Id="rId4" Type="http://schemas.openxmlformats.org/officeDocument/2006/relationships/tags" Target="../tags/tag2674.xml"/><Relationship Id="rId3" Type="http://schemas.openxmlformats.org/officeDocument/2006/relationships/tags" Target="../tags/tag2673.xml"/><Relationship Id="rId2" Type="http://schemas.openxmlformats.org/officeDocument/2006/relationships/tags" Target="../tags/tag2672.xml"/><Relationship Id="rId10" Type="http://schemas.openxmlformats.org/officeDocument/2006/relationships/tags" Target="../tags/tag2680.xml"/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9" Type="http://schemas.openxmlformats.org/officeDocument/2006/relationships/tags" Target="../tags/tag2688.xml"/><Relationship Id="rId8" Type="http://schemas.openxmlformats.org/officeDocument/2006/relationships/tags" Target="../tags/tag2687.xml"/><Relationship Id="rId7" Type="http://schemas.openxmlformats.org/officeDocument/2006/relationships/tags" Target="../tags/tag2686.xml"/><Relationship Id="rId6" Type="http://schemas.openxmlformats.org/officeDocument/2006/relationships/tags" Target="../tags/tag2685.xml"/><Relationship Id="rId5" Type="http://schemas.openxmlformats.org/officeDocument/2006/relationships/tags" Target="../tags/tag2684.xml"/><Relationship Id="rId4" Type="http://schemas.openxmlformats.org/officeDocument/2006/relationships/tags" Target="../tags/tag2683.xml"/><Relationship Id="rId3" Type="http://schemas.openxmlformats.org/officeDocument/2006/relationships/tags" Target="../tags/tag2682.xml"/><Relationship Id="rId2" Type="http://schemas.openxmlformats.org/officeDocument/2006/relationships/tags" Target="../tags/tag2681.xml"/><Relationship Id="rId13" Type="http://schemas.openxmlformats.org/officeDocument/2006/relationships/tags" Target="../tags/tag2692.xml"/><Relationship Id="rId12" Type="http://schemas.openxmlformats.org/officeDocument/2006/relationships/tags" Target="../tags/tag2691.xml"/><Relationship Id="rId11" Type="http://schemas.openxmlformats.org/officeDocument/2006/relationships/tags" Target="../tags/tag2690.xml"/><Relationship Id="rId10" Type="http://schemas.openxmlformats.org/officeDocument/2006/relationships/tags" Target="../tags/tag2689.xml"/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0" Type="http://schemas.openxmlformats.org/officeDocument/2006/relationships/tags" Target="../tags/tag143.xml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9" Type="http://schemas.openxmlformats.org/officeDocument/2006/relationships/tags" Target="../tags/tag2700.xml"/><Relationship Id="rId8" Type="http://schemas.openxmlformats.org/officeDocument/2006/relationships/tags" Target="../tags/tag2699.xml"/><Relationship Id="rId7" Type="http://schemas.openxmlformats.org/officeDocument/2006/relationships/tags" Target="../tags/tag2698.xml"/><Relationship Id="rId6" Type="http://schemas.openxmlformats.org/officeDocument/2006/relationships/tags" Target="../tags/tag2697.xml"/><Relationship Id="rId5" Type="http://schemas.openxmlformats.org/officeDocument/2006/relationships/tags" Target="../tags/tag2696.xml"/><Relationship Id="rId4" Type="http://schemas.openxmlformats.org/officeDocument/2006/relationships/tags" Target="../tags/tag2695.xml"/><Relationship Id="rId3" Type="http://schemas.openxmlformats.org/officeDocument/2006/relationships/tags" Target="../tags/tag2694.xml"/><Relationship Id="rId2" Type="http://schemas.openxmlformats.org/officeDocument/2006/relationships/tags" Target="../tags/tag2693.xml"/><Relationship Id="rId12" Type="http://schemas.openxmlformats.org/officeDocument/2006/relationships/tags" Target="../tags/tag2703.xml"/><Relationship Id="rId11" Type="http://schemas.openxmlformats.org/officeDocument/2006/relationships/tags" Target="../tags/tag2702.xml"/><Relationship Id="rId10" Type="http://schemas.openxmlformats.org/officeDocument/2006/relationships/tags" Target="../tags/tag2701.xml"/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9" Type="http://schemas.openxmlformats.org/officeDocument/2006/relationships/tags" Target="../tags/tag2711.xml"/><Relationship Id="rId8" Type="http://schemas.openxmlformats.org/officeDocument/2006/relationships/tags" Target="../tags/tag2710.xml"/><Relationship Id="rId7" Type="http://schemas.openxmlformats.org/officeDocument/2006/relationships/tags" Target="../tags/tag2709.xml"/><Relationship Id="rId6" Type="http://schemas.openxmlformats.org/officeDocument/2006/relationships/tags" Target="../tags/tag2708.xml"/><Relationship Id="rId5" Type="http://schemas.openxmlformats.org/officeDocument/2006/relationships/tags" Target="../tags/tag2707.xml"/><Relationship Id="rId4" Type="http://schemas.openxmlformats.org/officeDocument/2006/relationships/tags" Target="../tags/tag2706.xml"/><Relationship Id="rId3" Type="http://schemas.openxmlformats.org/officeDocument/2006/relationships/tags" Target="../tags/tag2705.xml"/><Relationship Id="rId2" Type="http://schemas.openxmlformats.org/officeDocument/2006/relationships/tags" Target="../tags/tag2704.xml"/><Relationship Id="rId13" Type="http://schemas.openxmlformats.org/officeDocument/2006/relationships/tags" Target="../tags/tag2715.xml"/><Relationship Id="rId12" Type="http://schemas.openxmlformats.org/officeDocument/2006/relationships/tags" Target="../tags/tag2714.xml"/><Relationship Id="rId11" Type="http://schemas.openxmlformats.org/officeDocument/2006/relationships/tags" Target="../tags/tag2713.xml"/><Relationship Id="rId10" Type="http://schemas.openxmlformats.org/officeDocument/2006/relationships/tags" Target="../tags/tag2712.xml"/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9" Type="http://schemas.openxmlformats.org/officeDocument/2006/relationships/tags" Target="../tags/tag2723.xml"/><Relationship Id="rId8" Type="http://schemas.openxmlformats.org/officeDocument/2006/relationships/tags" Target="../tags/tag2722.xml"/><Relationship Id="rId7" Type="http://schemas.openxmlformats.org/officeDocument/2006/relationships/tags" Target="../tags/tag2721.xml"/><Relationship Id="rId6" Type="http://schemas.openxmlformats.org/officeDocument/2006/relationships/tags" Target="../tags/tag2720.xml"/><Relationship Id="rId5" Type="http://schemas.openxmlformats.org/officeDocument/2006/relationships/tags" Target="../tags/tag2719.xml"/><Relationship Id="rId4" Type="http://schemas.openxmlformats.org/officeDocument/2006/relationships/tags" Target="../tags/tag2718.xml"/><Relationship Id="rId3" Type="http://schemas.openxmlformats.org/officeDocument/2006/relationships/tags" Target="../tags/tag2717.xml"/><Relationship Id="rId2" Type="http://schemas.openxmlformats.org/officeDocument/2006/relationships/tags" Target="../tags/tag2716.xml"/><Relationship Id="rId13" Type="http://schemas.openxmlformats.org/officeDocument/2006/relationships/tags" Target="../tags/tag2727.xml"/><Relationship Id="rId12" Type="http://schemas.openxmlformats.org/officeDocument/2006/relationships/tags" Target="../tags/tag2726.xml"/><Relationship Id="rId11" Type="http://schemas.openxmlformats.org/officeDocument/2006/relationships/tags" Target="../tags/tag2725.xml"/><Relationship Id="rId10" Type="http://schemas.openxmlformats.org/officeDocument/2006/relationships/tags" Target="../tags/tag2724.xml"/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9" Type="http://schemas.openxmlformats.org/officeDocument/2006/relationships/tags" Target="../tags/tag2735.xml"/><Relationship Id="rId8" Type="http://schemas.openxmlformats.org/officeDocument/2006/relationships/tags" Target="../tags/tag2734.xml"/><Relationship Id="rId7" Type="http://schemas.openxmlformats.org/officeDocument/2006/relationships/tags" Target="../tags/tag2733.xml"/><Relationship Id="rId6" Type="http://schemas.openxmlformats.org/officeDocument/2006/relationships/tags" Target="../tags/tag2732.xml"/><Relationship Id="rId5" Type="http://schemas.openxmlformats.org/officeDocument/2006/relationships/tags" Target="../tags/tag2731.xml"/><Relationship Id="rId4" Type="http://schemas.openxmlformats.org/officeDocument/2006/relationships/tags" Target="../tags/tag2730.xml"/><Relationship Id="rId3" Type="http://schemas.openxmlformats.org/officeDocument/2006/relationships/tags" Target="../tags/tag2729.xml"/><Relationship Id="rId2" Type="http://schemas.openxmlformats.org/officeDocument/2006/relationships/tags" Target="../tags/tag2728.xml"/><Relationship Id="rId12" Type="http://schemas.openxmlformats.org/officeDocument/2006/relationships/tags" Target="../tags/tag2738.xml"/><Relationship Id="rId11" Type="http://schemas.openxmlformats.org/officeDocument/2006/relationships/tags" Target="../tags/tag2737.xml"/><Relationship Id="rId10" Type="http://schemas.openxmlformats.org/officeDocument/2006/relationships/tags" Target="../tags/tag2736.xml"/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9" Type="http://schemas.openxmlformats.org/officeDocument/2006/relationships/tags" Target="../tags/tag2746.xml"/><Relationship Id="rId8" Type="http://schemas.openxmlformats.org/officeDocument/2006/relationships/tags" Target="../tags/tag2745.xml"/><Relationship Id="rId7" Type="http://schemas.openxmlformats.org/officeDocument/2006/relationships/tags" Target="../tags/tag2744.xml"/><Relationship Id="rId6" Type="http://schemas.openxmlformats.org/officeDocument/2006/relationships/tags" Target="../tags/tag2743.xml"/><Relationship Id="rId5" Type="http://schemas.openxmlformats.org/officeDocument/2006/relationships/tags" Target="../tags/tag2742.xml"/><Relationship Id="rId4" Type="http://schemas.openxmlformats.org/officeDocument/2006/relationships/tags" Target="../tags/tag2741.xml"/><Relationship Id="rId3" Type="http://schemas.openxmlformats.org/officeDocument/2006/relationships/tags" Target="../tags/tag2740.xml"/><Relationship Id="rId2" Type="http://schemas.openxmlformats.org/officeDocument/2006/relationships/tags" Target="../tags/tag2739.xml"/><Relationship Id="rId12" Type="http://schemas.openxmlformats.org/officeDocument/2006/relationships/tags" Target="../tags/tag2749.xml"/><Relationship Id="rId11" Type="http://schemas.openxmlformats.org/officeDocument/2006/relationships/tags" Target="../tags/tag2748.xml"/><Relationship Id="rId10" Type="http://schemas.openxmlformats.org/officeDocument/2006/relationships/tags" Target="../tags/tag2747.xml"/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9" Type="http://schemas.openxmlformats.org/officeDocument/2006/relationships/tags" Target="../tags/tag2757.xml"/><Relationship Id="rId8" Type="http://schemas.openxmlformats.org/officeDocument/2006/relationships/tags" Target="../tags/tag2756.xml"/><Relationship Id="rId7" Type="http://schemas.openxmlformats.org/officeDocument/2006/relationships/tags" Target="../tags/tag2755.xml"/><Relationship Id="rId6" Type="http://schemas.openxmlformats.org/officeDocument/2006/relationships/tags" Target="../tags/tag2754.xml"/><Relationship Id="rId5" Type="http://schemas.openxmlformats.org/officeDocument/2006/relationships/tags" Target="../tags/tag2753.xml"/><Relationship Id="rId4" Type="http://schemas.openxmlformats.org/officeDocument/2006/relationships/tags" Target="../tags/tag2752.xml"/><Relationship Id="rId3" Type="http://schemas.openxmlformats.org/officeDocument/2006/relationships/tags" Target="../tags/tag2751.xml"/><Relationship Id="rId21" Type="http://schemas.openxmlformats.org/officeDocument/2006/relationships/tags" Target="../tags/tag2769.xml"/><Relationship Id="rId20" Type="http://schemas.openxmlformats.org/officeDocument/2006/relationships/tags" Target="../tags/tag2768.xml"/><Relationship Id="rId2" Type="http://schemas.openxmlformats.org/officeDocument/2006/relationships/tags" Target="../tags/tag2750.xml"/><Relationship Id="rId19" Type="http://schemas.openxmlformats.org/officeDocument/2006/relationships/tags" Target="../tags/tag2767.xml"/><Relationship Id="rId18" Type="http://schemas.openxmlformats.org/officeDocument/2006/relationships/tags" Target="../tags/tag2766.xml"/><Relationship Id="rId17" Type="http://schemas.openxmlformats.org/officeDocument/2006/relationships/tags" Target="../tags/tag2765.xml"/><Relationship Id="rId16" Type="http://schemas.openxmlformats.org/officeDocument/2006/relationships/tags" Target="../tags/tag2764.xml"/><Relationship Id="rId15" Type="http://schemas.openxmlformats.org/officeDocument/2006/relationships/tags" Target="../tags/tag2763.xml"/><Relationship Id="rId14" Type="http://schemas.openxmlformats.org/officeDocument/2006/relationships/tags" Target="../tags/tag2762.xml"/><Relationship Id="rId13" Type="http://schemas.openxmlformats.org/officeDocument/2006/relationships/tags" Target="../tags/tag2761.xml"/><Relationship Id="rId12" Type="http://schemas.openxmlformats.org/officeDocument/2006/relationships/tags" Target="../tags/tag2760.xml"/><Relationship Id="rId11" Type="http://schemas.openxmlformats.org/officeDocument/2006/relationships/tags" Target="../tags/tag2759.xml"/><Relationship Id="rId10" Type="http://schemas.openxmlformats.org/officeDocument/2006/relationships/tags" Target="../tags/tag2758.xml"/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9" Type="http://schemas.openxmlformats.org/officeDocument/2006/relationships/tags" Target="../tags/tag2786.xml"/><Relationship Id="rId8" Type="http://schemas.openxmlformats.org/officeDocument/2006/relationships/tags" Target="../tags/tag2785.xml"/><Relationship Id="rId7" Type="http://schemas.openxmlformats.org/officeDocument/2006/relationships/tags" Target="../tags/tag2784.xml"/><Relationship Id="rId6" Type="http://schemas.openxmlformats.org/officeDocument/2006/relationships/tags" Target="../tags/tag2783.xml"/><Relationship Id="rId5" Type="http://schemas.openxmlformats.org/officeDocument/2006/relationships/tags" Target="../tags/tag2782.xml"/><Relationship Id="rId4" Type="http://schemas.openxmlformats.org/officeDocument/2006/relationships/tags" Target="../tags/tag2781.xml"/><Relationship Id="rId3" Type="http://schemas.openxmlformats.org/officeDocument/2006/relationships/tags" Target="../tags/tag2780.xml"/><Relationship Id="rId2" Type="http://schemas.openxmlformats.org/officeDocument/2006/relationships/tags" Target="../tags/tag2779.xml"/><Relationship Id="rId12" Type="http://schemas.openxmlformats.org/officeDocument/2006/relationships/image" Target="../media/image2.png"/><Relationship Id="rId11" Type="http://schemas.openxmlformats.org/officeDocument/2006/relationships/tags" Target="../tags/tag2787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69.xml.rels><?xml version="1.0" encoding="UTF-8" standalone="yes"?>
<Relationships xmlns="http://schemas.openxmlformats.org/package/2006/relationships"><Relationship Id="rId9" Type="http://schemas.openxmlformats.org/officeDocument/2006/relationships/tags" Target="../tags/tag2795.xml"/><Relationship Id="rId8" Type="http://schemas.openxmlformats.org/officeDocument/2006/relationships/tags" Target="../tags/tag2794.xml"/><Relationship Id="rId7" Type="http://schemas.openxmlformats.org/officeDocument/2006/relationships/tags" Target="../tags/tag2793.xml"/><Relationship Id="rId6" Type="http://schemas.openxmlformats.org/officeDocument/2006/relationships/tags" Target="../tags/tag2792.xml"/><Relationship Id="rId5" Type="http://schemas.openxmlformats.org/officeDocument/2006/relationships/tags" Target="../tags/tag2791.xml"/><Relationship Id="rId4" Type="http://schemas.openxmlformats.org/officeDocument/2006/relationships/tags" Target="../tags/tag2790.xml"/><Relationship Id="rId3" Type="http://schemas.openxmlformats.org/officeDocument/2006/relationships/tags" Target="../tags/tag2789.xml"/><Relationship Id="rId2" Type="http://schemas.openxmlformats.org/officeDocument/2006/relationships/tags" Target="../tags/tag2788.xml"/><Relationship Id="rId15" Type="http://schemas.openxmlformats.org/officeDocument/2006/relationships/image" Target="../media/image2.png"/><Relationship Id="rId14" Type="http://schemas.openxmlformats.org/officeDocument/2006/relationships/tags" Target="../tags/tag2799.xml"/><Relationship Id="rId13" Type="http://schemas.openxmlformats.org/officeDocument/2006/relationships/image" Target="../media/image1.png"/><Relationship Id="rId12" Type="http://schemas.openxmlformats.org/officeDocument/2006/relationships/tags" Target="../tags/tag2798.xml"/><Relationship Id="rId11" Type="http://schemas.openxmlformats.org/officeDocument/2006/relationships/tags" Target="../tags/tag2797.xml"/><Relationship Id="rId10" Type="http://schemas.openxmlformats.org/officeDocument/2006/relationships/tags" Target="../tags/tag2796.xml"/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9" Type="http://schemas.openxmlformats.org/officeDocument/2006/relationships/tags" Target="../tags/tag2807.xml"/><Relationship Id="rId8" Type="http://schemas.openxmlformats.org/officeDocument/2006/relationships/tags" Target="../tags/tag2806.xml"/><Relationship Id="rId7" Type="http://schemas.openxmlformats.org/officeDocument/2006/relationships/tags" Target="../tags/tag2805.xml"/><Relationship Id="rId6" Type="http://schemas.openxmlformats.org/officeDocument/2006/relationships/tags" Target="../tags/tag2804.xml"/><Relationship Id="rId5" Type="http://schemas.openxmlformats.org/officeDocument/2006/relationships/tags" Target="../tags/tag2803.xml"/><Relationship Id="rId4" Type="http://schemas.openxmlformats.org/officeDocument/2006/relationships/tags" Target="../tags/tag2802.xml"/><Relationship Id="rId3" Type="http://schemas.openxmlformats.org/officeDocument/2006/relationships/tags" Target="../tags/tag2801.xml"/><Relationship Id="rId2" Type="http://schemas.openxmlformats.org/officeDocument/2006/relationships/tags" Target="../tags/tag2800.xml"/><Relationship Id="rId18" Type="http://schemas.openxmlformats.org/officeDocument/2006/relationships/image" Target="../media/image2.png"/><Relationship Id="rId17" Type="http://schemas.openxmlformats.org/officeDocument/2006/relationships/tags" Target="../tags/tag2814.xml"/><Relationship Id="rId16" Type="http://schemas.openxmlformats.org/officeDocument/2006/relationships/image" Target="../media/image3.png"/><Relationship Id="rId15" Type="http://schemas.openxmlformats.org/officeDocument/2006/relationships/tags" Target="../tags/tag2813.xml"/><Relationship Id="rId14" Type="http://schemas.openxmlformats.org/officeDocument/2006/relationships/tags" Target="../tags/tag2812.xml"/><Relationship Id="rId13" Type="http://schemas.openxmlformats.org/officeDocument/2006/relationships/tags" Target="../tags/tag2811.xml"/><Relationship Id="rId12" Type="http://schemas.openxmlformats.org/officeDocument/2006/relationships/tags" Target="../tags/tag2810.xml"/><Relationship Id="rId11" Type="http://schemas.openxmlformats.org/officeDocument/2006/relationships/tags" Target="../tags/tag2809.xml"/><Relationship Id="rId10" Type="http://schemas.openxmlformats.org/officeDocument/2006/relationships/tags" Target="../tags/tag2808.xml"/><Relationship Id="rId1" Type="http://schemas.openxmlformats.org/officeDocument/2006/relationships/slideMaster" Target="../slideMasters/slideMaster17.xml"/></Relationships>
</file>

<file path=ppt/slideLayouts/_rels/slideLayout271.xml.rels><?xml version="1.0" encoding="UTF-8" standalone="yes"?>
<Relationships xmlns="http://schemas.openxmlformats.org/package/2006/relationships"><Relationship Id="rId6" Type="http://schemas.openxmlformats.org/officeDocument/2006/relationships/tags" Target="../tags/tag2819.xml"/><Relationship Id="rId5" Type="http://schemas.openxmlformats.org/officeDocument/2006/relationships/tags" Target="../tags/tag2818.xml"/><Relationship Id="rId4" Type="http://schemas.openxmlformats.org/officeDocument/2006/relationships/tags" Target="../tags/tag2817.xml"/><Relationship Id="rId3" Type="http://schemas.openxmlformats.org/officeDocument/2006/relationships/tags" Target="../tags/tag2816.xml"/><Relationship Id="rId2" Type="http://schemas.openxmlformats.org/officeDocument/2006/relationships/tags" Target="../tags/tag2815.xml"/><Relationship Id="rId1" Type="http://schemas.openxmlformats.org/officeDocument/2006/relationships/slideMaster" Target="../slideMasters/slideMaster17.xml"/></Relationships>
</file>

<file path=ppt/slideLayouts/_rels/slideLayout272.xml.rels><?xml version="1.0" encoding="UTF-8" standalone="yes"?>
<Relationships xmlns="http://schemas.openxmlformats.org/package/2006/relationships"><Relationship Id="rId9" Type="http://schemas.openxmlformats.org/officeDocument/2006/relationships/tags" Target="../tags/tag2827.xml"/><Relationship Id="rId8" Type="http://schemas.openxmlformats.org/officeDocument/2006/relationships/tags" Target="../tags/tag2826.xml"/><Relationship Id="rId7" Type="http://schemas.openxmlformats.org/officeDocument/2006/relationships/tags" Target="../tags/tag2825.xml"/><Relationship Id="rId6" Type="http://schemas.openxmlformats.org/officeDocument/2006/relationships/tags" Target="../tags/tag2824.xml"/><Relationship Id="rId5" Type="http://schemas.openxmlformats.org/officeDocument/2006/relationships/tags" Target="../tags/tag2823.xml"/><Relationship Id="rId4" Type="http://schemas.openxmlformats.org/officeDocument/2006/relationships/tags" Target="../tags/tag2822.xml"/><Relationship Id="rId3" Type="http://schemas.openxmlformats.org/officeDocument/2006/relationships/tags" Target="../tags/tag2821.xml"/><Relationship Id="rId2" Type="http://schemas.openxmlformats.org/officeDocument/2006/relationships/tags" Target="../tags/tag2820.xml"/><Relationship Id="rId15" Type="http://schemas.openxmlformats.org/officeDocument/2006/relationships/image" Target="../media/image2.png"/><Relationship Id="rId14" Type="http://schemas.openxmlformats.org/officeDocument/2006/relationships/tags" Target="../tags/tag2831.xml"/><Relationship Id="rId13" Type="http://schemas.openxmlformats.org/officeDocument/2006/relationships/image" Target="../media/image1.png"/><Relationship Id="rId12" Type="http://schemas.openxmlformats.org/officeDocument/2006/relationships/tags" Target="../tags/tag2830.xml"/><Relationship Id="rId11" Type="http://schemas.openxmlformats.org/officeDocument/2006/relationships/tags" Target="../tags/tag2829.xml"/><Relationship Id="rId10" Type="http://schemas.openxmlformats.org/officeDocument/2006/relationships/tags" Target="../tags/tag2828.xml"/><Relationship Id="rId1" Type="http://schemas.openxmlformats.org/officeDocument/2006/relationships/slideMaster" Target="../slideMasters/slideMaster17.xml"/></Relationships>
</file>

<file path=ppt/slideLayouts/_rels/slideLayout273.xml.rels><?xml version="1.0" encoding="UTF-8" standalone="yes"?>
<Relationships xmlns="http://schemas.openxmlformats.org/package/2006/relationships"><Relationship Id="rId7" Type="http://schemas.openxmlformats.org/officeDocument/2006/relationships/tags" Target="../tags/tag2837.xml"/><Relationship Id="rId6" Type="http://schemas.openxmlformats.org/officeDocument/2006/relationships/tags" Target="../tags/tag2836.xml"/><Relationship Id="rId5" Type="http://schemas.openxmlformats.org/officeDocument/2006/relationships/tags" Target="../tags/tag2835.xml"/><Relationship Id="rId4" Type="http://schemas.openxmlformats.org/officeDocument/2006/relationships/tags" Target="../tags/tag2834.xml"/><Relationship Id="rId3" Type="http://schemas.openxmlformats.org/officeDocument/2006/relationships/tags" Target="../tags/tag2833.xml"/><Relationship Id="rId2" Type="http://schemas.openxmlformats.org/officeDocument/2006/relationships/tags" Target="../tags/tag2832.xml"/><Relationship Id="rId1" Type="http://schemas.openxmlformats.org/officeDocument/2006/relationships/slideMaster" Target="../slideMasters/slideMaster17.xml"/></Relationships>
</file>

<file path=ppt/slideLayouts/_rels/slideLayout274.xml.rels><?xml version="1.0" encoding="UTF-8" standalone="yes"?>
<Relationships xmlns="http://schemas.openxmlformats.org/package/2006/relationships"><Relationship Id="rId9" Type="http://schemas.openxmlformats.org/officeDocument/2006/relationships/tags" Target="../tags/tag2845.xml"/><Relationship Id="rId8" Type="http://schemas.openxmlformats.org/officeDocument/2006/relationships/tags" Target="../tags/tag2844.xml"/><Relationship Id="rId7" Type="http://schemas.openxmlformats.org/officeDocument/2006/relationships/tags" Target="../tags/tag2843.xml"/><Relationship Id="rId6" Type="http://schemas.openxmlformats.org/officeDocument/2006/relationships/tags" Target="../tags/tag2842.xml"/><Relationship Id="rId5" Type="http://schemas.openxmlformats.org/officeDocument/2006/relationships/tags" Target="../tags/tag2841.xml"/><Relationship Id="rId4" Type="http://schemas.openxmlformats.org/officeDocument/2006/relationships/tags" Target="../tags/tag2840.xml"/><Relationship Id="rId3" Type="http://schemas.openxmlformats.org/officeDocument/2006/relationships/tags" Target="../tags/tag2839.xml"/><Relationship Id="rId2" Type="http://schemas.openxmlformats.org/officeDocument/2006/relationships/tags" Target="../tags/tag2838.xml"/><Relationship Id="rId1" Type="http://schemas.openxmlformats.org/officeDocument/2006/relationships/slideMaster" Target="../slideMasters/slideMaster17.xml"/></Relationships>
</file>

<file path=ppt/slideLayouts/_rels/slideLayout275.xml.rels><?xml version="1.0" encoding="UTF-8" standalone="yes"?>
<Relationships xmlns="http://schemas.openxmlformats.org/package/2006/relationships"><Relationship Id="rId5" Type="http://schemas.openxmlformats.org/officeDocument/2006/relationships/tags" Target="../tags/tag2849.xml"/><Relationship Id="rId4" Type="http://schemas.openxmlformats.org/officeDocument/2006/relationships/tags" Target="../tags/tag2848.xml"/><Relationship Id="rId3" Type="http://schemas.openxmlformats.org/officeDocument/2006/relationships/tags" Target="../tags/tag2847.xml"/><Relationship Id="rId2" Type="http://schemas.openxmlformats.org/officeDocument/2006/relationships/tags" Target="../tags/tag2846.xml"/><Relationship Id="rId1" Type="http://schemas.openxmlformats.org/officeDocument/2006/relationships/slideMaster" Target="../slideMasters/slideMaster17.xml"/></Relationships>
</file>

<file path=ppt/slideLayouts/_rels/slideLayout276.xml.rels><?xml version="1.0" encoding="UTF-8" standalone="yes"?>
<Relationships xmlns="http://schemas.openxmlformats.org/package/2006/relationships"><Relationship Id="rId4" Type="http://schemas.openxmlformats.org/officeDocument/2006/relationships/tags" Target="../tags/tag2852.xml"/><Relationship Id="rId3" Type="http://schemas.openxmlformats.org/officeDocument/2006/relationships/tags" Target="../tags/tag2851.xml"/><Relationship Id="rId2" Type="http://schemas.openxmlformats.org/officeDocument/2006/relationships/tags" Target="../tags/tag2850.xml"/><Relationship Id="rId1" Type="http://schemas.openxmlformats.org/officeDocument/2006/relationships/slideMaster" Target="../slideMasters/slideMaster17.xml"/></Relationships>
</file>

<file path=ppt/slideLayouts/_rels/slideLayout277.xml.rels><?xml version="1.0" encoding="UTF-8" standalone="yes"?>
<Relationships xmlns="http://schemas.openxmlformats.org/package/2006/relationships"><Relationship Id="rId7" Type="http://schemas.openxmlformats.org/officeDocument/2006/relationships/tags" Target="../tags/tag2858.xml"/><Relationship Id="rId6" Type="http://schemas.openxmlformats.org/officeDocument/2006/relationships/tags" Target="../tags/tag2857.xml"/><Relationship Id="rId5" Type="http://schemas.openxmlformats.org/officeDocument/2006/relationships/tags" Target="../tags/tag2856.xml"/><Relationship Id="rId4" Type="http://schemas.openxmlformats.org/officeDocument/2006/relationships/tags" Target="../tags/tag2855.xml"/><Relationship Id="rId3" Type="http://schemas.openxmlformats.org/officeDocument/2006/relationships/tags" Target="../tags/tag2854.xml"/><Relationship Id="rId2" Type="http://schemas.openxmlformats.org/officeDocument/2006/relationships/tags" Target="../tags/tag2853.xml"/><Relationship Id="rId1" Type="http://schemas.openxmlformats.org/officeDocument/2006/relationships/slideMaster" Target="../slideMasters/slideMaster17.xml"/></Relationships>
</file>

<file path=ppt/slideLayouts/_rels/slideLayout278.xml.rels><?xml version="1.0" encoding="UTF-8" standalone="yes"?>
<Relationships xmlns="http://schemas.openxmlformats.org/package/2006/relationships"><Relationship Id="rId6" Type="http://schemas.openxmlformats.org/officeDocument/2006/relationships/tags" Target="../tags/tag2863.xml"/><Relationship Id="rId5" Type="http://schemas.openxmlformats.org/officeDocument/2006/relationships/tags" Target="../tags/tag2862.xml"/><Relationship Id="rId4" Type="http://schemas.openxmlformats.org/officeDocument/2006/relationships/tags" Target="../tags/tag2861.xml"/><Relationship Id="rId3" Type="http://schemas.openxmlformats.org/officeDocument/2006/relationships/tags" Target="../tags/tag2860.xml"/><Relationship Id="rId2" Type="http://schemas.openxmlformats.org/officeDocument/2006/relationships/tags" Target="../tags/tag2859.xml"/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5" Type="http://schemas.openxmlformats.org/officeDocument/2006/relationships/tags" Target="../tags/tag2867.xml"/><Relationship Id="rId4" Type="http://schemas.openxmlformats.org/officeDocument/2006/relationships/tags" Target="../tags/tag2866.xml"/><Relationship Id="rId3" Type="http://schemas.openxmlformats.org/officeDocument/2006/relationships/tags" Target="../tags/tag2865.xml"/><Relationship Id="rId2" Type="http://schemas.openxmlformats.org/officeDocument/2006/relationships/tags" Target="../tags/tag2864.xml"/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9" Type="http://schemas.openxmlformats.org/officeDocument/2006/relationships/tags" Target="../tags/tag2875.xml"/><Relationship Id="rId8" Type="http://schemas.openxmlformats.org/officeDocument/2006/relationships/tags" Target="../tags/tag2874.xml"/><Relationship Id="rId7" Type="http://schemas.openxmlformats.org/officeDocument/2006/relationships/tags" Target="../tags/tag2873.xml"/><Relationship Id="rId6" Type="http://schemas.openxmlformats.org/officeDocument/2006/relationships/tags" Target="../tags/tag2872.xml"/><Relationship Id="rId5" Type="http://schemas.openxmlformats.org/officeDocument/2006/relationships/tags" Target="../tags/tag2871.xml"/><Relationship Id="rId4" Type="http://schemas.openxmlformats.org/officeDocument/2006/relationships/tags" Target="../tags/tag2870.xml"/><Relationship Id="rId3" Type="http://schemas.openxmlformats.org/officeDocument/2006/relationships/tags" Target="../tags/tag2869.xml"/><Relationship Id="rId2" Type="http://schemas.openxmlformats.org/officeDocument/2006/relationships/tags" Target="../tags/tag2868.xml"/><Relationship Id="rId12" Type="http://schemas.openxmlformats.org/officeDocument/2006/relationships/image" Target="../media/image2.png"/><Relationship Id="rId11" Type="http://schemas.openxmlformats.org/officeDocument/2006/relationships/tags" Target="../tags/tag2876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9" Type="http://schemas.openxmlformats.org/officeDocument/2006/relationships/image" Target="NULL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2882.xml"/><Relationship Id="rId6" Type="http://schemas.openxmlformats.org/officeDocument/2006/relationships/tags" Target="../tags/tag2881.xml"/><Relationship Id="rId5" Type="http://schemas.openxmlformats.org/officeDocument/2006/relationships/tags" Target="../tags/tag2880.xml"/><Relationship Id="rId4" Type="http://schemas.openxmlformats.org/officeDocument/2006/relationships/tags" Target="../tags/tag2879.xml"/><Relationship Id="rId3" Type="http://schemas.openxmlformats.org/officeDocument/2006/relationships/tags" Target="../tags/tag2878.xml"/><Relationship Id="rId2" Type="http://schemas.openxmlformats.org/officeDocument/2006/relationships/tags" Target="../tags/tag2877.xml"/><Relationship Id="rId13" Type="http://schemas.openxmlformats.org/officeDocument/2006/relationships/tags" Target="../tags/tag2886.xml"/><Relationship Id="rId12" Type="http://schemas.openxmlformats.org/officeDocument/2006/relationships/tags" Target="../tags/tag2885.xml"/><Relationship Id="rId11" Type="http://schemas.openxmlformats.org/officeDocument/2006/relationships/tags" Target="../tags/tag2884.xml"/><Relationship Id="rId10" Type="http://schemas.openxmlformats.org/officeDocument/2006/relationships/tags" Target="../tags/tag2883.xml"/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9" Type="http://schemas.openxmlformats.org/officeDocument/2006/relationships/tags" Target="../tags/tag2894.xml"/><Relationship Id="rId8" Type="http://schemas.openxmlformats.org/officeDocument/2006/relationships/tags" Target="../tags/tag2893.xml"/><Relationship Id="rId7" Type="http://schemas.openxmlformats.org/officeDocument/2006/relationships/tags" Target="../tags/tag2892.xml"/><Relationship Id="rId6" Type="http://schemas.openxmlformats.org/officeDocument/2006/relationships/tags" Target="../tags/tag2891.xml"/><Relationship Id="rId5" Type="http://schemas.openxmlformats.org/officeDocument/2006/relationships/tags" Target="../tags/tag2890.xml"/><Relationship Id="rId4" Type="http://schemas.openxmlformats.org/officeDocument/2006/relationships/tags" Target="../tags/tag2889.xml"/><Relationship Id="rId3" Type="http://schemas.openxmlformats.org/officeDocument/2006/relationships/tags" Target="../tags/tag2888.xml"/><Relationship Id="rId2" Type="http://schemas.openxmlformats.org/officeDocument/2006/relationships/tags" Target="../tags/tag2887.xml"/><Relationship Id="rId18" Type="http://schemas.openxmlformats.org/officeDocument/2006/relationships/tags" Target="../tags/tag2903.xml"/><Relationship Id="rId17" Type="http://schemas.openxmlformats.org/officeDocument/2006/relationships/tags" Target="../tags/tag2902.xml"/><Relationship Id="rId16" Type="http://schemas.openxmlformats.org/officeDocument/2006/relationships/tags" Target="../tags/tag2901.xml"/><Relationship Id="rId15" Type="http://schemas.openxmlformats.org/officeDocument/2006/relationships/tags" Target="../tags/tag2900.xml"/><Relationship Id="rId14" Type="http://schemas.openxmlformats.org/officeDocument/2006/relationships/tags" Target="../tags/tag2899.xml"/><Relationship Id="rId13" Type="http://schemas.openxmlformats.org/officeDocument/2006/relationships/tags" Target="../tags/tag2898.xml"/><Relationship Id="rId12" Type="http://schemas.openxmlformats.org/officeDocument/2006/relationships/tags" Target="../tags/tag2897.xml"/><Relationship Id="rId11" Type="http://schemas.openxmlformats.org/officeDocument/2006/relationships/tags" Target="../tags/tag2896.xml"/><Relationship Id="rId10" Type="http://schemas.openxmlformats.org/officeDocument/2006/relationships/tags" Target="../tags/tag2895.xml"/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9" Type="http://schemas.openxmlformats.org/officeDocument/2006/relationships/tags" Target="../tags/tag2920.xml"/><Relationship Id="rId8" Type="http://schemas.openxmlformats.org/officeDocument/2006/relationships/tags" Target="../tags/tag2919.xml"/><Relationship Id="rId7" Type="http://schemas.openxmlformats.org/officeDocument/2006/relationships/tags" Target="../tags/tag2918.xml"/><Relationship Id="rId6" Type="http://schemas.openxmlformats.org/officeDocument/2006/relationships/tags" Target="../tags/tag2917.xml"/><Relationship Id="rId5" Type="http://schemas.openxmlformats.org/officeDocument/2006/relationships/tags" Target="../tags/tag2916.xml"/><Relationship Id="rId4" Type="http://schemas.openxmlformats.org/officeDocument/2006/relationships/tags" Target="../tags/tag2915.xml"/><Relationship Id="rId3" Type="http://schemas.openxmlformats.org/officeDocument/2006/relationships/tags" Target="../tags/tag2914.xml"/><Relationship Id="rId2" Type="http://schemas.openxmlformats.org/officeDocument/2006/relationships/tags" Target="../tags/tag2913.xml"/><Relationship Id="rId10" Type="http://schemas.openxmlformats.org/officeDocument/2006/relationships/tags" Target="../tags/tag2921.xml"/><Relationship Id="rId1" Type="http://schemas.openxmlformats.org/officeDocument/2006/relationships/slideMaster" Target="../slideMasters/slideMaster18.xml"/></Relationships>
</file>

<file path=ppt/slideLayouts/_rels/slideLayout284.xml.rels><?xml version="1.0" encoding="UTF-8" standalone="yes"?>
<Relationships xmlns="http://schemas.openxmlformats.org/package/2006/relationships"><Relationship Id="rId9" Type="http://schemas.openxmlformats.org/officeDocument/2006/relationships/tags" Target="../tags/tag2929.xml"/><Relationship Id="rId8" Type="http://schemas.openxmlformats.org/officeDocument/2006/relationships/tags" Target="../tags/tag2928.xml"/><Relationship Id="rId7" Type="http://schemas.openxmlformats.org/officeDocument/2006/relationships/tags" Target="../tags/tag2927.xml"/><Relationship Id="rId6" Type="http://schemas.openxmlformats.org/officeDocument/2006/relationships/tags" Target="../tags/tag2926.xml"/><Relationship Id="rId5" Type="http://schemas.openxmlformats.org/officeDocument/2006/relationships/tags" Target="../tags/tag2925.xml"/><Relationship Id="rId4" Type="http://schemas.openxmlformats.org/officeDocument/2006/relationships/tags" Target="../tags/tag2924.xml"/><Relationship Id="rId3" Type="http://schemas.openxmlformats.org/officeDocument/2006/relationships/tags" Target="../tags/tag2923.xml"/><Relationship Id="rId2" Type="http://schemas.openxmlformats.org/officeDocument/2006/relationships/tags" Target="../tags/tag2922.xml"/><Relationship Id="rId11" Type="http://schemas.openxmlformats.org/officeDocument/2006/relationships/tags" Target="../tags/tag2931.xml"/><Relationship Id="rId10" Type="http://schemas.openxmlformats.org/officeDocument/2006/relationships/tags" Target="../tags/tag2930.xml"/><Relationship Id="rId1" Type="http://schemas.openxmlformats.org/officeDocument/2006/relationships/slideMaster" Target="../slideMasters/slideMaster18.xml"/></Relationships>
</file>

<file path=ppt/slideLayouts/_rels/slideLayout285.xml.rels><?xml version="1.0" encoding="UTF-8" standalone="yes"?>
<Relationships xmlns="http://schemas.openxmlformats.org/package/2006/relationships"><Relationship Id="rId9" Type="http://schemas.openxmlformats.org/officeDocument/2006/relationships/tags" Target="../tags/tag2939.xml"/><Relationship Id="rId8" Type="http://schemas.openxmlformats.org/officeDocument/2006/relationships/tags" Target="../tags/tag2938.xml"/><Relationship Id="rId7" Type="http://schemas.openxmlformats.org/officeDocument/2006/relationships/tags" Target="../tags/tag2937.xml"/><Relationship Id="rId6" Type="http://schemas.openxmlformats.org/officeDocument/2006/relationships/tags" Target="../tags/tag2936.xml"/><Relationship Id="rId5" Type="http://schemas.openxmlformats.org/officeDocument/2006/relationships/tags" Target="../tags/tag2935.xml"/><Relationship Id="rId4" Type="http://schemas.openxmlformats.org/officeDocument/2006/relationships/tags" Target="../tags/tag2934.xml"/><Relationship Id="rId3" Type="http://schemas.openxmlformats.org/officeDocument/2006/relationships/tags" Target="../tags/tag2933.xml"/><Relationship Id="rId2" Type="http://schemas.openxmlformats.org/officeDocument/2006/relationships/tags" Target="../tags/tag2932.xml"/><Relationship Id="rId11" Type="http://schemas.openxmlformats.org/officeDocument/2006/relationships/tags" Target="../tags/tag2941.xml"/><Relationship Id="rId10" Type="http://schemas.openxmlformats.org/officeDocument/2006/relationships/tags" Target="../tags/tag2940.xml"/><Relationship Id="rId1" Type="http://schemas.openxmlformats.org/officeDocument/2006/relationships/slideMaster" Target="../slideMasters/slideMaster18.xml"/></Relationships>
</file>

<file path=ppt/slideLayouts/_rels/slideLayout286.xml.rels><?xml version="1.0" encoding="UTF-8" standalone="yes"?>
<Relationships xmlns="http://schemas.openxmlformats.org/package/2006/relationships"><Relationship Id="rId9" Type="http://schemas.openxmlformats.org/officeDocument/2006/relationships/tags" Target="../tags/tag2949.xml"/><Relationship Id="rId8" Type="http://schemas.openxmlformats.org/officeDocument/2006/relationships/tags" Target="../tags/tag2948.xml"/><Relationship Id="rId7" Type="http://schemas.openxmlformats.org/officeDocument/2006/relationships/tags" Target="../tags/tag2947.xml"/><Relationship Id="rId6" Type="http://schemas.openxmlformats.org/officeDocument/2006/relationships/tags" Target="../tags/tag2946.xml"/><Relationship Id="rId5" Type="http://schemas.openxmlformats.org/officeDocument/2006/relationships/tags" Target="../tags/tag2945.xml"/><Relationship Id="rId4" Type="http://schemas.openxmlformats.org/officeDocument/2006/relationships/tags" Target="../tags/tag2944.xml"/><Relationship Id="rId3" Type="http://schemas.openxmlformats.org/officeDocument/2006/relationships/tags" Target="../tags/tag2943.xml"/><Relationship Id="rId2" Type="http://schemas.openxmlformats.org/officeDocument/2006/relationships/tags" Target="../tags/tag2942.xml"/><Relationship Id="rId13" Type="http://schemas.openxmlformats.org/officeDocument/2006/relationships/tags" Target="../tags/tag2953.xml"/><Relationship Id="rId12" Type="http://schemas.openxmlformats.org/officeDocument/2006/relationships/tags" Target="../tags/tag2952.xml"/><Relationship Id="rId11" Type="http://schemas.openxmlformats.org/officeDocument/2006/relationships/tags" Target="../tags/tag2951.xml"/><Relationship Id="rId10" Type="http://schemas.openxmlformats.org/officeDocument/2006/relationships/tags" Target="../tags/tag2950.xml"/><Relationship Id="rId1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9" Type="http://schemas.openxmlformats.org/officeDocument/2006/relationships/tags" Target="../tags/tag2961.xml"/><Relationship Id="rId8" Type="http://schemas.openxmlformats.org/officeDocument/2006/relationships/tags" Target="../tags/tag2960.xml"/><Relationship Id="rId7" Type="http://schemas.openxmlformats.org/officeDocument/2006/relationships/tags" Target="../tags/tag2959.xml"/><Relationship Id="rId6" Type="http://schemas.openxmlformats.org/officeDocument/2006/relationships/tags" Target="../tags/tag2958.xml"/><Relationship Id="rId5" Type="http://schemas.openxmlformats.org/officeDocument/2006/relationships/tags" Target="../tags/tag2957.xml"/><Relationship Id="rId4" Type="http://schemas.openxmlformats.org/officeDocument/2006/relationships/tags" Target="../tags/tag2956.xml"/><Relationship Id="rId3" Type="http://schemas.openxmlformats.org/officeDocument/2006/relationships/tags" Target="../tags/tag2955.xml"/><Relationship Id="rId2" Type="http://schemas.openxmlformats.org/officeDocument/2006/relationships/tags" Target="../tags/tag2954.xml"/><Relationship Id="rId17" Type="http://schemas.openxmlformats.org/officeDocument/2006/relationships/tags" Target="../tags/tag2969.xml"/><Relationship Id="rId16" Type="http://schemas.openxmlformats.org/officeDocument/2006/relationships/tags" Target="../tags/tag2968.xml"/><Relationship Id="rId15" Type="http://schemas.openxmlformats.org/officeDocument/2006/relationships/tags" Target="../tags/tag2967.xml"/><Relationship Id="rId14" Type="http://schemas.openxmlformats.org/officeDocument/2006/relationships/tags" Target="../tags/tag2966.xml"/><Relationship Id="rId13" Type="http://schemas.openxmlformats.org/officeDocument/2006/relationships/tags" Target="../tags/tag2965.xml"/><Relationship Id="rId12" Type="http://schemas.openxmlformats.org/officeDocument/2006/relationships/tags" Target="../tags/tag2964.xml"/><Relationship Id="rId11" Type="http://schemas.openxmlformats.org/officeDocument/2006/relationships/tags" Target="../tags/tag2963.xml"/><Relationship Id="rId10" Type="http://schemas.openxmlformats.org/officeDocument/2006/relationships/tags" Target="../tags/tag2962.xml"/><Relationship Id="rId1" Type="http://schemas.openxmlformats.org/officeDocument/2006/relationships/slideMaster" Target="../slideMasters/slideMaster18.xml"/></Relationships>
</file>

<file path=ppt/slideLayouts/_rels/slideLayout288.xml.rels><?xml version="1.0" encoding="UTF-8" standalone="yes"?>
<Relationships xmlns="http://schemas.openxmlformats.org/package/2006/relationships"><Relationship Id="rId9" Type="http://schemas.openxmlformats.org/officeDocument/2006/relationships/tags" Target="../tags/tag2977.xml"/><Relationship Id="rId8" Type="http://schemas.openxmlformats.org/officeDocument/2006/relationships/tags" Target="../tags/tag2976.xml"/><Relationship Id="rId7" Type="http://schemas.openxmlformats.org/officeDocument/2006/relationships/tags" Target="../tags/tag2975.xml"/><Relationship Id="rId6" Type="http://schemas.openxmlformats.org/officeDocument/2006/relationships/tags" Target="../tags/tag2974.xml"/><Relationship Id="rId5" Type="http://schemas.openxmlformats.org/officeDocument/2006/relationships/tags" Target="../tags/tag2973.xml"/><Relationship Id="rId4" Type="http://schemas.openxmlformats.org/officeDocument/2006/relationships/tags" Target="../tags/tag2972.xml"/><Relationship Id="rId3" Type="http://schemas.openxmlformats.org/officeDocument/2006/relationships/tags" Target="../tags/tag2971.xml"/><Relationship Id="rId2" Type="http://schemas.openxmlformats.org/officeDocument/2006/relationships/tags" Target="../tags/tag2970.xml"/><Relationship Id="rId12" Type="http://schemas.openxmlformats.org/officeDocument/2006/relationships/tags" Target="../tags/tag2980.xml"/><Relationship Id="rId11" Type="http://schemas.openxmlformats.org/officeDocument/2006/relationships/tags" Target="../tags/tag2979.xml"/><Relationship Id="rId10" Type="http://schemas.openxmlformats.org/officeDocument/2006/relationships/tags" Target="../tags/tag2978.xml"/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9" Type="http://schemas.openxmlformats.org/officeDocument/2006/relationships/tags" Target="../tags/tag2988.xml"/><Relationship Id="rId8" Type="http://schemas.openxmlformats.org/officeDocument/2006/relationships/tags" Target="../tags/tag2987.xml"/><Relationship Id="rId7" Type="http://schemas.openxmlformats.org/officeDocument/2006/relationships/tags" Target="../tags/tag2986.xml"/><Relationship Id="rId6" Type="http://schemas.openxmlformats.org/officeDocument/2006/relationships/tags" Target="../tags/tag2985.xml"/><Relationship Id="rId5" Type="http://schemas.openxmlformats.org/officeDocument/2006/relationships/tags" Target="../tags/tag2984.xml"/><Relationship Id="rId4" Type="http://schemas.openxmlformats.org/officeDocument/2006/relationships/tags" Target="../tags/tag2983.xml"/><Relationship Id="rId3" Type="http://schemas.openxmlformats.org/officeDocument/2006/relationships/tags" Target="../tags/tag2982.xml"/><Relationship Id="rId2" Type="http://schemas.openxmlformats.org/officeDocument/2006/relationships/tags" Target="../tags/tag2981.xml"/><Relationship Id="rId12" Type="http://schemas.openxmlformats.org/officeDocument/2006/relationships/tags" Target="../tags/tag2991.xml"/><Relationship Id="rId11" Type="http://schemas.openxmlformats.org/officeDocument/2006/relationships/tags" Target="../tags/tag2990.xml"/><Relationship Id="rId10" Type="http://schemas.openxmlformats.org/officeDocument/2006/relationships/tags" Target="../tags/tag2989.xml"/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3" Type="http://schemas.openxmlformats.org/officeDocument/2006/relationships/tags" Target="../tags/tag175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9" Type="http://schemas.openxmlformats.org/officeDocument/2006/relationships/tags" Target="../tags/tag2999.xml"/><Relationship Id="rId8" Type="http://schemas.openxmlformats.org/officeDocument/2006/relationships/tags" Target="../tags/tag2998.xml"/><Relationship Id="rId7" Type="http://schemas.openxmlformats.org/officeDocument/2006/relationships/tags" Target="../tags/tag2997.xml"/><Relationship Id="rId6" Type="http://schemas.openxmlformats.org/officeDocument/2006/relationships/tags" Target="../tags/tag2996.xml"/><Relationship Id="rId5" Type="http://schemas.openxmlformats.org/officeDocument/2006/relationships/tags" Target="../tags/tag2995.xml"/><Relationship Id="rId4" Type="http://schemas.openxmlformats.org/officeDocument/2006/relationships/tags" Target="../tags/tag2994.xml"/><Relationship Id="rId3" Type="http://schemas.openxmlformats.org/officeDocument/2006/relationships/tags" Target="../tags/tag2993.xml"/><Relationship Id="rId2" Type="http://schemas.openxmlformats.org/officeDocument/2006/relationships/tags" Target="../tags/tag2992.xml"/><Relationship Id="rId13" Type="http://schemas.openxmlformats.org/officeDocument/2006/relationships/tags" Target="../tags/tag3003.xml"/><Relationship Id="rId12" Type="http://schemas.openxmlformats.org/officeDocument/2006/relationships/tags" Target="../tags/tag3002.xml"/><Relationship Id="rId11" Type="http://schemas.openxmlformats.org/officeDocument/2006/relationships/tags" Target="../tags/tag3001.xml"/><Relationship Id="rId10" Type="http://schemas.openxmlformats.org/officeDocument/2006/relationships/tags" Target="../tags/tag3000.xml"/><Relationship Id="rId1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9" Type="http://schemas.openxmlformats.org/officeDocument/2006/relationships/tags" Target="../tags/tag3011.xml"/><Relationship Id="rId8" Type="http://schemas.openxmlformats.org/officeDocument/2006/relationships/tags" Target="../tags/tag3010.xml"/><Relationship Id="rId7" Type="http://schemas.openxmlformats.org/officeDocument/2006/relationships/tags" Target="../tags/tag3009.xml"/><Relationship Id="rId6" Type="http://schemas.openxmlformats.org/officeDocument/2006/relationships/tags" Target="../tags/tag3008.xml"/><Relationship Id="rId5" Type="http://schemas.openxmlformats.org/officeDocument/2006/relationships/tags" Target="../tags/tag3007.xml"/><Relationship Id="rId4" Type="http://schemas.openxmlformats.org/officeDocument/2006/relationships/tags" Target="../tags/tag3006.xml"/><Relationship Id="rId3" Type="http://schemas.openxmlformats.org/officeDocument/2006/relationships/tags" Target="../tags/tag3005.xml"/><Relationship Id="rId2" Type="http://schemas.openxmlformats.org/officeDocument/2006/relationships/tags" Target="../tags/tag3004.xml"/><Relationship Id="rId10" Type="http://schemas.openxmlformats.org/officeDocument/2006/relationships/tags" Target="../tags/tag3012.xml"/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9" Type="http://schemas.openxmlformats.org/officeDocument/2006/relationships/tags" Target="../tags/tag3020.xml"/><Relationship Id="rId8" Type="http://schemas.openxmlformats.org/officeDocument/2006/relationships/tags" Target="../tags/tag3019.xml"/><Relationship Id="rId7" Type="http://schemas.openxmlformats.org/officeDocument/2006/relationships/tags" Target="../tags/tag3018.xml"/><Relationship Id="rId6" Type="http://schemas.openxmlformats.org/officeDocument/2006/relationships/tags" Target="../tags/tag3017.xml"/><Relationship Id="rId5" Type="http://schemas.openxmlformats.org/officeDocument/2006/relationships/tags" Target="../tags/tag3016.xml"/><Relationship Id="rId4" Type="http://schemas.openxmlformats.org/officeDocument/2006/relationships/tags" Target="../tags/tag3015.xml"/><Relationship Id="rId3" Type="http://schemas.openxmlformats.org/officeDocument/2006/relationships/tags" Target="../tags/tag3014.xml"/><Relationship Id="rId2" Type="http://schemas.openxmlformats.org/officeDocument/2006/relationships/tags" Target="../tags/tag3013.xml"/><Relationship Id="rId13" Type="http://schemas.openxmlformats.org/officeDocument/2006/relationships/tags" Target="../tags/tag3024.xml"/><Relationship Id="rId12" Type="http://schemas.openxmlformats.org/officeDocument/2006/relationships/tags" Target="../tags/tag3023.xml"/><Relationship Id="rId11" Type="http://schemas.openxmlformats.org/officeDocument/2006/relationships/tags" Target="../tags/tag3022.xml"/><Relationship Id="rId10" Type="http://schemas.openxmlformats.org/officeDocument/2006/relationships/tags" Target="../tags/tag3021.xml"/><Relationship Id="rId1" Type="http://schemas.openxmlformats.org/officeDocument/2006/relationships/slideMaster" Target="../slideMasters/slideMaster18.xml"/></Relationships>
</file>

<file path=ppt/slideLayouts/_rels/slideLayout293.xml.rels><?xml version="1.0" encoding="UTF-8" standalone="yes"?>
<Relationships xmlns="http://schemas.openxmlformats.org/package/2006/relationships"><Relationship Id="rId9" Type="http://schemas.openxmlformats.org/officeDocument/2006/relationships/tags" Target="../tags/tag3032.xml"/><Relationship Id="rId8" Type="http://schemas.openxmlformats.org/officeDocument/2006/relationships/tags" Target="../tags/tag3031.xml"/><Relationship Id="rId7" Type="http://schemas.openxmlformats.org/officeDocument/2006/relationships/tags" Target="../tags/tag3030.xml"/><Relationship Id="rId6" Type="http://schemas.openxmlformats.org/officeDocument/2006/relationships/tags" Target="../tags/tag3029.xml"/><Relationship Id="rId5" Type="http://schemas.openxmlformats.org/officeDocument/2006/relationships/tags" Target="../tags/tag3028.xml"/><Relationship Id="rId4" Type="http://schemas.openxmlformats.org/officeDocument/2006/relationships/tags" Target="../tags/tag3027.xml"/><Relationship Id="rId3" Type="http://schemas.openxmlformats.org/officeDocument/2006/relationships/tags" Target="../tags/tag3026.xml"/><Relationship Id="rId2" Type="http://schemas.openxmlformats.org/officeDocument/2006/relationships/tags" Target="../tags/tag3025.xml"/><Relationship Id="rId12" Type="http://schemas.openxmlformats.org/officeDocument/2006/relationships/tags" Target="../tags/tag3035.xml"/><Relationship Id="rId11" Type="http://schemas.openxmlformats.org/officeDocument/2006/relationships/tags" Target="../tags/tag3034.xml"/><Relationship Id="rId10" Type="http://schemas.openxmlformats.org/officeDocument/2006/relationships/tags" Target="../tags/tag3033.xml"/><Relationship Id="rId1" Type="http://schemas.openxmlformats.org/officeDocument/2006/relationships/slideMaster" Target="../slideMasters/slideMaster18.xml"/></Relationships>
</file>

<file path=ppt/slideLayouts/_rels/slideLayout294.xml.rels><?xml version="1.0" encoding="UTF-8" standalone="yes"?>
<Relationships xmlns="http://schemas.openxmlformats.org/package/2006/relationships"><Relationship Id="rId9" Type="http://schemas.openxmlformats.org/officeDocument/2006/relationships/tags" Target="../tags/tag3043.xml"/><Relationship Id="rId8" Type="http://schemas.openxmlformats.org/officeDocument/2006/relationships/tags" Target="../tags/tag3042.xml"/><Relationship Id="rId7" Type="http://schemas.openxmlformats.org/officeDocument/2006/relationships/tags" Target="../tags/tag3041.xml"/><Relationship Id="rId6" Type="http://schemas.openxmlformats.org/officeDocument/2006/relationships/tags" Target="../tags/tag3040.xml"/><Relationship Id="rId5" Type="http://schemas.openxmlformats.org/officeDocument/2006/relationships/tags" Target="../tags/tag3039.xml"/><Relationship Id="rId4" Type="http://schemas.openxmlformats.org/officeDocument/2006/relationships/tags" Target="../tags/tag3038.xml"/><Relationship Id="rId3" Type="http://schemas.openxmlformats.org/officeDocument/2006/relationships/tags" Target="../tags/tag3037.xml"/><Relationship Id="rId2" Type="http://schemas.openxmlformats.org/officeDocument/2006/relationships/tags" Target="../tags/tag3036.xml"/><Relationship Id="rId13" Type="http://schemas.openxmlformats.org/officeDocument/2006/relationships/tags" Target="../tags/tag3047.xml"/><Relationship Id="rId12" Type="http://schemas.openxmlformats.org/officeDocument/2006/relationships/tags" Target="../tags/tag3046.xml"/><Relationship Id="rId11" Type="http://schemas.openxmlformats.org/officeDocument/2006/relationships/tags" Target="../tags/tag3045.xml"/><Relationship Id="rId10" Type="http://schemas.openxmlformats.org/officeDocument/2006/relationships/tags" Target="../tags/tag3044.xml"/><Relationship Id="rId1" Type="http://schemas.openxmlformats.org/officeDocument/2006/relationships/slideMaster" Target="../slideMasters/slideMaster18.xml"/></Relationships>
</file>

<file path=ppt/slideLayouts/_rels/slideLayout295.xml.rels><?xml version="1.0" encoding="UTF-8" standalone="yes"?>
<Relationships xmlns="http://schemas.openxmlformats.org/package/2006/relationships"><Relationship Id="rId9" Type="http://schemas.openxmlformats.org/officeDocument/2006/relationships/tags" Target="../tags/tag3055.xml"/><Relationship Id="rId8" Type="http://schemas.openxmlformats.org/officeDocument/2006/relationships/tags" Target="../tags/tag3054.xml"/><Relationship Id="rId7" Type="http://schemas.openxmlformats.org/officeDocument/2006/relationships/tags" Target="../tags/tag3053.xml"/><Relationship Id="rId6" Type="http://schemas.openxmlformats.org/officeDocument/2006/relationships/tags" Target="../tags/tag3052.xml"/><Relationship Id="rId5" Type="http://schemas.openxmlformats.org/officeDocument/2006/relationships/tags" Target="../tags/tag3051.xml"/><Relationship Id="rId4" Type="http://schemas.openxmlformats.org/officeDocument/2006/relationships/tags" Target="../tags/tag3050.xml"/><Relationship Id="rId3" Type="http://schemas.openxmlformats.org/officeDocument/2006/relationships/tags" Target="../tags/tag3049.xml"/><Relationship Id="rId2" Type="http://schemas.openxmlformats.org/officeDocument/2006/relationships/tags" Target="../tags/tag3048.xml"/><Relationship Id="rId13" Type="http://schemas.openxmlformats.org/officeDocument/2006/relationships/tags" Target="../tags/tag3059.xml"/><Relationship Id="rId12" Type="http://schemas.openxmlformats.org/officeDocument/2006/relationships/tags" Target="../tags/tag3058.xml"/><Relationship Id="rId11" Type="http://schemas.openxmlformats.org/officeDocument/2006/relationships/tags" Target="../tags/tag3057.xml"/><Relationship Id="rId10" Type="http://schemas.openxmlformats.org/officeDocument/2006/relationships/tags" Target="../tags/tag3056.xml"/><Relationship Id="rId1" Type="http://schemas.openxmlformats.org/officeDocument/2006/relationships/slideMaster" Target="../slideMasters/slideMaster18.xml"/></Relationships>
</file>

<file path=ppt/slideLayouts/_rels/slideLayout296.xml.rels><?xml version="1.0" encoding="UTF-8" standalone="yes"?>
<Relationships xmlns="http://schemas.openxmlformats.org/package/2006/relationships"><Relationship Id="rId9" Type="http://schemas.openxmlformats.org/officeDocument/2006/relationships/tags" Target="../tags/tag3067.xml"/><Relationship Id="rId8" Type="http://schemas.openxmlformats.org/officeDocument/2006/relationships/tags" Target="../tags/tag3066.xml"/><Relationship Id="rId7" Type="http://schemas.openxmlformats.org/officeDocument/2006/relationships/tags" Target="../tags/tag3065.xml"/><Relationship Id="rId6" Type="http://schemas.openxmlformats.org/officeDocument/2006/relationships/tags" Target="../tags/tag3064.xml"/><Relationship Id="rId5" Type="http://schemas.openxmlformats.org/officeDocument/2006/relationships/tags" Target="../tags/tag3063.xml"/><Relationship Id="rId4" Type="http://schemas.openxmlformats.org/officeDocument/2006/relationships/tags" Target="../tags/tag3062.xml"/><Relationship Id="rId3" Type="http://schemas.openxmlformats.org/officeDocument/2006/relationships/tags" Target="../tags/tag3061.xml"/><Relationship Id="rId2" Type="http://schemas.openxmlformats.org/officeDocument/2006/relationships/tags" Target="../tags/tag3060.xml"/><Relationship Id="rId12" Type="http://schemas.openxmlformats.org/officeDocument/2006/relationships/tags" Target="../tags/tag3070.xml"/><Relationship Id="rId11" Type="http://schemas.openxmlformats.org/officeDocument/2006/relationships/tags" Target="../tags/tag3069.xml"/><Relationship Id="rId10" Type="http://schemas.openxmlformats.org/officeDocument/2006/relationships/tags" Target="../tags/tag3068.xml"/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9" Type="http://schemas.openxmlformats.org/officeDocument/2006/relationships/tags" Target="../tags/tag3078.xml"/><Relationship Id="rId8" Type="http://schemas.openxmlformats.org/officeDocument/2006/relationships/tags" Target="../tags/tag3077.xml"/><Relationship Id="rId7" Type="http://schemas.openxmlformats.org/officeDocument/2006/relationships/tags" Target="../tags/tag3076.xml"/><Relationship Id="rId6" Type="http://schemas.openxmlformats.org/officeDocument/2006/relationships/tags" Target="../tags/tag3075.xml"/><Relationship Id="rId5" Type="http://schemas.openxmlformats.org/officeDocument/2006/relationships/tags" Target="../tags/tag3074.xml"/><Relationship Id="rId4" Type="http://schemas.openxmlformats.org/officeDocument/2006/relationships/tags" Target="../tags/tag3073.xml"/><Relationship Id="rId3" Type="http://schemas.openxmlformats.org/officeDocument/2006/relationships/tags" Target="../tags/tag3072.xml"/><Relationship Id="rId2" Type="http://schemas.openxmlformats.org/officeDocument/2006/relationships/tags" Target="../tags/tag3071.xml"/><Relationship Id="rId12" Type="http://schemas.openxmlformats.org/officeDocument/2006/relationships/tags" Target="../tags/tag3081.xml"/><Relationship Id="rId11" Type="http://schemas.openxmlformats.org/officeDocument/2006/relationships/tags" Target="../tags/tag3080.xml"/><Relationship Id="rId10" Type="http://schemas.openxmlformats.org/officeDocument/2006/relationships/tags" Target="../tags/tag3079.xml"/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9" Type="http://schemas.openxmlformats.org/officeDocument/2006/relationships/tags" Target="../tags/tag3089.xml"/><Relationship Id="rId8" Type="http://schemas.openxmlformats.org/officeDocument/2006/relationships/tags" Target="../tags/tag3088.xml"/><Relationship Id="rId7" Type="http://schemas.openxmlformats.org/officeDocument/2006/relationships/tags" Target="../tags/tag3087.xml"/><Relationship Id="rId6" Type="http://schemas.openxmlformats.org/officeDocument/2006/relationships/tags" Target="../tags/tag3086.xml"/><Relationship Id="rId5" Type="http://schemas.openxmlformats.org/officeDocument/2006/relationships/tags" Target="../tags/tag3085.xml"/><Relationship Id="rId4" Type="http://schemas.openxmlformats.org/officeDocument/2006/relationships/tags" Target="../tags/tag3084.xml"/><Relationship Id="rId3" Type="http://schemas.openxmlformats.org/officeDocument/2006/relationships/tags" Target="../tags/tag3083.xml"/><Relationship Id="rId21" Type="http://schemas.openxmlformats.org/officeDocument/2006/relationships/tags" Target="../tags/tag3101.xml"/><Relationship Id="rId20" Type="http://schemas.openxmlformats.org/officeDocument/2006/relationships/tags" Target="../tags/tag3100.xml"/><Relationship Id="rId2" Type="http://schemas.openxmlformats.org/officeDocument/2006/relationships/tags" Target="../tags/tag3082.xml"/><Relationship Id="rId19" Type="http://schemas.openxmlformats.org/officeDocument/2006/relationships/tags" Target="../tags/tag3099.xml"/><Relationship Id="rId18" Type="http://schemas.openxmlformats.org/officeDocument/2006/relationships/tags" Target="../tags/tag3098.xml"/><Relationship Id="rId17" Type="http://schemas.openxmlformats.org/officeDocument/2006/relationships/tags" Target="../tags/tag3097.xml"/><Relationship Id="rId16" Type="http://schemas.openxmlformats.org/officeDocument/2006/relationships/tags" Target="../tags/tag3096.xml"/><Relationship Id="rId15" Type="http://schemas.openxmlformats.org/officeDocument/2006/relationships/tags" Target="../tags/tag3095.xml"/><Relationship Id="rId14" Type="http://schemas.openxmlformats.org/officeDocument/2006/relationships/tags" Target="../tags/tag3094.xml"/><Relationship Id="rId13" Type="http://schemas.openxmlformats.org/officeDocument/2006/relationships/tags" Target="../tags/tag3093.xml"/><Relationship Id="rId12" Type="http://schemas.openxmlformats.org/officeDocument/2006/relationships/tags" Target="../tags/tag3092.xml"/><Relationship Id="rId11" Type="http://schemas.openxmlformats.org/officeDocument/2006/relationships/tags" Target="../tags/tag3091.xml"/><Relationship Id="rId10" Type="http://schemas.openxmlformats.org/officeDocument/2006/relationships/tags" Target="../tags/tag3090.xml"/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7" Type="http://schemas.openxmlformats.org/officeDocument/2006/relationships/tags" Target="../tags/tag191.xml"/><Relationship Id="rId16" Type="http://schemas.openxmlformats.org/officeDocument/2006/relationships/tags" Target="../tags/tag190.xml"/><Relationship Id="rId15" Type="http://schemas.openxmlformats.org/officeDocument/2006/relationships/tags" Target="../tags/tag189.xml"/><Relationship Id="rId14" Type="http://schemas.openxmlformats.org/officeDocument/2006/relationships/tags" Target="../tags/tag188.xml"/><Relationship Id="rId13" Type="http://schemas.openxmlformats.org/officeDocument/2006/relationships/tags" Target="../tags/tag187.xml"/><Relationship Id="rId12" Type="http://schemas.openxmlformats.org/officeDocument/2006/relationships/tags" Target="../tags/tag186.xml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9" Type="http://schemas.openxmlformats.org/officeDocument/2006/relationships/tags" Target="../tags/tag3118.xml"/><Relationship Id="rId8" Type="http://schemas.openxmlformats.org/officeDocument/2006/relationships/tags" Target="../tags/tag3117.xml"/><Relationship Id="rId7" Type="http://schemas.openxmlformats.org/officeDocument/2006/relationships/tags" Target="../tags/tag3116.xml"/><Relationship Id="rId6" Type="http://schemas.openxmlformats.org/officeDocument/2006/relationships/tags" Target="../tags/tag3115.xml"/><Relationship Id="rId5" Type="http://schemas.openxmlformats.org/officeDocument/2006/relationships/tags" Target="../tags/tag3114.xml"/><Relationship Id="rId4" Type="http://schemas.openxmlformats.org/officeDocument/2006/relationships/tags" Target="../tags/tag3113.xml"/><Relationship Id="rId3" Type="http://schemas.openxmlformats.org/officeDocument/2006/relationships/tags" Target="../tags/tag3112.xml"/><Relationship Id="rId2" Type="http://schemas.openxmlformats.org/officeDocument/2006/relationships/tags" Target="../tags/tag3111.xml"/><Relationship Id="rId10" Type="http://schemas.openxmlformats.org/officeDocument/2006/relationships/tags" Target="../tags/tag3119.xml"/><Relationship Id="rId1" Type="http://schemas.openxmlformats.org/officeDocument/2006/relationships/slideMaster" Target="../slideMasters/slideMaster19.xml"/></Relationships>
</file>

<file path=ppt/slideLayouts/_rels/slideLayout301.xml.rels><?xml version="1.0" encoding="UTF-8" standalone="yes"?>
<Relationships xmlns="http://schemas.openxmlformats.org/package/2006/relationships"><Relationship Id="rId9" Type="http://schemas.openxmlformats.org/officeDocument/2006/relationships/tags" Target="../tags/tag3127.xml"/><Relationship Id="rId8" Type="http://schemas.openxmlformats.org/officeDocument/2006/relationships/tags" Target="../tags/tag3126.xml"/><Relationship Id="rId7" Type="http://schemas.openxmlformats.org/officeDocument/2006/relationships/tags" Target="../tags/tag3125.xml"/><Relationship Id="rId6" Type="http://schemas.openxmlformats.org/officeDocument/2006/relationships/tags" Target="../tags/tag3124.xml"/><Relationship Id="rId5" Type="http://schemas.openxmlformats.org/officeDocument/2006/relationships/tags" Target="../tags/tag3123.xml"/><Relationship Id="rId4" Type="http://schemas.openxmlformats.org/officeDocument/2006/relationships/tags" Target="../tags/tag3122.xml"/><Relationship Id="rId3" Type="http://schemas.openxmlformats.org/officeDocument/2006/relationships/tags" Target="../tags/tag3121.xml"/><Relationship Id="rId2" Type="http://schemas.openxmlformats.org/officeDocument/2006/relationships/tags" Target="../tags/tag3120.xml"/><Relationship Id="rId11" Type="http://schemas.openxmlformats.org/officeDocument/2006/relationships/tags" Target="../tags/tag3129.xml"/><Relationship Id="rId10" Type="http://schemas.openxmlformats.org/officeDocument/2006/relationships/tags" Target="../tags/tag3128.xml"/><Relationship Id="rId1" Type="http://schemas.openxmlformats.org/officeDocument/2006/relationships/slideMaster" Target="../slideMasters/slideMaster19.xml"/></Relationships>
</file>

<file path=ppt/slideLayouts/_rels/slideLayout302.xml.rels><?xml version="1.0" encoding="UTF-8" standalone="yes"?>
<Relationships xmlns="http://schemas.openxmlformats.org/package/2006/relationships"><Relationship Id="rId9" Type="http://schemas.openxmlformats.org/officeDocument/2006/relationships/tags" Target="../tags/tag3137.xml"/><Relationship Id="rId8" Type="http://schemas.openxmlformats.org/officeDocument/2006/relationships/tags" Target="../tags/tag3136.xml"/><Relationship Id="rId7" Type="http://schemas.openxmlformats.org/officeDocument/2006/relationships/tags" Target="../tags/tag3135.xml"/><Relationship Id="rId6" Type="http://schemas.openxmlformats.org/officeDocument/2006/relationships/tags" Target="../tags/tag3134.xml"/><Relationship Id="rId5" Type="http://schemas.openxmlformats.org/officeDocument/2006/relationships/tags" Target="../tags/tag3133.xml"/><Relationship Id="rId4" Type="http://schemas.openxmlformats.org/officeDocument/2006/relationships/tags" Target="../tags/tag3132.xml"/><Relationship Id="rId3" Type="http://schemas.openxmlformats.org/officeDocument/2006/relationships/tags" Target="../tags/tag3131.xml"/><Relationship Id="rId2" Type="http://schemas.openxmlformats.org/officeDocument/2006/relationships/tags" Target="../tags/tag3130.xml"/><Relationship Id="rId11" Type="http://schemas.openxmlformats.org/officeDocument/2006/relationships/tags" Target="../tags/tag3139.xml"/><Relationship Id="rId10" Type="http://schemas.openxmlformats.org/officeDocument/2006/relationships/tags" Target="../tags/tag3138.xml"/><Relationship Id="rId1" Type="http://schemas.openxmlformats.org/officeDocument/2006/relationships/slideMaster" Target="../slideMasters/slideMaster19.xml"/></Relationships>
</file>

<file path=ppt/slideLayouts/_rels/slideLayout303.xml.rels><?xml version="1.0" encoding="UTF-8" standalone="yes"?>
<Relationships xmlns="http://schemas.openxmlformats.org/package/2006/relationships"><Relationship Id="rId9" Type="http://schemas.openxmlformats.org/officeDocument/2006/relationships/tags" Target="../tags/tag3147.xml"/><Relationship Id="rId8" Type="http://schemas.openxmlformats.org/officeDocument/2006/relationships/tags" Target="../tags/tag3146.xml"/><Relationship Id="rId7" Type="http://schemas.openxmlformats.org/officeDocument/2006/relationships/tags" Target="../tags/tag3145.xml"/><Relationship Id="rId6" Type="http://schemas.openxmlformats.org/officeDocument/2006/relationships/tags" Target="../tags/tag3144.xml"/><Relationship Id="rId5" Type="http://schemas.openxmlformats.org/officeDocument/2006/relationships/tags" Target="../tags/tag3143.xml"/><Relationship Id="rId4" Type="http://schemas.openxmlformats.org/officeDocument/2006/relationships/tags" Target="../tags/tag3142.xml"/><Relationship Id="rId3" Type="http://schemas.openxmlformats.org/officeDocument/2006/relationships/tags" Target="../tags/tag3141.xml"/><Relationship Id="rId2" Type="http://schemas.openxmlformats.org/officeDocument/2006/relationships/tags" Target="../tags/tag3140.xml"/><Relationship Id="rId13" Type="http://schemas.openxmlformats.org/officeDocument/2006/relationships/tags" Target="../tags/tag3151.xml"/><Relationship Id="rId12" Type="http://schemas.openxmlformats.org/officeDocument/2006/relationships/tags" Target="../tags/tag3150.xml"/><Relationship Id="rId11" Type="http://schemas.openxmlformats.org/officeDocument/2006/relationships/tags" Target="../tags/tag3149.xml"/><Relationship Id="rId10" Type="http://schemas.openxmlformats.org/officeDocument/2006/relationships/tags" Target="../tags/tag3148.xml"/><Relationship Id="rId1" Type="http://schemas.openxmlformats.org/officeDocument/2006/relationships/slideMaster" Target="../slideMasters/slideMaster19.xml"/></Relationships>
</file>

<file path=ppt/slideLayouts/_rels/slideLayout304.xml.rels><?xml version="1.0" encoding="UTF-8" standalone="yes"?>
<Relationships xmlns="http://schemas.openxmlformats.org/package/2006/relationships"><Relationship Id="rId9" Type="http://schemas.openxmlformats.org/officeDocument/2006/relationships/tags" Target="../tags/tag3159.xml"/><Relationship Id="rId8" Type="http://schemas.openxmlformats.org/officeDocument/2006/relationships/tags" Target="../tags/tag3158.xml"/><Relationship Id="rId7" Type="http://schemas.openxmlformats.org/officeDocument/2006/relationships/tags" Target="../tags/tag3157.xml"/><Relationship Id="rId6" Type="http://schemas.openxmlformats.org/officeDocument/2006/relationships/tags" Target="../tags/tag3156.xml"/><Relationship Id="rId5" Type="http://schemas.openxmlformats.org/officeDocument/2006/relationships/tags" Target="../tags/tag3155.xml"/><Relationship Id="rId4" Type="http://schemas.openxmlformats.org/officeDocument/2006/relationships/tags" Target="../tags/tag3154.xml"/><Relationship Id="rId3" Type="http://schemas.openxmlformats.org/officeDocument/2006/relationships/tags" Target="../tags/tag3153.xml"/><Relationship Id="rId2" Type="http://schemas.openxmlformats.org/officeDocument/2006/relationships/tags" Target="../tags/tag3152.xml"/><Relationship Id="rId17" Type="http://schemas.openxmlformats.org/officeDocument/2006/relationships/tags" Target="../tags/tag3167.xml"/><Relationship Id="rId16" Type="http://schemas.openxmlformats.org/officeDocument/2006/relationships/tags" Target="../tags/tag3166.xml"/><Relationship Id="rId15" Type="http://schemas.openxmlformats.org/officeDocument/2006/relationships/tags" Target="../tags/tag3165.xml"/><Relationship Id="rId14" Type="http://schemas.openxmlformats.org/officeDocument/2006/relationships/tags" Target="../tags/tag3164.xml"/><Relationship Id="rId13" Type="http://schemas.openxmlformats.org/officeDocument/2006/relationships/tags" Target="../tags/tag3163.xml"/><Relationship Id="rId12" Type="http://schemas.openxmlformats.org/officeDocument/2006/relationships/tags" Target="../tags/tag3162.xml"/><Relationship Id="rId11" Type="http://schemas.openxmlformats.org/officeDocument/2006/relationships/tags" Target="../tags/tag3161.xml"/><Relationship Id="rId10" Type="http://schemas.openxmlformats.org/officeDocument/2006/relationships/tags" Target="../tags/tag3160.xml"/><Relationship Id="rId1" Type="http://schemas.openxmlformats.org/officeDocument/2006/relationships/slideMaster" Target="../slideMasters/slideMaster19.xml"/></Relationships>
</file>

<file path=ppt/slideLayouts/_rels/slideLayout305.xml.rels><?xml version="1.0" encoding="UTF-8" standalone="yes"?>
<Relationships xmlns="http://schemas.openxmlformats.org/package/2006/relationships"><Relationship Id="rId9" Type="http://schemas.openxmlformats.org/officeDocument/2006/relationships/tags" Target="../tags/tag3175.xml"/><Relationship Id="rId8" Type="http://schemas.openxmlformats.org/officeDocument/2006/relationships/tags" Target="../tags/tag3174.xml"/><Relationship Id="rId7" Type="http://schemas.openxmlformats.org/officeDocument/2006/relationships/tags" Target="../tags/tag3173.xml"/><Relationship Id="rId6" Type="http://schemas.openxmlformats.org/officeDocument/2006/relationships/tags" Target="../tags/tag3172.xml"/><Relationship Id="rId5" Type="http://schemas.openxmlformats.org/officeDocument/2006/relationships/tags" Target="../tags/tag3171.xml"/><Relationship Id="rId4" Type="http://schemas.openxmlformats.org/officeDocument/2006/relationships/tags" Target="../tags/tag3170.xml"/><Relationship Id="rId3" Type="http://schemas.openxmlformats.org/officeDocument/2006/relationships/tags" Target="../tags/tag3169.xml"/><Relationship Id="rId2" Type="http://schemas.openxmlformats.org/officeDocument/2006/relationships/tags" Target="../tags/tag3168.xml"/><Relationship Id="rId12" Type="http://schemas.openxmlformats.org/officeDocument/2006/relationships/tags" Target="../tags/tag3178.xml"/><Relationship Id="rId11" Type="http://schemas.openxmlformats.org/officeDocument/2006/relationships/tags" Target="../tags/tag3177.xml"/><Relationship Id="rId10" Type="http://schemas.openxmlformats.org/officeDocument/2006/relationships/tags" Target="../tags/tag3176.xml"/><Relationship Id="rId1" Type="http://schemas.openxmlformats.org/officeDocument/2006/relationships/slideMaster" Target="../slideMasters/slideMaster19.xml"/></Relationships>
</file>

<file path=ppt/slideLayouts/_rels/slideLayout306.xml.rels><?xml version="1.0" encoding="UTF-8" standalone="yes"?>
<Relationships xmlns="http://schemas.openxmlformats.org/package/2006/relationships"><Relationship Id="rId9" Type="http://schemas.openxmlformats.org/officeDocument/2006/relationships/tags" Target="../tags/tag3186.xml"/><Relationship Id="rId8" Type="http://schemas.openxmlformats.org/officeDocument/2006/relationships/tags" Target="../tags/tag3185.xml"/><Relationship Id="rId7" Type="http://schemas.openxmlformats.org/officeDocument/2006/relationships/tags" Target="../tags/tag3184.xml"/><Relationship Id="rId6" Type="http://schemas.openxmlformats.org/officeDocument/2006/relationships/tags" Target="../tags/tag3183.xml"/><Relationship Id="rId5" Type="http://schemas.openxmlformats.org/officeDocument/2006/relationships/tags" Target="../tags/tag3182.xml"/><Relationship Id="rId4" Type="http://schemas.openxmlformats.org/officeDocument/2006/relationships/tags" Target="../tags/tag3181.xml"/><Relationship Id="rId3" Type="http://schemas.openxmlformats.org/officeDocument/2006/relationships/tags" Target="../tags/tag3180.xml"/><Relationship Id="rId2" Type="http://schemas.openxmlformats.org/officeDocument/2006/relationships/tags" Target="../tags/tag3179.xml"/><Relationship Id="rId12" Type="http://schemas.openxmlformats.org/officeDocument/2006/relationships/tags" Target="../tags/tag3189.xml"/><Relationship Id="rId11" Type="http://schemas.openxmlformats.org/officeDocument/2006/relationships/tags" Target="../tags/tag3188.xml"/><Relationship Id="rId10" Type="http://schemas.openxmlformats.org/officeDocument/2006/relationships/tags" Target="../tags/tag3187.xml"/><Relationship Id="rId1" Type="http://schemas.openxmlformats.org/officeDocument/2006/relationships/slideMaster" Target="../slideMasters/slideMaster19.xml"/></Relationships>
</file>

<file path=ppt/slideLayouts/_rels/slideLayout307.xml.rels><?xml version="1.0" encoding="UTF-8" standalone="yes"?>
<Relationships xmlns="http://schemas.openxmlformats.org/package/2006/relationships"><Relationship Id="rId9" Type="http://schemas.openxmlformats.org/officeDocument/2006/relationships/tags" Target="../tags/tag3197.xml"/><Relationship Id="rId8" Type="http://schemas.openxmlformats.org/officeDocument/2006/relationships/tags" Target="../tags/tag3196.xml"/><Relationship Id="rId7" Type="http://schemas.openxmlformats.org/officeDocument/2006/relationships/tags" Target="../tags/tag3195.xml"/><Relationship Id="rId6" Type="http://schemas.openxmlformats.org/officeDocument/2006/relationships/tags" Target="../tags/tag3194.xml"/><Relationship Id="rId5" Type="http://schemas.openxmlformats.org/officeDocument/2006/relationships/tags" Target="../tags/tag3193.xml"/><Relationship Id="rId4" Type="http://schemas.openxmlformats.org/officeDocument/2006/relationships/tags" Target="../tags/tag3192.xml"/><Relationship Id="rId3" Type="http://schemas.openxmlformats.org/officeDocument/2006/relationships/tags" Target="../tags/tag3191.xml"/><Relationship Id="rId2" Type="http://schemas.openxmlformats.org/officeDocument/2006/relationships/tags" Target="../tags/tag3190.xml"/><Relationship Id="rId13" Type="http://schemas.openxmlformats.org/officeDocument/2006/relationships/tags" Target="../tags/tag3201.xml"/><Relationship Id="rId12" Type="http://schemas.openxmlformats.org/officeDocument/2006/relationships/tags" Target="../tags/tag3200.xml"/><Relationship Id="rId11" Type="http://schemas.openxmlformats.org/officeDocument/2006/relationships/tags" Target="../tags/tag3199.xml"/><Relationship Id="rId10" Type="http://schemas.openxmlformats.org/officeDocument/2006/relationships/tags" Target="../tags/tag3198.xml"/><Relationship Id="rId1" Type="http://schemas.openxmlformats.org/officeDocument/2006/relationships/slideMaster" Target="../slideMasters/slideMaster19.xml"/></Relationships>
</file>

<file path=ppt/slideLayouts/_rels/slideLayout308.xml.rels><?xml version="1.0" encoding="UTF-8" standalone="yes"?>
<Relationships xmlns="http://schemas.openxmlformats.org/package/2006/relationships"><Relationship Id="rId9" Type="http://schemas.openxmlformats.org/officeDocument/2006/relationships/tags" Target="../tags/tag3209.xml"/><Relationship Id="rId8" Type="http://schemas.openxmlformats.org/officeDocument/2006/relationships/tags" Target="../tags/tag3208.xml"/><Relationship Id="rId7" Type="http://schemas.openxmlformats.org/officeDocument/2006/relationships/tags" Target="../tags/tag3207.xml"/><Relationship Id="rId6" Type="http://schemas.openxmlformats.org/officeDocument/2006/relationships/tags" Target="../tags/tag3206.xml"/><Relationship Id="rId5" Type="http://schemas.openxmlformats.org/officeDocument/2006/relationships/tags" Target="../tags/tag3205.xml"/><Relationship Id="rId4" Type="http://schemas.openxmlformats.org/officeDocument/2006/relationships/tags" Target="../tags/tag3204.xml"/><Relationship Id="rId3" Type="http://schemas.openxmlformats.org/officeDocument/2006/relationships/tags" Target="../tags/tag3203.xml"/><Relationship Id="rId2" Type="http://schemas.openxmlformats.org/officeDocument/2006/relationships/tags" Target="../tags/tag3202.xml"/><Relationship Id="rId10" Type="http://schemas.openxmlformats.org/officeDocument/2006/relationships/tags" Target="../tags/tag3210.xml"/><Relationship Id="rId1" Type="http://schemas.openxmlformats.org/officeDocument/2006/relationships/slideMaster" Target="../slideMasters/slideMaster19.xml"/></Relationships>
</file>

<file path=ppt/slideLayouts/_rels/slideLayout309.xml.rels><?xml version="1.0" encoding="UTF-8" standalone="yes"?>
<Relationships xmlns="http://schemas.openxmlformats.org/package/2006/relationships"><Relationship Id="rId9" Type="http://schemas.openxmlformats.org/officeDocument/2006/relationships/tags" Target="../tags/tag3218.xml"/><Relationship Id="rId8" Type="http://schemas.openxmlformats.org/officeDocument/2006/relationships/tags" Target="../tags/tag3217.xml"/><Relationship Id="rId7" Type="http://schemas.openxmlformats.org/officeDocument/2006/relationships/tags" Target="../tags/tag3216.xml"/><Relationship Id="rId6" Type="http://schemas.openxmlformats.org/officeDocument/2006/relationships/tags" Target="../tags/tag3215.xml"/><Relationship Id="rId5" Type="http://schemas.openxmlformats.org/officeDocument/2006/relationships/tags" Target="../tags/tag3214.xml"/><Relationship Id="rId4" Type="http://schemas.openxmlformats.org/officeDocument/2006/relationships/tags" Target="../tags/tag3213.xml"/><Relationship Id="rId3" Type="http://schemas.openxmlformats.org/officeDocument/2006/relationships/tags" Target="../tags/tag3212.xml"/><Relationship Id="rId2" Type="http://schemas.openxmlformats.org/officeDocument/2006/relationships/tags" Target="../tags/tag3211.xml"/><Relationship Id="rId13" Type="http://schemas.openxmlformats.org/officeDocument/2006/relationships/tags" Target="../tags/tag3222.xml"/><Relationship Id="rId12" Type="http://schemas.openxmlformats.org/officeDocument/2006/relationships/tags" Target="../tags/tag3221.xml"/><Relationship Id="rId11" Type="http://schemas.openxmlformats.org/officeDocument/2006/relationships/tags" Target="../tags/tag3220.xml"/><Relationship Id="rId10" Type="http://schemas.openxmlformats.org/officeDocument/2006/relationships/tags" Target="../tags/tag3219.xml"/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9" Type="http://schemas.openxmlformats.org/officeDocument/2006/relationships/tags" Target="../tags/tag3230.xml"/><Relationship Id="rId8" Type="http://schemas.openxmlformats.org/officeDocument/2006/relationships/tags" Target="../tags/tag3229.xml"/><Relationship Id="rId7" Type="http://schemas.openxmlformats.org/officeDocument/2006/relationships/tags" Target="../tags/tag3228.xml"/><Relationship Id="rId6" Type="http://schemas.openxmlformats.org/officeDocument/2006/relationships/tags" Target="../tags/tag3227.xml"/><Relationship Id="rId5" Type="http://schemas.openxmlformats.org/officeDocument/2006/relationships/tags" Target="../tags/tag3226.xml"/><Relationship Id="rId4" Type="http://schemas.openxmlformats.org/officeDocument/2006/relationships/tags" Target="../tags/tag3225.xml"/><Relationship Id="rId3" Type="http://schemas.openxmlformats.org/officeDocument/2006/relationships/tags" Target="../tags/tag3224.xml"/><Relationship Id="rId2" Type="http://schemas.openxmlformats.org/officeDocument/2006/relationships/tags" Target="../tags/tag3223.xml"/><Relationship Id="rId12" Type="http://schemas.openxmlformats.org/officeDocument/2006/relationships/tags" Target="../tags/tag3233.xml"/><Relationship Id="rId11" Type="http://schemas.openxmlformats.org/officeDocument/2006/relationships/tags" Target="../tags/tag3232.xml"/><Relationship Id="rId10" Type="http://schemas.openxmlformats.org/officeDocument/2006/relationships/tags" Target="../tags/tag3231.xml"/><Relationship Id="rId1" Type="http://schemas.openxmlformats.org/officeDocument/2006/relationships/slideMaster" Target="../slideMasters/slideMaster19.xml"/></Relationships>
</file>

<file path=ppt/slideLayouts/_rels/slideLayout311.xml.rels><?xml version="1.0" encoding="UTF-8" standalone="yes"?>
<Relationships xmlns="http://schemas.openxmlformats.org/package/2006/relationships"><Relationship Id="rId9" Type="http://schemas.openxmlformats.org/officeDocument/2006/relationships/tags" Target="../tags/tag3241.xml"/><Relationship Id="rId8" Type="http://schemas.openxmlformats.org/officeDocument/2006/relationships/tags" Target="../tags/tag3240.xml"/><Relationship Id="rId7" Type="http://schemas.openxmlformats.org/officeDocument/2006/relationships/tags" Target="../tags/tag3239.xml"/><Relationship Id="rId6" Type="http://schemas.openxmlformats.org/officeDocument/2006/relationships/tags" Target="../tags/tag3238.xml"/><Relationship Id="rId5" Type="http://schemas.openxmlformats.org/officeDocument/2006/relationships/tags" Target="../tags/tag3237.xml"/><Relationship Id="rId4" Type="http://schemas.openxmlformats.org/officeDocument/2006/relationships/tags" Target="../tags/tag3236.xml"/><Relationship Id="rId3" Type="http://schemas.openxmlformats.org/officeDocument/2006/relationships/tags" Target="../tags/tag3235.xml"/><Relationship Id="rId2" Type="http://schemas.openxmlformats.org/officeDocument/2006/relationships/tags" Target="../tags/tag3234.xml"/><Relationship Id="rId13" Type="http://schemas.openxmlformats.org/officeDocument/2006/relationships/tags" Target="../tags/tag3245.xml"/><Relationship Id="rId12" Type="http://schemas.openxmlformats.org/officeDocument/2006/relationships/tags" Target="../tags/tag3244.xml"/><Relationship Id="rId11" Type="http://schemas.openxmlformats.org/officeDocument/2006/relationships/tags" Target="../tags/tag3243.xml"/><Relationship Id="rId10" Type="http://schemas.openxmlformats.org/officeDocument/2006/relationships/tags" Target="../tags/tag3242.xml"/><Relationship Id="rId1" Type="http://schemas.openxmlformats.org/officeDocument/2006/relationships/slideMaster" Target="../slideMasters/slideMaster19.xml"/></Relationships>
</file>

<file path=ppt/slideLayouts/_rels/slideLayout312.xml.rels><?xml version="1.0" encoding="UTF-8" standalone="yes"?>
<Relationships xmlns="http://schemas.openxmlformats.org/package/2006/relationships"><Relationship Id="rId9" Type="http://schemas.openxmlformats.org/officeDocument/2006/relationships/tags" Target="../tags/tag3253.xml"/><Relationship Id="rId8" Type="http://schemas.openxmlformats.org/officeDocument/2006/relationships/tags" Target="../tags/tag3252.xml"/><Relationship Id="rId7" Type="http://schemas.openxmlformats.org/officeDocument/2006/relationships/tags" Target="../tags/tag3251.xml"/><Relationship Id="rId6" Type="http://schemas.openxmlformats.org/officeDocument/2006/relationships/tags" Target="../tags/tag3250.xml"/><Relationship Id="rId5" Type="http://schemas.openxmlformats.org/officeDocument/2006/relationships/tags" Target="../tags/tag3249.xml"/><Relationship Id="rId4" Type="http://schemas.openxmlformats.org/officeDocument/2006/relationships/tags" Target="../tags/tag3248.xml"/><Relationship Id="rId3" Type="http://schemas.openxmlformats.org/officeDocument/2006/relationships/tags" Target="../tags/tag3247.xml"/><Relationship Id="rId2" Type="http://schemas.openxmlformats.org/officeDocument/2006/relationships/tags" Target="../tags/tag3246.xml"/><Relationship Id="rId13" Type="http://schemas.openxmlformats.org/officeDocument/2006/relationships/tags" Target="../tags/tag3257.xml"/><Relationship Id="rId12" Type="http://schemas.openxmlformats.org/officeDocument/2006/relationships/tags" Target="../tags/tag3256.xml"/><Relationship Id="rId11" Type="http://schemas.openxmlformats.org/officeDocument/2006/relationships/tags" Target="../tags/tag3255.xml"/><Relationship Id="rId10" Type="http://schemas.openxmlformats.org/officeDocument/2006/relationships/tags" Target="../tags/tag3254.xml"/><Relationship Id="rId1" Type="http://schemas.openxmlformats.org/officeDocument/2006/relationships/slideMaster" Target="../slideMasters/slideMaster19.xml"/></Relationships>
</file>

<file path=ppt/slideLayouts/_rels/slideLayout313.xml.rels><?xml version="1.0" encoding="UTF-8" standalone="yes"?>
<Relationships xmlns="http://schemas.openxmlformats.org/package/2006/relationships"><Relationship Id="rId9" Type="http://schemas.openxmlformats.org/officeDocument/2006/relationships/tags" Target="../tags/tag3265.xml"/><Relationship Id="rId8" Type="http://schemas.openxmlformats.org/officeDocument/2006/relationships/tags" Target="../tags/tag3264.xml"/><Relationship Id="rId7" Type="http://schemas.openxmlformats.org/officeDocument/2006/relationships/tags" Target="../tags/tag3263.xml"/><Relationship Id="rId6" Type="http://schemas.openxmlformats.org/officeDocument/2006/relationships/tags" Target="../tags/tag3262.xml"/><Relationship Id="rId5" Type="http://schemas.openxmlformats.org/officeDocument/2006/relationships/tags" Target="../tags/tag3261.xml"/><Relationship Id="rId4" Type="http://schemas.openxmlformats.org/officeDocument/2006/relationships/tags" Target="../tags/tag3260.xml"/><Relationship Id="rId3" Type="http://schemas.openxmlformats.org/officeDocument/2006/relationships/tags" Target="../tags/tag3259.xml"/><Relationship Id="rId2" Type="http://schemas.openxmlformats.org/officeDocument/2006/relationships/tags" Target="../tags/tag3258.xml"/><Relationship Id="rId12" Type="http://schemas.openxmlformats.org/officeDocument/2006/relationships/tags" Target="../tags/tag3268.xml"/><Relationship Id="rId11" Type="http://schemas.openxmlformats.org/officeDocument/2006/relationships/tags" Target="../tags/tag3267.xml"/><Relationship Id="rId10" Type="http://schemas.openxmlformats.org/officeDocument/2006/relationships/tags" Target="../tags/tag3266.xml"/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9" Type="http://schemas.openxmlformats.org/officeDocument/2006/relationships/tags" Target="../tags/tag3276.xml"/><Relationship Id="rId8" Type="http://schemas.openxmlformats.org/officeDocument/2006/relationships/tags" Target="../tags/tag3275.xml"/><Relationship Id="rId7" Type="http://schemas.openxmlformats.org/officeDocument/2006/relationships/tags" Target="../tags/tag3274.xml"/><Relationship Id="rId6" Type="http://schemas.openxmlformats.org/officeDocument/2006/relationships/tags" Target="../tags/tag3273.xml"/><Relationship Id="rId5" Type="http://schemas.openxmlformats.org/officeDocument/2006/relationships/tags" Target="../tags/tag3272.xml"/><Relationship Id="rId4" Type="http://schemas.openxmlformats.org/officeDocument/2006/relationships/tags" Target="../tags/tag3271.xml"/><Relationship Id="rId3" Type="http://schemas.openxmlformats.org/officeDocument/2006/relationships/tags" Target="../tags/tag3270.xml"/><Relationship Id="rId2" Type="http://schemas.openxmlformats.org/officeDocument/2006/relationships/tags" Target="../tags/tag3269.xml"/><Relationship Id="rId12" Type="http://schemas.openxmlformats.org/officeDocument/2006/relationships/tags" Target="../tags/tag3279.xml"/><Relationship Id="rId11" Type="http://schemas.openxmlformats.org/officeDocument/2006/relationships/tags" Target="../tags/tag3278.xml"/><Relationship Id="rId10" Type="http://schemas.openxmlformats.org/officeDocument/2006/relationships/tags" Target="../tags/tag3277.xml"/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9" Type="http://schemas.openxmlformats.org/officeDocument/2006/relationships/tags" Target="../tags/tag3287.xml"/><Relationship Id="rId8" Type="http://schemas.openxmlformats.org/officeDocument/2006/relationships/tags" Target="../tags/tag3286.xml"/><Relationship Id="rId7" Type="http://schemas.openxmlformats.org/officeDocument/2006/relationships/tags" Target="../tags/tag3285.xml"/><Relationship Id="rId6" Type="http://schemas.openxmlformats.org/officeDocument/2006/relationships/tags" Target="../tags/tag3284.xml"/><Relationship Id="rId5" Type="http://schemas.openxmlformats.org/officeDocument/2006/relationships/tags" Target="../tags/tag3283.xml"/><Relationship Id="rId4" Type="http://schemas.openxmlformats.org/officeDocument/2006/relationships/tags" Target="../tags/tag3282.xml"/><Relationship Id="rId3" Type="http://schemas.openxmlformats.org/officeDocument/2006/relationships/tags" Target="../tags/tag3281.xml"/><Relationship Id="rId21" Type="http://schemas.openxmlformats.org/officeDocument/2006/relationships/tags" Target="../tags/tag3299.xml"/><Relationship Id="rId20" Type="http://schemas.openxmlformats.org/officeDocument/2006/relationships/tags" Target="../tags/tag3298.xml"/><Relationship Id="rId2" Type="http://schemas.openxmlformats.org/officeDocument/2006/relationships/tags" Target="../tags/tag3280.xml"/><Relationship Id="rId19" Type="http://schemas.openxmlformats.org/officeDocument/2006/relationships/tags" Target="../tags/tag3297.xml"/><Relationship Id="rId18" Type="http://schemas.openxmlformats.org/officeDocument/2006/relationships/tags" Target="../tags/tag3296.xml"/><Relationship Id="rId17" Type="http://schemas.openxmlformats.org/officeDocument/2006/relationships/tags" Target="../tags/tag3295.xml"/><Relationship Id="rId16" Type="http://schemas.openxmlformats.org/officeDocument/2006/relationships/tags" Target="../tags/tag3294.xml"/><Relationship Id="rId15" Type="http://schemas.openxmlformats.org/officeDocument/2006/relationships/tags" Target="../tags/tag3293.xml"/><Relationship Id="rId14" Type="http://schemas.openxmlformats.org/officeDocument/2006/relationships/tags" Target="../tags/tag3292.xml"/><Relationship Id="rId13" Type="http://schemas.openxmlformats.org/officeDocument/2006/relationships/tags" Target="../tags/tag3291.xml"/><Relationship Id="rId12" Type="http://schemas.openxmlformats.org/officeDocument/2006/relationships/tags" Target="../tags/tag3290.xml"/><Relationship Id="rId11" Type="http://schemas.openxmlformats.org/officeDocument/2006/relationships/tags" Target="../tags/tag3289.xml"/><Relationship Id="rId10" Type="http://schemas.openxmlformats.org/officeDocument/2006/relationships/tags" Target="../tags/tag3288.xml"/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9.xml.rels><?xml version="1.0" encoding="UTF-8" standalone="yes"?>
<Relationships xmlns="http://schemas.openxmlformats.org/package/2006/relationships"><Relationship Id="rId9" Type="http://schemas.openxmlformats.org/officeDocument/2006/relationships/tags" Target="../tags/tag3316.xml"/><Relationship Id="rId8" Type="http://schemas.openxmlformats.org/officeDocument/2006/relationships/tags" Target="../tags/tag3315.xml"/><Relationship Id="rId7" Type="http://schemas.openxmlformats.org/officeDocument/2006/relationships/tags" Target="../tags/tag3314.xml"/><Relationship Id="rId6" Type="http://schemas.openxmlformats.org/officeDocument/2006/relationships/tags" Target="../tags/tag3313.xml"/><Relationship Id="rId5" Type="http://schemas.openxmlformats.org/officeDocument/2006/relationships/tags" Target="../tags/tag3312.xml"/><Relationship Id="rId4" Type="http://schemas.openxmlformats.org/officeDocument/2006/relationships/tags" Target="../tags/tag3311.xml"/><Relationship Id="rId3" Type="http://schemas.openxmlformats.org/officeDocument/2006/relationships/tags" Target="../tags/tag3310.xml"/><Relationship Id="rId2" Type="http://schemas.openxmlformats.org/officeDocument/2006/relationships/tags" Target="../tags/tag3309.xml"/><Relationship Id="rId10" Type="http://schemas.openxmlformats.org/officeDocument/2006/relationships/tags" Target="../tags/tag3317.xml"/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2" Type="http://schemas.openxmlformats.org/officeDocument/2006/relationships/tags" Target="../tags/tag213.xml"/><Relationship Id="rId11" Type="http://schemas.openxmlformats.org/officeDocument/2006/relationships/tags" Target="../tags/tag212.xml"/><Relationship Id="rId10" Type="http://schemas.openxmlformats.org/officeDocument/2006/relationships/tags" Target="../tags/tag211.xml"/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9" Type="http://schemas.openxmlformats.org/officeDocument/2006/relationships/tags" Target="../tags/tag3325.xml"/><Relationship Id="rId8" Type="http://schemas.openxmlformats.org/officeDocument/2006/relationships/tags" Target="../tags/tag3324.xml"/><Relationship Id="rId7" Type="http://schemas.openxmlformats.org/officeDocument/2006/relationships/tags" Target="../tags/tag3323.xml"/><Relationship Id="rId6" Type="http://schemas.openxmlformats.org/officeDocument/2006/relationships/tags" Target="../tags/tag3322.xml"/><Relationship Id="rId5" Type="http://schemas.openxmlformats.org/officeDocument/2006/relationships/tags" Target="../tags/tag3321.xml"/><Relationship Id="rId4" Type="http://schemas.openxmlformats.org/officeDocument/2006/relationships/tags" Target="../tags/tag3320.xml"/><Relationship Id="rId3" Type="http://schemas.openxmlformats.org/officeDocument/2006/relationships/tags" Target="../tags/tag3319.xml"/><Relationship Id="rId2" Type="http://schemas.openxmlformats.org/officeDocument/2006/relationships/tags" Target="../tags/tag3318.xml"/><Relationship Id="rId11" Type="http://schemas.openxmlformats.org/officeDocument/2006/relationships/tags" Target="../tags/tag3327.xml"/><Relationship Id="rId10" Type="http://schemas.openxmlformats.org/officeDocument/2006/relationships/tags" Target="../tags/tag3326.xml"/><Relationship Id="rId1" Type="http://schemas.openxmlformats.org/officeDocument/2006/relationships/slideMaster" Target="../slideMasters/slideMaster20.xml"/></Relationships>
</file>

<file path=ppt/slideLayouts/_rels/slideLayout321.xml.rels><?xml version="1.0" encoding="UTF-8" standalone="yes"?>
<Relationships xmlns="http://schemas.openxmlformats.org/package/2006/relationships"><Relationship Id="rId9" Type="http://schemas.openxmlformats.org/officeDocument/2006/relationships/tags" Target="../tags/tag3335.xml"/><Relationship Id="rId8" Type="http://schemas.openxmlformats.org/officeDocument/2006/relationships/tags" Target="../tags/tag3334.xml"/><Relationship Id="rId7" Type="http://schemas.openxmlformats.org/officeDocument/2006/relationships/tags" Target="../tags/tag3333.xml"/><Relationship Id="rId6" Type="http://schemas.openxmlformats.org/officeDocument/2006/relationships/tags" Target="../tags/tag3332.xml"/><Relationship Id="rId5" Type="http://schemas.openxmlformats.org/officeDocument/2006/relationships/tags" Target="../tags/tag3331.xml"/><Relationship Id="rId4" Type="http://schemas.openxmlformats.org/officeDocument/2006/relationships/tags" Target="../tags/tag3330.xml"/><Relationship Id="rId3" Type="http://schemas.openxmlformats.org/officeDocument/2006/relationships/tags" Target="../tags/tag3329.xml"/><Relationship Id="rId2" Type="http://schemas.openxmlformats.org/officeDocument/2006/relationships/tags" Target="../tags/tag3328.xml"/><Relationship Id="rId11" Type="http://schemas.openxmlformats.org/officeDocument/2006/relationships/tags" Target="../tags/tag3337.xml"/><Relationship Id="rId10" Type="http://schemas.openxmlformats.org/officeDocument/2006/relationships/tags" Target="../tags/tag3336.xml"/><Relationship Id="rId1" Type="http://schemas.openxmlformats.org/officeDocument/2006/relationships/slideMaster" Target="../slideMasters/slideMaster20.xml"/></Relationships>
</file>

<file path=ppt/slideLayouts/_rels/slideLayout322.xml.rels><?xml version="1.0" encoding="UTF-8" standalone="yes"?>
<Relationships xmlns="http://schemas.openxmlformats.org/package/2006/relationships"><Relationship Id="rId9" Type="http://schemas.openxmlformats.org/officeDocument/2006/relationships/tags" Target="../tags/tag3345.xml"/><Relationship Id="rId8" Type="http://schemas.openxmlformats.org/officeDocument/2006/relationships/tags" Target="../tags/tag3344.xml"/><Relationship Id="rId7" Type="http://schemas.openxmlformats.org/officeDocument/2006/relationships/tags" Target="../tags/tag3343.xml"/><Relationship Id="rId6" Type="http://schemas.openxmlformats.org/officeDocument/2006/relationships/tags" Target="../tags/tag3342.xml"/><Relationship Id="rId5" Type="http://schemas.openxmlformats.org/officeDocument/2006/relationships/tags" Target="../tags/tag3341.xml"/><Relationship Id="rId4" Type="http://schemas.openxmlformats.org/officeDocument/2006/relationships/tags" Target="../tags/tag3340.xml"/><Relationship Id="rId3" Type="http://schemas.openxmlformats.org/officeDocument/2006/relationships/tags" Target="../tags/tag3339.xml"/><Relationship Id="rId2" Type="http://schemas.openxmlformats.org/officeDocument/2006/relationships/tags" Target="../tags/tag3338.xml"/><Relationship Id="rId13" Type="http://schemas.openxmlformats.org/officeDocument/2006/relationships/tags" Target="../tags/tag3349.xml"/><Relationship Id="rId12" Type="http://schemas.openxmlformats.org/officeDocument/2006/relationships/tags" Target="../tags/tag3348.xml"/><Relationship Id="rId11" Type="http://schemas.openxmlformats.org/officeDocument/2006/relationships/tags" Target="../tags/tag3347.xml"/><Relationship Id="rId10" Type="http://schemas.openxmlformats.org/officeDocument/2006/relationships/tags" Target="../tags/tag3346.xml"/><Relationship Id="rId1" Type="http://schemas.openxmlformats.org/officeDocument/2006/relationships/slideMaster" Target="../slideMasters/slideMaster20.xml"/></Relationships>
</file>

<file path=ppt/slideLayouts/_rels/slideLayout323.xml.rels><?xml version="1.0" encoding="UTF-8" standalone="yes"?>
<Relationships xmlns="http://schemas.openxmlformats.org/package/2006/relationships"><Relationship Id="rId9" Type="http://schemas.openxmlformats.org/officeDocument/2006/relationships/tags" Target="../tags/tag3357.xml"/><Relationship Id="rId8" Type="http://schemas.openxmlformats.org/officeDocument/2006/relationships/tags" Target="../tags/tag3356.xml"/><Relationship Id="rId7" Type="http://schemas.openxmlformats.org/officeDocument/2006/relationships/tags" Target="../tags/tag3355.xml"/><Relationship Id="rId6" Type="http://schemas.openxmlformats.org/officeDocument/2006/relationships/tags" Target="../tags/tag3354.xml"/><Relationship Id="rId5" Type="http://schemas.openxmlformats.org/officeDocument/2006/relationships/tags" Target="../tags/tag3353.xml"/><Relationship Id="rId4" Type="http://schemas.openxmlformats.org/officeDocument/2006/relationships/tags" Target="../tags/tag3352.xml"/><Relationship Id="rId3" Type="http://schemas.openxmlformats.org/officeDocument/2006/relationships/tags" Target="../tags/tag3351.xml"/><Relationship Id="rId2" Type="http://schemas.openxmlformats.org/officeDocument/2006/relationships/tags" Target="../tags/tag3350.xml"/><Relationship Id="rId17" Type="http://schemas.openxmlformats.org/officeDocument/2006/relationships/tags" Target="../tags/tag3365.xml"/><Relationship Id="rId16" Type="http://schemas.openxmlformats.org/officeDocument/2006/relationships/tags" Target="../tags/tag3364.xml"/><Relationship Id="rId15" Type="http://schemas.openxmlformats.org/officeDocument/2006/relationships/tags" Target="../tags/tag3363.xml"/><Relationship Id="rId14" Type="http://schemas.openxmlformats.org/officeDocument/2006/relationships/tags" Target="../tags/tag3362.xml"/><Relationship Id="rId13" Type="http://schemas.openxmlformats.org/officeDocument/2006/relationships/tags" Target="../tags/tag3361.xml"/><Relationship Id="rId12" Type="http://schemas.openxmlformats.org/officeDocument/2006/relationships/tags" Target="../tags/tag3360.xml"/><Relationship Id="rId11" Type="http://schemas.openxmlformats.org/officeDocument/2006/relationships/tags" Target="../tags/tag3359.xml"/><Relationship Id="rId10" Type="http://schemas.openxmlformats.org/officeDocument/2006/relationships/tags" Target="../tags/tag3358.xml"/><Relationship Id="rId1" Type="http://schemas.openxmlformats.org/officeDocument/2006/relationships/slideMaster" Target="../slideMasters/slideMaster20.xml"/></Relationships>
</file>

<file path=ppt/slideLayouts/_rels/slideLayout324.xml.rels><?xml version="1.0" encoding="UTF-8" standalone="yes"?>
<Relationships xmlns="http://schemas.openxmlformats.org/package/2006/relationships"><Relationship Id="rId9" Type="http://schemas.openxmlformats.org/officeDocument/2006/relationships/tags" Target="../tags/tag3373.xml"/><Relationship Id="rId8" Type="http://schemas.openxmlformats.org/officeDocument/2006/relationships/tags" Target="../tags/tag3372.xml"/><Relationship Id="rId7" Type="http://schemas.openxmlformats.org/officeDocument/2006/relationships/tags" Target="../tags/tag3371.xml"/><Relationship Id="rId6" Type="http://schemas.openxmlformats.org/officeDocument/2006/relationships/tags" Target="../tags/tag3370.xml"/><Relationship Id="rId5" Type="http://schemas.openxmlformats.org/officeDocument/2006/relationships/tags" Target="../tags/tag3369.xml"/><Relationship Id="rId4" Type="http://schemas.openxmlformats.org/officeDocument/2006/relationships/tags" Target="../tags/tag3368.xml"/><Relationship Id="rId3" Type="http://schemas.openxmlformats.org/officeDocument/2006/relationships/tags" Target="../tags/tag3367.xml"/><Relationship Id="rId2" Type="http://schemas.openxmlformats.org/officeDocument/2006/relationships/tags" Target="../tags/tag3366.xml"/><Relationship Id="rId12" Type="http://schemas.openxmlformats.org/officeDocument/2006/relationships/tags" Target="../tags/tag3376.xml"/><Relationship Id="rId11" Type="http://schemas.openxmlformats.org/officeDocument/2006/relationships/tags" Target="../tags/tag3375.xml"/><Relationship Id="rId10" Type="http://schemas.openxmlformats.org/officeDocument/2006/relationships/tags" Target="../tags/tag3374.xml"/><Relationship Id="rId1" Type="http://schemas.openxmlformats.org/officeDocument/2006/relationships/slideMaster" Target="../slideMasters/slideMaster20.xml"/></Relationships>
</file>

<file path=ppt/slideLayouts/_rels/slideLayout325.xml.rels><?xml version="1.0" encoding="UTF-8" standalone="yes"?>
<Relationships xmlns="http://schemas.openxmlformats.org/package/2006/relationships"><Relationship Id="rId9" Type="http://schemas.openxmlformats.org/officeDocument/2006/relationships/tags" Target="../tags/tag3384.xml"/><Relationship Id="rId8" Type="http://schemas.openxmlformats.org/officeDocument/2006/relationships/tags" Target="../tags/tag3383.xml"/><Relationship Id="rId7" Type="http://schemas.openxmlformats.org/officeDocument/2006/relationships/tags" Target="../tags/tag3382.xml"/><Relationship Id="rId6" Type="http://schemas.openxmlformats.org/officeDocument/2006/relationships/tags" Target="../tags/tag3381.xml"/><Relationship Id="rId5" Type="http://schemas.openxmlformats.org/officeDocument/2006/relationships/tags" Target="../tags/tag3380.xml"/><Relationship Id="rId4" Type="http://schemas.openxmlformats.org/officeDocument/2006/relationships/tags" Target="../tags/tag3379.xml"/><Relationship Id="rId3" Type="http://schemas.openxmlformats.org/officeDocument/2006/relationships/tags" Target="../tags/tag3378.xml"/><Relationship Id="rId2" Type="http://schemas.openxmlformats.org/officeDocument/2006/relationships/tags" Target="../tags/tag3377.xml"/><Relationship Id="rId12" Type="http://schemas.openxmlformats.org/officeDocument/2006/relationships/tags" Target="../tags/tag3387.xml"/><Relationship Id="rId11" Type="http://schemas.openxmlformats.org/officeDocument/2006/relationships/tags" Target="../tags/tag3386.xml"/><Relationship Id="rId10" Type="http://schemas.openxmlformats.org/officeDocument/2006/relationships/tags" Target="../tags/tag3385.xml"/><Relationship Id="rId1" Type="http://schemas.openxmlformats.org/officeDocument/2006/relationships/slideMaster" Target="../slideMasters/slideMaster20.xml"/></Relationships>
</file>

<file path=ppt/slideLayouts/_rels/slideLayout326.xml.rels><?xml version="1.0" encoding="UTF-8" standalone="yes"?>
<Relationships xmlns="http://schemas.openxmlformats.org/package/2006/relationships"><Relationship Id="rId9" Type="http://schemas.openxmlformats.org/officeDocument/2006/relationships/tags" Target="../tags/tag3395.xml"/><Relationship Id="rId8" Type="http://schemas.openxmlformats.org/officeDocument/2006/relationships/tags" Target="../tags/tag3394.xml"/><Relationship Id="rId7" Type="http://schemas.openxmlformats.org/officeDocument/2006/relationships/tags" Target="../tags/tag3393.xml"/><Relationship Id="rId6" Type="http://schemas.openxmlformats.org/officeDocument/2006/relationships/tags" Target="../tags/tag3392.xml"/><Relationship Id="rId5" Type="http://schemas.openxmlformats.org/officeDocument/2006/relationships/tags" Target="../tags/tag3391.xml"/><Relationship Id="rId4" Type="http://schemas.openxmlformats.org/officeDocument/2006/relationships/tags" Target="../tags/tag3390.xml"/><Relationship Id="rId3" Type="http://schemas.openxmlformats.org/officeDocument/2006/relationships/tags" Target="../tags/tag3389.xml"/><Relationship Id="rId2" Type="http://schemas.openxmlformats.org/officeDocument/2006/relationships/tags" Target="../tags/tag3388.xml"/><Relationship Id="rId13" Type="http://schemas.openxmlformats.org/officeDocument/2006/relationships/tags" Target="../tags/tag3399.xml"/><Relationship Id="rId12" Type="http://schemas.openxmlformats.org/officeDocument/2006/relationships/tags" Target="../tags/tag3398.xml"/><Relationship Id="rId11" Type="http://schemas.openxmlformats.org/officeDocument/2006/relationships/tags" Target="../tags/tag3397.xml"/><Relationship Id="rId10" Type="http://schemas.openxmlformats.org/officeDocument/2006/relationships/tags" Target="../tags/tag3396.xml"/><Relationship Id="rId1" Type="http://schemas.openxmlformats.org/officeDocument/2006/relationships/slideMaster" Target="../slideMasters/slideMaster20.xml"/></Relationships>
</file>

<file path=ppt/slideLayouts/_rels/slideLayout327.xml.rels><?xml version="1.0" encoding="UTF-8" standalone="yes"?>
<Relationships xmlns="http://schemas.openxmlformats.org/package/2006/relationships"><Relationship Id="rId9" Type="http://schemas.openxmlformats.org/officeDocument/2006/relationships/tags" Target="../tags/tag3407.xml"/><Relationship Id="rId8" Type="http://schemas.openxmlformats.org/officeDocument/2006/relationships/tags" Target="../tags/tag3406.xml"/><Relationship Id="rId7" Type="http://schemas.openxmlformats.org/officeDocument/2006/relationships/tags" Target="../tags/tag3405.xml"/><Relationship Id="rId6" Type="http://schemas.openxmlformats.org/officeDocument/2006/relationships/tags" Target="../tags/tag3404.xml"/><Relationship Id="rId5" Type="http://schemas.openxmlformats.org/officeDocument/2006/relationships/tags" Target="../tags/tag3403.xml"/><Relationship Id="rId4" Type="http://schemas.openxmlformats.org/officeDocument/2006/relationships/tags" Target="../tags/tag3402.xml"/><Relationship Id="rId3" Type="http://schemas.openxmlformats.org/officeDocument/2006/relationships/tags" Target="../tags/tag3401.xml"/><Relationship Id="rId2" Type="http://schemas.openxmlformats.org/officeDocument/2006/relationships/tags" Target="../tags/tag3400.xml"/><Relationship Id="rId10" Type="http://schemas.openxmlformats.org/officeDocument/2006/relationships/tags" Target="../tags/tag3408.xml"/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9" Type="http://schemas.openxmlformats.org/officeDocument/2006/relationships/tags" Target="../tags/tag3416.xml"/><Relationship Id="rId8" Type="http://schemas.openxmlformats.org/officeDocument/2006/relationships/tags" Target="../tags/tag3415.xml"/><Relationship Id="rId7" Type="http://schemas.openxmlformats.org/officeDocument/2006/relationships/tags" Target="../tags/tag3414.xml"/><Relationship Id="rId6" Type="http://schemas.openxmlformats.org/officeDocument/2006/relationships/tags" Target="../tags/tag3413.xml"/><Relationship Id="rId5" Type="http://schemas.openxmlformats.org/officeDocument/2006/relationships/tags" Target="../tags/tag3412.xml"/><Relationship Id="rId4" Type="http://schemas.openxmlformats.org/officeDocument/2006/relationships/tags" Target="../tags/tag3411.xml"/><Relationship Id="rId3" Type="http://schemas.openxmlformats.org/officeDocument/2006/relationships/tags" Target="../tags/tag3410.xml"/><Relationship Id="rId2" Type="http://schemas.openxmlformats.org/officeDocument/2006/relationships/tags" Target="../tags/tag3409.xml"/><Relationship Id="rId13" Type="http://schemas.openxmlformats.org/officeDocument/2006/relationships/tags" Target="../tags/tag3420.xml"/><Relationship Id="rId12" Type="http://schemas.openxmlformats.org/officeDocument/2006/relationships/tags" Target="../tags/tag3419.xml"/><Relationship Id="rId11" Type="http://schemas.openxmlformats.org/officeDocument/2006/relationships/tags" Target="../tags/tag3418.xml"/><Relationship Id="rId10" Type="http://schemas.openxmlformats.org/officeDocument/2006/relationships/tags" Target="../tags/tag3417.xml"/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9" Type="http://schemas.openxmlformats.org/officeDocument/2006/relationships/tags" Target="../tags/tag3428.xml"/><Relationship Id="rId8" Type="http://schemas.openxmlformats.org/officeDocument/2006/relationships/tags" Target="../tags/tag3427.xml"/><Relationship Id="rId7" Type="http://schemas.openxmlformats.org/officeDocument/2006/relationships/tags" Target="../tags/tag3426.xml"/><Relationship Id="rId6" Type="http://schemas.openxmlformats.org/officeDocument/2006/relationships/tags" Target="../tags/tag3425.xml"/><Relationship Id="rId5" Type="http://schemas.openxmlformats.org/officeDocument/2006/relationships/tags" Target="../tags/tag3424.xml"/><Relationship Id="rId4" Type="http://schemas.openxmlformats.org/officeDocument/2006/relationships/tags" Target="../tags/tag3423.xml"/><Relationship Id="rId3" Type="http://schemas.openxmlformats.org/officeDocument/2006/relationships/tags" Target="../tags/tag3422.xml"/><Relationship Id="rId2" Type="http://schemas.openxmlformats.org/officeDocument/2006/relationships/tags" Target="../tags/tag3421.xml"/><Relationship Id="rId12" Type="http://schemas.openxmlformats.org/officeDocument/2006/relationships/tags" Target="../tags/tag3431.xml"/><Relationship Id="rId11" Type="http://schemas.openxmlformats.org/officeDocument/2006/relationships/tags" Target="../tags/tag3430.xml"/><Relationship Id="rId10" Type="http://schemas.openxmlformats.org/officeDocument/2006/relationships/tags" Target="../tags/tag3429.xml"/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3" Type="http://schemas.openxmlformats.org/officeDocument/2006/relationships/tags" Target="../tags/tag225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9" Type="http://schemas.openxmlformats.org/officeDocument/2006/relationships/tags" Target="../tags/tag3439.xml"/><Relationship Id="rId8" Type="http://schemas.openxmlformats.org/officeDocument/2006/relationships/tags" Target="../tags/tag3438.xml"/><Relationship Id="rId7" Type="http://schemas.openxmlformats.org/officeDocument/2006/relationships/tags" Target="../tags/tag3437.xml"/><Relationship Id="rId6" Type="http://schemas.openxmlformats.org/officeDocument/2006/relationships/tags" Target="../tags/tag3436.xml"/><Relationship Id="rId5" Type="http://schemas.openxmlformats.org/officeDocument/2006/relationships/tags" Target="../tags/tag3435.xml"/><Relationship Id="rId4" Type="http://schemas.openxmlformats.org/officeDocument/2006/relationships/tags" Target="../tags/tag3434.xml"/><Relationship Id="rId3" Type="http://schemas.openxmlformats.org/officeDocument/2006/relationships/tags" Target="../tags/tag3433.xml"/><Relationship Id="rId2" Type="http://schemas.openxmlformats.org/officeDocument/2006/relationships/tags" Target="../tags/tag3432.xml"/><Relationship Id="rId13" Type="http://schemas.openxmlformats.org/officeDocument/2006/relationships/tags" Target="../tags/tag3443.xml"/><Relationship Id="rId12" Type="http://schemas.openxmlformats.org/officeDocument/2006/relationships/tags" Target="../tags/tag3442.xml"/><Relationship Id="rId11" Type="http://schemas.openxmlformats.org/officeDocument/2006/relationships/tags" Target="../tags/tag3441.xml"/><Relationship Id="rId10" Type="http://schemas.openxmlformats.org/officeDocument/2006/relationships/tags" Target="../tags/tag3440.xml"/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9" Type="http://schemas.openxmlformats.org/officeDocument/2006/relationships/tags" Target="../tags/tag3451.xml"/><Relationship Id="rId8" Type="http://schemas.openxmlformats.org/officeDocument/2006/relationships/tags" Target="../tags/tag3450.xml"/><Relationship Id="rId7" Type="http://schemas.openxmlformats.org/officeDocument/2006/relationships/tags" Target="../tags/tag3449.xml"/><Relationship Id="rId6" Type="http://schemas.openxmlformats.org/officeDocument/2006/relationships/tags" Target="../tags/tag3448.xml"/><Relationship Id="rId5" Type="http://schemas.openxmlformats.org/officeDocument/2006/relationships/tags" Target="../tags/tag3447.xml"/><Relationship Id="rId4" Type="http://schemas.openxmlformats.org/officeDocument/2006/relationships/tags" Target="../tags/tag3446.xml"/><Relationship Id="rId3" Type="http://schemas.openxmlformats.org/officeDocument/2006/relationships/tags" Target="../tags/tag3445.xml"/><Relationship Id="rId2" Type="http://schemas.openxmlformats.org/officeDocument/2006/relationships/tags" Target="../tags/tag3444.xml"/><Relationship Id="rId13" Type="http://schemas.openxmlformats.org/officeDocument/2006/relationships/tags" Target="../tags/tag3455.xml"/><Relationship Id="rId12" Type="http://schemas.openxmlformats.org/officeDocument/2006/relationships/tags" Target="../tags/tag3454.xml"/><Relationship Id="rId11" Type="http://schemas.openxmlformats.org/officeDocument/2006/relationships/tags" Target="../tags/tag3453.xml"/><Relationship Id="rId10" Type="http://schemas.openxmlformats.org/officeDocument/2006/relationships/tags" Target="../tags/tag3452.xml"/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9" Type="http://schemas.openxmlformats.org/officeDocument/2006/relationships/tags" Target="../tags/tag3463.xml"/><Relationship Id="rId8" Type="http://schemas.openxmlformats.org/officeDocument/2006/relationships/tags" Target="../tags/tag3462.xml"/><Relationship Id="rId7" Type="http://schemas.openxmlformats.org/officeDocument/2006/relationships/tags" Target="../tags/tag3461.xml"/><Relationship Id="rId6" Type="http://schemas.openxmlformats.org/officeDocument/2006/relationships/tags" Target="../tags/tag3460.xml"/><Relationship Id="rId5" Type="http://schemas.openxmlformats.org/officeDocument/2006/relationships/tags" Target="../tags/tag3459.xml"/><Relationship Id="rId4" Type="http://schemas.openxmlformats.org/officeDocument/2006/relationships/tags" Target="../tags/tag3458.xml"/><Relationship Id="rId3" Type="http://schemas.openxmlformats.org/officeDocument/2006/relationships/tags" Target="../tags/tag3457.xml"/><Relationship Id="rId2" Type="http://schemas.openxmlformats.org/officeDocument/2006/relationships/tags" Target="../tags/tag3456.xml"/><Relationship Id="rId12" Type="http://schemas.openxmlformats.org/officeDocument/2006/relationships/tags" Target="../tags/tag3466.xml"/><Relationship Id="rId11" Type="http://schemas.openxmlformats.org/officeDocument/2006/relationships/tags" Target="../tags/tag3465.xml"/><Relationship Id="rId10" Type="http://schemas.openxmlformats.org/officeDocument/2006/relationships/tags" Target="../tags/tag3464.xml"/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9" Type="http://schemas.openxmlformats.org/officeDocument/2006/relationships/tags" Target="../tags/tag3474.xml"/><Relationship Id="rId8" Type="http://schemas.openxmlformats.org/officeDocument/2006/relationships/tags" Target="../tags/tag3473.xml"/><Relationship Id="rId7" Type="http://schemas.openxmlformats.org/officeDocument/2006/relationships/tags" Target="../tags/tag3472.xml"/><Relationship Id="rId6" Type="http://schemas.openxmlformats.org/officeDocument/2006/relationships/tags" Target="../tags/tag3471.xml"/><Relationship Id="rId5" Type="http://schemas.openxmlformats.org/officeDocument/2006/relationships/tags" Target="../tags/tag3470.xml"/><Relationship Id="rId4" Type="http://schemas.openxmlformats.org/officeDocument/2006/relationships/tags" Target="../tags/tag3469.xml"/><Relationship Id="rId3" Type="http://schemas.openxmlformats.org/officeDocument/2006/relationships/tags" Target="../tags/tag3468.xml"/><Relationship Id="rId2" Type="http://schemas.openxmlformats.org/officeDocument/2006/relationships/tags" Target="../tags/tag3467.xml"/><Relationship Id="rId12" Type="http://schemas.openxmlformats.org/officeDocument/2006/relationships/tags" Target="../tags/tag3477.xml"/><Relationship Id="rId11" Type="http://schemas.openxmlformats.org/officeDocument/2006/relationships/tags" Target="../tags/tag3476.xml"/><Relationship Id="rId10" Type="http://schemas.openxmlformats.org/officeDocument/2006/relationships/tags" Target="../tags/tag3475.xml"/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9" Type="http://schemas.openxmlformats.org/officeDocument/2006/relationships/tags" Target="../tags/tag3485.xml"/><Relationship Id="rId8" Type="http://schemas.openxmlformats.org/officeDocument/2006/relationships/tags" Target="../tags/tag3484.xml"/><Relationship Id="rId7" Type="http://schemas.openxmlformats.org/officeDocument/2006/relationships/tags" Target="../tags/tag3483.xml"/><Relationship Id="rId6" Type="http://schemas.openxmlformats.org/officeDocument/2006/relationships/tags" Target="../tags/tag3482.xml"/><Relationship Id="rId5" Type="http://schemas.openxmlformats.org/officeDocument/2006/relationships/tags" Target="../tags/tag3481.xml"/><Relationship Id="rId4" Type="http://schemas.openxmlformats.org/officeDocument/2006/relationships/tags" Target="../tags/tag3480.xml"/><Relationship Id="rId3" Type="http://schemas.openxmlformats.org/officeDocument/2006/relationships/tags" Target="../tags/tag3479.xml"/><Relationship Id="rId21" Type="http://schemas.openxmlformats.org/officeDocument/2006/relationships/tags" Target="../tags/tag3497.xml"/><Relationship Id="rId20" Type="http://schemas.openxmlformats.org/officeDocument/2006/relationships/tags" Target="../tags/tag3496.xml"/><Relationship Id="rId2" Type="http://schemas.openxmlformats.org/officeDocument/2006/relationships/tags" Target="../tags/tag3478.xml"/><Relationship Id="rId19" Type="http://schemas.openxmlformats.org/officeDocument/2006/relationships/tags" Target="../tags/tag3495.xml"/><Relationship Id="rId18" Type="http://schemas.openxmlformats.org/officeDocument/2006/relationships/tags" Target="../tags/tag3494.xml"/><Relationship Id="rId17" Type="http://schemas.openxmlformats.org/officeDocument/2006/relationships/tags" Target="../tags/tag3493.xml"/><Relationship Id="rId16" Type="http://schemas.openxmlformats.org/officeDocument/2006/relationships/tags" Target="../tags/tag3492.xml"/><Relationship Id="rId15" Type="http://schemas.openxmlformats.org/officeDocument/2006/relationships/tags" Target="../tags/tag3491.xml"/><Relationship Id="rId14" Type="http://schemas.openxmlformats.org/officeDocument/2006/relationships/tags" Target="../tags/tag3490.xml"/><Relationship Id="rId13" Type="http://schemas.openxmlformats.org/officeDocument/2006/relationships/tags" Target="../tags/tag3489.xml"/><Relationship Id="rId12" Type="http://schemas.openxmlformats.org/officeDocument/2006/relationships/tags" Target="../tags/tag3488.xml"/><Relationship Id="rId11" Type="http://schemas.openxmlformats.org/officeDocument/2006/relationships/tags" Target="../tags/tag3487.xml"/><Relationship Id="rId10" Type="http://schemas.openxmlformats.org/officeDocument/2006/relationships/tags" Target="../tags/tag3486.xml"/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9" Type="http://schemas.openxmlformats.org/officeDocument/2006/relationships/tags" Target="../tags/tag3514.xml"/><Relationship Id="rId8" Type="http://schemas.openxmlformats.org/officeDocument/2006/relationships/tags" Target="../tags/tag3513.xml"/><Relationship Id="rId7" Type="http://schemas.openxmlformats.org/officeDocument/2006/relationships/tags" Target="../tags/tag3512.xml"/><Relationship Id="rId6" Type="http://schemas.openxmlformats.org/officeDocument/2006/relationships/tags" Target="../tags/tag3511.xml"/><Relationship Id="rId5" Type="http://schemas.openxmlformats.org/officeDocument/2006/relationships/tags" Target="../tags/tag3510.xml"/><Relationship Id="rId4" Type="http://schemas.openxmlformats.org/officeDocument/2006/relationships/tags" Target="../tags/tag3509.xml"/><Relationship Id="rId3" Type="http://schemas.openxmlformats.org/officeDocument/2006/relationships/tags" Target="../tags/tag3508.xml"/><Relationship Id="rId2" Type="http://schemas.openxmlformats.org/officeDocument/2006/relationships/tags" Target="../tags/tag3507.xml"/><Relationship Id="rId10" Type="http://schemas.openxmlformats.org/officeDocument/2006/relationships/tags" Target="../tags/tag3515.xml"/><Relationship Id="rId1" Type="http://schemas.openxmlformats.org/officeDocument/2006/relationships/slideMaster" Target="../slideMasters/slideMaster21.xml"/></Relationships>
</file>

<file path=ppt/slideLayouts/_rels/slideLayout338.xml.rels><?xml version="1.0" encoding="UTF-8" standalone="yes"?>
<Relationships xmlns="http://schemas.openxmlformats.org/package/2006/relationships"><Relationship Id="rId9" Type="http://schemas.openxmlformats.org/officeDocument/2006/relationships/tags" Target="../tags/tag3523.xml"/><Relationship Id="rId8" Type="http://schemas.openxmlformats.org/officeDocument/2006/relationships/tags" Target="../tags/tag3522.xml"/><Relationship Id="rId7" Type="http://schemas.openxmlformats.org/officeDocument/2006/relationships/tags" Target="../tags/tag3521.xml"/><Relationship Id="rId6" Type="http://schemas.openxmlformats.org/officeDocument/2006/relationships/tags" Target="../tags/tag3520.xml"/><Relationship Id="rId5" Type="http://schemas.openxmlformats.org/officeDocument/2006/relationships/tags" Target="../tags/tag3519.xml"/><Relationship Id="rId4" Type="http://schemas.openxmlformats.org/officeDocument/2006/relationships/tags" Target="../tags/tag3518.xml"/><Relationship Id="rId3" Type="http://schemas.openxmlformats.org/officeDocument/2006/relationships/tags" Target="../tags/tag3517.xml"/><Relationship Id="rId2" Type="http://schemas.openxmlformats.org/officeDocument/2006/relationships/tags" Target="../tags/tag3516.xml"/><Relationship Id="rId11" Type="http://schemas.openxmlformats.org/officeDocument/2006/relationships/tags" Target="../tags/tag3525.xml"/><Relationship Id="rId10" Type="http://schemas.openxmlformats.org/officeDocument/2006/relationships/tags" Target="../tags/tag3524.xml"/><Relationship Id="rId1" Type="http://schemas.openxmlformats.org/officeDocument/2006/relationships/slideMaster" Target="../slideMasters/slideMaster21.xml"/></Relationships>
</file>

<file path=ppt/slideLayouts/_rels/slideLayout339.xml.rels><?xml version="1.0" encoding="UTF-8" standalone="yes"?>
<Relationships xmlns="http://schemas.openxmlformats.org/package/2006/relationships"><Relationship Id="rId9" Type="http://schemas.openxmlformats.org/officeDocument/2006/relationships/tags" Target="../tags/tag3533.xml"/><Relationship Id="rId8" Type="http://schemas.openxmlformats.org/officeDocument/2006/relationships/tags" Target="../tags/tag3532.xml"/><Relationship Id="rId7" Type="http://schemas.openxmlformats.org/officeDocument/2006/relationships/tags" Target="../tags/tag3531.xml"/><Relationship Id="rId6" Type="http://schemas.openxmlformats.org/officeDocument/2006/relationships/tags" Target="../tags/tag3530.xml"/><Relationship Id="rId5" Type="http://schemas.openxmlformats.org/officeDocument/2006/relationships/tags" Target="../tags/tag3529.xml"/><Relationship Id="rId4" Type="http://schemas.openxmlformats.org/officeDocument/2006/relationships/tags" Target="../tags/tag3528.xml"/><Relationship Id="rId3" Type="http://schemas.openxmlformats.org/officeDocument/2006/relationships/tags" Target="../tags/tag3527.xml"/><Relationship Id="rId2" Type="http://schemas.openxmlformats.org/officeDocument/2006/relationships/tags" Target="../tags/tag3526.xml"/><Relationship Id="rId11" Type="http://schemas.openxmlformats.org/officeDocument/2006/relationships/tags" Target="../tags/tag3535.xml"/><Relationship Id="rId10" Type="http://schemas.openxmlformats.org/officeDocument/2006/relationships/tags" Target="../tags/tag3534.xml"/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0" Type="http://schemas.openxmlformats.org/officeDocument/2006/relationships/tags" Target="../tags/tag234.xml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9" Type="http://schemas.openxmlformats.org/officeDocument/2006/relationships/tags" Target="../tags/tag3543.xml"/><Relationship Id="rId8" Type="http://schemas.openxmlformats.org/officeDocument/2006/relationships/tags" Target="../tags/tag3542.xml"/><Relationship Id="rId7" Type="http://schemas.openxmlformats.org/officeDocument/2006/relationships/tags" Target="../tags/tag3541.xml"/><Relationship Id="rId6" Type="http://schemas.openxmlformats.org/officeDocument/2006/relationships/tags" Target="../tags/tag3540.xml"/><Relationship Id="rId5" Type="http://schemas.openxmlformats.org/officeDocument/2006/relationships/tags" Target="../tags/tag3539.xml"/><Relationship Id="rId4" Type="http://schemas.openxmlformats.org/officeDocument/2006/relationships/tags" Target="../tags/tag3538.xml"/><Relationship Id="rId3" Type="http://schemas.openxmlformats.org/officeDocument/2006/relationships/tags" Target="../tags/tag3537.xml"/><Relationship Id="rId2" Type="http://schemas.openxmlformats.org/officeDocument/2006/relationships/tags" Target="../tags/tag3536.xml"/><Relationship Id="rId13" Type="http://schemas.openxmlformats.org/officeDocument/2006/relationships/tags" Target="../tags/tag3547.xml"/><Relationship Id="rId12" Type="http://schemas.openxmlformats.org/officeDocument/2006/relationships/tags" Target="../tags/tag3546.xml"/><Relationship Id="rId11" Type="http://schemas.openxmlformats.org/officeDocument/2006/relationships/tags" Target="../tags/tag3545.xml"/><Relationship Id="rId10" Type="http://schemas.openxmlformats.org/officeDocument/2006/relationships/tags" Target="../tags/tag3544.xml"/><Relationship Id="rId1" Type="http://schemas.openxmlformats.org/officeDocument/2006/relationships/slideMaster" Target="../slideMasters/slideMaster21.xml"/></Relationships>
</file>

<file path=ppt/slideLayouts/_rels/slideLayout341.xml.rels><?xml version="1.0" encoding="UTF-8" standalone="yes"?>
<Relationships xmlns="http://schemas.openxmlformats.org/package/2006/relationships"><Relationship Id="rId9" Type="http://schemas.openxmlformats.org/officeDocument/2006/relationships/tags" Target="../tags/tag3555.xml"/><Relationship Id="rId8" Type="http://schemas.openxmlformats.org/officeDocument/2006/relationships/tags" Target="../tags/tag3554.xml"/><Relationship Id="rId7" Type="http://schemas.openxmlformats.org/officeDocument/2006/relationships/tags" Target="../tags/tag3553.xml"/><Relationship Id="rId6" Type="http://schemas.openxmlformats.org/officeDocument/2006/relationships/tags" Target="../tags/tag3552.xml"/><Relationship Id="rId5" Type="http://schemas.openxmlformats.org/officeDocument/2006/relationships/tags" Target="../tags/tag3551.xml"/><Relationship Id="rId4" Type="http://schemas.openxmlformats.org/officeDocument/2006/relationships/tags" Target="../tags/tag3550.xml"/><Relationship Id="rId3" Type="http://schemas.openxmlformats.org/officeDocument/2006/relationships/tags" Target="../tags/tag3549.xml"/><Relationship Id="rId2" Type="http://schemas.openxmlformats.org/officeDocument/2006/relationships/tags" Target="../tags/tag3548.xml"/><Relationship Id="rId17" Type="http://schemas.openxmlformats.org/officeDocument/2006/relationships/tags" Target="../tags/tag3563.xml"/><Relationship Id="rId16" Type="http://schemas.openxmlformats.org/officeDocument/2006/relationships/tags" Target="../tags/tag3562.xml"/><Relationship Id="rId15" Type="http://schemas.openxmlformats.org/officeDocument/2006/relationships/tags" Target="../tags/tag3561.xml"/><Relationship Id="rId14" Type="http://schemas.openxmlformats.org/officeDocument/2006/relationships/tags" Target="../tags/tag3560.xml"/><Relationship Id="rId13" Type="http://schemas.openxmlformats.org/officeDocument/2006/relationships/tags" Target="../tags/tag3559.xml"/><Relationship Id="rId12" Type="http://schemas.openxmlformats.org/officeDocument/2006/relationships/tags" Target="../tags/tag3558.xml"/><Relationship Id="rId11" Type="http://schemas.openxmlformats.org/officeDocument/2006/relationships/tags" Target="../tags/tag3557.xml"/><Relationship Id="rId10" Type="http://schemas.openxmlformats.org/officeDocument/2006/relationships/tags" Target="../tags/tag3556.xml"/><Relationship Id="rId1" Type="http://schemas.openxmlformats.org/officeDocument/2006/relationships/slideMaster" Target="../slideMasters/slideMaster21.xml"/></Relationships>
</file>

<file path=ppt/slideLayouts/_rels/slideLayout342.xml.rels><?xml version="1.0" encoding="UTF-8" standalone="yes"?>
<Relationships xmlns="http://schemas.openxmlformats.org/package/2006/relationships"><Relationship Id="rId9" Type="http://schemas.openxmlformats.org/officeDocument/2006/relationships/tags" Target="../tags/tag3571.xml"/><Relationship Id="rId8" Type="http://schemas.openxmlformats.org/officeDocument/2006/relationships/tags" Target="../tags/tag3570.xml"/><Relationship Id="rId7" Type="http://schemas.openxmlformats.org/officeDocument/2006/relationships/tags" Target="../tags/tag3569.xml"/><Relationship Id="rId6" Type="http://schemas.openxmlformats.org/officeDocument/2006/relationships/tags" Target="../tags/tag3568.xml"/><Relationship Id="rId5" Type="http://schemas.openxmlformats.org/officeDocument/2006/relationships/tags" Target="../tags/tag3567.xml"/><Relationship Id="rId4" Type="http://schemas.openxmlformats.org/officeDocument/2006/relationships/tags" Target="../tags/tag3566.xml"/><Relationship Id="rId3" Type="http://schemas.openxmlformats.org/officeDocument/2006/relationships/tags" Target="../tags/tag3565.xml"/><Relationship Id="rId2" Type="http://schemas.openxmlformats.org/officeDocument/2006/relationships/tags" Target="../tags/tag3564.xml"/><Relationship Id="rId12" Type="http://schemas.openxmlformats.org/officeDocument/2006/relationships/tags" Target="../tags/tag3574.xml"/><Relationship Id="rId11" Type="http://schemas.openxmlformats.org/officeDocument/2006/relationships/tags" Target="../tags/tag3573.xml"/><Relationship Id="rId10" Type="http://schemas.openxmlformats.org/officeDocument/2006/relationships/tags" Target="../tags/tag3572.xml"/><Relationship Id="rId1" Type="http://schemas.openxmlformats.org/officeDocument/2006/relationships/slideMaster" Target="../slideMasters/slideMaster21.xml"/></Relationships>
</file>

<file path=ppt/slideLayouts/_rels/slideLayout343.xml.rels><?xml version="1.0" encoding="UTF-8" standalone="yes"?>
<Relationships xmlns="http://schemas.openxmlformats.org/package/2006/relationships"><Relationship Id="rId9" Type="http://schemas.openxmlformats.org/officeDocument/2006/relationships/tags" Target="../tags/tag3582.xml"/><Relationship Id="rId8" Type="http://schemas.openxmlformats.org/officeDocument/2006/relationships/tags" Target="../tags/tag3581.xml"/><Relationship Id="rId7" Type="http://schemas.openxmlformats.org/officeDocument/2006/relationships/tags" Target="../tags/tag3580.xml"/><Relationship Id="rId6" Type="http://schemas.openxmlformats.org/officeDocument/2006/relationships/tags" Target="../tags/tag3579.xml"/><Relationship Id="rId5" Type="http://schemas.openxmlformats.org/officeDocument/2006/relationships/tags" Target="../tags/tag3578.xml"/><Relationship Id="rId4" Type="http://schemas.openxmlformats.org/officeDocument/2006/relationships/tags" Target="../tags/tag3577.xml"/><Relationship Id="rId3" Type="http://schemas.openxmlformats.org/officeDocument/2006/relationships/tags" Target="../tags/tag3576.xml"/><Relationship Id="rId2" Type="http://schemas.openxmlformats.org/officeDocument/2006/relationships/tags" Target="../tags/tag3575.xml"/><Relationship Id="rId12" Type="http://schemas.openxmlformats.org/officeDocument/2006/relationships/tags" Target="../tags/tag3585.xml"/><Relationship Id="rId11" Type="http://schemas.openxmlformats.org/officeDocument/2006/relationships/tags" Target="../tags/tag3584.xml"/><Relationship Id="rId10" Type="http://schemas.openxmlformats.org/officeDocument/2006/relationships/tags" Target="../tags/tag3583.xml"/><Relationship Id="rId1" Type="http://schemas.openxmlformats.org/officeDocument/2006/relationships/slideMaster" Target="../slideMasters/slideMaster21.xml"/></Relationships>
</file>

<file path=ppt/slideLayouts/_rels/slideLayout344.xml.rels><?xml version="1.0" encoding="UTF-8" standalone="yes"?>
<Relationships xmlns="http://schemas.openxmlformats.org/package/2006/relationships"><Relationship Id="rId9" Type="http://schemas.openxmlformats.org/officeDocument/2006/relationships/tags" Target="../tags/tag3593.xml"/><Relationship Id="rId8" Type="http://schemas.openxmlformats.org/officeDocument/2006/relationships/tags" Target="../tags/tag3592.xml"/><Relationship Id="rId7" Type="http://schemas.openxmlformats.org/officeDocument/2006/relationships/tags" Target="../tags/tag3591.xml"/><Relationship Id="rId6" Type="http://schemas.openxmlformats.org/officeDocument/2006/relationships/tags" Target="../tags/tag3590.xml"/><Relationship Id="rId5" Type="http://schemas.openxmlformats.org/officeDocument/2006/relationships/tags" Target="../tags/tag3589.xml"/><Relationship Id="rId4" Type="http://schemas.openxmlformats.org/officeDocument/2006/relationships/tags" Target="../tags/tag3588.xml"/><Relationship Id="rId3" Type="http://schemas.openxmlformats.org/officeDocument/2006/relationships/tags" Target="../tags/tag3587.xml"/><Relationship Id="rId2" Type="http://schemas.openxmlformats.org/officeDocument/2006/relationships/tags" Target="../tags/tag3586.xml"/><Relationship Id="rId13" Type="http://schemas.openxmlformats.org/officeDocument/2006/relationships/tags" Target="../tags/tag3597.xml"/><Relationship Id="rId12" Type="http://schemas.openxmlformats.org/officeDocument/2006/relationships/tags" Target="../tags/tag3596.xml"/><Relationship Id="rId11" Type="http://schemas.openxmlformats.org/officeDocument/2006/relationships/tags" Target="../tags/tag3595.xml"/><Relationship Id="rId10" Type="http://schemas.openxmlformats.org/officeDocument/2006/relationships/tags" Target="../tags/tag3594.xml"/><Relationship Id="rId1" Type="http://schemas.openxmlformats.org/officeDocument/2006/relationships/slideMaster" Target="../slideMasters/slideMaster21.xml"/></Relationships>
</file>

<file path=ppt/slideLayouts/_rels/slideLayout345.xml.rels><?xml version="1.0" encoding="UTF-8" standalone="yes"?>
<Relationships xmlns="http://schemas.openxmlformats.org/package/2006/relationships"><Relationship Id="rId9" Type="http://schemas.openxmlformats.org/officeDocument/2006/relationships/tags" Target="../tags/tag3605.xml"/><Relationship Id="rId8" Type="http://schemas.openxmlformats.org/officeDocument/2006/relationships/tags" Target="../tags/tag3604.xml"/><Relationship Id="rId7" Type="http://schemas.openxmlformats.org/officeDocument/2006/relationships/tags" Target="../tags/tag3603.xml"/><Relationship Id="rId6" Type="http://schemas.openxmlformats.org/officeDocument/2006/relationships/tags" Target="../tags/tag3602.xml"/><Relationship Id="rId5" Type="http://schemas.openxmlformats.org/officeDocument/2006/relationships/tags" Target="../tags/tag3601.xml"/><Relationship Id="rId4" Type="http://schemas.openxmlformats.org/officeDocument/2006/relationships/tags" Target="../tags/tag3600.xml"/><Relationship Id="rId3" Type="http://schemas.openxmlformats.org/officeDocument/2006/relationships/tags" Target="../tags/tag3599.xml"/><Relationship Id="rId2" Type="http://schemas.openxmlformats.org/officeDocument/2006/relationships/tags" Target="../tags/tag3598.xml"/><Relationship Id="rId10" Type="http://schemas.openxmlformats.org/officeDocument/2006/relationships/tags" Target="../tags/tag3606.xml"/><Relationship Id="rId1" Type="http://schemas.openxmlformats.org/officeDocument/2006/relationships/slideMaster" Target="../slideMasters/slideMaster21.xml"/></Relationships>
</file>

<file path=ppt/slideLayouts/_rels/slideLayout346.xml.rels><?xml version="1.0" encoding="UTF-8" standalone="yes"?>
<Relationships xmlns="http://schemas.openxmlformats.org/package/2006/relationships"><Relationship Id="rId9" Type="http://schemas.openxmlformats.org/officeDocument/2006/relationships/tags" Target="../tags/tag3614.xml"/><Relationship Id="rId8" Type="http://schemas.openxmlformats.org/officeDocument/2006/relationships/tags" Target="../tags/tag3613.xml"/><Relationship Id="rId7" Type="http://schemas.openxmlformats.org/officeDocument/2006/relationships/tags" Target="../tags/tag3612.xml"/><Relationship Id="rId6" Type="http://schemas.openxmlformats.org/officeDocument/2006/relationships/tags" Target="../tags/tag3611.xml"/><Relationship Id="rId5" Type="http://schemas.openxmlformats.org/officeDocument/2006/relationships/tags" Target="../tags/tag3610.xml"/><Relationship Id="rId4" Type="http://schemas.openxmlformats.org/officeDocument/2006/relationships/tags" Target="../tags/tag3609.xml"/><Relationship Id="rId3" Type="http://schemas.openxmlformats.org/officeDocument/2006/relationships/tags" Target="../tags/tag3608.xml"/><Relationship Id="rId2" Type="http://schemas.openxmlformats.org/officeDocument/2006/relationships/tags" Target="../tags/tag3607.xml"/><Relationship Id="rId13" Type="http://schemas.openxmlformats.org/officeDocument/2006/relationships/tags" Target="../tags/tag3618.xml"/><Relationship Id="rId12" Type="http://schemas.openxmlformats.org/officeDocument/2006/relationships/tags" Target="../tags/tag3617.xml"/><Relationship Id="rId11" Type="http://schemas.openxmlformats.org/officeDocument/2006/relationships/tags" Target="../tags/tag3616.xml"/><Relationship Id="rId10" Type="http://schemas.openxmlformats.org/officeDocument/2006/relationships/tags" Target="../tags/tag3615.xml"/><Relationship Id="rId1" Type="http://schemas.openxmlformats.org/officeDocument/2006/relationships/slideMaster" Target="../slideMasters/slideMaster21.xml"/></Relationships>
</file>

<file path=ppt/slideLayouts/_rels/slideLayout347.xml.rels><?xml version="1.0" encoding="UTF-8" standalone="yes"?>
<Relationships xmlns="http://schemas.openxmlformats.org/package/2006/relationships"><Relationship Id="rId9" Type="http://schemas.openxmlformats.org/officeDocument/2006/relationships/tags" Target="../tags/tag3626.xml"/><Relationship Id="rId8" Type="http://schemas.openxmlformats.org/officeDocument/2006/relationships/tags" Target="../tags/tag3625.xml"/><Relationship Id="rId7" Type="http://schemas.openxmlformats.org/officeDocument/2006/relationships/tags" Target="../tags/tag3624.xml"/><Relationship Id="rId6" Type="http://schemas.openxmlformats.org/officeDocument/2006/relationships/tags" Target="../tags/tag3623.xml"/><Relationship Id="rId5" Type="http://schemas.openxmlformats.org/officeDocument/2006/relationships/tags" Target="../tags/tag3622.xml"/><Relationship Id="rId4" Type="http://schemas.openxmlformats.org/officeDocument/2006/relationships/tags" Target="../tags/tag3621.xml"/><Relationship Id="rId3" Type="http://schemas.openxmlformats.org/officeDocument/2006/relationships/tags" Target="../tags/tag3620.xml"/><Relationship Id="rId2" Type="http://schemas.openxmlformats.org/officeDocument/2006/relationships/tags" Target="../tags/tag3619.xml"/><Relationship Id="rId12" Type="http://schemas.openxmlformats.org/officeDocument/2006/relationships/tags" Target="../tags/tag3629.xml"/><Relationship Id="rId11" Type="http://schemas.openxmlformats.org/officeDocument/2006/relationships/tags" Target="../tags/tag3628.xml"/><Relationship Id="rId10" Type="http://schemas.openxmlformats.org/officeDocument/2006/relationships/tags" Target="../tags/tag3627.xml"/><Relationship Id="rId1" Type="http://schemas.openxmlformats.org/officeDocument/2006/relationships/slideMaster" Target="../slideMasters/slideMaster21.xml"/></Relationships>
</file>

<file path=ppt/slideLayouts/_rels/slideLayout348.xml.rels><?xml version="1.0" encoding="UTF-8" standalone="yes"?>
<Relationships xmlns="http://schemas.openxmlformats.org/package/2006/relationships"><Relationship Id="rId9" Type="http://schemas.openxmlformats.org/officeDocument/2006/relationships/tags" Target="../tags/tag3637.xml"/><Relationship Id="rId8" Type="http://schemas.openxmlformats.org/officeDocument/2006/relationships/tags" Target="../tags/tag3636.xml"/><Relationship Id="rId7" Type="http://schemas.openxmlformats.org/officeDocument/2006/relationships/tags" Target="../tags/tag3635.xml"/><Relationship Id="rId6" Type="http://schemas.openxmlformats.org/officeDocument/2006/relationships/tags" Target="../tags/tag3634.xml"/><Relationship Id="rId5" Type="http://schemas.openxmlformats.org/officeDocument/2006/relationships/tags" Target="../tags/tag3633.xml"/><Relationship Id="rId4" Type="http://schemas.openxmlformats.org/officeDocument/2006/relationships/tags" Target="../tags/tag3632.xml"/><Relationship Id="rId3" Type="http://schemas.openxmlformats.org/officeDocument/2006/relationships/tags" Target="../tags/tag3631.xml"/><Relationship Id="rId2" Type="http://schemas.openxmlformats.org/officeDocument/2006/relationships/tags" Target="../tags/tag3630.xml"/><Relationship Id="rId13" Type="http://schemas.openxmlformats.org/officeDocument/2006/relationships/tags" Target="../tags/tag3641.xml"/><Relationship Id="rId12" Type="http://schemas.openxmlformats.org/officeDocument/2006/relationships/tags" Target="../tags/tag3640.xml"/><Relationship Id="rId11" Type="http://schemas.openxmlformats.org/officeDocument/2006/relationships/tags" Target="../tags/tag3639.xml"/><Relationship Id="rId10" Type="http://schemas.openxmlformats.org/officeDocument/2006/relationships/tags" Target="../tags/tag3638.xml"/><Relationship Id="rId1" Type="http://schemas.openxmlformats.org/officeDocument/2006/relationships/slideMaster" Target="../slideMasters/slideMaster21.xml"/></Relationships>
</file>

<file path=ppt/slideLayouts/_rels/slideLayout349.xml.rels><?xml version="1.0" encoding="UTF-8" standalone="yes"?>
<Relationships xmlns="http://schemas.openxmlformats.org/package/2006/relationships"><Relationship Id="rId9" Type="http://schemas.openxmlformats.org/officeDocument/2006/relationships/tags" Target="../tags/tag3649.xml"/><Relationship Id="rId8" Type="http://schemas.openxmlformats.org/officeDocument/2006/relationships/tags" Target="../tags/tag3648.xml"/><Relationship Id="rId7" Type="http://schemas.openxmlformats.org/officeDocument/2006/relationships/tags" Target="../tags/tag3647.xml"/><Relationship Id="rId6" Type="http://schemas.openxmlformats.org/officeDocument/2006/relationships/tags" Target="../tags/tag3646.xml"/><Relationship Id="rId5" Type="http://schemas.openxmlformats.org/officeDocument/2006/relationships/tags" Target="../tags/tag3645.xml"/><Relationship Id="rId4" Type="http://schemas.openxmlformats.org/officeDocument/2006/relationships/tags" Target="../tags/tag3644.xml"/><Relationship Id="rId3" Type="http://schemas.openxmlformats.org/officeDocument/2006/relationships/tags" Target="../tags/tag3643.xml"/><Relationship Id="rId2" Type="http://schemas.openxmlformats.org/officeDocument/2006/relationships/tags" Target="../tags/tag3642.xml"/><Relationship Id="rId13" Type="http://schemas.openxmlformats.org/officeDocument/2006/relationships/tags" Target="../tags/tag3653.xml"/><Relationship Id="rId12" Type="http://schemas.openxmlformats.org/officeDocument/2006/relationships/tags" Target="../tags/tag3652.xml"/><Relationship Id="rId11" Type="http://schemas.openxmlformats.org/officeDocument/2006/relationships/tags" Target="../tags/tag3651.xml"/><Relationship Id="rId10" Type="http://schemas.openxmlformats.org/officeDocument/2006/relationships/tags" Target="../tags/tag3650.xml"/><Relationship Id="rId1" Type="http://schemas.openxmlformats.org/officeDocument/2006/relationships/slideMaster" Target="../slideMasters/slideMaster21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tags" Target="../tags/tag240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3" Type="http://schemas.openxmlformats.org/officeDocument/2006/relationships/tags" Target="../tags/tag246.xml"/><Relationship Id="rId12" Type="http://schemas.openxmlformats.org/officeDocument/2006/relationships/tags" Target="../tags/tag245.xml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9" Type="http://schemas.openxmlformats.org/officeDocument/2006/relationships/tags" Target="../tags/tag3661.xml"/><Relationship Id="rId8" Type="http://schemas.openxmlformats.org/officeDocument/2006/relationships/tags" Target="../tags/tag3660.xml"/><Relationship Id="rId7" Type="http://schemas.openxmlformats.org/officeDocument/2006/relationships/tags" Target="../tags/tag3659.xml"/><Relationship Id="rId6" Type="http://schemas.openxmlformats.org/officeDocument/2006/relationships/tags" Target="../tags/tag3658.xml"/><Relationship Id="rId5" Type="http://schemas.openxmlformats.org/officeDocument/2006/relationships/tags" Target="../tags/tag3657.xml"/><Relationship Id="rId4" Type="http://schemas.openxmlformats.org/officeDocument/2006/relationships/tags" Target="../tags/tag3656.xml"/><Relationship Id="rId3" Type="http://schemas.openxmlformats.org/officeDocument/2006/relationships/tags" Target="../tags/tag3655.xml"/><Relationship Id="rId2" Type="http://schemas.openxmlformats.org/officeDocument/2006/relationships/tags" Target="../tags/tag3654.xml"/><Relationship Id="rId12" Type="http://schemas.openxmlformats.org/officeDocument/2006/relationships/tags" Target="../tags/tag3664.xml"/><Relationship Id="rId11" Type="http://schemas.openxmlformats.org/officeDocument/2006/relationships/tags" Target="../tags/tag3663.xml"/><Relationship Id="rId10" Type="http://schemas.openxmlformats.org/officeDocument/2006/relationships/tags" Target="../tags/tag3662.xml"/><Relationship Id="rId1" Type="http://schemas.openxmlformats.org/officeDocument/2006/relationships/slideMaster" Target="../slideMasters/slideMaster21.xml"/></Relationships>
</file>

<file path=ppt/slideLayouts/_rels/slideLayout351.xml.rels><?xml version="1.0" encoding="UTF-8" standalone="yes"?>
<Relationships xmlns="http://schemas.openxmlformats.org/package/2006/relationships"><Relationship Id="rId9" Type="http://schemas.openxmlformats.org/officeDocument/2006/relationships/tags" Target="../tags/tag3672.xml"/><Relationship Id="rId8" Type="http://schemas.openxmlformats.org/officeDocument/2006/relationships/tags" Target="../tags/tag3671.xml"/><Relationship Id="rId7" Type="http://schemas.openxmlformats.org/officeDocument/2006/relationships/tags" Target="../tags/tag3670.xml"/><Relationship Id="rId6" Type="http://schemas.openxmlformats.org/officeDocument/2006/relationships/tags" Target="../tags/tag3669.xml"/><Relationship Id="rId5" Type="http://schemas.openxmlformats.org/officeDocument/2006/relationships/tags" Target="../tags/tag3668.xml"/><Relationship Id="rId4" Type="http://schemas.openxmlformats.org/officeDocument/2006/relationships/tags" Target="../tags/tag3667.xml"/><Relationship Id="rId3" Type="http://schemas.openxmlformats.org/officeDocument/2006/relationships/tags" Target="../tags/tag3666.xml"/><Relationship Id="rId2" Type="http://schemas.openxmlformats.org/officeDocument/2006/relationships/tags" Target="../tags/tag3665.xml"/><Relationship Id="rId12" Type="http://schemas.openxmlformats.org/officeDocument/2006/relationships/tags" Target="../tags/tag3675.xml"/><Relationship Id="rId11" Type="http://schemas.openxmlformats.org/officeDocument/2006/relationships/tags" Target="../tags/tag3674.xml"/><Relationship Id="rId10" Type="http://schemas.openxmlformats.org/officeDocument/2006/relationships/tags" Target="../tags/tag3673.xml"/><Relationship Id="rId1" Type="http://schemas.openxmlformats.org/officeDocument/2006/relationships/slideMaster" Target="../slideMasters/slideMaster21.xml"/></Relationships>
</file>

<file path=ppt/slideLayouts/_rels/slideLayout352.xml.rels><?xml version="1.0" encoding="UTF-8" standalone="yes"?>
<Relationships xmlns="http://schemas.openxmlformats.org/package/2006/relationships"><Relationship Id="rId9" Type="http://schemas.openxmlformats.org/officeDocument/2006/relationships/tags" Target="../tags/tag3683.xml"/><Relationship Id="rId8" Type="http://schemas.openxmlformats.org/officeDocument/2006/relationships/tags" Target="../tags/tag3682.xml"/><Relationship Id="rId7" Type="http://schemas.openxmlformats.org/officeDocument/2006/relationships/tags" Target="../tags/tag3681.xml"/><Relationship Id="rId6" Type="http://schemas.openxmlformats.org/officeDocument/2006/relationships/tags" Target="../tags/tag3680.xml"/><Relationship Id="rId5" Type="http://schemas.openxmlformats.org/officeDocument/2006/relationships/tags" Target="../tags/tag3679.xml"/><Relationship Id="rId4" Type="http://schemas.openxmlformats.org/officeDocument/2006/relationships/tags" Target="../tags/tag3678.xml"/><Relationship Id="rId3" Type="http://schemas.openxmlformats.org/officeDocument/2006/relationships/tags" Target="../tags/tag3677.xml"/><Relationship Id="rId21" Type="http://schemas.openxmlformats.org/officeDocument/2006/relationships/tags" Target="../tags/tag3695.xml"/><Relationship Id="rId20" Type="http://schemas.openxmlformats.org/officeDocument/2006/relationships/tags" Target="../tags/tag3694.xml"/><Relationship Id="rId2" Type="http://schemas.openxmlformats.org/officeDocument/2006/relationships/tags" Target="../tags/tag3676.xml"/><Relationship Id="rId19" Type="http://schemas.openxmlformats.org/officeDocument/2006/relationships/tags" Target="../tags/tag3693.xml"/><Relationship Id="rId18" Type="http://schemas.openxmlformats.org/officeDocument/2006/relationships/tags" Target="../tags/tag3692.xml"/><Relationship Id="rId17" Type="http://schemas.openxmlformats.org/officeDocument/2006/relationships/tags" Target="../tags/tag3691.xml"/><Relationship Id="rId16" Type="http://schemas.openxmlformats.org/officeDocument/2006/relationships/tags" Target="../tags/tag3690.xml"/><Relationship Id="rId15" Type="http://schemas.openxmlformats.org/officeDocument/2006/relationships/tags" Target="../tags/tag3689.xml"/><Relationship Id="rId14" Type="http://schemas.openxmlformats.org/officeDocument/2006/relationships/tags" Target="../tags/tag3688.xml"/><Relationship Id="rId13" Type="http://schemas.openxmlformats.org/officeDocument/2006/relationships/tags" Target="../tags/tag3687.xml"/><Relationship Id="rId12" Type="http://schemas.openxmlformats.org/officeDocument/2006/relationships/tags" Target="../tags/tag3686.xml"/><Relationship Id="rId11" Type="http://schemas.openxmlformats.org/officeDocument/2006/relationships/tags" Target="../tags/tag3685.xml"/><Relationship Id="rId10" Type="http://schemas.openxmlformats.org/officeDocument/2006/relationships/tags" Target="../tags/tag3684.xml"/><Relationship Id="rId1" Type="http://schemas.openxmlformats.org/officeDocument/2006/relationships/slideMaster" Target="../slideMasters/slideMaster2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5.xml.rels><?xml version="1.0" encoding="UTF-8" standalone="yes"?>
<Relationships xmlns="http://schemas.openxmlformats.org/package/2006/relationships"><Relationship Id="rId9" Type="http://schemas.openxmlformats.org/officeDocument/2006/relationships/tags" Target="../tags/tag3712.xml"/><Relationship Id="rId8" Type="http://schemas.openxmlformats.org/officeDocument/2006/relationships/tags" Target="../tags/tag3711.xml"/><Relationship Id="rId7" Type="http://schemas.openxmlformats.org/officeDocument/2006/relationships/tags" Target="../tags/tag3710.xml"/><Relationship Id="rId6" Type="http://schemas.openxmlformats.org/officeDocument/2006/relationships/tags" Target="../tags/tag3709.xml"/><Relationship Id="rId5" Type="http://schemas.openxmlformats.org/officeDocument/2006/relationships/tags" Target="../tags/tag3708.xml"/><Relationship Id="rId4" Type="http://schemas.openxmlformats.org/officeDocument/2006/relationships/tags" Target="../tags/tag3707.xml"/><Relationship Id="rId3" Type="http://schemas.openxmlformats.org/officeDocument/2006/relationships/tags" Target="../tags/tag3706.xml"/><Relationship Id="rId2" Type="http://schemas.openxmlformats.org/officeDocument/2006/relationships/tags" Target="../tags/tag3705.xml"/><Relationship Id="rId10" Type="http://schemas.openxmlformats.org/officeDocument/2006/relationships/tags" Target="../tags/tag3713.xml"/><Relationship Id="rId1" Type="http://schemas.openxmlformats.org/officeDocument/2006/relationships/slideMaster" Target="../slideMasters/slideMaster22.xml"/></Relationships>
</file>

<file path=ppt/slideLayouts/_rels/slideLayout356.xml.rels><?xml version="1.0" encoding="UTF-8" standalone="yes"?>
<Relationships xmlns="http://schemas.openxmlformats.org/package/2006/relationships"><Relationship Id="rId9" Type="http://schemas.openxmlformats.org/officeDocument/2006/relationships/tags" Target="../tags/tag3721.xml"/><Relationship Id="rId8" Type="http://schemas.openxmlformats.org/officeDocument/2006/relationships/tags" Target="../tags/tag3720.xml"/><Relationship Id="rId7" Type="http://schemas.openxmlformats.org/officeDocument/2006/relationships/tags" Target="../tags/tag3719.xml"/><Relationship Id="rId6" Type="http://schemas.openxmlformats.org/officeDocument/2006/relationships/tags" Target="../tags/tag3718.xml"/><Relationship Id="rId5" Type="http://schemas.openxmlformats.org/officeDocument/2006/relationships/tags" Target="../tags/tag3717.xml"/><Relationship Id="rId4" Type="http://schemas.openxmlformats.org/officeDocument/2006/relationships/tags" Target="../tags/tag3716.xml"/><Relationship Id="rId3" Type="http://schemas.openxmlformats.org/officeDocument/2006/relationships/tags" Target="../tags/tag3715.xml"/><Relationship Id="rId2" Type="http://schemas.openxmlformats.org/officeDocument/2006/relationships/tags" Target="../tags/tag3714.xml"/><Relationship Id="rId11" Type="http://schemas.openxmlformats.org/officeDocument/2006/relationships/tags" Target="../tags/tag3723.xml"/><Relationship Id="rId10" Type="http://schemas.openxmlformats.org/officeDocument/2006/relationships/tags" Target="../tags/tag3722.xml"/><Relationship Id="rId1" Type="http://schemas.openxmlformats.org/officeDocument/2006/relationships/slideMaster" Target="../slideMasters/slideMaster22.xml"/></Relationships>
</file>

<file path=ppt/slideLayouts/_rels/slideLayout357.xml.rels><?xml version="1.0" encoding="UTF-8" standalone="yes"?>
<Relationships xmlns="http://schemas.openxmlformats.org/package/2006/relationships"><Relationship Id="rId9" Type="http://schemas.openxmlformats.org/officeDocument/2006/relationships/tags" Target="../tags/tag3731.xml"/><Relationship Id="rId8" Type="http://schemas.openxmlformats.org/officeDocument/2006/relationships/tags" Target="../tags/tag3730.xml"/><Relationship Id="rId7" Type="http://schemas.openxmlformats.org/officeDocument/2006/relationships/tags" Target="../tags/tag3729.xml"/><Relationship Id="rId6" Type="http://schemas.openxmlformats.org/officeDocument/2006/relationships/tags" Target="../tags/tag3728.xml"/><Relationship Id="rId5" Type="http://schemas.openxmlformats.org/officeDocument/2006/relationships/tags" Target="../tags/tag3727.xml"/><Relationship Id="rId4" Type="http://schemas.openxmlformats.org/officeDocument/2006/relationships/tags" Target="../tags/tag3726.xml"/><Relationship Id="rId3" Type="http://schemas.openxmlformats.org/officeDocument/2006/relationships/tags" Target="../tags/tag3725.xml"/><Relationship Id="rId2" Type="http://schemas.openxmlformats.org/officeDocument/2006/relationships/tags" Target="../tags/tag3724.xml"/><Relationship Id="rId11" Type="http://schemas.openxmlformats.org/officeDocument/2006/relationships/tags" Target="../tags/tag3733.xml"/><Relationship Id="rId10" Type="http://schemas.openxmlformats.org/officeDocument/2006/relationships/tags" Target="../tags/tag3732.xml"/><Relationship Id="rId1" Type="http://schemas.openxmlformats.org/officeDocument/2006/relationships/slideMaster" Target="../slideMasters/slideMaster22.xml"/></Relationships>
</file>

<file path=ppt/slideLayouts/_rels/slideLayout358.xml.rels><?xml version="1.0" encoding="UTF-8" standalone="yes"?>
<Relationships xmlns="http://schemas.openxmlformats.org/package/2006/relationships"><Relationship Id="rId9" Type="http://schemas.openxmlformats.org/officeDocument/2006/relationships/tags" Target="../tags/tag3741.xml"/><Relationship Id="rId8" Type="http://schemas.openxmlformats.org/officeDocument/2006/relationships/tags" Target="../tags/tag3740.xml"/><Relationship Id="rId7" Type="http://schemas.openxmlformats.org/officeDocument/2006/relationships/tags" Target="../tags/tag3739.xml"/><Relationship Id="rId6" Type="http://schemas.openxmlformats.org/officeDocument/2006/relationships/tags" Target="../tags/tag3738.xml"/><Relationship Id="rId5" Type="http://schemas.openxmlformats.org/officeDocument/2006/relationships/tags" Target="../tags/tag3737.xml"/><Relationship Id="rId4" Type="http://schemas.openxmlformats.org/officeDocument/2006/relationships/tags" Target="../tags/tag3736.xml"/><Relationship Id="rId3" Type="http://schemas.openxmlformats.org/officeDocument/2006/relationships/tags" Target="../tags/tag3735.xml"/><Relationship Id="rId2" Type="http://schemas.openxmlformats.org/officeDocument/2006/relationships/tags" Target="../tags/tag3734.xml"/><Relationship Id="rId13" Type="http://schemas.openxmlformats.org/officeDocument/2006/relationships/tags" Target="../tags/tag3745.xml"/><Relationship Id="rId12" Type="http://schemas.openxmlformats.org/officeDocument/2006/relationships/tags" Target="../tags/tag3744.xml"/><Relationship Id="rId11" Type="http://schemas.openxmlformats.org/officeDocument/2006/relationships/tags" Target="../tags/tag3743.xml"/><Relationship Id="rId10" Type="http://schemas.openxmlformats.org/officeDocument/2006/relationships/tags" Target="../tags/tag3742.xml"/><Relationship Id="rId1" Type="http://schemas.openxmlformats.org/officeDocument/2006/relationships/slideMaster" Target="../slideMasters/slideMaster22.xml"/></Relationships>
</file>

<file path=ppt/slideLayouts/_rels/slideLayout359.xml.rels><?xml version="1.0" encoding="UTF-8" standalone="yes"?>
<Relationships xmlns="http://schemas.openxmlformats.org/package/2006/relationships"><Relationship Id="rId9" Type="http://schemas.openxmlformats.org/officeDocument/2006/relationships/tags" Target="../tags/tag3753.xml"/><Relationship Id="rId8" Type="http://schemas.openxmlformats.org/officeDocument/2006/relationships/tags" Target="../tags/tag3752.xml"/><Relationship Id="rId7" Type="http://schemas.openxmlformats.org/officeDocument/2006/relationships/tags" Target="../tags/tag3751.xml"/><Relationship Id="rId6" Type="http://schemas.openxmlformats.org/officeDocument/2006/relationships/tags" Target="../tags/tag3750.xml"/><Relationship Id="rId5" Type="http://schemas.openxmlformats.org/officeDocument/2006/relationships/tags" Target="../tags/tag3749.xml"/><Relationship Id="rId4" Type="http://schemas.openxmlformats.org/officeDocument/2006/relationships/tags" Target="../tags/tag3748.xml"/><Relationship Id="rId3" Type="http://schemas.openxmlformats.org/officeDocument/2006/relationships/tags" Target="../tags/tag3747.xml"/><Relationship Id="rId2" Type="http://schemas.openxmlformats.org/officeDocument/2006/relationships/tags" Target="../tags/tag3746.xml"/><Relationship Id="rId17" Type="http://schemas.openxmlformats.org/officeDocument/2006/relationships/tags" Target="../tags/tag3761.xml"/><Relationship Id="rId16" Type="http://schemas.openxmlformats.org/officeDocument/2006/relationships/tags" Target="../tags/tag3760.xml"/><Relationship Id="rId15" Type="http://schemas.openxmlformats.org/officeDocument/2006/relationships/tags" Target="../tags/tag3759.xml"/><Relationship Id="rId14" Type="http://schemas.openxmlformats.org/officeDocument/2006/relationships/tags" Target="../tags/tag3758.xml"/><Relationship Id="rId13" Type="http://schemas.openxmlformats.org/officeDocument/2006/relationships/tags" Target="../tags/tag3757.xml"/><Relationship Id="rId12" Type="http://schemas.openxmlformats.org/officeDocument/2006/relationships/tags" Target="../tags/tag3756.xml"/><Relationship Id="rId11" Type="http://schemas.openxmlformats.org/officeDocument/2006/relationships/tags" Target="../tags/tag3755.xml"/><Relationship Id="rId10" Type="http://schemas.openxmlformats.org/officeDocument/2006/relationships/tags" Target="../tags/tag3754.xml"/><Relationship Id="rId1" Type="http://schemas.openxmlformats.org/officeDocument/2006/relationships/slideMaster" Target="../slideMasters/slideMaster2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tags" Target="../tags/tag252.xml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tags" Target="../tags/tag249.xml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2" Type="http://schemas.openxmlformats.org/officeDocument/2006/relationships/tags" Target="../tags/tag257.xml"/><Relationship Id="rId11" Type="http://schemas.openxmlformats.org/officeDocument/2006/relationships/tags" Target="../tags/tag256.xml"/><Relationship Id="rId10" Type="http://schemas.openxmlformats.org/officeDocument/2006/relationships/tags" Target="../tags/tag255.xml"/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9" Type="http://schemas.openxmlformats.org/officeDocument/2006/relationships/tags" Target="../tags/tag3769.xml"/><Relationship Id="rId8" Type="http://schemas.openxmlformats.org/officeDocument/2006/relationships/tags" Target="../tags/tag3768.xml"/><Relationship Id="rId7" Type="http://schemas.openxmlformats.org/officeDocument/2006/relationships/tags" Target="../tags/tag3767.xml"/><Relationship Id="rId6" Type="http://schemas.openxmlformats.org/officeDocument/2006/relationships/tags" Target="../tags/tag3766.xml"/><Relationship Id="rId5" Type="http://schemas.openxmlformats.org/officeDocument/2006/relationships/tags" Target="../tags/tag3765.xml"/><Relationship Id="rId4" Type="http://schemas.openxmlformats.org/officeDocument/2006/relationships/tags" Target="../tags/tag3764.xml"/><Relationship Id="rId3" Type="http://schemas.openxmlformats.org/officeDocument/2006/relationships/tags" Target="../tags/tag3763.xml"/><Relationship Id="rId2" Type="http://schemas.openxmlformats.org/officeDocument/2006/relationships/tags" Target="../tags/tag3762.xml"/><Relationship Id="rId12" Type="http://schemas.openxmlformats.org/officeDocument/2006/relationships/tags" Target="../tags/tag3772.xml"/><Relationship Id="rId11" Type="http://schemas.openxmlformats.org/officeDocument/2006/relationships/tags" Target="../tags/tag3771.xml"/><Relationship Id="rId10" Type="http://schemas.openxmlformats.org/officeDocument/2006/relationships/tags" Target="../tags/tag3770.xml"/><Relationship Id="rId1" Type="http://schemas.openxmlformats.org/officeDocument/2006/relationships/slideMaster" Target="../slideMasters/slideMaster22.xml"/></Relationships>
</file>

<file path=ppt/slideLayouts/_rels/slideLayout361.xml.rels><?xml version="1.0" encoding="UTF-8" standalone="yes"?>
<Relationships xmlns="http://schemas.openxmlformats.org/package/2006/relationships"><Relationship Id="rId9" Type="http://schemas.openxmlformats.org/officeDocument/2006/relationships/tags" Target="../tags/tag3780.xml"/><Relationship Id="rId8" Type="http://schemas.openxmlformats.org/officeDocument/2006/relationships/tags" Target="../tags/tag3779.xml"/><Relationship Id="rId7" Type="http://schemas.openxmlformats.org/officeDocument/2006/relationships/tags" Target="../tags/tag3778.xml"/><Relationship Id="rId6" Type="http://schemas.openxmlformats.org/officeDocument/2006/relationships/tags" Target="../tags/tag3777.xml"/><Relationship Id="rId5" Type="http://schemas.openxmlformats.org/officeDocument/2006/relationships/tags" Target="../tags/tag3776.xml"/><Relationship Id="rId4" Type="http://schemas.openxmlformats.org/officeDocument/2006/relationships/tags" Target="../tags/tag3775.xml"/><Relationship Id="rId3" Type="http://schemas.openxmlformats.org/officeDocument/2006/relationships/tags" Target="../tags/tag3774.xml"/><Relationship Id="rId2" Type="http://schemas.openxmlformats.org/officeDocument/2006/relationships/tags" Target="../tags/tag3773.xml"/><Relationship Id="rId12" Type="http://schemas.openxmlformats.org/officeDocument/2006/relationships/tags" Target="../tags/tag3783.xml"/><Relationship Id="rId11" Type="http://schemas.openxmlformats.org/officeDocument/2006/relationships/tags" Target="../tags/tag3782.xml"/><Relationship Id="rId10" Type="http://schemas.openxmlformats.org/officeDocument/2006/relationships/tags" Target="../tags/tag3781.xml"/><Relationship Id="rId1" Type="http://schemas.openxmlformats.org/officeDocument/2006/relationships/slideMaster" Target="../slideMasters/slideMaster22.xml"/></Relationships>
</file>

<file path=ppt/slideLayouts/_rels/slideLayout362.xml.rels><?xml version="1.0" encoding="UTF-8" standalone="yes"?>
<Relationships xmlns="http://schemas.openxmlformats.org/package/2006/relationships"><Relationship Id="rId9" Type="http://schemas.openxmlformats.org/officeDocument/2006/relationships/tags" Target="../tags/tag3791.xml"/><Relationship Id="rId8" Type="http://schemas.openxmlformats.org/officeDocument/2006/relationships/tags" Target="../tags/tag3790.xml"/><Relationship Id="rId7" Type="http://schemas.openxmlformats.org/officeDocument/2006/relationships/tags" Target="../tags/tag3789.xml"/><Relationship Id="rId6" Type="http://schemas.openxmlformats.org/officeDocument/2006/relationships/tags" Target="../tags/tag3788.xml"/><Relationship Id="rId5" Type="http://schemas.openxmlformats.org/officeDocument/2006/relationships/tags" Target="../tags/tag3787.xml"/><Relationship Id="rId4" Type="http://schemas.openxmlformats.org/officeDocument/2006/relationships/tags" Target="../tags/tag3786.xml"/><Relationship Id="rId3" Type="http://schemas.openxmlformats.org/officeDocument/2006/relationships/tags" Target="../tags/tag3785.xml"/><Relationship Id="rId2" Type="http://schemas.openxmlformats.org/officeDocument/2006/relationships/tags" Target="../tags/tag3784.xml"/><Relationship Id="rId13" Type="http://schemas.openxmlformats.org/officeDocument/2006/relationships/tags" Target="../tags/tag3795.xml"/><Relationship Id="rId12" Type="http://schemas.openxmlformats.org/officeDocument/2006/relationships/tags" Target="../tags/tag3794.xml"/><Relationship Id="rId11" Type="http://schemas.openxmlformats.org/officeDocument/2006/relationships/tags" Target="../tags/tag3793.xml"/><Relationship Id="rId10" Type="http://schemas.openxmlformats.org/officeDocument/2006/relationships/tags" Target="../tags/tag3792.xml"/><Relationship Id="rId1" Type="http://schemas.openxmlformats.org/officeDocument/2006/relationships/slideMaster" Target="../slideMasters/slideMaster22.xml"/></Relationships>
</file>

<file path=ppt/slideLayouts/_rels/slideLayout363.xml.rels><?xml version="1.0" encoding="UTF-8" standalone="yes"?>
<Relationships xmlns="http://schemas.openxmlformats.org/package/2006/relationships"><Relationship Id="rId9" Type="http://schemas.openxmlformats.org/officeDocument/2006/relationships/tags" Target="../tags/tag3803.xml"/><Relationship Id="rId8" Type="http://schemas.openxmlformats.org/officeDocument/2006/relationships/tags" Target="../tags/tag3802.xml"/><Relationship Id="rId7" Type="http://schemas.openxmlformats.org/officeDocument/2006/relationships/tags" Target="../tags/tag3801.xml"/><Relationship Id="rId6" Type="http://schemas.openxmlformats.org/officeDocument/2006/relationships/tags" Target="../tags/tag3800.xml"/><Relationship Id="rId5" Type="http://schemas.openxmlformats.org/officeDocument/2006/relationships/tags" Target="../tags/tag3799.xml"/><Relationship Id="rId4" Type="http://schemas.openxmlformats.org/officeDocument/2006/relationships/tags" Target="../tags/tag3798.xml"/><Relationship Id="rId3" Type="http://schemas.openxmlformats.org/officeDocument/2006/relationships/tags" Target="../tags/tag3797.xml"/><Relationship Id="rId2" Type="http://schemas.openxmlformats.org/officeDocument/2006/relationships/tags" Target="../tags/tag3796.xml"/><Relationship Id="rId10" Type="http://schemas.openxmlformats.org/officeDocument/2006/relationships/tags" Target="../tags/tag3804.xml"/><Relationship Id="rId1" Type="http://schemas.openxmlformats.org/officeDocument/2006/relationships/slideMaster" Target="../slideMasters/slideMaster22.xml"/></Relationships>
</file>

<file path=ppt/slideLayouts/_rels/slideLayout364.xml.rels><?xml version="1.0" encoding="UTF-8" standalone="yes"?>
<Relationships xmlns="http://schemas.openxmlformats.org/package/2006/relationships"><Relationship Id="rId9" Type="http://schemas.openxmlformats.org/officeDocument/2006/relationships/tags" Target="../tags/tag3812.xml"/><Relationship Id="rId8" Type="http://schemas.openxmlformats.org/officeDocument/2006/relationships/tags" Target="../tags/tag3811.xml"/><Relationship Id="rId7" Type="http://schemas.openxmlformats.org/officeDocument/2006/relationships/tags" Target="../tags/tag3810.xml"/><Relationship Id="rId6" Type="http://schemas.openxmlformats.org/officeDocument/2006/relationships/tags" Target="../tags/tag3809.xml"/><Relationship Id="rId5" Type="http://schemas.openxmlformats.org/officeDocument/2006/relationships/tags" Target="../tags/tag3808.xml"/><Relationship Id="rId4" Type="http://schemas.openxmlformats.org/officeDocument/2006/relationships/tags" Target="../tags/tag3807.xml"/><Relationship Id="rId3" Type="http://schemas.openxmlformats.org/officeDocument/2006/relationships/tags" Target="../tags/tag3806.xml"/><Relationship Id="rId2" Type="http://schemas.openxmlformats.org/officeDocument/2006/relationships/tags" Target="../tags/tag3805.xml"/><Relationship Id="rId13" Type="http://schemas.openxmlformats.org/officeDocument/2006/relationships/tags" Target="../tags/tag3816.xml"/><Relationship Id="rId12" Type="http://schemas.openxmlformats.org/officeDocument/2006/relationships/tags" Target="../tags/tag3815.xml"/><Relationship Id="rId11" Type="http://schemas.openxmlformats.org/officeDocument/2006/relationships/tags" Target="../tags/tag3814.xml"/><Relationship Id="rId10" Type="http://schemas.openxmlformats.org/officeDocument/2006/relationships/tags" Target="../tags/tag3813.xml"/><Relationship Id="rId1" Type="http://schemas.openxmlformats.org/officeDocument/2006/relationships/slideMaster" Target="../slideMasters/slideMaster22.xml"/></Relationships>
</file>

<file path=ppt/slideLayouts/_rels/slideLayout365.xml.rels><?xml version="1.0" encoding="UTF-8" standalone="yes"?>
<Relationships xmlns="http://schemas.openxmlformats.org/package/2006/relationships"><Relationship Id="rId9" Type="http://schemas.openxmlformats.org/officeDocument/2006/relationships/tags" Target="../tags/tag3824.xml"/><Relationship Id="rId8" Type="http://schemas.openxmlformats.org/officeDocument/2006/relationships/tags" Target="../tags/tag3823.xml"/><Relationship Id="rId7" Type="http://schemas.openxmlformats.org/officeDocument/2006/relationships/tags" Target="../tags/tag3822.xml"/><Relationship Id="rId6" Type="http://schemas.openxmlformats.org/officeDocument/2006/relationships/tags" Target="../tags/tag3821.xml"/><Relationship Id="rId5" Type="http://schemas.openxmlformats.org/officeDocument/2006/relationships/tags" Target="../tags/tag3820.xml"/><Relationship Id="rId4" Type="http://schemas.openxmlformats.org/officeDocument/2006/relationships/tags" Target="../tags/tag3819.xml"/><Relationship Id="rId3" Type="http://schemas.openxmlformats.org/officeDocument/2006/relationships/tags" Target="../tags/tag3818.xml"/><Relationship Id="rId2" Type="http://schemas.openxmlformats.org/officeDocument/2006/relationships/tags" Target="../tags/tag3817.xml"/><Relationship Id="rId12" Type="http://schemas.openxmlformats.org/officeDocument/2006/relationships/tags" Target="../tags/tag3827.xml"/><Relationship Id="rId11" Type="http://schemas.openxmlformats.org/officeDocument/2006/relationships/tags" Target="../tags/tag3826.xml"/><Relationship Id="rId10" Type="http://schemas.openxmlformats.org/officeDocument/2006/relationships/tags" Target="../tags/tag3825.xml"/><Relationship Id="rId1" Type="http://schemas.openxmlformats.org/officeDocument/2006/relationships/slideMaster" Target="../slideMasters/slideMaster22.xml"/></Relationships>
</file>

<file path=ppt/slideLayouts/_rels/slideLayout366.xml.rels><?xml version="1.0" encoding="UTF-8" standalone="yes"?>
<Relationships xmlns="http://schemas.openxmlformats.org/package/2006/relationships"><Relationship Id="rId9" Type="http://schemas.openxmlformats.org/officeDocument/2006/relationships/tags" Target="../tags/tag3835.xml"/><Relationship Id="rId8" Type="http://schemas.openxmlformats.org/officeDocument/2006/relationships/tags" Target="../tags/tag3834.xml"/><Relationship Id="rId7" Type="http://schemas.openxmlformats.org/officeDocument/2006/relationships/tags" Target="../tags/tag3833.xml"/><Relationship Id="rId6" Type="http://schemas.openxmlformats.org/officeDocument/2006/relationships/tags" Target="../tags/tag3832.xml"/><Relationship Id="rId5" Type="http://schemas.openxmlformats.org/officeDocument/2006/relationships/tags" Target="../tags/tag3831.xml"/><Relationship Id="rId4" Type="http://schemas.openxmlformats.org/officeDocument/2006/relationships/tags" Target="../tags/tag3830.xml"/><Relationship Id="rId3" Type="http://schemas.openxmlformats.org/officeDocument/2006/relationships/tags" Target="../tags/tag3829.xml"/><Relationship Id="rId2" Type="http://schemas.openxmlformats.org/officeDocument/2006/relationships/tags" Target="../tags/tag3828.xml"/><Relationship Id="rId13" Type="http://schemas.openxmlformats.org/officeDocument/2006/relationships/tags" Target="../tags/tag3839.xml"/><Relationship Id="rId12" Type="http://schemas.openxmlformats.org/officeDocument/2006/relationships/tags" Target="../tags/tag3838.xml"/><Relationship Id="rId11" Type="http://schemas.openxmlformats.org/officeDocument/2006/relationships/tags" Target="../tags/tag3837.xml"/><Relationship Id="rId10" Type="http://schemas.openxmlformats.org/officeDocument/2006/relationships/tags" Target="../tags/tag3836.xml"/><Relationship Id="rId1" Type="http://schemas.openxmlformats.org/officeDocument/2006/relationships/slideMaster" Target="../slideMasters/slideMaster22.xml"/></Relationships>
</file>

<file path=ppt/slideLayouts/_rels/slideLayout367.xml.rels><?xml version="1.0" encoding="UTF-8" standalone="yes"?>
<Relationships xmlns="http://schemas.openxmlformats.org/package/2006/relationships"><Relationship Id="rId9" Type="http://schemas.openxmlformats.org/officeDocument/2006/relationships/tags" Target="../tags/tag3847.xml"/><Relationship Id="rId8" Type="http://schemas.openxmlformats.org/officeDocument/2006/relationships/tags" Target="../tags/tag3846.xml"/><Relationship Id="rId7" Type="http://schemas.openxmlformats.org/officeDocument/2006/relationships/tags" Target="../tags/tag3845.xml"/><Relationship Id="rId6" Type="http://schemas.openxmlformats.org/officeDocument/2006/relationships/tags" Target="../tags/tag3844.xml"/><Relationship Id="rId5" Type="http://schemas.openxmlformats.org/officeDocument/2006/relationships/tags" Target="../tags/tag3843.xml"/><Relationship Id="rId4" Type="http://schemas.openxmlformats.org/officeDocument/2006/relationships/tags" Target="../tags/tag3842.xml"/><Relationship Id="rId3" Type="http://schemas.openxmlformats.org/officeDocument/2006/relationships/tags" Target="../tags/tag3841.xml"/><Relationship Id="rId2" Type="http://schemas.openxmlformats.org/officeDocument/2006/relationships/tags" Target="../tags/tag3840.xml"/><Relationship Id="rId13" Type="http://schemas.openxmlformats.org/officeDocument/2006/relationships/tags" Target="../tags/tag3851.xml"/><Relationship Id="rId12" Type="http://schemas.openxmlformats.org/officeDocument/2006/relationships/tags" Target="../tags/tag3850.xml"/><Relationship Id="rId11" Type="http://schemas.openxmlformats.org/officeDocument/2006/relationships/tags" Target="../tags/tag3849.xml"/><Relationship Id="rId10" Type="http://schemas.openxmlformats.org/officeDocument/2006/relationships/tags" Target="../tags/tag3848.xml"/><Relationship Id="rId1" Type="http://schemas.openxmlformats.org/officeDocument/2006/relationships/slideMaster" Target="../slideMasters/slideMaster22.xml"/></Relationships>
</file>

<file path=ppt/slideLayouts/_rels/slideLayout368.xml.rels><?xml version="1.0" encoding="UTF-8" standalone="yes"?>
<Relationships xmlns="http://schemas.openxmlformats.org/package/2006/relationships"><Relationship Id="rId9" Type="http://schemas.openxmlformats.org/officeDocument/2006/relationships/tags" Target="../tags/tag3859.xml"/><Relationship Id="rId8" Type="http://schemas.openxmlformats.org/officeDocument/2006/relationships/tags" Target="../tags/tag3858.xml"/><Relationship Id="rId7" Type="http://schemas.openxmlformats.org/officeDocument/2006/relationships/tags" Target="../tags/tag3857.xml"/><Relationship Id="rId6" Type="http://schemas.openxmlformats.org/officeDocument/2006/relationships/tags" Target="../tags/tag3856.xml"/><Relationship Id="rId5" Type="http://schemas.openxmlformats.org/officeDocument/2006/relationships/tags" Target="../tags/tag3855.xml"/><Relationship Id="rId4" Type="http://schemas.openxmlformats.org/officeDocument/2006/relationships/tags" Target="../tags/tag3854.xml"/><Relationship Id="rId3" Type="http://schemas.openxmlformats.org/officeDocument/2006/relationships/tags" Target="../tags/tag3853.xml"/><Relationship Id="rId2" Type="http://schemas.openxmlformats.org/officeDocument/2006/relationships/tags" Target="../tags/tag3852.xml"/><Relationship Id="rId12" Type="http://schemas.openxmlformats.org/officeDocument/2006/relationships/tags" Target="../tags/tag3862.xml"/><Relationship Id="rId11" Type="http://schemas.openxmlformats.org/officeDocument/2006/relationships/tags" Target="../tags/tag3861.xml"/><Relationship Id="rId10" Type="http://schemas.openxmlformats.org/officeDocument/2006/relationships/tags" Target="../tags/tag3860.xml"/><Relationship Id="rId1" Type="http://schemas.openxmlformats.org/officeDocument/2006/relationships/slideMaster" Target="../slideMasters/slideMaster22.xml"/></Relationships>
</file>

<file path=ppt/slideLayouts/_rels/slideLayout369.xml.rels><?xml version="1.0" encoding="UTF-8" standalone="yes"?>
<Relationships xmlns="http://schemas.openxmlformats.org/package/2006/relationships"><Relationship Id="rId9" Type="http://schemas.openxmlformats.org/officeDocument/2006/relationships/tags" Target="../tags/tag3870.xml"/><Relationship Id="rId8" Type="http://schemas.openxmlformats.org/officeDocument/2006/relationships/tags" Target="../tags/tag3869.xml"/><Relationship Id="rId7" Type="http://schemas.openxmlformats.org/officeDocument/2006/relationships/tags" Target="../tags/tag3868.xml"/><Relationship Id="rId6" Type="http://schemas.openxmlformats.org/officeDocument/2006/relationships/tags" Target="../tags/tag3867.xml"/><Relationship Id="rId5" Type="http://schemas.openxmlformats.org/officeDocument/2006/relationships/tags" Target="../tags/tag3866.xml"/><Relationship Id="rId4" Type="http://schemas.openxmlformats.org/officeDocument/2006/relationships/tags" Target="../tags/tag3865.xml"/><Relationship Id="rId3" Type="http://schemas.openxmlformats.org/officeDocument/2006/relationships/tags" Target="../tags/tag3864.xml"/><Relationship Id="rId2" Type="http://schemas.openxmlformats.org/officeDocument/2006/relationships/tags" Target="../tags/tag3863.xml"/><Relationship Id="rId12" Type="http://schemas.openxmlformats.org/officeDocument/2006/relationships/tags" Target="../tags/tag3873.xml"/><Relationship Id="rId11" Type="http://schemas.openxmlformats.org/officeDocument/2006/relationships/tags" Target="../tags/tag3872.xml"/><Relationship Id="rId10" Type="http://schemas.openxmlformats.org/officeDocument/2006/relationships/tags" Target="../tags/tag3871.xml"/><Relationship Id="rId1" Type="http://schemas.openxmlformats.org/officeDocument/2006/relationships/slideMaster" Target="../slideMasters/slideMaster2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tags" Target="../tags/tag264.xml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3" Type="http://schemas.openxmlformats.org/officeDocument/2006/relationships/tags" Target="../tags/tag269.xml"/><Relationship Id="rId12" Type="http://schemas.openxmlformats.org/officeDocument/2006/relationships/tags" Target="../tags/tag268.xml"/><Relationship Id="rId11" Type="http://schemas.openxmlformats.org/officeDocument/2006/relationships/tags" Target="../tags/tag267.xml"/><Relationship Id="rId10" Type="http://schemas.openxmlformats.org/officeDocument/2006/relationships/tags" Target="../tags/tag266.xml"/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9" Type="http://schemas.openxmlformats.org/officeDocument/2006/relationships/tags" Target="../tags/tag3881.xml"/><Relationship Id="rId8" Type="http://schemas.openxmlformats.org/officeDocument/2006/relationships/tags" Target="../tags/tag3880.xml"/><Relationship Id="rId7" Type="http://schemas.openxmlformats.org/officeDocument/2006/relationships/tags" Target="../tags/tag3879.xml"/><Relationship Id="rId6" Type="http://schemas.openxmlformats.org/officeDocument/2006/relationships/tags" Target="../tags/tag3878.xml"/><Relationship Id="rId5" Type="http://schemas.openxmlformats.org/officeDocument/2006/relationships/tags" Target="../tags/tag3877.xml"/><Relationship Id="rId4" Type="http://schemas.openxmlformats.org/officeDocument/2006/relationships/tags" Target="../tags/tag3876.xml"/><Relationship Id="rId3" Type="http://schemas.openxmlformats.org/officeDocument/2006/relationships/tags" Target="../tags/tag3875.xml"/><Relationship Id="rId21" Type="http://schemas.openxmlformats.org/officeDocument/2006/relationships/tags" Target="../tags/tag3893.xml"/><Relationship Id="rId20" Type="http://schemas.openxmlformats.org/officeDocument/2006/relationships/tags" Target="../tags/tag3892.xml"/><Relationship Id="rId2" Type="http://schemas.openxmlformats.org/officeDocument/2006/relationships/tags" Target="../tags/tag3874.xml"/><Relationship Id="rId19" Type="http://schemas.openxmlformats.org/officeDocument/2006/relationships/tags" Target="../tags/tag3891.xml"/><Relationship Id="rId18" Type="http://schemas.openxmlformats.org/officeDocument/2006/relationships/tags" Target="../tags/tag3890.xml"/><Relationship Id="rId17" Type="http://schemas.openxmlformats.org/officeDocument/2006/relationships/tags" Target="../tags/tag3889.xml"/><Relationship Id="rId16" Type="http://schemas.openxmlformats.org/officeDocument/2006/relationships/tags" Target="../tags/tag3888.xml"/><Relationship Id="rId15" Type="http://schemas.openxmlformats.org/officeDocument/2006/relationships/tags" Target="../tags/tag3887.xml"/><Relationship Id="rId14" Type="http://schemas.openxmlformats.org/officeDocument/2006/relationships/tags" Target="../tags/tag3886.xml"/><Relationship Id="rId13" Type="http://schemas.openxmlformats.org/officeDocument/2006/relationships/tags" Target="../tags/tag3885.xml"/><Relationship Id="rId12" Type="http://schemas.openxmlformats.org/officeDocument/2006/relationships/tags" Target="../tags/tag3884.xml"/><Relationship Id="rId11" Type="http://schemas.openxmlformats.org/officeDocument/2006/relationships/tags" Target="../tags/tag3883.xml"/><Relationship Id="rId10" Type="http://schemas.openxmlformats.org/officeDocument/2006/relationships/tags" Target="../tags/tag3882.xml"/><Relationship Id="rId1" Type="http://schemas.openxmlformats.org/officeDocument/2006/relationships/slideMaster" Target="../slideMasters/slideMaster2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3.xml.rels><?xml version="1.0" encoding="UTF-8" standalone="yes"?>
<Relationships xmlns="http://schemas.openxmlformats.org/package/2006/relationships"><Relationship Id="rId9" Type="http://schemas.openxmlformats.org/officeDocument/2006/relationships/tags" Target="../tags/tag3910.xml"/><Relationship Id="rId8" Type="http://schemas.openxmlformats.org/officeDocument/2006/relationships/tags" Target="../tags/tag3909.xml"/><Relationship Id="rId7" Type="http://schemas.openxmlformats.org/officeDocument/2006/relationships/tags" Target="../tags/tag3908.xml"/><Relationship Id="rId6" Type="http://schemas.openxmlformats.org/officeDocument/2006/relationships/tags" Target="../tags/tag3907.xml"/><Relationship Id="rId5" Type="http://schemas.openxmlformats.org/officeDocument/2006/relationships/tags" Target="../tags/tag3906.xml"/><Relationship Id="rId4" Type="http://schemas.openxmlformats.org/officeDocument/2006/relationships/tags" Target="../tags/tag3905.xml"/><Relationship Id="rId3" Type="http://schemas.openxmlformats.org/officeDocument/2006/relationships/tags" Target="../tags/tag3904.xml"/><Relationship Id="rId2" Type="http://schemas.openxmlformats.org/officeDocument/2006/relationships/tags" Target="../tags/tag3903.xml"/><Relationship Id="rId10" Type="http://schemas.openxmlformats.org/officeDocument/2006/relationships/tags" Target="../tags/tag3911.xml"/><Relationship Id="rId1" Type="http://schemas.openxmlformats.org/officeDocument/2006/relationships/slideMaster" Target="../slideMasters/slideMaster23.xml"/></Relationships>
</file>

<file path=ppt/slideLayouts/_rels/slideLayout374.xml.rels><?xml version="1.0" encoding="UTF-8" standalone="yes"?>
<Relationships xmlns="http://schemas.openxmlformats.org/package/2006/relationships"><Relationship Id="rId9" Type="http://schemas.openxmlformats.org/officeDocument/2006/relationships/tags" Target="../tags/tag3919.xml"/><Relationship Id="rId8" Type="http://schemas.openxmlformats.org/officeDocument/2006/relationships/tags" Target="../tags/tag3918.xml"/><Relationship Id="rId7" Type="http://schemas.openxmlformats.org/officeDocument/2006/relationships/tags" Target="../tags/tag3917.xml"/><Relationship Id="rId6" Type="http://schemas.openxmlformats.org/officeDocument/2006/relationships/tags" Target="../tags/tag3916.xml"/><Relationship Id="rId5" Type="http://schemas.openxmlformats.org/officeDocument/2006/relationships/tags" Target="../tags/tag3915.xml"/><Relationship Id="rId4" Type="http://schemas.openxmlformats.org/officeDocument/2006/relationships/tags" Target="../tags/tag3914.xml"/><Relationship Id="rId3" Type="http://schemas.openxmlformats.org/officeDocument/2006/relationships/tags" Target="../tags/tag3913.xml"/><Relationship Id="rId2" Type="http://schemas.openxmlformats.org/officeDocument/2006/relationships/tags" Target="../tags/tag3912.xml"/><Relationship Id="rId11" Type="http://schemas.openxmlformats.org/officeDocument/2006/relationships/tags" Target="../tags/tag3921.xml"/><Relationship Id="rId10" Type="http://schemas.openxmlformats.org/officeDocument/2006/relationships/tags" Target="../tags/tag3920.xml"/><Relationship Id="rId1" Type="http://schemas.openxmlformats.org/officeDocument/2006/relationships/slideMaster" Target="../slideMasters/slideMaster23.xml"/></Relationships>
</file>

<file path=ppt/slideLayouts/_rels/slideLayout375.xml.rels><?xml version="1.0" encoding="UTF-8" standalone="yes"?>
<Relationships xmlns="http://schemas.openxmlformats.org/package/2006/relationships"><Relationship Id="rId9" Type="http://schemas.openxmlformats.org/officeDocument/2006/relationships/tags" Target="../tags/tag3929.xml"/><Relationship Id="rId8" Type="http://schemas.openxmlformats.org/officeDocument/2006/relationships/tags" Target="../tags/tag3928.xml"/><Relationship Id="rId7" Type="http://schemas.openxmlformats.org/officeDocument/2006/relationships/tags" Target="../tags/tag3927.xml"/><Relationship Id="rId6" Type="http://schemas.openxmlformats.org/officeDocument/2006/relationships/tags" Target="../tags/tag3926.xml"/><Relationship Id="rId5" Type="http://schemas.openxmlformats.org/officeDocument/2006/relationships/tags" Target="../tags/tag3925.xml"/><Relationship Id="rId4" Type="http://schemas.openxmlformats.org/officeDocument/2006/relationships/tags" Target="../tags/tag3924.xml"/><Relationship Id="rId3" Type="http://schemas.openxmlformats.org/officeDocument/2006/relationships/tags" Target="../tags/tag3923.xml"/><Relationship Id="rId2" Type="http://schemas.openxmlformats.org/officeDocument/2006/relationships/tags" Target="../tags/tag3922.xml"/><Relationship Id="rId11" Type="http://schemas.openxmlformats.org/officeDocument/2006/relationships/tags" Target="../tags/tag3931.xml"/><Relationship Id="rId10" Type="http://schemas.openxmlformats.org/officeDocument/2006/relationships/tags" Target="../tags/tag3930.xml"/><Relationship Id="rId1" Type="http://schemas.openxmlformats.org/officeDocument/2006/relationships/slideMaster" Target="../slideMasters/slideMaster23.xml"/></Relationships>
</file>

<file path=ppt/slideLayouts/_rels/slideLayout376.xml.rels><?xml version="1.0" encoding="UTF-8" standalone="yes"?>
<Relationships xmlns="http://schemas.openxmlformats.org/package/2006/relationships"><Relationship Id="rId9" Type="http://schemas.openxmlformats.org/officeDocument/2006/relationships/tags" Target="../tags/tag3939.xml"/><Relationship Id="rId8" Type="http://schemas.openxmlformats.org/officeDocument/2006/relationships/tags" Target="../tags/tag3938.xml"/><Relationship Id="rId7" Type="http://schemas.openxmlformats.org/officeDocument/2006/relationships/tags" Target="../tags/tag3937.xml"/><Relationship Id="rId6" Type="http://schemas.openxmlformats.org/officeDocument/2006/relationships/tags" Target="../tags/tag3936.xml"/><Relationship Id="rId5" Type="http://schemas.openxmlformats.org/officeDocument/2006/relationships/tags" Target="../tags/tag3935.xml"/><Relationship Id="rId4" Type="http://schemas.openxmlformats.org/officeDocument/2006/relationships/tags" Target="../tags/tag3934.xml"/><Relationship Id="rId3" Type="http://schemas.openxmlformats.org/officeDocument/2006/relationships/tags" Target="../tags/tag3933.xml"/><Relationship Id="rId2" Type="http://schemas.openxmlformats.org/officeDocument/2006/relationships/tags" Target="../tags/tag3932.xml"/><Relationship Id="rId13" Type="http://schemas.openxmlformats.org/officeDocument/2006/relationships/tags" Target="../tags/tag3943.xml"/><Relationship Id="rId12" Type="http://schemas.openxmlformats.org/officeDocument/2006/relationships/tags" Target="../tags/tag3942.xml"/><Relationship Id="rId11" Type="http://schemas.openxmlformats.org/officeDocument/2006/relationships/tags" Target="../tags/tag3941.xml"/><Relationship Id="rId10" Type="http://schemas.openxmlformats.org/officeDocument/2006/relationships/tags" Target="../tags/tag3940.xml"/><Relationship Id="rId1" Type="http://schemas.openxmlformats.org/officeDocument/2006/relationships/slideMaster" Target="../slideMasters/slideMaster23.xml"/></Relationships>
</file>

<file path=ppt/slideLayouts/_rels/slideLayout377.xml.rels><?xml version="1.0" encoding="UTF-8" standalone="yes"?>
<Relationships xmlns="http://schemas.openxmlformats.org/package/2006/relationships"><Relationship Id="rId9" Type="http://schemas.openxmlformats.org/officeDocument/2006/relationships/tags" Target="../tags/tag3951.xml"/><Relationship Id="rId8" Type="http://schemas.openxmlformats.org/officeDocument/2006/relationships/tags" Target="../tags/tag3950.xml"/><Relationship Id="rId7" Type="http://schemas.openxmlformats.org/officeDocument/2006/relationships/tags" Target="../tags/tag3949.xml"/><Relationship Id="rId6" Type="http://schemas.openxmlformats.org/officeDocument/2006/relationships/tags" Target="../tags/tag3948.xml"/><Relationship Id="rId5" Type="http://schemas.openxmlformats.org/officeDocument/2006/relationships/tags" Target="../tags/tag3947.xml"/><Relationship Id="rId4" Type="http://schemas.openxmlformats.org/officeDocument/2006/relationships/tags" Target="../tags/tag3946.xml"/><Relationship Id="rId3" Type="http://schemas.openxmlformats.org/officeDocument/2006/relationships/tags" Target="../tags/tag3945.xml"/><Relationship Id="rId2" Type="http://schemas.openxmlformats.org/officeDocument/2006/relationships/tags" Target="../tags/tag3944.xml"/><Relationship Id="rId17" Type="http://schemas.openxmlformats.org/officeDocument/2006/relationships/tags" Target="../tags/tag3959.xml"/><Relationship Id="rId16" Type="http://schemas.openxmlformats.org/officeDocument/2006/relationships/tags" Target="../tags/tag3958.xml"/><Relationship Id="rId15" Type="http://schemas.openxmlformats.org/officeDocument/2006/relationships/tags" Target="../tags/tag3957.xml"/><Relationship Id="rId14" Type="http://schemas.openxmlformats.org/officeDocument/2006/relationships/tags" Target="../tags/tag3956.xml"/><Relationship Id="rId13" Type="http://schemas.openxmlformats.org/officeDocument/2006/relationships/tags" Target="../tags/tag3955.xml"/><Relationship Id="rId12" Type="http://schemas.openxmlformats.org/officeDocument/2006/relationships/tags" Target="../tags/tag3954.xml"/><Relationship Id="rId11" Type="http://schemas.openxmlformats.org/officeDocument/2006/relationships/tags" Target="../tags/tag3953.xml"/><Relationship Id="rId10" Type="http://schemas.openxmlformats.org/officeDocument/2006/relationships/tags" Target="../tags/tag3952.xml"/><Relationship Id="rId1" Type="http://schemas.openxmlformats.org/officeDocument/2006/relationships/slideMaster" Target="../slideMasters/slideMaster23.xml"/></Relationships>
</file>

<file path=ppt/slideLayouts/_rels/slideLayout378.xml.rels><?xml version="1.0" encoding="UTF-8" standalone="yes"?>
<Relationships xmlns="http://schemas.openxmlformats.org/package/2006/relationships"><Relationship Id="rId9" Type="http://schemas.openxmlformats.org/officeDocument/2006/relationships/tags" Target="../tags/tag3967.xml"/><Relationship Id="rId8" Type="http://schemas.openxmlformats.org/officeDocument/2006/relationships/tags" Target="../tags/tag3966.xml"/><Relationship Id="rId7" Type="http://schemas.openxmlformats.org/officeDocument/2006/relationships/tags" Target="../tags/tag3965.xml"/><Relationship Id="rId6" Type="http://schemas.openxmlformats.org/officeDocument/2006/relationships/tags" Target="../tags/tag3964.xml"/><Relationship Id="rId5" Type="http://schemas.openxmlformats.org/officeDocument/2006/relationships/tags" Target="../tags/tag3963.xml"/><Relationship Id="rId4" Type="http://schemas.openxmlformats.org/officeDocument/2006/relationships/tags" Target="../tags/tag3962.xml"/><Relationship Id="rId3" Type="http://schemas.openxmlformats.org/officeDocument/2006/relationships/tags" Target="../tags/tag3961.xml"/><Relationship Id="rId2" Type="http://schemas.openxmlformats.org/officeDocument/2006/relationships/tags" Target="../tags/tag3960.xml"/><Relationship Id="rId12" Type="http://schemas.openxmlformats.org/officeDocument/2006/relationships/tags" Target="../tags/tag3970.xml"/><Relationship Id="rId11" Type="http://schemas.openxmlformats.org/officeDocument/2006/relationships/tags" Target="../tags/tag3969.xml"/><Relationship Id="rId10" Type="http://schemas.openxmlformats.org/officeDocument/2006/relationships/tags" Target="../tags/tag3968.xml"/><Relationship Id="rId1" Type="http://schemas.openxmlformats.org/officeDocument/2006/relationships/slideMaster" Target="../slideMasters/slideMaster23.xml"/></Relationships>
</file>

<file path=ppt/slideLayouts/_rels/slideLayout379.xml.rels><?xml version="1.0" encoding="UTF-8" standalone="yes"?>
<Relationships xmlns="http://schemas.openxmlformats.org/package/2006/relationships"><Relationship Id="rId9" Type="http://schemas.openxmlformats.org/officeDocument/2006/relationships/tags" Target="../tags/tag3978.xml"/><Relationship Id="rId8" Type="http://schemas.openxmlformats.org/officeDocument/2006/relationships/tags" Target="../tags/tag3977.xml"/><Relationship Id="rId7" Type="http://schemas.openxmlformats.org/officeDocument/2006/relationships/tags" Target="../tags/tag3976.xml"/><Relationship Id="rId6" Type="http://schemas.openxmlformats.org/officeDocument/2006/relationships/tags" Target="../tags/tag3975.xml"/><Relationship Id="rId5" Type="http://schemas.openxmlformats.org/officeDocument/2006/relationships/tags" Target="../tags/tag3974.xml"/><Relationship Id="rId4" Type="http://schemas.openxmlformats.org/officeDocument/2006/relationships/tags" Target="../tags/tag3973.xml"/><Relationship Id="rId3" Type="http://schemas.openxmlformats.org/officeDocument/2006/relationships/tags" Target="../tags/tag3972.xml"/><Relationship Id="rId2" Type="http://schemas.openxmlformats.org/officeDocument/2006/relationships/tags" Target="../tags/tag3971.xml"/><Relationship Id="rId12" Type="http://schemas.openxmlformats.org/officeDocument/2006/relationships/tags" Target="../tags/tag3981.xml"/><Relationship Id="rId11" Type="http://schemas.openxmlformats.org/officeDocument/2006/relationships/tags" Target="../tags/tag3980.xml"/><Relationship Id="rId10" Type="http://schemas.openxmlformats.org/officeDocument/2006/relationships/tags" Target="../tags/tag3979.xml"/><Relationship Id="rId1" Type="http://schemas.openxmlformats.org/officeDocument/2006/relationships/slideMaster" Target="../slideMasters/slideMaster2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8" Type="http://schemas.openxmlformats.org/officeDocument/2006/relationships/tags" Target="../tags/tag276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3" Type="http://schemas.openxmlformats.org/officeDocument/2006/relationships/tags" Target="../tags/tag281.xml"/><Relationship Id="rId12" Type="http://schemas.openxmlformats.org/officeDocument/2006/relationships/tags" Target="../tags/tag280.xml"/><Relationship Id="rId11" Type="http://schemas.openxmlformats.org/officeDocument/2006/relationships/tags" Target="../tags/tag279.xml"/><Relationship Id="rId10" Type="http://schemas.openxmlformats.org/officeDocument/2006/relationships/tags" Target="../tags/tag278.xml"/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9" Type="http://schemas.openxmlformats.org/officeDocument/2006/relationships/tags" Target="../tags/tag3989.xml"/><Relationship Id="rId8" Type="http://schemas.openxmlformats.org/officeDocument/2006/relationships/tags" Target="../tags/tag3988.xml"/><Relationship Id="rId7" Type="http://schemas.openxmlformats.org/officeDocument/2006/relationships/tags" Target="../tags/tag3987.xml"/><Relationship Id="rId6" Type="http://schemas.openxmlformats.org/officeDocument/2006/relationships/tags" Target="../tags/tag3986.xml"/><Relationship Id="rId5" Type="http://schemas.openxmlformats.org/officeDocument/2006/relationships/tags" Target="../tags/tag3985.xml"/><Relationship Id="rId4" Type="http://schemas.openxmlformats.org/officeDocument/2006/relationships/tags" Target="../tags/tag3984.xml"/><Relationship Id="rId3" Type="http://schemas.openxmlformats.org/officeDocument/2006/relationships/tags" Target="../tags/tag3983.xml"/><Relationship Id="rId2" Type="http://schemas.openxmlformats.org/officeDocument/2006/relationships/tags" Target="../tags/tag3982.xml"/><Relationship Id="rId13" Type="http://schemas.openxmlformats.org/officeDocument/2006/relationships/tags" Target="../tags/tag3993.xml"/><Relationship Id="rId12" Type="http://schemas.openxmlformats.org/officeDocument/2006/relationships/tags" Target="../tags/tag3992.xml"/><Relationship Id="rId11" Type="http://schemas.openxmlformats.org/officeDocument/2006/relationships/tags" Target="../tags/tag3991.xml"/><Relationship Id="rId10" Type="http://schemas.openxmlformats.org/officeDocument/2006/relationships/tags" Target="../tags/tag3990.xml"/><Relationship Id="rId1" Type="http://schemas.openxmlformats.org/officeDocument/2006/relationships/slideMaster" Target="../slideMasters/slideMaster23.xml"/></Relationships>
</file>

<file path=ppt/slideLayouts/_rels/slideLayout381.xml.rels><?xml version="1.0" encoding="UTF-8" standalone="yes"?>
<Relationships xmlns="http://schemas.openxmlformats.org/package/2006/relationships"><Relationship Id="rId9" Type="http://schemas.openxmlformats.org/officeDocument/2006/relationships/tags" Target="../tags/tag4001.xml"/><Relationship Id="rId8" Type="http://schemas.openxmlformats.org/officeDocument/2006/relationships/tags" Target="../tags/tag4000.xml"/><Relationship Id="rId7" Type="http://schemas.openxmlformats.org/officeDocument/2006/relationships/tags" Target="../tags/tag3999.xml"/><Relationship Id="rId6" Type="http://schemas.openxmlformats.org/officeDocument/2006/relationships/tags" Target="../tags/tag3998.xml"/><Relationship Id="rId5" Type="http://schemas.openxmlformats.org/officeDocument/2006/relationships/tags" Target="../tags/tag3997.xml"/><Relationship Id="rId4" Type="http://schemas.openxmlformats.org/officeDocument/2006/relationships/tags" Target="../tags/tag3996.xml"/><Relationship Id="rId3" Type="http://schemas.openxmlformats.org/officeDocument/2006/relationships/tags" Target="../tags/tag3995.xml"/><Relationship Id="rId2" Type="http://schemas.openxmlformats.org/officeDocument/2006/relationships/tags" Target="../tags/tag3994.xml"/><Relationship Id="rId10" Type="http://schemas.openxmlformats.org/officeDocument/2006/relationships/tags" Target="../tags/tag4002.xml"/><Relationship Id="rId1" Type="http://schemas.openxmlformats.org/officeDocument/2006/relationships/slideMaster" Target="../slideMasters/slideMaster23.xml"/></Relationships>
</file>

<file path=ppt/slideLayouts/_rels/slideLayout382.xml.rels><?xml version="1.0" encoding="UTF-8" standalone="yes"?>
<Relationships xmlns="http://schemas.openxmlformats.org/package/2006/relationships"><Relationship Id="rId9" Type="http://schemas.openxmlformats.org/officeDocument/2006/relationships/tags" Target="../tags/tag4010.xml"/><Relationship Id="rId8" Type="http://schemas.openxmlformats.org/officeDocument/2006/relationships/tags" Target="../tags/tag4009.xml"/><Relationship Id="rId7" Type="http://schemas.openxmlformats.org/officeDocument/2006/relationships/tags" Target="../tags/tag4008.xml"/><Relationship Id="rId6" Type="http://schemas.openxmlformats.org/officeDocument/2006/relationships/tags" Target="../tags/tag4007.xml"/><Relationship Id="rId5" Type="http://schemas.openxmlformats.org/officeDocument/2006/relationships/tags" Target="../tags/tag4006.xml"/><Relationship Id="rId4" Type="http://schemas.openxmlformats.org/officeDocument/2006/relationships/tags" Target="../tags/tag4005.xml"/><Relationship Id="rId3" Type="http://schemas.openxmlformats.org/officeDocument/2006/relationships/tags" Target="../tags/tag4004.xml"/><Relationship Id="rId2" Type="http://schemas.openxmlformats.org/officeDocument/2006/relationships/tags" Target="../tags/tag4003.xml"/><Relationship Id="rId13" Type="http://schemas.openxmlformats.org/officeDocument/2006/relationships/tags" Target="../tags/tag4014.xml"/><Relationship Id="rId12" Type="http://schemas.openxmlformats.org/officeDocument/2006/relationships/tags" Target="../tags/tag4013.xml"/><Relationship Id="rId11" Type="http://schemas.openxmlformats.org/officeDocument/2006/relationships/tags" Target="../tags/tag4012.xml"/><Relationship Id="rId10" Type="http://schemas.openxmlformats.org/officeDocument/2006/relationships/tags" Target="../tags/tag4011.xml"/><Relationship Id="rId1" Type="http://schemas.openxmlformats.org/officeDocument/2006/relationships/slideMaster" Target="../slideMasters/slideMaster23.xml"/></Relationships>
</file>

<file path=ppt/slideLayouts/_rels/slideLayout383.xml.rels><?xml version="1.0" encoding="UTF-8" standalone="yes"?>
<Relationships xmlns="http://schemas.openxmlformats.org/package/2006/relationships"><Relationship Id="rId9" Type="http://schemas.openxmlformats.org/officeDocument/2006/relationships/tags" Target="../tags/tag4022.xml"/><Relationship Id="rId8" Type="http://schemas.openxmlformats.org/officeDocument/2006/relationships/tags" Target="../tags/tag4021.xml"/><Relationship Id="rId7" Type="http://schemas.openxmlformats.org/officeDocument/2006/relationships/tags" Target="../tags/tag4020.xml"/><Relationship Id="rId6" Type="http://schemas.openxmlformats.org/officeDocument/2006/relationships/tags" Target="../tags/tag4019.xml"/><Relationship Id="rId5" Type="http://schemas.openxmlformats.org/officeDocument/2006/relationships/tags" Target="../tags/tag4018.xml"/><Relationship Id="rId4" Type="http://schemas.openxmlformats.org/officeDocument/2006/relationships/tags" Target="../tags/tag4017.xml"/><Relationship Id="rId3" Type="http://schemas.openxmlformats.org/officeDocument/2006/relationships/tags" Target="../tags/tag4016.xml"/><Relationship Id="rId2" Type="http://schemas.openxmlformats.org/officeDocument/2006/relationships/tags" Target="../tags/tag4015.xml"/><Relationship Id="rId12" Type="http://schemas.openxmlformats.org/officeDocument/2006/relationships/tags" Target="../tags/tag4025.xml"/><Relationship Id="rId11" Type="http://schemas.openxmlformats.org/officeDocument/2006/relationships/tags" Target="../tags/tag4024.xml"/><Relationship Id="rId10" Type="http://schemas.openxmlformats.org/officeDocument/2006/relationships/tags" Target="../tags/tag4023.xml"/><Relationship Id="rId1" Type="http://schemas.openxmlformats.org/officeDocument/2006/relationships/slideMaster" Target="../slideMasters/slideMaster23.xml"/></Relationships>
</file>

<file path=ppt/slideLayouts/_rels/slideLayout384.xml.rels><?xml version="1.0" encoding="UTF-8" standalone="yes"?>
<Relationships xmlns="http://schemas.openxmlformats.org/package/2006/relationships"><Relationship Id="rId9" Type="http://schemas.openxmlformats.org/officeDocument/2006/relationships/tags" Target="../tags/tag4033.xml"/><Relationship Id="rId8" Type="http://schemas.openxmlformats.org/officeDocument/2006/relationships/tags" Target="../tags/tag4032.xml"/><Relationship Id="rId7" Type="http://schemas.openxmlformats.org/officeDocument/2006/relationships/tags" Target="../tags/tag4031.xml"/><Relationship Id="rId6" Type="http://schemas.openxmlformats.org/officeDocument/2006/relationships/tags" Target="../tags/tag4030.xml"/><Relationship Id="rId5" Type="http://schemas.openxmlformats.org/officeDocument/2006/relationships/tags" Target="../tags/tag4029.xml"/><Relationship Id="rId4" Type="http://schemas.openxmlformats.org/officeDocument/2006/relationships/tags" Target="../tags/tag4028.xml"/><Relationship Id="rId3" Type="http://schemas.openxmlformats.org/officeDocument/2006/relationships/tags" Target="../tags/tag4027.xml"/><Relationship Id="rId2" Type="http://schemas.openxmlformats.org/officeDocument/2006/relationships/tags" Target="../tags/tag4026.xml"/><Relationship Id="rId13" Type="http://schemas.openxmlformats.org/officeDocument/2006/relationships/tags" Target="../tags/tag4037.xml"/><Relationship Id="rId12" Type="http://schemas.openxmlformats.org/officeDocument/2006/relationships/tags" Target="../tags/tag4036.xml"/><Relationship Id="rId11" Type="http://schemas.openxmlformats.org/officeDocument/2006/relationships/tags" Target="../tags/tag4035.xml"/><Relationship Id="rId10" Type="http://schemas.openxmlformats.org/officeDocument/2006/relationships/tags" Target="../tags/tag4034.xml"/><Relationship Id="rId1" Type="http://schemas.openxmlformats.org/officeDocument/2006/relationships/slideMaster" Target="../slideMasters/slideMaster23.xml"/></Relationships>
</file>

<file path=ppt/slideLayouts/_rels/slideLayout385.xml.rels><?xml version="1.0" encoding="UTF-8" standalone="yes"?>
<Relationships xmlns="http://schemas.openxmlformats.org/package/2006/relationships"><Relationship Id="rId9" Type="http://schemas.openxmlformats.org/officeDocument/2006/relationships/tags" Target="../tags/tag4045.xml"/><Relationship Id="rId8" Type="http://schemas.openxmlformats.org/officeDocument/2006/relationships/tags" Target="../tags/tag4044.xml"/><Relationship Id="rId7" Type="http://schemas.openxmlformats.org/officeDocument/2006/relationships/tags" Target="../tags/tag4043.xml"/><Relationship Id="rId6" Type="http://schemas.openxmlformats.org/officeDocument/2006/relationships/tags" Target="../tags/tag4042.xml"/><Relationship Id="rId5" Type="http://schemas.openxmlformats.org/officeDocument/2006/relationships/tags" Target="../tags/tag4041.xml"/><Relationship Id="rId4" Type="http://schemas.openxmlformats.org/officeDocument/2006/relationships/tags" Target="../tags/tag4040.xml"/><Relationship Id="rId3" Type="http://schemas.openxmlformats.org/officeDocument/2006/relationships/tags" Target="../tags/tag4039.xml"/><Relationship Id="rId2" Type="http://schemas.openxmlformats.org/officeDocument/2006/relationships/tags" Target="../tags/tag4038.xml"/><Relationship Id="rId13" Type="http://schemas.openxmlformats.org/officeDocument/2006/relationships/tags" Target="../tags/tag4049.xml"/><Relationship Id="rId12" Type="http://schemas.openxmlformats.org/officeDocument/2006/relationships/tags" Target="../tags/tag4048.xml"/><Relationship Id="rId11" Type="http://schemas.openxmlformats.org/officeDocument/2006/relationships/tags" Target="../tags/tag4047.xml"/><Relationship Id="rId10" Type="http://schemas.openxmlformats.org/officeDocument/2006/relationships/tags" Target="../tags/tag4046.xml"/><Relationship Id="rId1" Type="http://schemas.openxmlformats.org/officeDocument/2006/relationships/slideMaster" Target="../slideMasters/slideMaster23.xml"/></Relationships>
</file>

<file path=ppt/slideLayouts/_rels/slideLayout386.xml.rels><?xml version="1.0" encoding="UTF-8" standalone="yes"?>
<Relationships xmlns="http://schemas.openxmlformats.org/package/2006/relationships"><Relationship Id="rId9" Type="http://schemas.openxmlformats.org/officeDocument/2006/relationships/tags" Target="../tags/tag4057.xml"/><Relationship Id="rId8" Type="http://schemas.openxmlformats.org/officeDocument/2006/relationships/tags" Target="../tags/tag4056.xml"/><Relationship Id="rId7" Type="http://schemas.openxmlformats.org/officeDocument/2006/relationships/tags" Target="../tags/tag4055.xml"/><Relationship Id="rId6" Type="http://schemas.openxmlformats.org/officeDocument/2006/relationships/tags" Target="../tags/tag4054.xml"/><Relationship Id="rId5" Type="http://schemas.openxmlformats.org/officeDocument/2006/relationships/tags" Target="../tags/tag4053.xml"/><Relationship Id="rId4" Type="http://schemas.openxmlformats.org/officeDocument/2006/relationships/tags" Target="../tags/tag4052.xml"/><Relationship Id="rId3" Type="http://schemas.openxmlformats.org/officeDocument/2006/relationships/tags" Target="../tags/tag4051.xml"/><Relationship Id="rId2" Type="http://schemas.openxmlformats.org/officeDocument/2006/relationships/tags" Target="../tags/tag4050.xml"/><Relationship Id="rId12" Type="http://schemas.openxmlformats.org/officeDocument/2006/relationships/tags" Target="../tags/tag4060.xml"/><Relationship Id="rId11" Type="http://schemas.openxmlformats.org/officeDocument/2006/relationships/tags" Target="../tags/tag4059.xml"/><Relationship Id="rId10" Type="http://schemas.openxmlformats.org/officeDocument/2006/relationships/tags" Target="../tags/tag4058.xml"/><Relationship Id="rId1" Type="http://schemas.openxmlformats.org/officeDocument/2006/relationships/slideMaster" Target="../slideMasters/slideMaster23.xml"/></Relationships>
</file>

<file path=ppt/slideLayouts/_rels/slideLayout387.xml.rels><?xml version="1.0" encoding="UTF-8" standalone="yes"?>
<Relationships xmlns="http://schemas.openxmlformats.org/package/2006/relationships"><Relationship Id="rId9" Type="http://schemas.openxmlformats.org/officeDocument/2006/relationships/tags" Target="../tags/tag4068.xml"/><Relationship Id="rId8" Type="http://schemas.openxmlformats.org/officeDocument/2006/relationships/tags" Target="../tags/tag4067.xml"/><Relationship Id="rId7" Type="http://schemas.openxmlformats.org/officeDocument/2006/relationships/tags" Target="../tags/tag4066.xml"/><Relationship Id="rId6" Type="http://schemas.openxmlformats.org/officeDocument/2006/relationships/tags" Target="../tags/tag4065.xml"/><Relationship Id="rId5" Type="http://schemas.openxmlformats.org/officeDocument/2006/relationships/tags" Target="../tags/tag4064.xml"/><Relationship Id="rId4" Type="http://schemas.openxmlformats.org/officeDocument/2006/relationships/tags" Target="../tags/tag4063.xml"/><Relationship Id="rId3" Type="http://schemas.openxmlformats.org/officeDocument/2006/relationships/tags" Target="../tags/tag4062.xml"/><Relationship Id="rId2" Type="http://schemas.openxmlformats.org/officeDocument/2006/relationships/tags" Target="../tags/tag4061.xml"/><Relationship Id="rId12" Type="http://schemas.openxmlformats.org/officeDocument/2006/relationships/tags" Target="../tags/tag4071.xml"/><Relationship Id="rId11" Type="http://schemas.openxmlformats.org/officeDocument/2006/relationships/tags" Target="../tags/tag4070.xml"/><Relationship Id="rId10" Type="http://schemas.openxmlformats.org/officeDocument/2006/relationships/tags" Target="../tags/tag4069.xml"/><Relationship Id="rId1" Type="http://schemas.openxmlformats.org/officeDocument/2006/relationships/slideMaster" Target="../slideMasters/slideMaster23.xml"/></Relationships>
</file>

<file path=ppt/slideLayouts/_rels/slideLayout388.xml.rels><?xml version="1.0" encoding="UTF-8" standalone="yes"?>
<Relationships xmlns="http://schemas.openxmlformats.org/package/2006/relationships"><Relationship Id="rId9" Type="http://schemas.openxmlformats.org/officeDocument/2006/relationships/tags" Target="../tags/tag4079.xml"/><Relationship Id="rId8" Type="http://schemas.openxmlformats.org/officeDocument/2006/relationships/tags" Target="../tags/tag4078.xml"/><Relationship Id="rId7" Type="http://schemas.openxmlformats.org/officeDocument/2006/relationships/tags" Target="../tags/tag4077.xml"/><Relationship Id="rId6" Type="http://schemas.openxmlformats.org/officeDocument/2006/relationships/tags" Target="../tags/tag4076.xml"/><Relationship Id="rId5" Type="http://schemas.openxmlformats.org/officeDocument/2006/relationships/tags" Target="../tags/tag4075.xml"/><Relationship Id="rId4" Type="http://schemas.openxmlformats.org/officeDocument/2006/relationships/tags" Target="../tags/tag4074.xml"/><Relationship Id="rId3" Type="http://schemas.openxmlformats.org/officeDocument/2006/relationships/tags" Target="../tags/tag4073.xml"/><Relationship Id="rId21" Type="http://schemas.openxmlformats.org/officeDocument/2006/relationships/tags" Target="../tags/tag4091.xml"/><Relationship Id="rId20" Type="http://schemas.openxmlformats.org/officeDocument/2006/relationships/tags" Target="../tags/tag4090.xml"/><Relationship Id="rId2" Type="http://schemas.openxmlformats.org/officeDocument/2006/relationships/tags" Target="../tags/tag4072.xml"/><Relationship Id="rId19" Type="http://schemas.openxmlformats.org/officeDocument/2006/relationships/tags" Target="../tags/tag4089.xml"/><Relationship Id="rId18" Type="http://schemas.openxmlformats.org/officeDocument/2006/relationships/tags" Target="../tags/tag4088.xml"/><Relationship Id="rId17" Type="http://schemas.openxmlformats.org/officeDocument/2006/relationships/tags" Target="../tags/tag4087.xml"/><Relationship Id="rId16" Type="http://schemas.openxmlformats.org/officeDocument/2006/relationships/tags" Target="../tags/tag4086.xml"/><Relationship Id="rId15" Type="http://schemas.openxmlformats.org/officeDocument/2006/relationships/tags" Target="../tags/tag4085.xml"/><Relationship Id="rId14" Type="http://schemas.openxmlformats.org/officeDocument/2006/relationships/tags" Target="../tags/tag4084.xml"/><Relationship Id="rId13" Type="http://schemas.openxmlformats.org/officeDocument/2006/relationships/tags" Target="../tags/tag4083.xml"/><Relationship Id="rId12" Type="http://schemas.openxmlformats.org/officeDocument/2006/relationships/tags" Target="../tags/tag4082.xml"/><Relationship Id="rId11" Type="http://schemas.openxmlformats.org/officeDocument/2006/relationships/tags" Target="../tags/tag4081.xml"/><Relationship Id="rId10" Type="http://schemas.openxmlformats.org/officeDocument/2006/relationships/tags" Target="../tags/tag4080.xml"/><Relationship Id="rId1" Type="http://schemas.openxmlformats.org/officeDocument/2006/relationships/slideMaster" Target="../slideMasters/slideMaster2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89.xml"/><Relationship Id="rId8" Type="http://schemas.openxmlformats.org/officeDocument/2006/relationships/tags" Target="../tags/tag288.xml"/><Relationship Id="rId7" Type="http://schemas.openxmlformats.org/officeDocument/2006/relationships/tags" Target="../tags/tag287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2" Type="http://schemas.openxmlformats.org/officeDocument/2006/relationships/tags" Target="../tags/tag292.xml"/><Relationship Id="rId11" Type="http://schemas.openxmlformats.org/officeDocument/2006/relationships/tags" Target="../tags/tag291.xml"/><Relationship Id="rId10" Type="http://schemas.openxmlformats.org/officeDocument/2006/relationships/tags" Target="../tags/tag290.xml"/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2.xml.rels><?xml version="1.0" encoding="UTF-8" standalone="yes"?>
<Relationships xmlns="http://schemas.openxmlformats.org/package/2006/relationships"><Relationship Id="rId9" Type="http://schemas.openxmlformats.org/officeDocument/2006/relationships/tags" Target="../tags/tag4108.xml"/><Relationship Id="rId8" Type="http://schemas.openxmlformats.org/officeDocument/2006/relationships/tags" Target="../tags/tag4107.xml"/><Relationship Id="rId7" Type="http://schemas.openxmlformats.org/officeDocument/2006/relationships/tags" Target="../tags/tag4106.xml"/><Relationship Id="rId6" Type="http://schemas.openxmlformats.org/officeDocument/2006/relationships/tags" Target="../tags/tag4105.xml"/><Relationship Id="rId5" Type="http://schemas.openxmlformats.org/officeDocument/2006/relationships/tags" Target="../tags/tag4104.xml"/><Relationship Id="rId4" Type="http://schemas.openxmlformats.org/officeDocument/2006/relationships/tags" Target="../tags/tag4103.xml"/><Relationship Id="rId3" Type="http://schemas.openxmlformats.org/officeDocument/2006/relationships/tags" Target="../tags/tag4102.xml"/><Relationship Id="rId2" Type="http://schemas.openxmlformats.org/officeDocument/2006/relationships/tags" Target="../tags/tag4101.xml"/><Relationship Id="rId10" Type="http://schemas.openxmlformats.org/officeDocument/2006/relationships/tags" Target="../tags/tag4109.xml"/><Relationship Id="rId1" Type="http://schemas.openxmlformats.org/officeDocument/2006/relationships/slideMaster" Target="../slideMasters/slideMaster24.xml"/></Relationships>
</file>

<file path=ppt/slideLayouts/_rels/slideLayout393.xml.rels><?xml version="1.0" encoding="UTF-8" standalone="yes"?>
<Relationships xmlns="http://schemas.openxmlformats.org/package/2006/relationships"><Relationship Id="rId9" Type="http://schemas.openxmlformats.org/officeDocument/2006/relationships/tags" Target="../tags/tag4117.xml"/><Relationship Id="rId8" Type="http://schemas.openxmlformats.org/officeDocument/2006/relationships/tags" Target="../tags/tag4116.xml"/><Relationship Id="rId7" Type="http://schemas.openxmlformats.org/officeDocument/2006/relationships/tags" Target="../tags/tag4115.xml"/><Relationship Id="rId6" Type="http://schemas.openxmlformats.org/officeDocument/2006/relationships/tags" Target="../tags/tag4114.xml"/><Relationship Id="rId5" Type="http://schemas.openxmlformats.org/officeDocument/2006/relationships/tags" Target="../tags/tag4113.xml"/><Relationship Id="rId4" Type="http://schemas.openxmlformats.org/officeDocument/2006/relationships/tags" Target="../tags/tag4112.xml"/><Relationship Id="rId3" Type="http://schemas.openxmlformats.org/officeDocument/2006/relationships/tags" Target="../tags/tag4111.xml"/><Relationship Id="rId2" Type="http://schemas.openxmlformats.org/officeDocument/2006/relationships/tags" Target="../tags/tag4110.xml"/><Relationship Id="rId11" Type="http://schemas.openxmlformats.org/officeDocument/2006/relationships/tags" Target="../tags/tag4119.xml"/><Relationship Id="rId10" Type="http://schemas.openxmlformats.org/officeDocument/2006/relationships/tags" Target="../tags/tag4118.xml"/><Relationship Id="rId1" Type="http://schemas.openxmlformats.org/officeDocument/2006/relationships/slideMaster" Target="../slideMasters/slideMaster24.xml"/></Relationships>
</file>

<file path=ppt/slideLayouts/_rels/slideLayout394.xml.rels><?xml version="1.0" encoding="UTF-8" standalone="yes"?>
<Relationships xmlns="http://schemas.openxmlformats.org/package/2006/relationships"><Relationship Id="rId9" Type="http://schemas.openxmlformats.org/officeDocument/2006/relationships/tags" Target="../tags/tag4127.xml"/><Relationship Id="rId8" Type="http://schemas.openxmlformats.org/officeDocument/2006/relationships/tags" Target="../tags/tag4126.xml"/><Relationship Id="rId7" Type="http://schemas.openxmlformats.org/officeDocument/2006/relationships/tags" Target="../tags/tag4125.xml"/><Relationship Id="rId6" Type="http://schemas.openxmlformats.org/officeDocument/2006/relationships/tags" Target="../tags/tag4124.xml"/><Relationship Id="rId5" Type="http://schemas.openxmlformats.org/officeDocument/2006/relationships/tags" Target="../tags/tag4123.xml"/><Relationship Id="rId4" Type="http://schemas.openxmlformats.org/officeDocument/2006/relationships/tags" Target="../tags/tag4122.xml"/><Relationship Id="rId3" Type="http://schemas.openxmlformats.org/officeDocument/2006/relationships/tags" Target="../tags/tag4121.xml"/><Relationship Id="rId2" Type="http://schemas.openxmlformats.org/officeDocument/2006/relationships/tags" Target="../tags/tag4120.xml"/><Relationship Id="rId11" Type="http://schemas.openxmlformats.org/officeDocument/2006/relationships/tags" Target="../tags/tag4129.xml"/><Relationship Id="rId10" Type="http://schemas.openxmlformats.org/officeDocument/2006/relationships/tags" Target="../tags/tag4128.xml"/><Relationship Id="rId1" Type="http://schemas.openxmlformats.org/officeDocument/2006/relationships/slideMaster" Target="../slideMasters/slideMaster24.xml"/></Relationships>
</file>

<file path=ppt/slideLayouts/_rels/slideLayout395.xml.rels><?xml version="1.0" encoding="UTF-8" standalone="yes"?>
<Relationships xmlns="http://schemas.openxmlformats.org/package/2006/relationships"><Relationship Id="rId9" Type="http://schemas.openxmlformats.org/officeDocument/2006/relationships/tags" Target="../tags/tag4137.xml"/><Relationship Id="rId8" Type="http://schemas.openxmlformats.org/officeDocument/2006/relationships/tags" Target="../tags/tag4136.xml"/><Relationship Id="rId7" Type="http://schemas.openxmlformats.org/officeDocument/2006/relationships/tags" Target="../tags/tag4135.xml"/><Relationship Id="rId6" Type="http://schemas.openxmlformats.org/officeDocument/2006/relationships/tags" Target="../tags/tag4134.xml"/><Relationship Id="rId5" Type="http://schemas.openxmlformats.org/officeDocument/2006/relationships/tags" Target="../tags/tag4133.xml"/><Relationship Id="rId4" Type="http://schemas.openxmlformats.org/officeDocument/2006/relationships/tags" Target="../tags/tag4132.xml"/><Relationship Id="rId3" Type="http://schemas.openxmlformats.org/officeDocument/2006/relationships/tags" Target="../tags/tag4131.xml"/><Relationship Id="rId2" Type="http://schemas.openxmlformats.org/officeDocument/2006/relationships/tags" Target="../tags/tag4130.xml"/><Relationship Id="rId13" Type="http://schemas.openxmlformats.org/officeDocument/2006/relationships/tags" Target="../tags/tag4141.xml"/><Relationship Id="rId12" Type="http://schemas.openxmlformats.org/officeDocument/2006/relationships/tags" Target="../tags/tag4140.xml"/><Relationship Id="rId11" Type="http://schemas.openxmlformats.org/officeDocument/2006/relationships/tags" Target="../tags/tag4139.xml"/><Relationship Id="rId10" Type="http://schemas.openxmlformats.org/officeDocument/2006/relationships/tags" Target="../tags/tag4138.xml"/><Relationship Id="rId1" Type="http://schemas.openxmlformats.org/officeDocument/2006/relationships/slideMaster" Target="../slideMasters/slideMaster24.xml"/></Relationships>
</file>

<file path=ppt/slideLayouts/_rels/slideLayout396.xml.rels><?xml version="1.0" encoding="UTF-8" standalone="yes"?>
<Relationships xmlns="http://schemas.openxmlformats.org/package/2006/relationships"><Relationship Id="rId9" Type="http://schemas.openxmlformats.org/officeDocument/2006/relationships/tags" Target="../tags/tag4149.xml"/><Relationship Id="rId8" Type="http://schemas.openxmlformats.org/officeDocument/2006/relationships/tags" Target="../tags/tag4148.xml"/><Relationship Id="rId7" Type="http://schemas.openxmlformats.org/officeDocument/2006/relationships/tags" Target="../tags/tag4147.xml"/><Relationship Id="rId6" Type="http://schemas.openxmlformats.org/officeDocument/2006/relationships/tags" Target="../tags/tag4146.xml"/><Relationship Id="rId5" Type="http://schemas.openxmlformats.org/officeDocument/2006/relationships/tags" Target="../tags/tag4145.xml"/><Relationship Id="rId4" Type="http://schemas.openxmlformats.org/officeDocument/2006/relationships/tags" Target="../tags/tag4144.xml"/><Relationship Id="rId3" Type="http://schemas.openxmlformats.org/officeDocument/2006/relationships/tags" Target="../tags/tag4143.xml"/><Relationship Id="rId2" Type="http://schemas.openxmlformats.org/officeDocument/2006/relationships/tags" Target="../tags/tag4142.xml"/><Relationship Id="rId17" Type="http://schemas.openxmlformats.org/officeDocument/2006/relationships/tags" Target="../tags/tag4157.xml"/><Relationship Id="rId16" Type="http://schemas.openxmlformats.org/officeDocument/2006/relationships/tags" Target="../tags/tag4156.xml"/><Relationship Id="rId15" Type="http://schemas.openxmlformats.org/officeDocument/2006/relationships/tags" Target="../tags/tag4155.xml"/><Relationship Id="rId14" Type="http://schemas.openxmlformats.org/officeDocument/2006/relationships/tags" Target="../tags/tag4154.xml"/><Relationship Id="rId13" Type="http://schemas.openxmlformats.org/officeDocument/2006/relationships/tags" Target="../tags/tag4153.xml"/><Relationship Id="rId12" Type="http://schemas.openxmlformats.org/officeDocument/2006/relationships/tags" Target="../tags/tag4152.xml"/><Relationship Id="rId11" Type="http://schemas.openxmlformats.org/officeDocument/2006/relationships/tags" Target="../tags/tag4151.xml"/><Relationship Id="rId10" Type="http://schemas.openxmlformats.org/officeDocument/2006/relationships/tags" Target="../tags/tag4150.xml"/><Relationship Id="rId1" Type="http://schemas.openxmlformats.org/officeDocument/2006/relationships/slideMaster" Target="../slideMasters/slideMaster24.xml"/></Relationships>
</file>

<file path=ppt/slideLayouts/_rels/slideLayout397.xml.rels><?xml version="1.0" encoding="UTF-8" standalone="yes"?>
<Relationships xmlns="http://schemas.openxmlformats.org/package/2006/relationships"><Relationship Id="rId9" Type="http://schemas.openxmlformats.org/officeDocument/2006/relationships/tags" Target="../tags/tag4165.xml"/><Relationship Id="rId8" Type="http://schemas.openxmlformats.org/officeDocument/2006/relationships/tags" Target="../tags/tag4164.xml"/><Relationship Id="rId7" Type="http://schemas.openxmlformats.org/officeDocument/2006/relationships/tags" Target="../tags/tag4163.xml"/><Relationship Id="rId6" Type="http://schemas.openxmlformats.org/officeDocument/2006/relationships/tags" Target="../tags/tag4162.xml"/><Relationship Id="rId5" Type="http://schemas.openxmlformats.org/officeDocument/2006/relationships/tags" Target="../tags/tag4161.xml"/><Relationship Id="rId4" Type="http://schemas.openxmlformats.org/officeDocument/2006/relationships/tags" Target="../tags/tag4160.xml"/><Relationship Id="rId3" Type="http://schemas.openxmlformats.org/officeDocument/2006/relationships/tags" Target="../tags/tag4159.xml"/><Relationship Id="rId2" Type="http://schemas.openxmlformats.org/officeDocument/2006/relationships/tags" Target="../tags/tag4158.xml"/><Relationship Id="rId12" Type="http://schemas.openxmlformats.org/officeDocument/2006/relationships/tags" Target="../tags/tag4168.xml"/><Relationship Id="rId11" Type="http://schemas.openxmlformats.org/officeDocument/2006/relationships/tags" Target="../tags/tag4167.xml"/><Relationship Id="rId10" Type="http://schemas.openxmlformats.org/officeDocument/2006/relationships/tags" Target="../tags/tag4166.xml"/><Relationship Id="rId1" Type="http://schemas.openxmlformats.org/officeDocument/2006/relationships/slideMaster" Target="../slideMasters/slideMaster24.xml"/></Relationships>
</file>

<file path=ppt/slideLayouts/_rels/slideLayout398.xml.rels><?xml version="1.0" encoding="UTF-8" standalone="yes"?>
<Relationships xmlns="http://schemas.openxmlformats.org/package/2006/relationships"><Relationship Id="rId9" Type="http://schemas.openxmlformats.org/officeDocument/2006/relationships/tags" Target="../tags/tag4176.xml"/><Relationship Id="rId8" Type="http://schemas.openxmlformats.org/officeDocument/2006/relationships/tags" Target="../tags/tag4175.xml"/><Relationship Id="rId7" Type="http://schemas.openxmlformats.org/officeDocument/2006/relationships/tags" Target="../tags/tag4174.xml"/><Relationship Id="rId6" Type="http://schemas.openxmlformats.org/officeDocument/2006/relationships/tags" Target="../tags/tag4173.xml"/><Relationship Id="rId5" Type="http://schemas.openxmlformats.org/officeDocument/2006/relationships/tags" Target="../tags/tag4172.xml"/><Relationship Id="rId4" Type="http://schemas.openxmlformats.org/officeDocument/2006/relationships/tags" Target="../tags/tag4171.xml"/><Relationship Id="rId3" Type="http://schemas.openxmlformats.org/officeDocument/2006/relationships/tags" Target="../tags/tag4170.xml"/><Relationship Id="rId2" Type="http://schemas.openxmlformats.org/officeDocument/2006/relationships/tags" Target="../tags/tag4169.xml"/><Relationship Id="rId12" Type="http://schemas.openxmlformats.org/officeDocument/2006/relationships/tags" Target="../tags/tag4179.xml"/><Relationship Id="rId11" Type="http://schemas.openxmlformats.org/officeDocument/2006/relationships/tags" Target="../tags/tag4178.xml"/><Relationship Id="rId10" Type="http://schemas.openxmlformats.org/officeDocument/2006/relationships/tags" Target="../tags/tag4177.xml"/><Relationship Id="rId1" Type="http://schemas.openxmlformats.org/officeDocument/2006/relationships/slideMaster" Target="../slideMasters/slideMaster24.xml"/></Relationships>
</file>

<file path=ppt/slideLayouts/_rels/slideLayout399.xml.rels><?xml version="1.0" encoding="UTF-8" standalone="yes"?>
<Relationships xmlns="http://schemas.openxmlformats.org/package/2006/relationships"><Relationship Id="rId9" Type="http://schemas.openxmlformats.org/officeDocument/2006/relationships/tags" Target="../tags/tag4187.xml"/><Relationship Id="rId8" Type="http://schemas.openxmlformats.org/officeDocument/2006/relationships/tags" Target="../tags/tag4186.xml"/><Relationship Id="rId7" Type="http://schemas.openxmlformats.org/officeDocument/2006/relationships/tags" Target="../tags/tag4185.xml"/><Relationship Id="rId6" Type="http://schemas.openxmlformats.org/officeDocument/2006/relationships/tags" Target="../tags/tag4184.xml"/><Relationship Id="rId5" Type="http://schemas.openxmlformats.org/officeDocument/2006/relationships/tags" Target="../tags/tag4183.xml"/><Relationship Id="rId4" Type="http://schemas.openxmlformats.org/officeDocument/2006/relationships/tags" Target="../tags/tag4182.xml"/><Relationship Id="rId3" Type="http://schemas.openxmlformats.org/officeDocument/2006/relationships/tags" Target="../tags/tag4181.xml"/><Relationship Id="rId2" Type="http://schemas.openxmlformats.org/officeDocument/2006/relationships/tags" Target="../tags/tag4180.xml"/><Relationship Id="rId13" Type="http://schemas.openxmlformats.org/officeDocument/2006/relationships/tags" Target="../tags/tag4191.xml"/><Relationship Id="rId12" Type="http://schemas.openxmlformats.org/officeDocument/2006/relationships/tags" Target="../tags/tag4190.xml"/><Relationship Id="rId11" Type="http://schemas.openxmlformats.org/officeDocument/2006/relationships/tags" Target="../tags/tag4189.xml"/><Relationship Id="rId10" Type="http://schemas.openxmlformats.org/officeDocument/2006/relationships/tags" Target="../tags/tag4188.xml"/><Relationship Id="rId1" Type="http://schemas.openxmlformats.org/officeDocument/2006/relationships/slideMaster" Target="../slideMasters/slideMaster2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tags" Target="../tags/tag299.xml"/><Relationship Id="rId7" Type="http://schemas.openxmlformats.org/officeDocument/2006/relationships/tags" Target="../tags/tag298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2" Type="http://schemas.openxmlformats.org/officeDocument/2006/relationships/tags" Target="../tags/tag303.xml"/><Relationship Id="rId11" Type="http://schemas.openxmlformats.org/officeDocument/2006/relationships/tags" Target="../tags/tag302.xml"/><Relationship Id="rId10" Type="http://schemas.openxmlformats.org/officeDocument/2006/relationships/tags" Target="../tags/tag301.xml"/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9" Type="http://schemas.openxmlformats.org/officeDocument/2006/relationships/tags" Target="../tags/tag4199.xml"/><Relationship Id="rId8" Type="http://schemas.openxmlformats.org/officeDocument/2006/relationships/tags" Target="../tags/tag4198.xml"/><Relationship Id="rId7" Type="http://schemas.openxmlformats.org/officeDocument/2006/relationships/tags" Target="../tags/tag4197.xml"/><Relationship Id="rId6" Type="http://schemas.openxmlformats.org/officeDocument/2006/relationships/tags" Target="../tags/tag4196.xml"/><Relationship Id="rId5" Type="http://schemas.openxmlformats.org/officeDocument/2006/relationships/tags" Target="../tags/tag4195.xml"/><Relationship Id="rId4" Type="http://schemas.openxmlformats.org/officeDocument/2006/relationships/tags" Target="../tags/tag4194.xml"/><Relationship Id="rId3" Type="http://schemas.openxmlformats.org/officeDocument/2006/relationships/tags" Target="../tags/tag4193.xml"/><Relationship Id="rId2" Type="http://schemas.openxmlformats.org/officeDocument/2006/relationships/tags" Target="../tags/tag4192.xml"/><Relationship Id="rId10" Type="http://schemas.openxmlformats.org/officeDocument/2006/relationships/tags" Target="../tags/tag4200.xml"/><Relationship Id="rId1" Type="http://schemas.openxmlformats.org/officeDocument/2006/relationships/slideMaster" Target="../slideMasters/slideMaster24.xml"/></Relationships>
</file>

<file path=ppt/slideLayouts/_rels/slideLayout401.xml.rels><?xml version="1.0" encoding="UTF-8" standalone="yes"?>
<Relationships xmlns="http://schemas.openxmlformats.org/package/2006/relationships"><Relationship Id="rId9" Type="http://schemas.openxmlformats.org/officeDocument/2006/relationships/tags" Target="../tags/tag4208.xml"/><Relationship Id="rId8" Type="http://schemas.openxmlformats.org/officeDocument/2006/relationships/tags" Target="../tags/tag4207.xml"/><Relationship Id="rId7" Type="http://schemas.openxmlformats.org/officeDocument/2006/relationships/tags" Target="../tags/tag4206.xml"/><Relationship Id="rId6" Type="http://schemas.openxmlformats.org/officeDocument/2006/relationships/tags" Target="../tags/tag4205.xml"/><Relationship Id="rId5" Type="http://schemas.openxmlformats.org/officeDocument/2006/relationships/tags" Target="../tags/tag4204.xml"/><Relationship Id="rId4" Type="http://schemas.openxmlformats.org/officeDocument/2006/relationships/tags" Target="../tags/tag4203.xml"/><Relationship Id="rId3" Type="http://schemas.openxmlformats.org/officeDocument/2006/relationships/tags" Target="../tags/tag4202.xml"/><Relationship Id="rId2" Type="http://schemas.openxmlformats.org/officeDocument/2006/relationships/tags" Target="../tags/tag4201.xml"/><Relationship Id="rId13" Type="http://schemas.openxmlformats.org/officeDocument/2006/relationships/tags" Target="../tags/tag4212.xml"/><Relationship Id="rId12" Type="http://schemas.openxmlformats.org/officeDocument/2006/relationships/tags" Target="../tags/tag4211.xml"/><Relationship Id="rId11" Type="http://schemas.openxmlformats.org/officeDocument/2006/relationships/tags" Target="../tags/tag4210.xml"/><Relationship Id="rId10" Type="http://schemas.openxmlformats.org/officeDocument/2006/relationships/tags" Target="../tags/tag4209.xml"/><Relationship Id="rId1" Type="http://schemas.openxmlformats.org/officeDocument/2006/relationships/slideMaster" Target="../slideMasters/slideMaster24.xml"/></Relationships>
</file>

<file path=ppt/slideLayouts/_rels/slideLayout402.xml.rels><?xml version="1.0" encoding="UTF-8" standalone="yes"?>
<Relationships xmlns="http://schemas.openxmlformats.org/package/2006/relationships"><Relationship Id="rId9" Type="http://schemas.openxmlformats.org/officeDocument/2006/relationships/tags" Target="../tags/tag4220.xml"/><Relationship Id="rId8" Type="http://schemas.openxmlformats.org/officeDocument/2006/relationships/tags" Target="../tags/tag4219.xml"/><Relationship Id="rId7" Type="http://schemas.openxmlformats.org/officeDocument/2006/relationships/tags" Target="../tags/tag4218.xml"/><Relationship Id="rId6" Type="http://schemas.openxmlformats.org/officeDocument/2006/relationships/tags" Target="../tags/tag4217.xml"/><Relationship Id="rId5" Type="http://schemas.openxmlformats.org/officeDocument/2006/relationships/tags" Target="../tags/tag4216.xml"/><Relationship Id="rId4" Type="http://schemas.openxmlformats.org/officeDocument/2006/relationships/tags" Target="../tags/tag4215.xml"/><Relationship Id="rId3" Type="http://schemas.openxmlformats.org/officeDocument/2006/relationships/tags" Target="../tags/tag4214.xml"/><Relationship Id="rId2" Type="http://schemas.openxmlformats.org/officeDocument/2006/relationships/tags" Target="../tags/tag4213.xml"/><Relationship Id="rId12" Type="http://schemas.openxmlformats.org/officeDocument/2006/relationships/tags" Target="../tags/tag4223.xml"/><Relationship Id="rId11" Type="http://schemas.openxmlformats.org/officeDocument/2006/relationships/tags" Target="../tags/tag4222.xml"/><Relationship Id="rId10" Type="http://schemas.openxmlformats.org/officeDocument/2006/relationships/tags" Target="../tags/tag4221.xml"/><Relationship Id="rId1" Type="http://schemas.openxmlformats.org/officeDocument/2006/relationships/slideMaster" Target="../slideMasters/slideMaster24.xml"/></Relationships>
</file>

<file path=ppt/slideLayouts/_rels/slideLayout403.xml.rels><?xml version="1.0" encoding="UTF-8" standalone="yes"?>
<Relationships xmlns="http://schemas.openxmlformats.org/package/2006/relationships"><Relationship Id="rId9" Type="http://schemas.openxmlformats.org/officeDocument/2006/relationships/tags" Target="../tags/tag4231.xml"/><Relationship Id="rId8" Type="http://schemas.openxmlformats.org/officeDocument/2006/relationships/tags" Target="../tags/tag4230.xml"/><Relationship Id="rId7" Type="http://schemas.openxmlformats.org/officeDocument/2006/relationships/tags" Target="../tags/tag4229.xml"/><Relationship Id="rId6" Type="http://schemas.openxmlformats.org/officeDocument/2006/relationships/tags" Target="../tags/tag4228.xml"/><Relationship Id="rId5" Type="http://schemas.openxmlformats.org/officeDocument/2006/relationships/tags" Target="../tags/tag4227.xml"/><Relationship Id="rId4" Type="http://schemas.openxmlformats.org/officeDocument/2006/relationships/tags" Target="../tags/tag4226.xml"/><Relationship Id="rId3" Type="http://schemas.openxmlformats.org/officeDocument/2006/relationships/tags" Target="../tags/tag4225.xml"/><Relationship Id="rId2" Type="http://schemas.openxmlformats.org/officeDocument/2006/relationships/tags" Target="../tags/tag4224.xml"/><Relationship Id="rId13" Type="http://schemas.openxmlformats.org/officeDocument/2006/relationships/tags" Target="../tags/tag4235.xml"/><Relationship Id="rId12" Type="http://schemas.openxmlformats.org/officeDocument/2006/relationships/tags" Target="../tags/tag4234.xml"/><Relationship Id="rId11" Type="http://schemas.openxmlformats.org/officeDocument/2006/relationships/tags" Target="../tags/tag4233.xml"/><Relationship Id="rId10" Type="http://schemas.openxmlformats.org/officeDocument/2006/relationships/tags" Target="../tags/tag4232.xml"/><Relationship Id="rId1" Type="http://schemas.openxmlformats.org/officeDocument/2006/relationships/slideMaster" Target="../slideMasters/slideMaster24.xml"/></Relationships>
</file>

<file path=ppt/slideLayouts/_rels/slideLayout404.xml.rels><?xml version="1.0" encoding="UTF-8" standalone="yes"?>
<Relationships xmlns="http://schemas.openxmlformats.org/package/2006/relationships"><Relationship Id="rId9" Type="http://schemas.openxmlformats.org/officeDocument/2006/relationships/tags" Target="../tags/tag4243.xml"/><Relationship Id="rId8" Type="http://schemas.openxmlformats.org/officeDocument/2006/relationships/tags" Target="../tags/tag4242.xml"/><Relationship Id="rId7" Type="http://schemas.openxmlformats.org/officeDocument/2006/relationships/tags" Target="../tags/tag4241.xml"/><Relationship Id="rId6" Type="http://schemas.openxmlformats.org/officeDocument/2006/relationships/tags" Target="../tags/tag4240.xml"/><Relationship Id="rId5" Type="http://schemas.openxmlformats.org/officeDocument/2006/relationships/tags" Target="../tags/tag4239.xml"/><Relationship Id="rId4" Type="http://schemas.openxmlformats.org/officeDocument/2006/relationships/tags" Target="../tags/tag4238.xml"/><Relationship Id="rId3" Type="http://schemas.openxmlformats.org/officeDocument/2006/relationships/tags" Target="../tags/tag4237.xml"/><Relationship Id="rId2" Type="http://schemas.openxmlformats.org/officeDocument/2006/relationships/tags" Target="../tags/tag4236.xml"/><Relationship Id="rId13" Type="http://schemas.openxmlformats.org/officeDocument/2006/relationships/tags" Target="../tags/tag4247.xml"/><Relationship Id="rId12" Type="http://schemas.openxmlformats.org/officeDocument/2006/relationships/tags" Target="../tags/tag4246.xml"/><Relationship Id="rId11" Type="http://schemas.openxmlformats.org/officeDocument/2006/relationships/tags" Target="../tags/tag4245.xml"/><Relationship Id="rId10" Type="http://schemas.openxmlformats.org/officeDocument/2006/relationships/tags" Target="../tags/tag4244.xml"/><Relationship Id="rId1" Type="http://schemas.openxmlformats.org/officeDocument/2006/relationships/slideMaster" Target="../slideMasters/slideMaster24.xml"/></Relationships>
</file>

<file path=ppt/slideLayouts/_rels/slideLayout405.xml.rels><?xml version="1.0" encoding="UTF-8" standalone="yes"?>
<Relationships xmlns="http://schemas.openxmlformats.org/package/2006/relationships"><Relationship Id="rId9" Type="http://schemas.openxmlformats.org/officeDocument/2006/relationships/tags" Target="../tags/tag4255.xml"/><Relationship Id="rId8" Type="http://schemas.openxmlformats.org/officeDocument/2006/relationships/tags" Target="../tags/tag4254.xml"/><Relationship Id="rId7" Type="http://schemas.openxmlformats.org/officeDocument/2006/relationships/tags" Target="../tags/tag4253.xml"/><Relationship Id="rId6" Type="http://schemas.openxmlformats.org/officeDocument/2006/relationships/tags" Target="../tags/tag4252.xml"/><Relationship Id="rId5" Type="http://schemas.openxmlformats.org/officeDocument/2006/relationships/tags" Target="../tags/tag4251.xml"/><Relationship Id="rId4" Type="http://schemas.openxmlformats.org/officeDocument/2006/relationships/tags" Target="../tags/tag4250.xml"/><Relationship Id="rId3" Type="http://schemas.openxmlformats.org/officeDocument/2006/relationships/tags" Target="../tags/tag4249.xml"/><Relationship Id="rId2" Type="http://schemas.openxmlformats.org/officeDocument/2006/relationships/tags" Target="../tags/tag4248.xml"/><Relationship Id="rId12" Type="http://schemas.openxmlformats.org/officeDocument/2006/relationships/tags" Target="../tags/tag4258.xml"/><Relationship Id="rId11" Type="http://schemas.openxmlformats.org/officeDocument/2006/relationships/tags" Target="../tags/tag4257.xml"/><Relationship Id="rId10" Type="http://schemas.openxmlformats.org/officeDocument/2006/relationships/tags" Target="../tags/tag4256.xml"/><Relationship Id="rId1" Type="http://schemas.openxmlformats.org/officeDocument/2006/relationships/slideMaster" Target="../slideMasters/slideMaster24.xml"/></Relationships>
</file>

<file path=ppt/slideLayouts/_rels/slideLayout406.xml.rels><?xml version="1.0" encoding="UTF-8" standalone="yes"?>
<Relationships xmlns="http://schemas.openxmlformats.org/package/2006/relationships"><Relationship Id="rId9" Type="http://schemas.openxmlformats.org/officeDocument/2006/relationships/tags" Target="../tags/tag4266.xml"/><Relationship Id="rId8" Type="http://schemas.openxmlformats.org/officeDocument/2006/relationships/tags" Target="../tags/tag4265.xml"/><Relationship Id="rId7" Type="http://schemas.openxmlformats.org/officeDocument/2006/relationships/tags" Target="../tags/tag4264.xml"/><Relationship Id="rId6" Type="http://schemas.openxmlformats.org/officeDocument/2006/relationships/tags" Target="../tags/tag4263.xml"/><Relationship Id="rId5" Type="http://schemas.openxmlformats.org/officeDocument/2006/relationships/tags" Target="../tags/tag4262.xml"/><Relationship Id="rId4" Type="http://schemas.openxmlformats.org/officeDocument/2006/relationships/tags" Target="../tags/tag4261.xml"/><Relationship Id="rId3" Type="http://schemas.openxmlformats.org/officeDocument/2006/relationships/tags" Target="../tags/tag4260.xml"/><Relationship Id="rId2" Type="http://schemas.openxmlformats.org/officeDocument/2006/relationships/tags" Target="../tags/tag4259.xml"/><Relationship Id="rId12" Type="http://schemas.openxmlformats.org/officeDocument/2006/relationships/tags" Target="../tags/tag4269.xml"/><Relationship Id="rId11" Type="http://schemas.openxmlformats.org/officeDocument/2006/relationships/tags" Target="../tags/tag4268.xml"/><Relationship Id="rId10" Type="http://schemas.openxmlformats.org/officeDocument/2006/relationships/tags" Target="../tags/tag4267.xml"/><Relationship Id="rId1" Type="http://schemas.openxmlformats.org/officeDocument/2006/relationships/slideMaster" Target="../slideMasters/slideMaster24.xml"/></Relationships>
</file>

<file path=ppt/slideLayouts/_rels/slideLayout407.xml.rels><?xml version="1.0" encoding="UTF-8" standalone="yes"?>
<Relationships xmlns="http://schemas.openxmlformats.org/package/2006/relationships"><Relationship Id="rId9" Type="http://schemas.openxmlformats.org/officeDocument/2006/relationships/tags" Target="../tags/tag4277.xml"/><Relationship Id="rId8" Type="http://schemas.openxmlformats.org/officeDocument/2006/relationships/tags" Target="../tags/tag4276.xml"/><Relationship Id="rId7" Type="http://schemas.openxmlformats.org/officeDocument/2006/relationships/tags" Target="../tags/tag4275.xml"/><Relationship Id="rId6" Type="http://schemas.openxmlformats.org/officeDocument/2006/relationships/tags" Target="../tags/tag4274.xml"/><Relationship Id="rId5" Type="http://schemas.openxmlformats.org/officeDocument/2006/relationships/tags" Target="../tags/tag4273.xml"/><Relationship Id="rId4" Type="http://schemas.openxmlformats.org/officeDocument/2006/relationships/tags" Target="../tags/tag4272.xml"/><Relationship Id="rId3" Type="http://schemas.openxmlformats.org/officeDocument/2006/relationships/tags" Target="../tags/tag4271.xml"/><Relationship Id="rId21" Type="http://schemas.openxmlformats.org/officeDocument/2006/relationships/tags" Target="../tags/tag4289.xml"/><Relationship Id="rId20" Type="http://schemas.openxmlformats.org/officeDocument/2006/relationships/tags" Target="../tags/tag4288.xml"/><Relationship Id="rId2" Type="http://schemas.openxmlformats.org/officeDocument/2006/relationships/tags" Target="../tags/tag4270.xml"/><Relationship Id="rId19" Type="http://schemas.openxmlformats.org/officeDocument/2006/relationships/tags" Target="../tags/tag4287.xml"/><Relationship Id="rId18" Type="http://schemas.openxmlformats.org/officeDocument/2006/relationships/tags" Target="../tags/tag4286.xml"/><Relationship Id="rId17" Type="http://schemas.openxmlformats.org/officeDocument/2006/relationships/tags" Target="../tags/tag4285.xml"/><Relationship Id="rId16" Type="http://schemas.openxmlformats.org/officeDocument/2006/relationships/tags" Target="../tags/tag4284.xml"/><Relationship Id="rId15" Type="http://schemas.openxmlformats.org/officeDocument/2006/relationships/tags" Target="../tags/tag4283.xml"/><Relationship Id="rId14" Type="http://schemas.openxmlformats.org/officeDocument/2006/relationships/tags" Target="../tags/tag4282.xml"/><Relationship Id="rId13" Type="http://schemas.openxmlformats.org/officeDocument/2006/relationships/tags" Target="../tags/tag4281.xml"/><Relationship Id="rId12" Type="http://schemas.openxmlformats.org/officeDocument/2006/relationships/tags" Target="../tags/tag4280.xml"/><Relationship Id="rId11" Type="http://schemas.openxmlformats.org/officeDocument/2006/relationships/tags" Target="../tags/tag4279.xml"/><Relationship Id="rId10" Type="http://schemas.openxmlformats.org/officeDocument/2006/relationships/tags" Target="../tags/tag4278.xml"/><Relationship Id="rId1" Type="http://schemas.openxmlformats.org/officeDocument/2006/relationships/slideMaster" Target="../slideMasters/slideMaster2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11.xml"/><Relationship Id="rId8" Type="http://schemas.openxmlformats.org/officeDocument/2006/relationships/tags" Target="../tags/tag310.xml"/><Relationship Id="rId7" Type="http://schemas.openxmlformats.org/officeDocument/2006/relationships/tags" Target="../tags/tag309.xml"/><Relationship Id="rId6" Type="http://schemas.openxmlformats.org/officeDocument/2006/relationships/tags" Target="../tags/tag308.xml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1" Type="http://schemas.openxmlformats.org/officeDocument/2006/relationships/tags" Target="../tags/tag323.xml"/><Relationship Id="rId20" Type="http://schemas.openxmlformats.org/officeDocument/2006/relationships/tags" Target="../tags/tag322.xml"/><Relationship Id="rId2" Type="http://schemas.openxmlformats.org/officeDocument/2006/relationships/tags" Target="../tags/tag304.xml"/><Relationship Id="rId19" Type="http://schemas.openxmlformats.org/officeDocument/2006/relationships/tags" Target="../tags/tag321.xml"/><Relationship Id="rId18" Type="http://schemas.openxmlformats.org/officeDocument/2006/relationships/tags" Target="../tags/tag320.xml"/><Relationship Id="rId17" Type="http://schemas.openxmlformats.org/officeDocument/2006/relationships/tags" Target="../tags/tag319.xml"/><Relationship Id="rId16" Type="http://schemas.openxmlformats.org/officeDocument/2006/relationships/tags" Target="../tags/tag318.xml"/><Relationship Id="rId15" Type="http://schemas.openxmlformats.org/officeDocument/2006/relationships/tags" Target="../tags/tag317.xml"/><Relationship Id="rId14" Type="http://schemas.openxmlformats.org/officeDocument/2006/relationships/tags" Target="../tags/tag316.xml"/><Relationship Id="rId13" Type="http://schemas.openxmlformats.org/officeDocument/2006/relationships/tags" Target="../tags/tag315.xml"/><Relationship Id="rId12" Type="http://schemas.openxmlformats.org/officeDocument/2006/relationships/tags" Target="../tags/tag314.xml"/><Relationship Id="rId11" Type="http://schemas.openxmlformats.org/officeDocument/2006/relationships/tags" Target="../tags/tag313.xml"/><Relationship Id="rId10" Type="http://schemas.openxmlformats.org/officeDocument/2006/relationships/tags" Target="../tags/tag312.xml"/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9" Type="http://schemas.openxmlformats.org/officeDocument/2006/relationships/tags" Target="../tags/tag4306.xml"/><Relationship Id="rId8" Type="http://schemas.openxmlformats.org/officeDocument/2006/relationships/tags" Target="../tags/tag4305.xml"/><Relationship Id="rId7" Type="http://schemas.openxmlformats.org/officeDocument/2006/relationships/tags" Target="../tags/tag4304.xml"/><Relationship Id="rId6" Type="http://schemas.openxmlformats.org/officeDocument/2006/relationships/tags" Target="../tags/tag4303.xml"/><Relationship Id="rId5" Type="http://schemas.openxmlformats.org/officeDocument/2006/relationships/tags" Target="../tags/tag4302.xml"/><Relationship Id="rId4" Type="http://schemas.openxmlformats.org/officeDocument/2006/relationships/tags" Target="../tags/tag4301.xml"/><Relationship Id="rId3" Type="http://schemas.openxmlformats.org/officeDocument/2006/relationships/tags" Target="../tags/tag4300.xml"/><Relationship Id="rId2" Type="http://schemas.openxmlformats.org/officeDocument/2006/relationships/tags" Target="../tags/tag4299.xml"/><Relationship Id="rId12" Type="http://schemas.openxmlformats.org/officeDocument/2006/relationships/image" Target="../media/image2.png"/><Relationship Id="rId11" Type="http://schemas.openxmlformats.org/officeDocument/2006/relationships/tags" Target="../tags/tag4307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411.xml.rels><?xml version="1.0" encoding="UTF-8" standalone="yes"?>
<Relationships xmlns="http://schemas.openxmlformats.org/package/2006/relationships"><Relationship Id="rId9" Type="http://schemas.openxmlformats.org/officeDocument/2006/relationships/tags" Target="../tags/tag4315.xml"/><Relationship Id="rId8" Type="http://schemas.openxmlformats.org/officeDocument/2006/relationships/tags" Target="../tags/tag4314.xml"/><Relationship Id="rId7" Type="http://schemas.openxmlformats.org/officeDocument/2006/relationships/tags" Target="../tags/tag4313.xml"/><Relationship Id="rId6" Type="http://schemas.openxmlformats.org/officeDocument/2006/relationships/tags" Target="../tags/tag4312.xml"/><Relationship Id="rId5" Type="http://schemas.openxmlformats.org/officeDocument/2006/relationships/tags" Target="../tags/tag4311.xml"/><Relationship Id="rId4" Type="http://schemas.openxmlformats.org/officeDocument/2006/relationships/tags" Target="../tags/tag4310.xml"/><Relationship Id="rId3" Type="http://schemas.openxmlformats.org/officeDocument/2006/relationships/tags" Target="../tags/tag4309.xml"/><Relationship Id="rId2" Type="http://schemas.openxmlformats.org/officeDocument/2006/relationships/tags" Target="../tags/tag4308.xml"/><Relationship Id="rId15" Type="http://schemas.openxmlformats.org/officeDocument/2006/relationships/image" Target="../media/image2.png"/><Relationship Id="rId14" Type="http://schemas.openxmlformats.org/officeDocument/2006/relationships/tags" Target="../tags/tag4319.xml"/><Relationship Id="rId13" Type="http://schemas.openxmlformats.org/officeDocument/2006/relationships/image" Target="../media/image1.png"/><Relationship Id="rId12" Type="http://schemas.openxmlformats.org/officeDocument/2006/relationships/tags" Target="../tags/tag4318.xml"/><Relationship Id="rId11" Type="http://schemas.openxmlformats.org/officeDocument/2006/relationships/tags" Target="../tags/tag4317.xml"/><Relationship Id="rId10" Type="http://schemas.openxmlformats.org/officeDocument/2006/relationships/tags" Target="../tags/tag4316.xml"/><Relationship Id="rId1" Type="http://schemas.openxmlformats.org/officeDocument/2006/relationships/slideMaster" Target="../slideMasters/slideMaster25.xml"/></Relationships>
</file>

<file path=ppt/slideLayouts/_rels/slideLayout412.xml.rels><?xml version="1.0" encoding="UTF-8" standalone="yes"?>
<Relationships xmlns="http://schemas.openxmlformats.org/package/2006/relationships"><Relationship Id="rId9" Type="http://schemas.openxmlformats.org/officeDocument/2006/relationships/tags" Target="../tags/tag4327.xml"/><Relationship Id="rId8" Type="http://schemas.openxmlformats.org/officeDocument/2006/relationships/tags" Target="../tags/tag4326.xml"/><Relationship Id="rId7" Type="http://schemas.openxmlformats.org/officeDocument/2006/relationships/tags" Target="../tags/tag4325.xml"/><Relationship Id="rId6" Type="http://schemas.openxmlformats.org/officeDocument/2006/relationships/tags" Target="../tags/tag4324.xml"/><Relationship Id="rId5" Type="http://schemas.openxmlformats.org/officeDocument/2006/relationships/tags" Target="../tags/tag4323.xml"/><Relationship Id="rId4" Type="http://schemas.openxmlformats.org/officeDocument/2006/relationships/tags" Target="../tags/tag4322.xml"/><Relationship Id="rId3" Type="http://schemas.openxmlformats.org/officeDocument/2006/relationships/tags" Target="../tags/tag4321.xml"/><Relationship Id="rId2" Type="http://schemas.openxmlformats.org/officeDocument/2006/relationships/tags" Target="../tags/tag4320.xml"/><Relationship Id="rId18" Type="http://schemas.openxmlformats.org/officeDocument/2006/relationships/image" Target="../media/image2.png"/><Relationship Id="rId17" Type="http://schemas.openxmlformats.org/officeDocument/2006/relationships/tags" Target="../tags/tag4334.xml"/><Relationship Id="rId16" Type="http://schemas.openxmlformats.org/officeDocument/2006/relationships/image" Target="../media/image3.png"/><Relationship Id="rId15" Type="http://schemas.openxmlformats.org/officeDocument/2006/relationships/tags" Target="../tags/tag4333.xml"/><Relationship Id="rId14" Type="http://schemas.openxmlformats.org/officeDocument/2006/relationships/tags" Target="../tags/tag4332.xml"/><Relationship Id="rId13" Type="http://schemas.openxmlformats.org/officeDocument/2006/relationships/tags" Target="../tags/tag4331.xml"/><Relationship Id="rId12" Type="http://schemas.openxmlformats.org/officeDocument/2006/relationships/tags" Target="../tags/tag4330.xml"/><Relationship Id="rId11" Type="http://schemas.openxmlformats.org/officeDocument/2006/relationships/tags" Target="../tags/tag4329.xml"/><Relationship Id="rId10" Type="http://schemas.openxmlformats.org/officeDocument/2006/relationships/tags" Target="../tags/tag4328.xml"/><Relationship Id="rId1" Type="http://schemas.openxmlformats.org/officeDocument/2006/relationships/slideMaster" Target="../slideMasters/slideMaster25.xml"/></Relationships>
</file>

<file path=ppt/slideLayouts/_rels/slideLayout413.xml.rels><?xml version="1.0" encoding="UTF-8" standalone="yes"?>
<Relationships xmlns="http://schemas.openxmlformats.org/package/2006/relationships"><Relationship Id="rId6" Type="http://schemas.openxmlformats.org/officeDocument/2006/relationships/tags" Target="../tags/tag4339.xml"/><Relationship Id="rId5" Type="http://schemas.openxmlformats.org/officeDocument/2006/relationships/tags" Target="../tags/tag4338.xml"/><Relationship Id="rId4" Type="http://schemas.openxmlformats.org/officeDocument/2006/relationships/tags" Target="../tags/tag4337.xml"/><Relationship Id="rId3" Type="http://schemas.openxmlformats.org/officeDocument/2006/relationships/tags" Target="../tags/tag4336.xml"/><Relationship Id="rId2" Type="http://schemas.openxmlformats.org/officeDocument/2006/relationships/tags" Target="../tags/tag4335.xml"/><Relationship Id="rId1" Type="http://schemas.openxmlformats.org/officeDocument/2006/relationships/slideMaster" Target="../slideMasters/slideMaster25.xml"/></Relationships>
</file>

<file path=ppt/slideLayouts/_rels/slideLayout414.xml.rels><?xml version="1.0" encoding="UTF-8" standalone="yes"?>
<Relationships xmlns="http://schemas.openxmlformats.org/package/2006/relationships"><Relationship Id="rId9" Type="http://schemas.openxmlformats.org/officeDocument/2006/relationships/tags" Target="../tags/tag4347.xml"/><Relationship Id="rId8" Type="http://schemas.openxmlformats.org/officeDocument/2006/relationships/tags" Target="../tags/tag4346.xml"/><Relationship Id="rId7" Type="http://schemas.openxmlformats.org/officeDocument/2006/relationships/tags" Target="../tags/tag4345.xml"/><Relationship Id="rId6" Type="http://schemas.openxmlformats.org/officeDocument/2006/relationships/tags" Target="../tags/tag4344.xml"/><Relationship Id="rId5" Type="http://schemas.openxmlformats.org/officeDocument/2006/relationships/tags" Target="../tags/tag4343.xml"/><Relationship Id="rId4" Type="http://schemas.openxmlformats.org/officeDocument/2006/relationships/tags" Target="../tags/tag4342.xml"/><Relationship Id="rId3" Type="http://schemas.openxmlformats.org/officeDocument/2006/relationships/tags" Target="../tags/tag4341.xml"/><Relationship Id="rId2" Type="http://schemas.openxmlformats.org/officeDocument/2006/relationships/tags" Target="../tags/tag4340.xml"/><Relationship Id="rId15" Type="http://schemas.openxmlformats.org/officeDocument/2006/relationships/image" Target="../media/image2.png"/><Relationship Id="rId14" Type="http://schemas.openxmlformats.org/officeDocument/2006/relationships/tags" Target="../tags/tag4351.xml"/><Relationship Id="rId13" Type="http://schemas.openxmlformats.org/officeDocument/2006/relationships/image" Target="../media/image1.png"/><Relationship Id="rId12" Type="http://schemas.openxmlformats.org/officeDocument/2006/relationships/tags" Target="../tags/tag4350.xml"/><Relationship Id="rId11" Type="http://schemas.openxmlformats.org/officeDocument/2006/relationships/tags" Target="../tags/tag4349.xml"/><Relationship Id="rId10" Type="http://schemas.openxmlformats.org/officeDocument/2006/relationships/tags" Target="../tags/tag4348.xml"/><Relationship Id="rId1" Type="http://schemas.openxmlformats.org/officeDocument/2006/relationships/slideMaster" Target="../slideMasters/slideMaster25.xml"/></Relationships>
</file>

<file path=ppt/slideLayouts/_rels/slideLayout415.xml.rels><?xml version="1.0" encoding="UTF-8" standalone="yes"?>
<Relationships xmlns="http://schemas.openxmlformats.org/package/2006/relationships"><Relationship Id="rId7" Type="http://schemas.openxmlformats.org/officeDocument/2006/relationships/tags" Target="../tags/tag4357.xml"/><Relationship Id="rId6" Type="http://schemas.openxmlformats.org/officeDocument/2006/relationships/tags" Target="../tags/tag4356.xml"/><Relationship Id="rId5" Type="http://schemas.openxmlformats.org/officeDocument/2006/relationships/tags" Target="../tags/tag4355.xml"/><Relationship Id="rId4" Type="http://schemas.openxmlformats.org/officeDocument/2006/relationships/tags" Target="../tags/tag4354.xml"/><Relationship Id="rId3" Type="http://schemas.openxmlformats.org/officeDocument/2006/relationships/tags" Target="../tags/tag4353.xml"/><Relationship Id="rId2" Type="http://schemas.openxmlformats.org/officeDocument/2006/relationships/tags" Target="../tags/tag4352.xml"/><Relationship Id="rId1" Type="http://schemas.openxmlformats.org/officeDocument/2006/relationships/slideMaster" Target="../slideMasters/slideMaster25.xml"/></Relationships>
</file>

<file path=ppt/slideLayouts/_rels/slideLayout416.xml.rels><?xml version="1.0" encoding="UTF-8" standalone="yes"?>
<Relationships xmlns="http://schemas.openxmlformats.org/package/2006/relationships"><Relationship Id="rId9" Type="http://schemas.openxmlformats.org/officeDocument/2006/relationships/tags" Target="../tags/tag4365.xml"/><Relationship Id="rId8" Type="http://schemas.openxmlformats.org/officeDocument/2006/relationships/tags" Target="../tags/tag4364.xml"/><Relationship Id="rId7" Type="http://schemas.openxmlformats.org/officeDocument/2006/relationships/tags" Target="../tags/tag4363.xml"/><Relationship Id="rId6" Type="http://schemas.openxmlformats.org/officeDocument/2006/relationships/tags" Target="../tags/tag4362.xml"/><Relationship Id="rId5" Type="http://schemas.openxmlformats.org/officeDocument/2006/relationships/tags" Target="../tags/tag4361.xml"/><Relationship Id="rId4" Type="http://schemas.openxmlformats.org/officeDocument/2006/relationships/tags" Target="../tags/tag4360.xml"/><Relationship Id="rId3" Type="http://schemas.openxmlformats.org/officeDocument/2006/relationships/tags" Target="../tags/tag4359.xml"/><Relationship Id="rId2" Type="http://schemas.openxmlformats.org/officeDocument/2006/relationships/tags" Target="../tags/tag4358.xml"/><Relationship Id="rId1" Type="http://schemas.openxmlformats.org/officeDocument/2006/relationships/slideMaster" Target="../slideMasters/slideMaster25.xml"/></Relationships>
</file>

<file path=ppt/slideLayouts/_rels/slideLayout417.xml.rels><?xml version="1.0" encoding="UTF-8" standalone="yes"?>
<Relationships xmlns="http://schemas.openxmlformats.org/package/2006/relationships"><Relationship Id="rId5" Type="http://schemas.openxmlformats.org/officeDocument/2006/relationships/tags" Target="../tags/tag4369.xml"/><Relationship Id="rId4" Type="http://schemas.openxmlformats.org/officeDocument/2006/relationships/tags" Target="../tags/tag4368.xml"/><Relationship Id="rId3" Type="http://schemas.openxmlformats.org/officeDocument/2006/relationships/tags" Target="../tags/tag4367.xml"/><Relationship Id="rId2" Type="http://schemas.openxmlformats.org/officeDocument/2006/relationships/tags" Target="../tags/tag4366.xml"/><Relationship Id="rId1" Type="http://schemas.openxmlformats.org/officeDocument/2006/relationships/slideMaster" Target="../slideMasters/slideMaster25.xml"/></Relationships>
</file>

<file path=ppt/slideLayouts/_rels/slideLayout418.xml.rels><?xml version="1.0" encoding="UTF-8" standalone="yes"?>
<Relationships xmlns="http://schemas.openxmlformats.org/package/2006/relationships"><Relationship Id="rId4" Type="http://schemas.openxmlformats.org/officeDocument/2006/relationships/tags" Target="../tags/tag4372.xml"/><Relationship Id="rId3" Type="http://schemas.openxmlformats.org/officeDocument/2006/relationships/tags" Target="../tags/tag4371.xml"/><Relationship Id="rId2" Type="http://schemas.openxmlformats.org/officeDocument/2006/relationships/tags" Target="../tags/tag4370.xml"/><Relationship Id="rId1" Type="http://schemas.openxmlformats.org/officeDocument/2006/relationships/slideMaster" Target="../slideMasters/slideMaster25.xml"/></Relationships>
</file>

<file path=ppt/slideLayouts/_rels/slideLayout419.xml.rels><?xml version="1.0" encoding="UTF-8" standalone="yes"?>
<Relationships xmlns="http://schemas.openxmlformats.org/package/2006/relationships"><Relationship Id="rId7" Type="http://schemas.openxmlformats.org/officeDocument/2006/relationships/tags" Target="../tags/tag4378.xml"/><Relationship Id="rId6" Type="http://schemas.openxmlformats.org/officeDocument/2006/relationships/tags" Target="../tags/tag4377.xml"/><Relationship Id="rId5" Type="http://schemas.openxmlformats.org/officeDocument/2006/relationships/tags" Target="../tags/tag4376.xml"/><Relationship Id="rId4" Type="http://schemas.openxmlformats.org/officeDocument/2006/relationships/tags" Target="../tags/tag4375.xml"/><Relationship Id="rId3" Type="http://schemas.openxmlformats.org/officeDocument/2006/relationships/tags" Target="../tags/tag4374.xml"/><Relationship Id="rId2" Type="http://schemas.openxmlformats.org/officeDocument/2006/relationships/tags" Target="../tags/tag4373.xml"/><Relationship Id="rId1" Type="http://schemas.openxmlformats.org/officeDocument/2006/relationships/slideMaster" Target="../slideMasters/slideMaster2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6" Type="http://schemas.openxmlformats.org/officeDocument/2006/relationships/tags" Target="../tags/tag4383.xml"/><Relationship Id="rId5" Type="http://schemas.openxmlformats.org/officeDocument/2006/relationships/tags" Target="../tags/tag4382.xml"/><Relationship Id="rId4" Type="http://schemas.openxmlformats.org/officeDocument/2006/relationships/tags" Target="../tags/tag4381.xml"/><Relationship Id="rId3" Type="http://schemas.openxmlformats.org/officeDocument/2006/relationships/tags" Target="../tags/tag4380.xml"/><Relationship Id="rId2" Type="http://schemas.openxmlformats.org/officeDocument/2006/relationships/tags" Target="../tags/tag4379.xml"/><Relationship Id="rId1" Type="http://schemas.openxmlformats.org/officeDocument/2006/relationships/slideMaster" Target="../slideMasters/slideMaster25.xml"/></Relationships>
</file>

<file path=ppt/slideLayouts/_rels/slideLayout421.xml.rels><?xml version="1.0" encoding="UTF-8" standalone="yes"?>
<Relationships xmlns="http://schemas.openxmlformats.org/package/2006/relationships"><Relationship Id="rId5" Type="http://schemas.openxmlformats.org/officeDocument/2006/relationships/tags" Target="../tags/tag4387.xml"/><Relationship Id="rId4" Type="http://schemas.openxmlformats.org/officeDocument/2006/relationships/tags" Target="../tags/tag4386.xml"/><Relationship Id="rId3" Type="http://schemas.openxmlformats.org/officeDocument/2006/relationships/tags" Target="../tags/tag4385.xml"/><Relationship Id="rId2" Type="http://schemas.openxmlformats.org/officeDocument/2006/relationships/tags" Target="../tags/tag4384.xml"/><Relationship Id="rId1" Type="http://schemas.openxmlformats.org/officeDocument/2006/relationships/slideMaster" Target="../slideMasters/slideMaster25.xml"/></Relationships>
</file>

<file path=ppt/slideLayouts/_rels/slideLayout422.xml.rels><?xml version="1.0" encoding="UTF-8" standalone="yes"?>
<Relationships xmlns="http://schemas.openxmlformats.org/package/2006/relationships"><Relationship Id="rId9" Type="http://schemas.openxmlformats.org/officeDocument/2006/relationships/tags" Target="../tags/tag4395.xml"/><Relationship Id="rId8" Type="http://schemas.openxmlformats.org/officeDocument/2006/relationships/tags" Target="../tags/tag4394.xml"/><Relationship Id="rId7" Type="http://schemas.openxmlformats.org/officeDocument/2006/relationships/tags" Target="../tags/tag4393.xml"/><Relationship Id="rId6" Type="http://schemas.openxmlformats.org/officeDocument/2006/relationships/tags" Target="../tags/tag4392.xml"/><Relationship Id="rId5" Type="http://schemas.openxmlformats.org/officeDocument/2006/relationships/tags" Target="../tags/tag4391.xml"/><Relationship Id="rId4" Type="http://schemas.openxmlformats.org/officeDocument/2006/relationships/tags" Target="../tags/tag4390.xml"/><Relationship Id="rId3" Type="http://schemas.openxmlformats.org/officeDocument/2006/relationships/tags" Target="../tags/tag4389.xml"/><Relationship Id="rId2" Type="http://schemas.openxmlformats.org/officeDocument/2006/relationships/tags" Target="../tags/tag4388.xml"/><Relationship Id="rId12" Type="http://schemas.openxmlformats.org/officeDocument/2006/relationships/image" Target="../media/image2.png"/><Relationship Id="rId11" Type="http://schemas.openxmlformats.org/officeDocument/2006/relationships/tags" Target="../tags/tag4396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423.xml.rels><?xml version="1.0" encoding="UTF-8" standalone="yes"?>
<Relationships xmlns="http://schemas.openxmlformats.org/package/2006/relationships"><Relationship Id="rId9" Type="http://schemas.openxmlformats.org/officeDocument/2006/relationships/image" Target="NULL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4402.xml"/><Relationship Id="rId6" Type="http://schemas.openxmlformats.org/officeDocument/2006/relationships/tags" Target="../tags/tag4401.xml"/><Relationship Id="rId5" Type="http://schemas.openxmlformats.org/officeDocument/2006/relationships/tags" Target="../tags/tag4400.xml"/><Relationship Id="rId4" Type="http://schemas.openxmlformats.org/officeDocument/2006/relationships/tags" Target="../tags/tag4399.xml"/><Relationship Id="rId3" Type="http://schemas.openxmlformats.org/officeDocument/2006/relationships/tags" Target="../tags/tag4398.xml"/><Relationship Id="rId2" Type="http://schemas.openxmlformats.org/officeDocument/2006/relationships/tags" Target="../tags/tag4397.xml"/><Relationship Id="rId13" Type="http://schemas.openxmlformats.org/officeDocument/2006/relationships/tags" Target="../tags/tag4406.xml"/><Relationship Id="rId12" Type="http://schemas.openxmlformats.org/officeDocument/2006/relationships/tags" Target="../tags/tag4405.xml"/><Relationship Id="rId11" Type="http://schemas.openxmlformats.org/officeDocument/2006/relationships/tags" Target="../tags/tag4404.xml"/><Relationship Id="rId10" Type="http://schemas.openxmlformats.org/officeDocument/2006/relationships/tags" Target="../tags/tag4403.xml"/><Relationship Id="rId1" Type="http://schemas.openxmlformats.org/officeDocument/2006/relationships/slideMaster" Target="../slideMasters/slideMaster25.xml"/></Relationships>
</file>

<file path=ppt/slideLayouts/_rels/slideLayout424.xml.rels><?xml version="1.0" encoding="UTF-8" standalone="yes"?>
<Relationships xmlns="http://schemas.openxmlformats.org/package/2006/relationships"><Relationship Id="rId9" Type="http://schemas.openxmlformats.org/officeDocument/2006/relationships/tags" Target="../tags/tag4414.xml"/><Relationship Id="rId8" Type="http://schemas.openxmlformats.org/officeDocument/2006/relationships/tags" Target="../tags/tag4413.xml"/><Relationship Id="rId7" Type="http://schemas.openxmlformats.org/officeDocument/2006/relationships/tags" Target="../tags/tag4412.xml"/><Relationship Id="rId6" Type="http://schemas.openxmlformats.org/officeDocument/2006/relationships/tags" Target="../tags/tag4411.xml"/><Relationship Id="rId5" Type="http://schemas.openxmlformats.org/officeDocument/2006/relationships/tags" Target="../tags/tag4410.xml"/><Relationship Id="rId4" Type="http://schemas.openxmlformats.org/officeDocument/2006/relationships/tags" Target="../tags/tag4409.xml"/><Relationship Id="rId3" Type="http://schemas.openxmlformats.org/officeDocument/2006/relationships/tags" Target="../tags/tag4408.xml"/><Relationship Id="rId2" Type="http://schemas.openxmlformats.org/officeDocument/2006/relationships/tags" Target="../tags/tag4407.xml"/><Relationship Id="rId18" Type="http://schemas.openxmlformats.org/officeDocument/2006/relationships/tags" Target="../tags/tag4423.xml"/><Relationship Id="rId17" Type="http://schemas.openxmlformats.org/officeDocument/2006/relationships/tags" Target="../tags/tag4422.xml"/><Relationship Id="rId16" Type="http://schemas.openxmlformats.org/officeDocument/2006/relationships/tags" Target="../tags/tag4421.xml"/><Relationship Id="rId15" Type="http://schemas.openxmlformats.org/officeDocument/2006/relationships/tags" Target="../tags/tag4420.xml"/><Relationship Id="rId14" Type="http://schemas.openxmlformats.org/officeDocument/2006/relationships/tags" Target="../tags/tag4419.xml"/><Relationship Id="rId13" Type="http://schemas.openxmlformats.org/officeDocument/2006/relationships/tags" Target="../tags/tag4418.xml"/><Relationship Id="rId12" Type="http://schemas.openxmlformats.org/officeDocument/2006/relationships/tags" Target="../tags/tag4417.xml"/><Relationship Id="rId11" Type="http://schemas.openxmlformats.org/officeDocument/2006/relationships/tags" Target="../tags/tag4416.xml"/><Relationship Id="rId10" Type="http://schemas.openxmlformats.org/officeDocument/2006/relationships/tags" Target="../tags/tag4415.xml"/><Relationship Id="rId1" Type="http://schemas.openxmlformats.org/officeDocument/2006/relationships/slideMaster" Target="../slideMasters/slideMaster25.xml"/></Relationships>
</file>

<file path=ppt/slideLayouts/_rels/slideLayout425.xml.rels><?xml version="1.0" encoding="UTF-8" standalone="yes"?>
<Relationships xmlns="http://schemas.openxmlformats.org/package/2006/relationships"><Relationship Id="rId9" Type="http://schemas.openxmlformats.org/officeDocument/2006/relationships/tags" Target="../tags/tag4440.xml"/><Relationship Id="rId8" Type="http://schemas.openxmlformats.org/officeDocument/2006/relationships/tags" Target="../tags/tag4439.xml"/><Relationship Id="rId7" Type="http://schemas.openxmlformats.org/officeDocument/2006/relationships/tags" Target="../tags/tag4438.xml"/><Relationship Id="rId6" Type="http://schemas.openxmlformats.org/officeDocument/2006/relationships/tags" Target="../tags/tag4437.xml"/><Relationship Id="rId5" Type="http://schemas.openxmlformats.org/officeDocument/2006/relationships/tags" Target="../tags/tag4436.xml"/><Relationship Id="rId4" Type="http://schemas.openxmlformats.org/officeDocument/2006/relationships/tags" Target="../tags/tag4435.xml"/><Relationship Id="rId3" Type="http://schemas.openxmlformats.org/officeDocument/2006/relationships/tags" Target="../tags/tag4434.xml"/><Relationship Id="rId2" Type="http://schemas.openxmlformats.org/officeDocument/2006/relationships/tags" Target="../tags/tag4433.xml"/><Relationship Id="rId10" Type="http://schemas.openxmlformats.org/officeDocument/2006/relationships/tags" Target="../tags/tag4441.xml"/><Relationship Id="rId1" Type="http://schemas.openxmlformats.org/officeDocument/2006/relationships/slideMaster" Target="../slideMasters/slideMaster26.xml"/></Relationships>
</file>

<file path=ppt/slideLayouts/_rels/slideLayout426.xml.rels><?xml version="1.0" encoding="UTF-8" standalone="yes"?>
<Relationships xmlns="http://schemas.openxmlformats.org/package/2006/relationships"><Relationship Id="rId9" Type="http://schemas.openxmlformats.org/officeDocument/2006/relationships/tags" Target="../tags/tag4449.xml"/><Relationship Id="rId8" Type="http://schemas.openxmlformats.org/officeDocument/2006/relationships/tags" Target="../tags/tag4448.xml"/><Relationship Id="rId7" Type="http://schemas.openxmlformats.org/officeDocument/2006/relationships/tags" Target="../tags/tag4447.xml"/><Relationship Id="rId6" Type="http://schemas.openxmlformats.org/officeDocument/2006/relationships/tags" Target="../tags/tag4446.xml"/><Relationship Id="rId5" Type="http://schemas.openxmlformats.org/officeDocument/2006/relationships/tags" Target="../tags/tag4445.xml"/><Relationship Id="rId4" Type="http://schemas.openxmlformats.org/officeDocument/2006/relationships/tags" Target="../tags/tag4444.xml"/><Relationship Id="rId3" Type="http://schemas.openxmlformats.org/officeDocument/2006/relationships/tags" Target="../tags/tag4443.xml"/><Relationship Id="rId2" Type="http://schemas.openxmlformats.org/officeDocument/2006/relationships/tags" Target="../tags/tag4442.xml"/><Relationship Id="rId11" Type="http://schemas.openxmlformats.org/officeDocument/2006/relationships/tags" Target="../tags/tag4451.xml"/><Relationship Id="rId10" Type="http://schemas.openxmlformats.org/officeDocument/2006/relationships/tags" Target="../tags/tag4450.xml"/><Relationship Id="rId1" Type="http://schemas.openxmlformats.org/officeDocument/2006/relationships/slideMaster" Target="../slideMasters/slideMaster26.xml"/></Relationships>
</file>

<file path=ppt/slideLayouts/_rels/slideLayout427.xml.rels><?xml version="1.0" encoding="UTF-8" standalone="yes"?>
<Relationships xmlns="http://schemas.openxmlformats.org/package/2006/relationships"><Relationship Id="rId9" Type="http://schemas.openxmlformats.org/officeDocument/2006/relationships/tags" Target="../tags/tag4459.xml"/><Relationship Id="rId8" Type="http://schemas.openxmlformats.org/officeDocument/2006/relationships/tags" Target="../tags/tag4458.xml"/><Relationship Id="rId7" Type="http://schemas.openxmlformats.org/officeDocument/2006/relationships/tags" Target="../tags/tag4457.xml"/><Relationship Id="rId6" Type="http://schemas.openxmlformats.org/officeDocument/2006/relationships/tags" Target="../tags/tag4456.xml"/><Relationship Id="rId5" Type="http://schemas.openxmlformats.org/officeDocument/2006/relationships/tags" Target="../tags/tag4455.xml"/><Relationship Id="rId4" Type="http://schemas.openxmlformats.org/officeDocument/2006/relationships/tags" Target="../tags/tag4454.xml"/><Relationship Id="rId3" Type="http://schemas.openxmlformats.org/officeDocument/2006/relationships/tags" Target="../tags/tag4453.xml"/><Relationship Id="rId2" Type="http://schemas.openxmlformats.org/officeDocument/2006/relationships/tags" Target="../tags/tag4452.xml"/><Relationship Id="rId11" Type="http://schemas.openxmlformats.org/officeDocument/2006/relationships/tags" Target="../tags/tag4461.xml"/><Relationship Id="rId10" Type="http://schemas.openxmlformats.org/officeDocument/2006/relationships/tags" Target="../tags/tag4460.xml"/><Relationship Id="rId1" Type="http://schemas.openxmlformats.org/officeDocument/2006/relationships/slideMaster" Target="../slideMasters/slideMaster26.xml"/></Relationships>
</file>

<file path=ppt/slideLayouts/_rels/slideLayout428.xml.rels><?xml version="1.0" encoding="UTF-8" standalone="yes"?>
<Relationships xmlns="http://schemas.openxmlformats.org/package/2006/relationships"><Relationship Id="rId9" Type="http://schemas.openxmlformats.org/officeDocument/2006/relationships/tags" Target="../tags/tag4469.xml"/><Relationship Id="rId8" Type="http://schemas.openxmlformats.org/officeDocument/2006/relationships/tags" Target="../tags/tag4468.xml"/><Relationship Id="rId7" Type="http://schemas.openxmlformats.org/officeDocument/2006/relationships/tags" Target="../tags/tag4467.xml"/><Relationship Id="rId6" Type="http://schemas.openxmlformats.org/officeDocument/2006/relationships/tags" Target="../tags/tag4466.xml"/><Relationship Id="rId5" Type="http://schemas.openxmlformats.org/officeDocument/2006/relationships/tags" Target="../tags/tag4465.xml"/><Relationship Id="rId4" Type="http://schemas.openxmlformats.org/officeDocument/2006/relationships/tags" Target="../tags/tag4464.xml"/><Relationship Id="rId3" Type="http://schemas.openxmlformats.org/officeDocument/2006/relationships/tags" Target="../tags/tag4463.xml"/><Relationship Id="rId2" Type="http://schemas.openxmlformats.org/officeDocument/2006/relationships/tags" Target="../tags/tag4462.xml"/><Relationship Id="rId13" Type="http://schemas.openxmlformats.org/officeDocument/2006/relationships/tags" Target="../tags/tag4473.xml"/><Relationship Id="rId12" Type="http://schemas.openxmlformats.org/officeDocument/2006/relationships/tags" Target="../tags/tag4472.xml"/><Relationship Id="rId11" Type="http://schemas.openxmlformats.org/officeDocument/2006/relationships/tags" Target="../tags/tag4471.xml"/><Relationship Id="rId10" Type="http://schemas.openxmlformats.org/officeDocument/2006/relationships/tags" Target="../tags/tag4470.xml"/><Relationship Id="rId1" Type="http://schemas.openxmlformats.org/officeDocument/2006/relationships/slideMaster" Target="../slideMasters/slideMaster26.xml"/></Relationships>
</file>

<file path=ppt/slideLayouts/_rels/slideLayout429.xml.rels><?xml version="1.0" encoding="UTF-8" standalone="yes"?>
<Relationships xmlns="http://schemas.openxmlformats.org/package/2006/relationships"><Relationship Id="rId9" Type="http://schemas.openxmlformats.org/officeDocument/2006/relationships/tags" Target="../tags/tag4481.xml"/><Relationship Id="rId8" Type="http://schemas.openxmlformats.org/officeDocument/2006/relationships/tags" Target="../tags/tag4480.xml"/><Relationship Id="rId7" Type="http://schemas.openxmlformats.org/officeDocument/2006/relationships/tags" Target="../tags/tag4479.xml"/><Relationship Id="rId6" Type="http://schemas.openxmlformats.org/officeDocument/2006/relationships/tags" Target="../tags/tag4478.xml"/><Relationship Id="rId5" Type="http://schemas.openxmlformats.org/officeDocument/2006/relationships/tags" Target="../tags/tag4477.xml"/><Relationship Id="rId4" Type="http://schemas.openxmlformats.org/officeDocument/2006/relationships/tags" Target="../tags/tag4476.xml"/><Relationship Id="rId3" Type="http://schemas.openxmlformats.org/officeDocument/2006/relationships/tags" Target="../tags/tag4475.xml"/><Relationship Id="rId2" Type="http://schemas.openxmlformats.org/officeDocument/2006/relationships/tags" Target="../tags/tag4474.xml"/><Relationship Id="rId17" Type="http://schemas.openxmlformats.org/officeDocument/2006/relationships/tags" Target="../tags/tag4489.xml"/><Relationship Id="rId16" Type="http://schemas.openxmlformats.org/officeDocument/2006/relationships/tags" Target="../tags/tag4488.xml"/><Relationship Id="rId15" Type="http://schemas.openxmlformats.org/officeDocument/2006/relationships/tags" Target="../tags/tag4487.xml"/><Relationship Id="rId14" Type="http://schemas.openxmlformats.org/officeDocument/2006/relationships/tags" Target="../tags/tag4486.xml"/><Relationship Id="rId13" Type="http://schemas.openxmlformats.org/officeDocument/2006/relationships/tags" Target="../tags/tag4485.xml"/><Relationship Id="rId12" Type="http://schemas.openxmlformats.org/officeDocument/2006/relationships/tags" Target="../tags/tag4484.xml"/><Relationship Id="rId11" Type="http://schemas.openxmlformats.org/officeDocument/2006/relationships/tags" Target="../tags/tag4483.xml"/><Relationship Id="rId10" Type="http://schemas.openxmlformats.org/officeDocument/2006/relationships/tags" Target="../tags/tag4482.xml"/><Relationship Id="rId1" Type="http://schemas.openxmlformats.org/officeDocument/2006/relationships/slideMaster" Target="../slideMasters/slideMaster26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40.xml"/><Relationship Id="rId8" Type="http://schemas.openxmlformats.org/officeDocument/2006/relationships/tags" Target="../tags/tag339.xml"/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0" Type="http://schemas.openxmlformats.org/officeDocument/2006/relationships/tags" Target="../tags/tag341.xml"/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9" Type="http://schemas.openxmlformats.org/officeDocument/2006/relationships/tags" Target="../tags/tag4497.xml"/><Relationship Id="rId8" Type="http://schemas.openxmlformats.org/officeDocument/2006/relationships/tags" Target="../tags/tag4496.xml"/><Relationship Id="rId7" Type="http://schemas.openxmlformats.org/officeDocument/2006/relationships/tags" Target="../tags/tag4495.xml"/><Relationship Id="rId6" Type="http://schemas.openxmlformats.org/officeDocument/2006/relationships/tags" Target="../tags/tag4494.xml"/><Relationship Id="rId5" Type="http://schemas.openxmlformats.org/officeDocument/2006/relationships/tags" Target="../tags/tag4493.xml"/><Relationship Id="rId4" Type="http://schemas.openxmlformats.org/officeDocument/2006/relationships/tags" Target="../tags/tag4492.xml"/><Relationship Id="rId3" Type="http://schemas.openxmlformats.org/officeDocument/2006/relationships/tags" Target="../tags/tag4491.xml"/><Relationship Id="rId2" Type="http://schemas.openxmlformats.org/officeDocument/2006/relationships/tags" Target="../tags/tag4490.xml"/><Relationship Id="rId12" Type="http://schemas.openxmlformats.org/officeDocument/2006/relationships/tags" Target="../tags/tag4500.xml"/><Relationship Id="rId11" Type="http://schemas.openxmlformats.org/officeDocument/2006/relationships/tags" Target="../tags/tag4499.xml"/><Relationship Id="rId10" Type="http://schemas.openxmlformats.org/officeDocument/2006/relationships/tags" Target="../tags/tag4498.xml"/><Relationship Id="rId1" Type="http://schemas.openxmlformats.org/officeDocument/2006/relationships/slideMaster" Target="../slideMasters/slideMaster26.xml"/></Relationships>
</file>

<file path=ppt/slideLayouts/_rels/slideLayout431.xml.rels><?xml version="1.0" encoding="UTF-8" standalone="yes"?>
<Relationships xmlns="http://schemas.openxmlformats.org/package/2006/relationships"><Relationship Id="rId9" Type="http://schemas.openxmlformats.org/officeDocument/2006/relationships/tags" Target="../tags/tag4508.xml"/><Relationship Id="rId8" Type="http://schemas.openxmlformats.org/officeDocument/2006/relationships/tags" Target="../tags/tag4507.xml"/><Relationship Id="rId7" Type="http://schemas.openxmlformats.org/officeDocument/2006/relationships/tags" Target="../tags/tag4506.xml"/><Relationship Id="rId6" Type="http://schemas.openxmlformats.org/officeDocument/2006/relationships/tags" Target="../tags/tag4505.xml"/><Relationship Id="rId5" Type="http://schemas.openxmlformats.org/officeDocument/2006/relationships/tags" Target="../tags/tag4504.xml"/><Relationship Id="rId4" Type="http://schemas.openxmlformats.org/officeDocument/2006/relationships/tags" Target="../tags/tag4503.xml"/><Relationship Id="rId3" Type="http://schemas.openxmlformats.org/officeDocument/2006/relationships/tags" Target="../tags/tag4502.xml"/><Relationship Id="rId2" Type="http://schemas.openxmlformats.org/officeDocument/2006/relationships/tags" Target="../tags/tag4501.xml"/><Relationship Id="rId12" Type="http://schemas.openxmlformats.org/officeDocument/2006/relationships/tags" Target="../tags/tag4511.xml"/><Relationship Id="rId11" Type="http://schemas.openxmlformats.org/officeDocument/2006/relationships/tags" Target="../tags/tag4510.xml"/><Relationship Id="rId10" Type="http://schemas.openxmlformats.org/officeDocument/2006/relationships/tags" Target="../tags/tag4509.xml"/><Relationship Id="rId1" Type="http://schemas.openxmlformats.org/officeDocument/2006/relationships/slideMaster" Target="../slideMasters/slideMaster26.xml"/></Relationships>
</file>

<file path=ppt/slideLayouts/_rels/slideLayout432.xml.rels><?xml version="1.0" encoding="UTF-8" standalone="yes"?>
<Relationships xmlns="http://schemas.openxmlformats.org/package/2006/relationships"><Relationship Id="rId9" Type="http://schemas.openxmlformats.org/officeDocument/2006/relationships/tags" Target="../tags/tag4519.xml"/><Relationship Id="rId8" Type="http://schemas.openxmlformats.org/officeDocument/2006/relationships/tags" Target="../tags/tag4518.xml"/><Relationship Id="rId7" Type="http://schemas.openxmlformats.org/officeDocument/2006/relationships/tags" Target="../tags/tag4517.xml"/><Relationship Id="rId6" Type="http://schemas.openxmlformats.org/officeDocument/2006/relationships/tags" Target="../tags/tag4516.xml"/><Relationship Id="rId5" Type="http://schemas.openxmlformats.org/officeDocument/2006/relationships/tags" Target="../tags/tag4515.xml"/><Relationship Id="rId4" Type="http://schemas.openxmlformats.org/officeDocument/2006/relationships/tags" Target="../tags/tag4514.xml"/><Relationship Id="rId3" Type="http://schemas.openxmlformats.org/officeDocument/2006/relationships/tags" Target="../tags/tag4513.xml"/><Relationship Id="rId2" Type="http://schemas.openxmlformats.org/officeDocument/2006/relationships/tags" Target="../tags/tag4512.xml"/><Relationship Id="rId13" Type="http://schemas.openxmlformats.org/officeDocument/2006/relationships/tags" Target="../tags/tag4523.xml"/><Relationship Id="rId12" Type="http://schemas.openxmlformats.org/officeDocument/2006/relationships/tags" Target="../tags/tag4522.xml"/><Relationship Id="rId11" Type="http://schemas.openxmlformats.org/officeDocument/2006/relationships/tags" Target="../tags/tag4521.xml"/><Relationship Id="rId10" Type="http://schemas.openxmlformats.org/officeDocument/2006/relationships/tags" Target="../tags/tag4520.xml"/><Relationship Id="rId1" Type="http://schemas.openxmlformats.org/officeDocument/2006/relationships/slideMaster" Target="../slideMasters/slideMaster26.xml"/></Relationships>
</file>

<file path=ppt/slideLayouts/_rels/slideLayout433.xml.rels><?xml version="1.0" encoding="UTF-8" standalone="yes"?>
<Relationships xmlns="http://schemas.openxmlformats.org/package/2006/relationships"><Relationship Id="rId9" Type="http://schemas.openxmlformats.org/officeDocument/2006/relationships/tags" Target="../tags/tag4531.xml"/><Relationship Id="rId8" Type="http://schemas.openxmlformats.org/officeDocument/2006/relationships/tags" Target="../tags/tag4530.xml"/><Relationship Id="rId7" Type="http://schemas.openxmlformats.org/officeDocument/2006/relationships/tags" Target="../tags/tag4529.xml"/><Relationship Id="rId6" Type="http://schemas.openxmlformats.org/officeDocument/2006/relationships/tags" Target="../tags/tag4528.xml"/><Relationship Id="rId5" Type="http://schemas.openxmlformats.org/officeDocument/2006/relationships/tags" Target="../tags/tag4527.xml"/><Relationship Id="rId4" Type="http://schemas.openxmlformats.org/officeDocument/2006/relationships/tags" Target="../tags/tag4526.xml"/><Relationship Id="rId3" Type="http://schemas.openxmlformats.org/officeDocument/2006/relationships/tags" Target="../tags/tag4525.xml"/><Relationship Id="rId2" Type="http://schemas.openxmlformats.org/officeDocument/2006/relationships/tags" Target="../tags/tag4524.xml"/><Relationship Id="rId10" Type="http://schemas.openxmlformats.org/officeDocument/2006/relationships/tags" Target="../tags/tag4532.xml"/><Relationship Id="rId1" Type="http://schemas.openxmlformats.org/officeDocument/2006/relationships/slideMaster" Target="../slideMasters/slideMaster26.xml"/></Relationships>
</file>

<file path=ppt/slideLayouts/_rels/slideLayout434.xml.rels><?xml version="1.0" encoding="UTF-8" standalone="yes"?>
<Relationships xmlns="http://schemas.openxmlformats.org/package/2006/relationships"><Relationship Id="rId9" Type="http://schemas.openxmlformats.org/officeDocument/2006/relationships/tags" Target="../tags/tag4540.xml"/><Relationship Id="rId8" Type="http://schemas.openxmlformats.org/officeDocument/2006/relationships/tags" Target="../tags/tag4539.xml"/><Relationship Id="rId7" Type="http://schemas.openxmlformats.org/officeDocument/2006/relationships/tags" Target="../tags/tag4538.xml"/><Relationship Id="rId6" Type="http://schemas.openxmlformats.org/officeDocument/2006/relationships/tags" Target="../tags/tag4537.xml"/><Relationship Id="rId5" Type="http://schemas.openxmlformats.org/officeDocument/2006/relationships/tags" Target="../tags/tag4536.xml"/><Relationship Id="rId4" Type="http://schemas.openxmlformats.org/officeDocument/2006/relationships/tags" Target="../tags/tag4535.xml"/><Relationship Id="rId3" Type="http://schemas.openxmlformats.org/officeDocument/2006/relationships/tags" Target="../tags/tag4534.xml"/><Relationship Id="rId2" Type="http://schemas.openxmlformats.org/officeDocument/2006/relationships/tags" Target="../tags/tag4533.xml"/><Relationship Id="rId13" Type="http://schemas.openxmlformats.org/officeDocument/2006/relationships/tags" Target="../tags/tag4544.xml"/><Relationship Id="rId12" Type="http://schemas.openxmlformats.org/officeDocument/2006/relationships/tags" Target="../tags/tag4543.xml"/><Relationship Id="rId11" Type="http://schemas.openxmlformats.org/officeDocument/2006/relationships/tags" Target="../tags/tag4542.xml"/><Relationship Id="rId10" Type="http://schemas.openxmlformats.org/officeDocument/2006/relationships/tags" Target="../tags/tag4541.xml"/><Relationship Id="rId1" Type="http://schemas.openxmlformats.org/officeDocument/2006/relationships/slideMaster" Target="../slideMasters/slideMaster26.xml"/></Relationships>
</file>

<file path=ppt/slideLayouts/_rels/slideLayout435.xml.rels><?xml version="1.0" encoding="UTF-8" standalone="yes"?>
<Relationships xmlns="http://schemas.openxmlformats.org/package/2006/relationships"><Relationship Id="rId9" Type="http://schemas.openxmlformats.org/officeDocument/2006/relationships/tags" Target="../tags/tag4552.xml"/><Relationship Id="rId8" Type="http://schemas.openxmlformats.org/officeDocument/2006/relationships/tags" Target="../tags/tag4551.xml"/><Relationship Id="rId7" Type="http://schemas.openxmlformats.org/officeDocument/2006/relationships/tags" Target="../tags/tag4550.xml"/><Relationship Id="rId6" Type="http://schemas.openxmlformats.org/officeDocument/2006/relationships/tags" Target="../tags/tag4549.xml"/><Relationship Id="rId5" Type="http://schemas.openxmlformats.org/officeDocument/2006/relationships/tags" Target="../tags/tag4548.xml"/><Relationship Id="rId4" Type="http://schemas.openxmlformats.org/officeDocument/2006/relationships/tags" Target="../tags/tag4547.xml"/><Relationship Id="rId3" Type="http://schemas.openxmlformats.org/officeDocument/2006/relationships/tags" Target="../tags/tag4546.xml"/><Relationship Id="rId2" Type="http://schemas.openxmlformats.org/officeDocument/2006/relationships/tags" Target="../tags/tag4545.xml"/><Relationship Id="rId12" Type="http://schemas.openxmlformats.org/officeDocument/2006/relationships/tags" Target="../tags/tag4555.xml"/><Relationship Id="rId11" Type="http://schemas.openxmlformats.org/officeDocument/2006/relationships/tags" Target="../tags/tag4554.xml"/><Relationship Id="rId10" Type="http://schemas.openxmlformats.org/officeDocument/2006/relationships/tags" Target="../tags/tag4553.xml"/><Relationship Id="rId1" Type="http://schemas.openxmlformats.org/officeDocument/2006/relationships/slideMaster" Target="../slideMasters/slideMaster26.xml"/></Relationships>
</file>

<file path=ppt/slideLayouts/_rels/slideLayout436.xml.rels><?xml version="1.0" encoding="UTF-8" standalone="yes"?>
<Relationships xmlns="http://schemas.openxmlformats.org/package/2006/relationships"><Relationship Id="rId9" Type="http://schemas.openxmlformats.org/officeDocument/2006/relationships/tags" Target="../tags/tag4563.xml"/><Relationship Id="rId8" Type="http://schemas.openxmlformats.org/officeDocument/2006/relationships/tags" Target="../tags/tag4562.xml"/><Relationship Id="rId7" Type="http://schemas.openxmlformats.org/officeDocument/2006/relationships/tags" Target="../tags/tag4561.xml"/><Relationship Id="rId6" Type="http://schemas.openxmlformats.org/officeDocument/2006/relationships/tags" Target="../tags/tag4560.xml"/><Relationship Id="rId5" Type="http://schemas.openxmlformats.org/officeDocument/2006/relationships/tags" Target="../tags/tag4559.xml"/><Relationship Id="rId4" Type="http://schemas.openxmlformats.org/officeDocument/2006/relationships/tags" Target="../tags/tag4558.xml"/><Relationship Id="rId3" Type="http://schemas.openxmlformats.org/officeDocument/2006/relationships/tags" Target="../tags/tag4557.xml"/><Relationship Id="rId2" Type="http://schemas.openxmlformats.org/officeDocument/2006/relationships/tags" Target="../tags/tag4556.xml"/><Relationship Id="rId13" Type="http://schemas.openxmlformats.org/officeDocument/2006/relationships/tags" Target="../tags/tag4567.xml"/><Relationship Id="rId12" Type="http://schemas.openxmlformats.org/officeDocument/2006/relationships/tags" Target="../tags/tag4566.xml"/><Relationship Id="rId11" Type="http://schemas.openxmlformats.org/officeDocument/2006/relationships/tags" Target="../tags/tag4565.xml"/><Relationship Id="rId10" Type="http://schemas.openxmlformats.org/officeDocument/2006/relationships/tags" Target="../tags/tag4564.xml"/><Relationship Id="rId1" Type="http://schemas.openxmlformats.org/officeDocument/2006/relationships/slideMaster" Target="../slideMasters/slideMaster26.xml"/></Relationships>
</file>

<file path=ppt/slideLayouts/_rels/slideLayout437.xml.rels><?xml version="1.0" encoding="UTF-8" standalone="yes"?>
<Relationships xmlns="http://schemas.openxmlformats.org/package/2006/relationships"><Relationship Id="rId9" Type="http://schemas.openxmlformats.org/officeDocument/2006/relationships/tags" Target="../tags/tag4575.xml"/><Relationship Id="rId8" Type="http://schemas.openxmlformats.org/officeDocument/2006/relationships/tags" Target="../tags/tag4574.xml"/><Relationship Id="rId7" Type="http://schemas.openxmlformats.org/officeDocument/2006/relationships/tags" Target="../tags/tag4573.xml"/><Relationship Id="rId6" Type="http://schemas.openxmlformats.org/officeDocument/2006/relationships/tags" Target="../tags/tag4572.xml"/><Relationship Id="rId5" Type="http://schemas.openxmlformats.org/officeDocument/2006/relationships/tags" Target="../tags/tag4571.xml"/><Relationship Id="rId4" Type="http://schemas.openxmlformats.org/officeDocument/2006/relationships/tags" Target="../tags/tag4570.xml"/><Relationship Id="rId3" Type="http://schemas.openxmlformats.org/officeDocument/2006/relationships/tags" Target="../tags/tag4569.xml"/><Relationship Id="rId2" Type="http://schemas.openxmlformats.org/officeDocument/2006/relationships/tags" Target="../tags/tag4568.xml"/><Relationship Id="rId13" Type="http://schemas.openxmlformats.org/officeDocument/2006/relationships/tags" Target="../tags/tag4579.xml"/><Relationship Id="rId12" Type="http://schemas.openxmlformats.org/officeDocument/2006/relationships/tags" Target="../tags/tag4578.xml"/><Relationship Id="rId11" Type="http://schemas.openxmlformats.org/officeDocument/2006/relationships/tags" Target="../tags/tag4577.xml"/><Relationship Id="rId10" Type="http://schemas.openxmlformats.org/officeDocument/2006/relationships/tags" Target="../tags/tag4576.xml"/><Relationship Id="rId1" Type="http://schemas.openxmlformats.org/officeDocument/2006/relationships/slideMaster" Target="../slideMasters/slideMaster26.xml"/></Relationships>
</file>

<file path=ppt/slideLayouts/_rels/slideLayout438.xml.rels><?xml version="1.0" encoding="UTF-8" standalone="yes"?>
<Relationships xmlns="http://schemas.openxmlformats.org/package/2006/relationships"><Relationship Id="rId9" Type="http://schemas.openxmlformats.org/officeDocument/2006/relationships/tags" Target="../tags/tag4587.xml"/><Relationship Id="rId8" Type="http://schemas.openxmlformats.org/officeDocument/2006/relationships/tags" Target="../tags/tag4586.xml"/><Relationship Id="rId7" Type="http://schemas.openxmlformats.org/officeDocument/2006/relationships/tags" Target="../tags/tag4585.xml"/><Relationship Id="rId6" Type="http://schemas.openxmlformats.org/officeDocument/2006/relationships/tags" Target="../tags/tag4584.xml"/><Relationship Id="rId5" Type="http://schemas.openxmlformats.org/officeDocument/2006/relationships/tags" Target="../tags/tag4583.xml"/><Relationship Id="rId4" Type="http://schemas.openxmlformats.org/officeDocument/2006/relationships/tags" Target="../tags/tag4582.xml"/><Relationship Id="rId3" Type="http://schemas.openxmlformats.org/officeDocument/2006/relationships/tags" Target="../tags/tag4581.xml"/><Relationship Id="rId2" Type="http://schemas.openxmlformats.org/officeDocument/2006/relationships/tags" Target="../tags/tag4580.xml"/><Relationship Id="rId12" Type="http://schemas.openxmlformats.org/officeDocument/2006/relationships/tags" Target="../tags/tag4590.xml"/><Relationship Id="rId11" Type="http://schemas.openxmlformats.org/officeDocument/2006/relationships/tags" Target="../tags/tag4589.xml"/><Relationship Id="rId10" Type="http://schemas.openxmlformats.org/officeDocument/2006/relationships/tags" Target="../tags/tag4588.xml"/><Relationship Id="rId1" Type="http://schemas.openxmlformats.org/officeDocument/2006/relationships/slideMaster" Target="../slideMasters/slideMaster26.xml"/></Relationships>
</file>

<file path=ppt/slideLayouts/_rels/slideLayout439.xml.rels><?xml version="1.0" encoding="UTF-8" standalone="yes"?>
<Relationships xmlns="http://schemas.openxmlformats.org/package/2006/relationships"><Relationship Id="rId9" Type="http://schemas.openxmlformats.org/officeDocument/2006/relationships/tags" Target="../tags/tag4598.xml"/><Relationship Id="rId8" Type="http://schemas.openxmlformats.org/officeDocument/2006/relationships/tags" Target="../tags/tag4597.xml"/><Relationship Id="rId7" Type="http://schemas.openxmlformats.org/officeDocument/2006/relationships/tags" Target="../tags/tag4596.xml"/><Relationship Id="rId6" Type="http://schemas.openxmlformats.org/officeDocument/2006/relationships/tags" Target="../tags/tag4595.xml"/><Relationship Id="rId5" Type="http://schemas.openxmlformats.org/officeDocument/2006/relationships/tags" Target="../tags/tag4594.xml"/><Relationship Id="rId4" Type="http://schemas.openxmlformats.org/officeDocument/2006/relationships/tags" Target="../tags/tag4593.xml"/><Relationship Id="rId3" Type="http://schemas.openxmlformats.org/officeDocument/2006/relationships/tags" Target="../tags/tag4592.xml"/><Relationship Id="rId2" Type="http://schemas.openxmlformats.org/officeDocument/2006/relationships/tags" Target="../tags/tag4591.xml"/><Relationship Id="rId12" Type="http://schemas.openxmlformats.org/officeDocument/2006/relationships/tags" Target="../tags/tag4601.xml"/><Relationship Id="rId11" Type="http://schemas.openxmlformats.org/officeDocument/2006/relationships/tags" Target="../tags/tag4600.xml"/><Relationship Id="rId10" Type="http://schemas.openxmlformats.org/officeDocument/2006/relationships/tags" Target="../tags/tag4599.xml"/><Relationship Id="rId1" Type="http://schemas.openxmlformats.org/officeDocument/2006/relationships/slideMaster" Target="../slideMasters/slideMaster26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49.xml"/><Relationship Id="rId8" Type="http://schemas.openxmlformats.org/officeDocument/2006/relationships/tags" Target="../tags/tag348.xml"/><Relationship Id="rId7" Type="http://schemas.openxmlformats.org/officeDocument/2006/relationships/tags" Target="../tags/tag347.xml"/><Relationship Id="rId6" Type="http://schemas.openxmlformats.org/officeDocument/2006/relationships/tags" Target="../tags/tag346.xml"/><Relationship Id="rId5" Type="http://schemas.openxmlformats.org/officeDocument/2006/relationships/tags" Target="../tags/tag345.xml"/><Relationship Id="rId4" Type="http://schemas.openxmlformats.org/officeDocument/2006/relationships/tags" Target="../tags/tag344.xml"/><Relationship Id="rId3" Type="http://schemas.openxmlformats.org/officeDocument/2006/relationships/tags" Target="../tags/tag343.xml"/><Relationship Id="rId2" Type="http://schemas.openxmlformats.org/officeDocument/2006/relationships/tags" Target="../tags/tag342.xml"/><Relationship Id="rId11" Type="http://schemas.openxmlformats.org/officeDocument/2006/relationships/tags" Target="../tags/tag351.xml"/><Relationship Id="rId10" Type="http://schemas.openxmlformats.org/officeDocument/2006/relationships/tags" Target="../tags/tag350.xml"/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9" Type="http://schemas.openxmlformats.org/officeDocument/2006/relationships/tags" Target="../tags/tag4609.xml"/><Relationship Id="rId8" Type="http://schemas.openxmlformats.org/officeDocument/2006/relationships/tags" Target="../tags/tag4608.xml"/><Relationship Id="rId7" Type="http://schemas.openxmlformats.org/officeDocument/2006/relationships/tags" Target="../tags/tag4607.xml"/><Relationship Id="rId6" Type="http://schemas.openxmlformats.org/officeDocument/2006/relationships/tags" Target="../tags/tag4606.xml"/><Relationship Id="rId5" Type="http://schemas.openxmlformats.org/officeDocument/2006/relationships/tags" Target="../tags/tag4605.xml"/><Relationship Id="rId4" Type="http://schemas.openxmlformats.org/officeDocument/2006/relationships/tags" Target="../tags/tag4604.xml"/><Relationship Id="rId3" Type="http://schemas.openxmlformats.org/officeDocument/2006/relationships/tags" Target="../tags/tag4603.xml"/><Relationship Id="rId21" Type="http://schemas.openxmlformats.org/officeDocument/2006/relationships/tags" Target="../tags/tag4621.xml"/><Relationship Id="rId20" Type="http://schemas.openxmlformats.org/officeDocument/2006/relationships/tags" Target="../tags/tag4620.xml"/><Relationship Id="rId2" Type="http://schemas.openxmlformats.org/officeDocument/2006/relationships/tags" Target="../tags/tag4602.xml"/><Relationship Id="rId19" Type="http://schemas.openxmlformats.org/officeDocument/2006/relationships/tags" Target="../tags/tag4619.xml"/><Relationship Id="rId18" Type="http://schemas.openxmlformats.org/officeDocument/2006/relationships/tags" Target="../tags/tag4618.xml"/><Relationship Id="rId17" Type="http://schemas.openxmlformats.org/officeDocument/2006/relationships/tags" Target="../tags/tag4617.xml"/><Relationship Id="rId16" Type="http://schemas.openxmlformats.org/officeDocument/2006/relationships/tags" Target="../tags/tag4616.xml"/><Relationship Id="rId15" Type="http://schemas.openxmlformats.org/officeDocument/2006/relationships/tags" Target="../tags/tag4615.xml"/><Relationship Id="rId14" Type="http://schemas.openxmlformats.org/officeDocument/2006/relationships/tags" Target="../tags/tag4614.xml"/><Relationship Id="rId13" Type="http://schemas.openxmlformats.org/officeDocument/2006/relationships/tags" Target="../tags/tag4613.xml"/><Relationship Id="rId12" Type="http://schemas.openxmlformats.org/officeDocument/2006/relationships/tags" Target="../tags/tag4612.xml"/><Relationship Id="rId11" Type="http://schemas.openxmlformats.org/officeDocument/2006/relationships/tags" Target="../tags/tag4611.xml"/><Relationship Id="rId10" Type="http://schemas.openxmlformats.org/officeDocument/2006/relationships/tags" Target="../tags/tag4610.xml"/><Relationship Id="rId1" Type="http://schemas.openxmlformats.org/officeDocument/2006/relationships/slideMaster" Target="../slideMasters/slideMaster2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2.xml.rels><?xml version="1.0" encoding="UTF-8" standalone="yes"?>
<Relationships xmlns="http://schemas.openxmlformats.org/package/2006/relationships"><Relationship Id="rId9" Type="http://schemas.openxmlformats.org/officeDocument/2006/relationships/tags" Target="../tags/tag4638.xml"/><Relationship Id="rId8" Type="http://schemas.openxmlformats.org/officeDocument/2006/relationships/tags" Target="../tags/tag4637.xml"/><Relationship Id="rId7" Type="http://schemas.openxmlformats.org/officeDocument/2006/relationships/tags" Target="../tags/tag4636.xml"/><Relationship Id="rId6" Type="http://schemas.openxmlformats.org/officeDocument/2006/relationships/tags" Target="../tags/tag4635.xml"/><Relationship Id="rId5" Type="http://schemas.openxmlformats.org/officeDocument/2006/relationships/tags" Target="../tags/tag4634.xml"/><Relationship Id="rId4" Type="http://schemas.openxmlformats.org/officeDocument/2006/relationships/tags" Target="../tags/tag4633.xml"/><Relationship Id="rId3" Type="http://schemas.openxmlformats.org/officeDocument/2006/relationships/tags" Target="../tags/tag4632.xml"/><Relationship Id="rId2" Type="http://schemas.openxmlformats.org/officeDocument/2006/relationships/tags" Target="../tags/tag4631.xml"/><Relationship Id="rId10" Type="http://schemas.openxmlformats.org/officeDocument/2006/relationships/tags" Target="../tags/tag4639.xml"/><Relationship Id="rId1" Type="http://schemas.openxmlformats.org/officeDocument/2006/relationships/slideMaster" Target="../slideMasters/slideMaster27.xml"/></Relationships>
</file>

<file path=ppt/slideLayouts/_rels/slideLayout443.xml.rels><?xml version="1.0" encoding="UTF-8" standalone="yes"?>
<Relationships xmlns="http://schemas.openxmlformats.org/package/2006/relationships"><Relationship Id="rId9" Type="http://schemas.openxmlformats.org/officeDocument/2006/relationships/tags" Target="../tags/tag4647.xml"/><Relationship Id="rId8" Type="http://schemas.openxmlformats.org/officeDocument/2006/relationships/tags" Target="../tags/tag4646.xml"/><Relationship Id="rId7" Type="http://schemas.openxmlformats.org/officeDocument/2006/relationships/tags" Target="../tags/tag4645.xml"/><Relationship Id="rId6" Type="http://schemas.openxmlformats.org/officeDocument/2006/relationships/tags" Target="../tags/tag4644.xml"/><Relationship Id="rId5" Type="http://schemas.openxmlformats.org/officeDocument/2006/relationships/tags" Target="../tags/tag4643.xml"/><Relationship Id="rId4" Type="http://schemas.openxmlformats.org/officeDocument/2006/relationships/tags" Target="../tags/tag4642.xml"/><Relationship Id="rId3" Type="http://schemas.openxmlformats.org/officeDocument/2006/relationships/tags" Target="../tags/tag4641.xml"/><Relationship Id="rId2" Type="http://schemas.openxmlformats.org/officeDocument/2006/relationships/tags" Target="../tags/tag4640.xml"/><Relationship Id="rId11" Type="http://schemas.openxmlformats.org/officeDocument/2006/relationships/tags" Target="../tags/tag4649.xml"/><Relationship Id="rId10" Type="http://schemas.openxmlformats.org/officeDocument/2006/relationships/tags" Target="../tags/tag4648.xml"/><Relationship Id="rId1" Type="http://schemas.openxmlformats.org/officeDocument/2006/relationships/slideMaster" Target="../slideMasters/slideMaster27.xml"/></Relationships>
</file>

<file path=ppt/slideLayouts/_rels/slideLayout444.xml.rels><?xml version="1.0" encoding="UTF-8" standalone="yes"?>
<Relationships xmlns="http://schemas.openxmlformats.org/package/2006/relationships"><Relationship Id="rId9" Type="http://schemas.openxmlformats.org/officeDocument/2006/relationships/tags" Target="../tags/tag4657.xml"/><Relationship Id="rId8" Type="http://schemas.openxmlformats.org/officeDocument/2006/relationships/tags" Target="../tags/tag4656.xml"/><Relationship Id="rId7" Type="http://schemas.openxmlformats.org/officeDocument/2006/relationships/tags" Target="../tags/tag4655.xml"/><Relationship Id="rId6" Type="http://schemas.openxmlformats.org/officeDocument/2006/relationships/tags" Target="../tags/tag4654.xml"/><Relationship Id="rId5" Type="http://schemas.openxmlformats.org/officeDocument/2006/relationships/tags" Target="../tags/tag4653.xml"/><Relationship Id="rId4" Type="http://schemas.openxmlformats.org/officeDocument/2006/relationships/tags" Target="../tags/tag4652.xml"/><Relationship Id="rId3" Type="http://schemas.openxmlformats.org/officeDocument/2006/relationships/tags" Target="../tags/tag4651.xml"/><Relationship Id="rId2" Type="http://schemas.openxmlformats.org/officeDocument/2006/relationships/tags" Target="../tags/tag4650.xml"/><Relationship Id="rId11" Type="http://schemas.openxmlformats.org/officeDocument/2006/relationships/tags" Target="../tags/tag4659.xml"/><Relationship Id="rId10" Type="http://schemas.openxmlformats.org/officeDocument/2006/relationships/tags" Target="../tags/tag4658.xml"/><Relationship Id="rId1" Type="http://schemas.openxmlformats.org/officeDocument/2006/relationships/slideMaster" Target="../slideMasters/slideMaster27.xml"/></Relationships>
</file>

<file path=ppt/slideLayouts/_rels/slideLayout445.xml.rels><?xml version="1.0" encoding="UTF-8" standalone="yes"?>
<Relationships xmlns="http://schemas.openxmlformats.org/package/2006/relationships"><Relationship Id="rId9" Type="http://schemas.openxmlformats.org/officeDocument/2006/relationships/tags" Target="../tags/tag4667.xml"/><Relationship Id="rId8" Type="http://schemas.openxmlformats.org/officeDocument/2006/relationships/tags" Target="../tags/tag4666.xml"/><Relationship Id="rId7" Type="http://schemas.openxmlformats.org/officeDocument/2006/relationships/tags" Target="../tags/tag4665.xml"/><Relationship Id="rId6" Type="http://schemas.openxmlformats.org/officeDocument/2006/relationships/tags" Target="../tags/tag4664.xml"/><Relationship Id="rId5" Type="http://schemas.openxmlformats.org/officeDocument/2006/relationships/tags" Target="../tags/tag4663.xml"/><Relationship Id="rId4" Type="http://schemas.openxmlformats.org/officeDocument/2006/relationships/tags" Target="../tags/tag4662.xml"/><Relationship Id="rId3" Type="http://schemas.openxmlformats.org/officeDocument/2006/relationships/tags" Target="../tags/tag4661.xml"/><Relationship Id="rId2" Type="http://schemas.openxmlformats.org/officeDocument/2006/relationships/tags" Target="../tags/tag4660.xml"/><Relationship Id="rId13" Type="http://schemas.openxmlformats.org/officeDocument/2006/relationships/tags" Target="../tags/tag4671.xml"/><Relationship Id="rId12" Type="http://schemas.openxmlformats.org/officeDocument/2006/relationships/tags" Target="../tags/tag4670.xml"/><Relationship Id="rId11" Type="http://schemas.openxmlformats.org/officeDocument/2006/relationships/tags" Target="../tags/tag4669.xml"/><Relationship Id="rId10" Type="http://schemas.openxmlformats.org/officeDocument/2006/relationships/tags" Target="../tags/tag4668.xml"/><Relationship Id="rId1" Type="http://schemas.openxmlformats.org/officeDocument/2006/relationships/slideMaster" Target="../slideMasters/slideMaster27.xml"/></Relationships>
</file>

<file path=ppt/slideLayouts/_rels/slideLayout446.xml.rels><?xml version="1.0" encoding="UTF-8" standalone="yes"?>
<Relationships xmlns="http://schemas.openxmlformats.org/package/2006/relationships"><Relationship Id="rId9" Type="http://schemas.openxmlformats.org/officeDocument/2006/relationships/tags" Target="../tags/tag4679.xml"/><Relationship Id="rId8" Type="http://schemas.openxmlformats.org/officeDocument/2006/relationships/tags" Target="../tags/tag4678.xml"/><Relationship Id="rId7" Type="http://schemas.openxmlformats.org/officeDocument/2006/relationships/tags" Target="../tags/tag4677.xml"/><Relationship Id="rId6" Type="http://schemas.openxmlformats.org/officeDocument/2006/relationships/tags" Target="../tags/tag4676.xml"/><Relationship Id="rId5" Type="http://schemas.openxmlformats.org/officeDocument/2006/relationships/tags" Target="../tags/tag4675.xml"/><Relationship Id="rId4" Type="http://schemas.openxmlformats.org/officeDocument/2006/relationships/tags" Target="../tags/tag4674.xml"/><Relationship Id="rId3" Type="http://schemas.openxmlformats.org/officeDocument/2006/relationships/tags" Target="../tags/tag4673.xml"/><Relationship Id="rId2" Type="http://schemas.openxmlformats.org/officeDocument/2006/relationships/tags" Target="../tags/tag4672.xml"/><Relationship Id="rId17" Type="http://schemas.openxmlformats.org/officeDocument/2006/relationships/tags" Target="../tags/tag4687.xml"/><Relationship Id="rId16" Type="http://schemas.openxmlformats.org/officeDocument/2006/relationships/tags" Target="../tags/tag4686.xml"/><Relationship Id="rId15" Type="http://schemas.openxmlformats.org/officeDocument/2006/relationships/tags" Target="../tags/tag4685.xml"/><Relationship Id="rId14" Type="http://schemas.openxmlformats.org/officeDocument/2006/relationships/tags" Target="../tags/tag4684.xml"/><Relationship Id="rId13" Type="http://schemas.openxmlformats.org/officeDocument/2006/relationships/tags" Target="../tags/tag4683.xml"/><Relationship Id="rId12" Type="http://schemas.openxmlformats.org/officeDocument/2006/relationships/tags" Target="../tags/tag4682.xml"/><Relationship Id="rId11" Type="http://schemas.openxmlformats.org/officeDocument/2006/relationships/tags" Target="../tags/tag4681.xml"/><Relationship Id="rId10" Type="http://schemas.openxmlformats.org/officeDocument/2006/relationships/tags" Target="../tags/tag4680.xml"/><Relationship Id="rId1" Type="http://schemas.openxmlformats.org/officeDocument/2006/relationships/slideMaster" Target="../slideMasters/slideMaster27.xml"/></Relationships>
</file>

<file path=ppt/slideLayouts/_rels/slideLayout447.xml.rels><?xml version="1.0" encoding="UTF-8" standalone="yes"?>
<Relationships xmlns="http://schemas.openxmlformats.org/package/2006/relationships"><Relationship Id="rId9" Type="http://schemas.openxmlformats.org/officeDocument/2006/relationships/tags" Target="../tags/tag4695.xml"/><Relationship Id="rId8" Type="http://schemas.openxmlformats.org/officeDocument/2006/relationships/tags" Target="../tags/tag4694.xml"/><Relationship Id="rId7" Type="http://schemas.openxmlformats.org/officeDocument/2006/relationships/tags" Target="../tags/tag4693.xml"/><Relationship Id="rId6" Type="http://schemas.openxmlformats.org/officeDocument/2006/relationships/tags" Target="../tags/tag4692.xml"/><Relationship Id="rId5" Type="http://schemas.openxmlformats.org/officeDocument/2006/relationships/tags" Target="../tags/tag4691.xml"/><Relationship Id="rId4" Type="http://schemas.openxmlformats.org/officeDocument/2006/relationships/tags" Target="../tags/tag4690.xml"/><Relationship Id="rId3" Type="http://schemas.openxmlformats.org/officeDocument/2006/relationships/tags" Target="../tags/tag4689.xml"/><Relationship Id="rId2" Type="http://schemas.openxmlformats.org/officeDocument/2006/relationships/tags" Target="../tags/tag4688.xml"/><Relationship Id="rId12" Type="http://schemas.openxmlformats.org/officeDocument/2006/relationships/tags" Target="../tags/tag4698.xml"/><Relationship Id="rId11" Type="http://schemas.openxmlformats.org/officeDocument/2006/relationships/tags" Target="../tags/tag4697.xml"/><Relationship Id="rId10" Type="http://schemas.openxmlformats.org/officeDocument/2006/relationships/tags" Target="../tags/tag4696.xml"/><Relationship Id="rId1" Type="http://schemas.openxmlformats.org/officeDocument/2006/relationships/slideMaster" Target="../slideMasters/slideMaster27.xml"/></Relationships>
</file>

<file path=ppt/slideLayouts/_rels/slideLayout448.xml.rels><?xml version="1.0" encoding="UTF-8" standalone="yes"?>
<Relationships xmlns="http://schemas.openxmlformats.org/package/2006/relationships"><Relationship Id="rId9" Type="http://schemas.openxmlformats.org/officeDocument/2006/relationships/tags" Target="../tags/tag4706.xml"/><Relationship Id="rId8" Type="http://schemas.openxmlformats.org/officeDocument/2006/relationships/tags" Target="../tags/tag4705.xml"/><Relationship Id="rId7" Type="http://schemas.openxmlformats.org/officeDocument/2006/relationships/tags" Target="../tags/tag4704.xml"/><Relationship Id="rId6" Type="http://schemas.openxmlformats.org/officeDocument/2006/relationships/tags" Target="../tags/tag4703.xml"/><Relationship Id="rId5" Type="http://schemas.openxmlformats.org/officeDocument/2006/relationships/tags" Target="../tags/tag4702.xml"/><Relationship Id="rId4" Type="http://schemas.openxmlformats.org/officeDocument/2006/relationships/tags" Target="../tags/tag4701.xml"/><Relationship Id="rId3" Type="http://schemas.openxmlformats.org/officeDocument/2006/relationships/tags" Target="../tags/tag4700.xml"/><Relationship Id="rId2" Type="http://schemas.openxmlformats.org/officeDocument/2006/relationships/tags" Target="../tags/tag4699.xml"/><Relationship Id="rId12" Type="http://schemas.openxmlformats.org/officeDocument/2006/relationships/tags" Target="../tags/tag4709.xml"/><Relationship Id="rId11" Type="http://schemas.openxmlformats.org/officeDocument/2006/relationships/tags" Target="../tags/tag4708.xml"/><Relationship Id="rId10" Type="http://schemas.openxmlformats.org/officeDocument/2006/relationships/tags" Target="../tags/tag4707.xml"/><Relationship Id="rId1" Type="http://schemas.openxmlformats.org/officeDocument/2006/relationships/slideMaster" Target="../slideMasters/slideMaster27.xml"/></Relationships>
</file>

<file path=ppt/slideLayouts/_rels/slideLayout449.xml.rels><?xml version="1.0" encoding="UTF-8" standalone="yes"?>
<Relationships xmlns="http://schemas.openxmlformats.org/package/2006/relationships"><Relationship Id="rId9" Type="http://schemas.openxmlformats.org/officeDocument/2006/relationships/tags" Target="../tags/tag4717.xml"/><Relationship Id="rId8" Type="http://schemas.openxmlformats.org/officeDocument/2006/relationships/tags" Target="../tags/tag4716.xml"/><Relationship Id="rId7" Type="http://schemas.openxmlformats.org/officeDocument/2006/relationships/tags" Target="../tags/tag4715.xml"/><Relationship Id="rId6" Type="http://schemas.openxmlformats.org/officeDocument/2006/relationships/tags" Target="../tags/tag4714.xml"/><Relationship Id="rId5" Type="http://schemas.openxmlformats.org/officeDocument/2006/relationships/tags" Target="../tags/tag4713.xml"/><Relationship Id="rId4" Type="http://schemas.openxmlformats.org/officeDocument/2006/relationships/tags" Target="../tags/tag4712.xml"/><Relationship Id="rId3" Type="http://schemas.openxmlformats.org/officeDocument/2006/relationships/tags" Target="../tags/tag4711.xml"/><Relationship Id="rId2" Type="http://schemas.openxmlformats.org/officeDocument/2006/relationships/tags" Target="../tags/tag4710.xml"/><Relationship Id="rId13" Type="http://schemas.openxmlformats.org/officeDocument/2006/relationships/tags" Target="../tags/tag4721.xml"/><Relationship Id="rId12" Type="http://schemas.openxmlformats.org/officeDocument/2006/relationships/tags" Target="../tags/tag4720.xml"/><Relationship Id="rId11" Type="http://schemas.openxmlformats.org/officeDocument/2006/relationships/tags" Target="../tags/tag4719.xml"/><Relationship Id="rId10" Type="http://schemas.openxmlformats.org/officeDocument/2006/relationships/tags" Target="../tags/tag4718.xml"/><Relationship Id="rId1" Type="http://schemas.openxmlformats.org/officeDocument/2006/relationships/slideMaster" Target="../slideMasters/slideMaster27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59.xml"/><Relationship Id="rId8" Type="http://schemas.openxmlformats.org/officeDocument/2006/relationships/tags" Target="../tags/tag358.xml"/><Relationship Id="rId7" Type="http://schemas.openxmlformats.org/officeDocument/2006/relationships/tags" Target="../tags/tag357.xml"/><Relationship Id="rId6" Type="http://schemas.openxmlformats.org/officeDocument/2006/relationships/tags" Target="../tags/tag356.xml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1" Type="http://schemas.openxmlformats.org/officeDocument/2006/relationships/tags" Target="../tags/tag361.xml"/><Relationship Id="rId10" Type="http://schemas.openxmlformats.org/officeDocument/2006/relationships/tags" Target="../tags/tag360.xml"/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9" Type="http://schemas.openxmlformats.org/officeDocument/2006/relationships/tags" Target="../tags/tag4729.xml"/><Relationship Id="rId8" Type="http://schemas.openxmlformats.org/officeDocument/2006/relationships/tags" Target="../tags/tag4728.xml"/><Relationship Id="rId7" Type="http://schemas.openxmlformats.org/officeDocument/2006/relationships/tags" Target="../tags/tag4727.xml"/><Relationship Id="rId6" Type="http://schemas.openxmlformats.org/officeDocument/2006/relationships/tags" Target="../tags/tag4726.xml"/><Relationship Id="rId5" Type="http://schemas.openxmlformats.org/officeDocument/2006/relationships/tags" Target="../tags/tag4725.xml"/><Relationship Id="rId4" Type="http://schemas.openxmlformats.org/officeDocument/2006/relationships/tags" Target="../tags/tag4724.xml"/><Relationship Id="rId3" Type="http://schemas.openxmlformats.org/officeDocument/2006/relationships/tags" Target="../tags/tag4723.xml"/><Relationship Id="rId2" Type="http://schemas.openxmlformats.org/officeDocument/2006/relationships/tags" Target="../tags/tag4722.xml"/><Relationship Id="rId10" Type="http://schemas.openxmlformats.org/officeDocument/2006/relationships/tags" Target="../tags/tag4730.xml"/><Relationship Id="rId1" Type="http://schemas.openxmlformats.org/officeDocument/2006/relationships/slideMaster" Target="../slideMasters/slideMaster27.xml"/></Relationships>
</file>

<file path=ppt/slideLayouts/_rels/slideLayout451.xml.rels><?xml version="1.0" encoding="UTF-8" standalone="yes"?>
<Relationships xmlns="http://schemas.openxmlformats.org/package/2006/relationships"><Relationship Id="rId9" Type="http://schemas.openxmlformats.org/officeDocument/2006/relationships/tags" Target="../tags/tag4738.xml"/><Relationship Id="rId8" Type="http://schemas.openxmlformats.org/officeDocument/2006/relationships/tags" Target="../tags/tag4737.xml"/><Relationship Id="rId7" Type="http://schemas.openxmlformats.org/officeDocument/2006/relationships/tags" Target="../tags/tag4736.xml"/><Relationship Id="rId6" Type="http://schemas.openxmlformats.org/officeDocument/2006/relationships/tags" Target="../tags/tag4735.xml"/><Relationship Id="rId5" Type="http://schemas.openxmlformats.org/officeDocument/2006/relationships/tags" Target="../tags/tag4734.xml"/><Relationship Id="rId4" Type="http://schemas.openxmlformats.org/officeDocument/2006/relationships/tags" Target="../tags/tag4733.xml"/><Relationship Id="rId3" Type="http://schemas.openxmlformats.org/officeDocument/2006/relationships/tags" Target="../tags/tag4732.xml"/><Relationship Id="rId2" Type="http://schemas.openxmlformats.org/officeDocument/2006/relationships/tags" Target="../tags/tag4731.xml"/><Relationship Id="rId13" Type="http://schemas.openxmlformats.org/officeDocument/2006/relationships/tags" Target="../tags/tag4742.xml"/><Relationship Id="rId12" Type="http://schemas.openxmlformats.org/officeDocument/2006/relationships/tags" Target="../tags/tag4741.xml"/><Relationship Id="rId11" Type="http://schemas.openxmlformats.org/officeDocument/2006/relationships/tags" Target="../tags/tag4740.xml"/><Relationship Id="rId10" Type="http://schemas.openxmlformats.org/officeDocument/2006/relationships/tags" Target="../tags/tag4739.xml"/><Relationship Id="rId1" Type="http://schemas.openxmlformats.org/officeDocument/2006/relationships/slideMaster" Target="../slideMasters/slideMaster27.xml"/></Relationships>
</file>

<file path=ppt/slideLayouts/_rels/slideLayout452.xml.rels><?xml version="1.0" encoding="UTF-8" standalone="yes"?>
<Relationships xmlns="http://schemas.openxmlformats.org/package/2006/relationships"><Relationship Id="rId9" Type="http://schemas.openxmlformats.org/officeDocument/2006/relationships/tags" Target="../tags/tag4750.xml"/><Relationship Id="rId8" Type="http://schemas.openxmlformats.org/officeDocument/2006/relationships/tags" Target="../tags/tag4749.xml"/><Relationship Id="rId7" Type="http://schemas.openxmlformats.org/officeDocument/2006/relationships/tags" Target="../tags/tag4748.xml"/><Relationship Id="rId6" Type="http://schemas.openxmlformats.org/officeDocument/2006/relationships/tags" Target="../tags/tag4747.xml"/><Relationship Id="rId5" Type="http://schemas.openxmlformats.org/officeDocument/2006/relationships/tags" Target="../tags/tag4746.xml"/><Relationship Id="rId4" Type="http://schemas.openxmlformats.org/officeDocument/2006/relationships/tags" Target="../tags/tag4745.xml"/><Relationship Id="rId3" Type="http://schemas.openxmlformats.org/officeDocument/2006/relationships/tags" Target="../tags/tag4744.xml"/><Relationship Id="rId2" Type="http://schemas.openxmlformats.org/officeDocument/2006/relationships/tags" Target="../tags/tag4743.xml"/><Relationship Id="rId12" Type="http://schemas.openxmlformats.org/officeDocument/2006/relationships/tags" Target="../tags/tag4753.xml"/><Relationship Id="rId11" Type="http://schemas.openxmlformats.org/officeDocument/2006/relationships/tags" Target="../tags/tag4752.xml"/><Relationship Id="rId10" Type="http://schemas.openxmlformats.org/officeDocument/2006/relationships/tags" Target="../tags/tag4751.xml"/><Relationship Id="rId1" Type="http://schemas.openxmlformats.org/officeDocument/2006/relationships/slideMaster" Target="../slideMasters/slideMaster27.xml"/></Relationships>
</file>

<file path=ppt/slideLayouts/_rels/slideLayout453.xml.rels><?xml version="1.0" encoding="UTF-8" standalone="yes"?>
<Relationships xmlns="http://schemas.openxmlformats.org/package/2006/relationships"><Relationship Id="rId9" Type="http://schemas.openxmlformats.org/officeDocument/2006/relationships/tags" Target="../tags/tag4761.xml"/><Relationship Id="rId8" Type="http://schemas.openxmlformats.org/officeDocument/2006/relationships/tags" Target="../tags/tag4760.xml"/><Relationship Id="rId7" Type="http://schemas.openxmlformats.org/officeDocument/2006/relationships/tags" Target="../tags/tag4759.xml"/><Relationship Id="rId6" Type="http://schemas.openxmlformats.org/officeDocument/2006/relationships/tags" Target="../tags/tag4758.xml"/><Relationship Id="rId5" Type="http://schemas.openxmlformats.org/officeDocument/2006/relationships/tags" Target="../tags/tag4757.xml"/><Relationship Id="rId4" Type="http://schemas.openxmlformats.org/officeDocument/2006/relationships/tags" Target="../tags/tag4756.xml"/><Relationship Id="rId3" Type="http://schemas.openxmlformats.org/officeDocument/2006/relationships/tags" Target="../tags/tag4755.xml"/><Relationship Id="rId2" Type="http://schemas.openxmlformats.org/officeDocument/2006/relationships/tags" Target="../tags/tag4754.xml"/><Relationship Id="rId13" Type="http://schemas.openxmlformats.org/officeDocument/2006/relationships/tags" Target="../tags/tag4765.xml"/><Relationship Id="rId12" Type="http://schemas.openxmlformats.org/officeDocument/2006/relationships/tags" Target="../tags/tag4764.xml"/><Relationship Id="rId11" Type="http://schemas.openxmlformats.org/officeDocument/2006/relationships/tags" Target="../tags/tag4763.xml"/><Relationship Id="rId10" Type="http://schemas.openxmlformats.org/officeDocument/2006/relationships/tags" Target="../tags/tag4762.xml"/><Relationship Id="rId1" Type="http://schemas.openxmlformats.org/officeDocument/2006/relationships/slideMaster" Target="../slideMasters/slideMaster27.xml"/></Relationships>
</file>

<file path=ppt/slideLayouts/_rels/slideLayout454.xml.rels><?xml version="1.0" encoding="UTF-8" standalone="yes"?>
<Relationships xmlns="http://schemas.openxmlformats.org/package/2006/relationships"><Relationship Id="rId9" Type="http://schemas.openxmlformats.org/officeDocument/2006/relationships/tags" Target="../tags/tag4773.xml"/><Relationship Id="rId8" Type="http://schemas.openxmlformats.org/officeDocument/2006/relationships/tags" Target="../tags/tag4772.xml"/><Relationship Id="rId7" Type="http://schemas.openxmlformats.org/officeDocument/2006/relationships/tags" Target="../tags/tag4771.xml"/><Relationship Id="rId6" Type="http://schemas.openxmlformats.org/officeDocument/2006/relationships/tags" Target="../tags/tag4770.xml"/><Relationship Id="rId5" Type="http://schemas.openxmlformats.org/officeDocument/2006/relationships/tags" Target="../tags/tag4769.xml"/><Relationship Id="rId4" Type="http://schemas.openxmlformats.org/officeDocument/2006/relationships/tags" Target="../tags/tag4768.xml"/><Relationship Id="rId3" Type="http://schemas.openxmlformats.org/officeDocument/2006/relationships/tags" Target="../tags/tag4767.xml"/><Relationship Id="rId2" Type="http://schemas.openxmlformats.org/officeDocument/2006/relationships/tags" Target="../tags/tag4766.xml"/><Relationship Id="rId13" Type="http://schemas.openxmlformats.org/officeDocument/2006/relationships/tags" Target="../tags/tag4777.xml"/><Relationship Id="rId12" Type="http://schemas.openxmlformats.org/officeDocument/2006/relationships/tags" Target="../tags/tag4776.xml"/><Relationship Id="rId11" Type="http://schemas.openxmlformats.org/officeDocument/2006/relationships/tags" Target="../tags/tag4775.xml"/><Relationship Id="rId10" Type="http://schemas.openxmlformats.org/officeDocument/2006/relationships/tags" Target="../tags/tag4774.xml"/><Relationship Id="rId1" Type="http://schemas.openxmlformats.org/officeDocument/2006/relationships/slideMaster" Target="../slideMasters/slideMaster27.xml"/></Relationships>
</file>

<file path=ppt/slideLayouts/_rels/slideLayout455.xml.rels><?xml version="1.0" encoding="UTF-8" standalone="yes"?>
<Relationships xmlns="http://schemas.openxmlformats.org/package/2006/relationships"><Relationship Id="rId9" Type="http://schemas.openxmlformats.org/officeDocument/2006/relationships/tags" Target="../tags/tag4785.xml"/><Relationship Id="rId8" Type="http://schemas.openxmlformats.org/officeDocument/2006/relationships/tags" Target="../tags/tag4784.xml"/><Relationship Id="rId7" Type="http://schemas.openxmlformats.org/officeDocument/2006/relationships/tags" Target="../tags/tag4783.xml"/><Relationship Id="rId6" Type="http://schemas.openxmlformats.org/officeDocument/2006/relationships/tags" Target="../tags/tag4782.xml"/><Relationship Id="rId5" Type="http://schemas.openxmlformats.org/officeDocument/2006/relationships/tags" Target="../tags/tag4781.xml"/><Relationship Id="rId4" Type="http://schemas.openxmlformats.org/officeDocument/2006/relationships/tags" Target="../tags/tag4780.xml"/><Relationship Id="rId3" Type="http://schemas.openxmlformats.org/officeDocument/2006/relationships/tags" Target="../tags/tag4779.xml"/><Relationship Id="rId2" Type="http://schemas.openxmlformats.org/officeDocument/2006/relationships/tags" Target="../tags/tag4778.xml"/><Relationship Id="rId12" Type="http://schemas.openxmlformats.org/officeDocument/2006/relationships/tags" Target="../tags/tag4788.xml"/><Relationship Id="rId11" Type="http://schemas.openxmlformats.org/officeDocument/2006/relationships/tags" Target="../tags/tag4787.xml"/><Relationship Id="rId10" Type="http://schemas.openxmlformats.org/officeDocument/2006/relationships/tags" Target="../tags/tag4786.xml"/><Relationship Id="rId1" Type="http://schemas.openxmlformats.org/officeDocument/2006/relationships/slideMaster" Target="../slideMasters/slideMaster27.xml"/></Relationships>
</file>

<file path=ppt/slideLayouts/_rels/slideLayout456.xml.rels><?xml version="1.0" encoding="UTF-8" standalone="yes"?>
<Relationships xmlns="http://schemas.openxmlformats.org/package/2006/relationships"><Relationship Id="rId9" Type="http://schemas.openxmlformats.org/officeDocument/2006/relationships/tags" Target="../tags/tag4796.xml"/><Relationship Id="rId8" Type="http://schemas.openxmlformats.org/officeDocument/2006/relationships/tags" Target="../tags/tag4795.xml"/><Relationship Id="rId7" Type="http://schemas.openxmlformats.org/officeDocument/2006/relationships/tags" Target="../tags/tag4794.xml"/><Relationship Id="rId6" Type="http://schemas.openxmlformats.org/officeDocument/2006/relationships/tags" Target="../tags/tag4793.xml"/><Relationship Id="rId5" Type="http://schemas.openxmlformats.org/officeDocument/2006/relationships/tags" Target="../tags/tag4792.xml"/><Relationship Id="rId4" Type="http://schemas.openxmlformats.org/officeDocument/2006/relationships/tags" Target="../tags/tag4791.xml"/><Relationship Id="rId3" Type="http://schemas.openxmlformats.org/officeDocument/2006/relationships/tags" Target="../tags/tag4790.xml"/><Relationship Id="rId2" Type="http://schemas.openxmlformats.org/officeDocument/2006/relationships/tags" Target="../tags/tag4789.xml"/><Relationship Id="rId12" Type="http://schemas.openxmlformats.org/officeDocument/2006/relationships/tags" Target="../tags/tag4799.xml"/><Relationship Id="rId11" Type="http://schemas.openxmlformats.org/officeDocument/2006/relationships/tags" Target="../tags/tag4798.xml"/><Relationship Id="rId10" Type="http://schemas.openxmlformats.org/officeDocument/2006/relationships/tags" Target="../tags/tag4797.xml"/><Relationship Id="rId1" Type="http://schemas.openxmlformats.org/officeDocument/2006/relationships/slideMaster" Target="../slideMasters/slideMaster27.xml"/></Relationships>
</file>

<file path=ppt/slideLayouts/_rels/slideLayout457.xml.rels><?xml version="1.0" encoding="UTF-8" standalone="yes"?>
<Relationships xmlns="http://schemas.openxmlformats.org/package/2006/relationships"><Relationship Id="rId9" Type="http://schemas.openxmlformats.org/officeDocument/2006/relationships/tags" Target="../tags/tag4807.xml"/><Relationship Id="rId8" Type="http://schemas.openxmlformats.org/officeDocument/2006/relationships/tags" Target="../tags/tag4806.xml"/><Relationship Id="rId7" Type="http://schemas.openxmlformats.org/officeDocument/2006/relationships/tags" Target="../tags/tag4805.xml"/><Relationship Id="rId6" Type="http://schemas.openxmlformats.org/officeDocument/2006/relationships/tags" Target="../tags/tag4804.xml"/><Relationship Id="rId5" Type="http://schemas.openxmlformats.org/officeDocument/2006/relationships/tags" Target="../tags/tag4803.xml"/><Relationship Id="rId4" Type="http://schemas.openxmlformats.org/officeDocument/2006/relationships/tags" Target="../tags/tag4802.xml"/><Relationship Id="rId3" Type="http://schemas.openxmlformats.org/officeDocument/2006/relationships/tags" Target="../tags/tag4801.xml"/><Relationship Id="rId21" Type="http://schemas.openxmlformats.org/officeDocument/2006/relationships/tags" Target="../tags/tag4819.xml"/><Relationship Id="rId20" Type="http://schemas.openxmlformats.org/officeDocument/2006/relationships/tags" Target="../tags/tag4818.xml"/><Relationship Id="rId2" Type="http://schemas.openxmlformats.org/officeDocument/2006/relationships/tags" Target="../tags/tag4800.xml"/><Relationship Id="rId19" Type="http://schemas.openxmlformats.org/officeDocument/2006/relationships/tags" Target="../tags/tag4817.xml"/><Relationship Id="rId18" Type="http://schemas.openxmlformats.org/officeDocument/2006/relationships/tags" Target="../tags/tag4816.xml"/><Relationship Id="rId17" Type="http://schemas.openxmlformats.org/officeDocument/2006/relationships/tags" Target="../tags/tag4815.xml"/><Relationship Id="rId16" Type="http://schemas.openxmlformats.org/officeDocument/2006/relationships/tags" Target="../tags/tag4814.xml"/><Relationship Id="rId15" Type="http://schemas.openxmlformats.org/officeDocument/2006/relationships/tags" Target="../tags/tag4813.xml"/><Relationship Id="rId14" Type="http://schemas.openxmlformats.org/officeDocument/2006/relationships/tags" Target="../tags/tag4812.xml"/><Relationship Id="rId13" Type="http://schemas.openxmlformats.org/officeDocument/2006/relationships/tags" Target="../tags/tag4811.xml"/><Relationship Id="rId12" Type="http://schemas.openxmlformats.org/officeDocument/2006/relationships/tags" Target="../tags/tag4810.xml"/><Relationship Id="rId11" Type="http://schemas.openxmlformats.org/officeDocument/2006/relationships/tags" Target="../tags/tag4809.xml"/><Relationship Id="rId10" Type="http://schemas.openxmlformats.org/officeDocument/2006/relationships/tags" Target="../tags/tag4808.xml"/><Relationship Id="rId1" Type="http://schemas.openxmlformats.org/officeDocument/2006/relationships/slideMaster" Target="../slideMasters/slideMaster27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69.xml"/><Relationship Id="rId8" Type="http://schemas.openxmlformats.org/officeDocument/2006/relationships/tags" Target="../tags/tag368.xml"/><Relationship Id="rId7" Type="http://schemas.openxmlformats.org/officeDocument/2006/relationships/tags" Target="../tags/tag367.xml"/><Relationship Id="rId6" Type="http://schemas.openxmlformats.org/officeDocument/2006/relationships/tags" Target="../tags/tag366.xml"/><Relationship Id="rId5" Type="http://schemas.openxmlformats.org/officeDocument/2006/relationships/tags" Target="../tags/tag365.xml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3" Type="http://schemas.openxmlformats.org/officeDocument/2006/relationships/tags" Target="../tags/tag373.xml"/><Relationship Id="rId12" Type="http://schemas.openxmlformats.org/officeDocument/2006/relationships/tags" Target="../tags/tag372.xml"/><Relationship Id="rId11" Type="http://schemas.openxmlformats.org/officeDocument/2006/relationships/tags" Target="../tags/tag371.xml"/><Relationship Id="rId10" Type="http://schemas.openxmlformats.org/officeDocument/2006/relationships/tags" Target="../tags/tag370.xml"/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9" Type="http://schemas.openxmlformats.org/officeDocument/2006/relationships/tags" Target="../tags/tag4836.xml"/><Relationship Id="rId8" Type="http://schemas.openxmlformats.org/officeDocument/2006/relationships/tags" Target="../tags/tag4835.xml"/><Relationship Id="rId7" Type="http://schemas.openxmlformats.org/officeDocument/2006/relationships/tags" Target="../tags/tag4834.xml"/><Relationship Id="rId6" Type="http://schemas.openxmlformats.org/officeDocument/2006/relationships/tags" Target="../tags/tag4833.xml"/><Relationship Id="rId5" Type="http://schemas.openxmlformats.org/officeDocument/2006/relationships/tags" Target="../tags/tag4832.xml"/><Relationship Id="rId4" Type="http://schemas.openxmlformats.org/officeDocument/2006/relationships/tags" Target="../tags/tag4831.xml"/><Relationship Id="rId3" Type="http://schemas.openxmlformats.org/officeDocument/2006/relationships/tags" Target="../tags/tag4830.xml"/><Relationship Id="rId2" Type="http://schemas.openxmlformats.org/officeDocument/2006/relationships/tags" Target="../tags/tag4829.xml"/><Relationship Id="rId10" Type="http://schemas.openxmlformats.org/officeDocument/2006/relationships/tags" Target="../tags/tag4837.xml"/><Relationship Id="rId1" Type="http://schemas.openxmlformats.org/officeDocument/2006/relationships/slideMaster" Target="../slideMasters/slideMaster28.xml"/></Relationships>
</file>

<file path=ppt/slideLayouts/_rels/slideLayout461.xml.rels><?xml version="1.0" encoding="UTF-8" standalone="yes"?>
<Relationships xmlns="http://schemas.openxmlformats.org/package/2006/relationships"><Relationship Id="rId9" Type="http://schemas.openxmlformats.org/officeDocument/2006/relationships/tags" Target="../tags/tag4845.xml"/><Relationship Id="rId8" Type="http://schemas.openxmlformats.org/officeDocument/2006/relationships/tags" Target="../tags/tag4844.xml"/><Relationship Id="rId7" Type="http://schemas.openxmlformats.org/officeDocument/2006/relationships/tags" Target="../tags/tag4843.xml"/><Relationship Id="rId6" Type="http://schemas.openxmlformats.org/officeDocument/2006/relationships/tags" Target="../tags/tag4842.xml"/><Relationship Id="rId5" Type="http://schemas.openxmlformats.org/officeDocument/2006/relationships/tags" Target="../tags/tag4841.xml"/><Relationship Id="rId4" Type="http://schemas.openxmlformats.org/officeDocument/2006/relationships/tags" Target="../tags/tag4840.xml"/><Relationship Id="rId3" Type="http://schemas.openxmlformats.org/officeDocument/2006/relationships/tags" Target="../tags/tag4839.xml"/><Relationship Id="rId2" Type="http://schemas.openxmlformats.org/officeDocument/2006/relationships/tags" Target="../tags/tag4838.xml"/><Relationship Id="rId11" Type="http://schemas.openxmlformats.org/officeDocument/2006/relationships/tags" Target="../tags/tag4847.xml"/><Relationship Id="rId10" Type="http://schemas.openxmlformats.org/officeDocument/2006/relationships/tags" Target="../tags/tag4846.xml"/><Relationship Id="rId1" Type="http://schemas.openxmlformats.org/officeDocument/2006/relationships/slideMaster" Target="../slideMasters/slideMaster28.xml"/></Relationships>
</file>

<file path=ppt/slideLayouts/_rels/slideLayout462.xml.rels><?xml version="1.0" encoding="UTF-8" standalone="yes"?>
<Relationships xmlns="http://schemas.openxmlformats.org/package/2006/relationships"><Relationship Id="rId9" Type="http://schemas.openxmlformats.org/officeDocument/2006/relationships/tags" Target="../tags/tag4855.xml"/><Relationship Id="rId8" Type="http://schemas.openxmlformats.org/officeDocument/2006/relationships/tags" Target="../tags/tag4854.xml"/><Relationship Id="rId7" Type="http://schemas.openxmlformats.org/officeDocument/2006/relationships/tags" Target="../tags/tag4853.xml"/><Relationship Id="rId6" Type="http://schemas.openxmlformats.org/officeDocument/2006/relationships/tags" Target="../tags/tag4852.xml"/><Relationship Id="rId5" Type="http://schemas.openxmlformats.org/officeDocument/2006/relationships/tags" Target="../tags/tag4851.xml"/><Relationship Id="rId4" Type="http://schemas.openxmlformats.org/officeDocument/2006/relationships/tags" Target="../tags/tag4850.xml"/><Relationship Id="rId3" Type="http://schemas.openxmlformats.org/officeDocument/2006/relationships/tags" Target="../tags/tag4849.xml"/><Relationship Id="rId2" Type="http://schemas.openxmlformats.org/officeDocument/2006/relationships/tags" Target="../tags/tag4848.xml"/><Relationship Id="rId11" Type="http://schemas.openxmlformats.org/officeDocument/2006/relationships/tags" Target="../tags/tag4857.xml"/><Relationship Id="rId10" Type="http://schemas.openxmlformats.org/officeDocument/2006/relationships/tags" Target="../tags/tag4856.xml"/><Relationship Id="rId1" Type="http://schemas.openxmlformats.org/officeDocument/2006/relationships/slideMaster" Target="../slideMasters/slideMaster28.xml"/></Relationships>
</file>

<file path=ppt/slideLayouts/_rels/slideLayout463.xml.rels><?xml version="1.0" encoding="UTF-8" standalone="yes"?>
<Relationships xmlns="http://schemas.openxmlformats.org/package/2006/relationships"><Relationship Id="rId9" Type="http://schemas.openxmlformats.org/officeDocument/2006/relationships/tags" Target="../tags/tag4865.xml"/><Relationship Id="rId8" Type="http://schemas.openxmlformats.org/officeDocument/2006/relationships/tags" Target="../tags/tag4864.xml"/><Relationship Id="rId7" Type="http://schemas.openxmlformats.org/officeDocument/2006/relationships/tags" Target="../tags/tag4863.xml"/><Relationship Id="rId6" Type="http://schemas.openxmlformats.org/officeDocument/2006/relationships/tags" Target="../tags/tag4862.xml"/><Relationship Id="rId5" Type="http://schemas.openxmlformats.org/officeDocument/2006/relationships/tags" Target="../tags/tag4861.xml"/><Relationship Id="rId4" Type="http://schemas.openxmlformats.org/officeDocument/2006/relationships/tags" Target="../tags/tag4860.xml"/><Relationship Id="rId3" Type="http://schemas.openxmlformats.org/officeDocument/2006/relationships/tags" Target="../tags/tag4859.xml"/><Relationship Id="rId2" Type="http://schemas.openxmlformats.org/officeDocument/2006/relationships/tags" Target="../tags/tag4858.xml"/><Relationship Id="rId13" Type="http://schemas.openxmlformats.org/officeDocument/2006/relationships/tags" Target="../tags/tag4869.xml"/><Relationship Id="rId12" Type="http://schemas.openxmlformats.org/officeDocument/2006/relationships/tags" Target="../tags/tag4868.xml"/><Relationship Id="rId11" Type="http://schemas.openxmlformats.org/officeDocument/2006/relationships/tags" Target="../tags/tag4867.xml"/><Relationship Id="rId10" Type="http://schemas.openxmlformats.org/officeDocument/2006/relationships/tags" Target="../tags/tag4866.xml"/><Relationship Id="rId1" Type="http://schemas.openxmlformats.org/officeDocument/2006/relationships/slideMaster" Target="../slideMasters/slideMaster28.xml"/></Relationships>
</file>

<file path=ppt/slideLayouts/_rels/slideLayout464.xml.rels><?xml version="1.0" encoding="UTF-8" standalone="yes"?>
<Relationships xmlns="http://schemas.openxmlformats.org/package/2006/relationships"><Relationship Id="rId9" Type="http://schemas.openxmlformats.org/officeDocument/2006/relationships/tags" Target="../tags/tag4877.xml"/><Relationship Id="rId8" Type="http://schemas.openxmlformats.org/officeDocument/2006/relationships/tags" Target="../tags/tag4876.xml"/><Relationship Id="rId7" Type="http://schemas.openxmlformats.org/officeDocument/2006/relationships/tags" Target="../tags/tag4875.xml"/><Relationship Id="rId6" Type="http://schemas.openxmlformats.org/officeDocument/2006/relationships/tags" Target="../tags/tag4874.xml"/><Relationship Id="rId5" Type="http://schemas.openxmlformats.org/officeDocument/2006/relationships/tags" Target="../tags/tag4873.xml"/><Relationship Id="rId4" Type="http://schemas.openxmlformats.org/officeDocument/2006/relationships/tags" Target="../tags/tag4872.xml"/><Relationship Id="rId3" Type="http://schemas.openxmlformats.org/officeDocument/2006/relationships/tags" Target="../tags/tag4871.xml"/><Relationship Id="rId2" Type="http://schemas.openxmlformats.org/officeDocument/2006/relationships/tags" Target="../tags/tag4870.xml"/><Relationship Id="rId17" Type="http://schemas.openxmlformats.org/officeDocument/2006/relationships/tags" Target="../tags/tag4885.xml"/><Relationship Id="rId16" Type="http://schemas.openxmlformats.org/officeDocument/2006/relationships/tags" Target="../tags/tag4884.xml"/><Relationship Id="rId15" Type="http://schemas.openxmlformats.org/officeDocument/2006/relationships/tags" Target="../tags/tag4883.xml"/><Relationship Id="rId14" Type="http://schemas.openxmlformats.org/officeDocument/2006/relationships/tags" Target="../tags/tag4882.xml"/><Relationship Id="rId13" Type="http://schemas.openxmlformats.org/officeDocument/2006/relationships/tags" Target="../tags/tag4881.xml"/><Relationship Id="rId12" Type="http://schemas.openxmlformats.org/officeDocument/2006/relationships/tags" Target="../tags/tag4880.xml"/><Relationship Id="rId11" Type="http://schemas.openxmlformats.org/officeDocument/2006/relationships/tags" Target="../tags/tag4879.xml"/><Relationship Id="rId10" Type="http://schemas.openxmlformats.org/officeDocument/2006/relationships/tags" Target="../tags/tag4878.xml"/><Relationship Id="rId1" Type="http://schemas.openxmlformats.org/officeDocument/2006/relationships/slideMaster" Target="../slideMasters/slideMaster28.xml"/></Relationships>
</file>

<file path=ppt/slideLayouts/_rels/slideLayout465.xml.rels><?xml version="1.0" encoding="UTF-8" standalone="yes"?>
<Relationships xmlns="http://schemas.openxmlformats.org/package/2006/relationships"><Relationship Id="rId9" Type="http://schemas.openxmlformats.org/officeDocument/2006/relationships/tags" Target="../tags/tag4893.xml"/><Relationship Id="rId8" Type="http://schemas.openxmlformats.org/officeDocument/2006/relationships/tags" Target="../tags/tag4892.xml"/><Relationship Id="rId7" Type="http://schemas.openxmlformats.org/officeDocument/2006/relationships/tags" Target="../tags/tag4891.xml"/><Relationship Id="rId6" Type="http://schemas.openxmlformats.org/officeDocument/2006/relationships/tags" Target="../tags/tag4890.xml"/><Relationship Id="rId5" Type="http://schemas.openxmlformats.org/officeDocument/2006/relationships/tags" Target="../tags/tag4889.xml"/><Relationship Id="rId4" Type="http://schemas.openxmlformats.org/officeDocument/2006/relationships/tags" Target="../tags/tag4888.xml"/><Relationship Id="rId3" Type="http://schemas.openxmlformats.org/officeDocument/2006/relationships/tags" Target="../tags/tag4887.xml"/><Relationship Id="rId2" Type="http://schemas.openxmlformats.org/officeDocument/2006/relationships/tags" Target="../tags/tag4886.xml"/><Relationship Id="rId12" Type="http://schemas.openxmlformats.org/officeDocument/2006/relationships/tags" Target="../tags/tag4896.xml"/><Relationship Id="rId11" Type="http://schemas.openxmlformats.org/officeDocument/2006/relationships/tags" Target="../tags/tag4895.xml"/><Relationship Id="rId10" Type="http://schemas.openxmlformats.org/officeDocument/2006/relationships/tags" Target="../tags/tag4894.xml"/><Relationship Id="rId1" Type="http://schemas.openxmlformats.org/officeDocument/2006/relationships/slideMaster" Target="../slideMasters/slideMaster28.xml"/></Relationships>
</file>

<file path=ppt/slideLayouts/_rels/slideLayout466.xml.rels><?xml version="1.0" encoding="UTF-8" standalone="yes"?>
<Relationships xmlns="http://schemas.openxmlformats.org/package/2006/relationships"><Relationship Id="rId9" Type="http://schemas.openxmlformats.org/officeDocument/2006/relationships/tags" Target="../tags/tag4904.xml"/><Relationship Id="rId8" Type="http://schemas.openxmlformats.org/officeDocument/2006/relationships/tags" Target="../tags/tag4903.xml"/><Relationship Id="rId7" Type="http://schemas.openxmlformats.org/officeDocument/2006/relationships/tags" Target="../tags/tag4902.xml"/><Relationship Id="rId6" Type="http://schemas.openxmlformats.org/officeDocument/2006/relationships/tags" Target="../tags/tag4901.xml"/><Relationship Id="rId5" Type="http://schemas.openxmlformats.org/officeDocument/2006/relationships/tags" Target="../tags/tag4900.xml"/><Relationship Id="rId4" Type="http://schemas.openxmlformats.org/officeDocument/2006/relationships/tags" Target="../tags/tag4899.xml"/><Relationship Id="rId3" Type="http://schemas.openxmlformats.org/officeDocument/2006/relationships/tags" Target="../tags/tag4898.xml"/><Relationship Id="rId2" Type="http://schemas.openxmlformats.org/officeDocument/2006/relationships/tags" Target="../tags/tag4897.xml"/><Relationship Id="rId12" Type="http://schemas.openxmlformats.org/officeDocument/2006/relationships/tags" Target="../tags/tag4907.xml"/><Relationship Id="rId11" Type="http://schemas.openxmlformats.org/officeDocument/2006/relationships/tags" Target="../tags/tag4906.xml"/><Relationship Id="rId10" Type="http://schemas.openxmlformats.org/officeDocument/2006/relationships/tags" Target="../tags/tag4905.xml"/><Relationship Id="rId1" Type="http://schemas.openxmlformats.org/officeDocument/2006/relationships/slideMaster" Target="../slideMasters/slideMaster28.xml"/></Relationships>
</file>

<file path=ppt/slideLayouts/_rels/slideLayout467.xml.rels><?xml version="1.0" encoding="UTF-8" standalone="yes"?>
<Relationships xmlns="http://schemas.openxmlformats.org/package/2006/relationships"><Relationship Id="rId9" Type="http://schemas.openxmlformats.org/officeDocument/2006/relationships/tags" Target="../tags/tag4915.xml"/><Relationship Id="rId8" Type="http://schemas.openxmlformats.org/officeDocument/2006/relationships/tags" Target="../tags/tag4914.xml"/><Relationship Id="rId7" Type="http://schemas.openxmlformats.org/officeDocument/2006/relationships/tags" Target="../tags/tag4913.xml"/><Relationship Id="rId6" Type="http://schemas.openxmlformats.org/officeDocument/2006/relationships/tags" Target="../tags/tag4912.xml"/><Relationship Id="rId5" Type="http://schemas.openxmlformats.org/officeDocument/2006/relationships/tags" Target="../tags/tag4911.xml"/><Relationship Id="rId4" Type="http://schemas.openxmlformats.org/officeDocument/2006/relationships/tags" Target="../tags/tag4910.xml"/><Relationship Id="rId3" Type="http://schemas.openxmlformats.org/officeDocument/2006/relationships/tags" Target="../tags/tag4909.xml"/><Relationship Id="rId2" Type="http://schemas.openxmlformats.org/officeDocument/2006/relationships/tags" Target="../tags/tag4908.xml"/><Relationship Id="rId13" Type="http://schemas.openxmlformats.org/officeDocument/2006/relationships/tags" Target="../tags/tag4919.xml"/><Relationship Id="rId12" Type="http://schemas.openxmlformats.org/officeDocument/2006/relationships/tags" Target="../tags/tag4918.xml"/><Relationship Id="rId11" Type="http://schemas.openxmlformats.org/officeDocument/2006/relationships/tags" Target="../tags/tag4917.xml"/><Relationship Id="rId10" Type="http://schemas.openxmlformats.org/officeDocument/2006/relationships/tags" Target="../tags/tag4916.xml"/><Relationship Id="rId1" Type="http://schemas.openxmlformats.org/officeDocument/2006/relationships/slideMaster" Target="../slideMasters/slideMaster28.xml"/></Relationships>
</file>

<file path=ppt/slideLayouts/_rels/slideLayout468.xml.rels><?xml version="1.0" encoding="UTF-8" standalone="yes"?>
<Relationships xmlns="http://schemas.openxmlformats.org/package/2006/relationships"><Relationship Id="rId9" Type="http://schemas.openxmlformats.org/officeDocument/2006/relationships/tags" Target="../tags/tag4927.xml"/><Relationship Id="rId8" Type="http://schemas.openxmlformats.org/officeDocument/2006/relationships/tags" Target="../tags/tag4926.xml"/><Relationship Id="rId7" Type="http://schemas.openxmlformats.org/officeDocument/2006/relationships/tags" Target="../tags/tag4925.xml"/><Relationship Id="rId6" Type="http://schemas.openxmlformats.org/officeDocument/2006/relationships/tags" Target="../tags/tag4924.xml"/><Relationship Id="rId5" Type="http://schemas.openxmlformats.org/officeDocument/2006/relationships/tags" Target="../tags/tag4923.xml"/><Relationship Id="rId4" Type="http://schemas.openxmlformats.org/officeDocument/2006/relationships/tags" Target="../tags/tag4922.xml"/><Relationship Id="rId3" Type="http://schemas.openxmlformats.org/officeDocument/2006/relationships/tags" Target="../tags/tag4921.xml"/><Relationship Id="rId2" Type="http://schemas.openxmlformats.org/officeDocument/2006/relationships/tags" Target="../tags/tag4920.xml"/><Relationship Id="rId10" Type="http://schemas.openxmlformats.org/officeDocument/2006/relationships/tags" Target="../tags/tag4928.xml"/><Relationship Id="rId1" Type="http://schemas.openxmlformats.org/officeDocument/2006/relationships/slideMaster" Target="../slideMasters/slideMaster28.xml"/></Relationships>
</file>

<file path=ppt/slideLayouts/_rels/slideLayout469.xml.rels><?xml version="1.0" encoding="UTF-8" standalone="yes"?>
<Relationships xmlns="http://schemas.openxmlformats.org/package/2006/relationships"><Relationship Id="rId9" Type="http://schemas.openxmlformats.org/officeDocument/2006/relationships/tags" Target="../tags/tag4936.xml"/><Relationship Id="rId8" Type="http://schemas.openxmlformats.org/officeDocument/2006/relationships/tags" Target="../tags/tag4935.xml"/><Relationship Id="rId7" Type="http://schemas.openxmlformats.org/officeDocument/2006/relationships/tags" Target="../tags/tag4934.xml"/><Relationship Id="rId6" Type="http://schemas.openxmlformats.org/officeDocument/2006/relationships/tags" Target="../tags/tag4933.xml"/><Relationship Id="rId5" Type="http://schemas.openxmlformats.org/officeDocument/2006/relationships/tags" Target="../tags/tag4932.xml"/><Relationship Id="rId4" Type="http://schemas.openxmlformats.org/officeDocument/2006/relationships/tags" Target="../tags/tag4931.xml"/><Relationship Id="rId3" Type="http://schemas.openxmlformats.org/officeDocument/2006/relationships/tags" Target="../tags/tag4930.xml"/><Relationship Id="rId2" Type="http://schemas.openxmlformats.org/officeDocument/2006/relationships/tags" Target="../tags/tag4929.xml"/><Relationship Id="rId13" Type="http://schemas.openxmlformats.org/officeDocument/2006/relationships/tags" Target="../tags/tag4940.xml"/><Relationship Id="rId12" Type="http://schemas.openxmlformats.org/officeDocument/2006/relationships/tags" Target="../tags/tag4939.xml"/><Relationship Id="rId11" Type="http://schemas.openxmlformats.org/officeDocument/2006/relationships/tags" Target="../tags/tag4938.xml"/><Relationship Id="rId10" Type="http://schemas.openxmlformats.org/officeDocument/2006/relationships/tags" Target="../tags/tag4937.xml"/><Relationship Id="rId1" Type="http://schemas.openxmlformats.org/officeDocument/2006/relationships/slideMaster" Target="../slideMasters/slideMaster28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381.xml"/><Relationship Id="rId8" Type="http://schemas.openxmlformats.org/officeDocument/2006/relationships/tags" Target="../tags/tag380.xml"/><Relationship Id="rId7" Type="http://schemas.openxmlformats.org/officeDocument/2006/relationships/tags" Target="../tags/tag379.xml"/><Relationship Id="rId6" Type="http://schemas.openxmlformats.org/officeDocument/2006/relationships/tags" Target="../tags/tag378.xml"/><Relationship Id="rId5" Type="http://schemas.openxmlformats.org/officeDocument/2006/relationships/tags" Target="../tags/tag377.xml"/><Relationship Id="rId4" Type="http://schemas.openxmlformats.org/officeDocument/2006/relationships/tags" Target="../tags/tag376.xml"/><Relationship Id="rId3" Type="http://schemas.openxmlformats.org/officeDocument/2006/relationships/tags" Target="../tags/tag375.xml"/><Relationship Id="rId2" Type="http://schemas.openxmlformats.org/officeDocument/2006/relationships/tags" Target="../tags/tag374.xml"/><Relationship Id="rId17" Type="http://schemas.openxmlformats.org/officeDocument/2006/relationships/tags" Target="../tags/tag389.xml"/><Relationship Id="rId16" Type="http://schemas.openxmlformats.org/officeDocument/2006/relationships/tags" Target="../tags/tag388.xml"/><Relationship Id="rId15" Type="http://schemas.openxmlformats.org/officeDocument/2006/relationships/tags" Target="../tags/tag387.xml"/><Relationship Id="rId14" Type="http://schemas.openxmlformats.org/officeDocument/2006/relationships/tags" Target="../tags/tag386.xml"/><Relationship Id="rId13" Type="http://schemas.openxmlformats.org/officeDocument/2006/relationships/tags" Target="../tags/tag385.xml"/><Relationship Id="rId12" Type="http://schemas.openxmlformats.org/officeDocument/2006/relationships/tags" Target="../tags/tag384.xml"/><Relationship Id="rId11" Type="http://schemas.openxmlformats.org/officeDocument/2006/relationships/tags" Target="../tags/tag383.xml"/><Relationship Id="rId10" Type="http://schemas.openxmlformats.org/officeDocument/2006/relationships/tags" Target="../tags/tag382.xml"/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9" Type="http://schemas.openxmlformats.org/officeDocument/2006/relationships/tags" Target="../tags/tag4948.xml"/><Relationship Id="rId8" Type="http://schemas.openxmlformats.org/officeDocument/2006/relationships/tags" Target="../tags/tag4947.xml"/><Relationship Id="rId7" Type="http://schemas.openxmlformats.org/officeDocument/2006/relationships/tags" Target="../tags/tag4946.xml"/><Relationship Id="rId6" Type="http://schemas.openxmlformats.org/officeDocument/2006/relationships/tags" Target="../tags/tag4945.xml"/><Relationship Id="rId5" Type="http://schemas.openxmlformats.org/officeDocument/2006/relationships/tags" Target="../tags/tag4944.xml"/><Relationship Id="rId4" Type="http://schemas.openxmlformats.org/officeDocument/2006/relationships/tags" Target="../tags/tag4943.xml"/><Relationship Id="rId3" Type="http://schemas.openxmlformats.org/officeDocument/2006/relationships/tags" Target="../tags/tag4942.xml"/><Relationship Id="rId2" Type="http://schemas.openxmlformats.org/officeDocument/2006/relationships/tags" Target="../tags/tag4941.xml"/><Relationship Id="rId12" Type="http://schemas.openxmlformats.org/officeDocument/2006/relationships/tags" Target="../tags/tag4951.xml"/><Relationship Id="rId11" Type="http://schemas.openxmlformats.org/officeDocument/2006/relationships/tags" Target="../tags/tag4950.xml"/><Relationship Id="rId10" Type="http://schemas.openxmlformats.org/officeDocument/2006/relationships/tags" Target="../tags/tag4949.xml"/><Relationship Id="rId1" Type="http://schemas.openxmlformats.org/officeDocument/2006/relationships/slideMaster" Target="../slideMasters/slideMaster28.xml"/></Relationships>
</file>

<file path=ppt/slideLayouts/_rels/slideLayout471.xml.rels><?xml version="1.0" encoding="UTF-8" standalone="yes"?>
<Relationships xmlns="http://schemas.openxmlformats.org/package/2006/relationships"><Relationship Id="rId9" Type="http://schemas.openxmlformats.org/officeDocument/2006/relationships/tags" Target="../tags/tag4959.xml"/><Relationship Id="rId8" Type="http://schemas.openxmlformats.org/officeDocument/2006/relationships/tags" Target="../tags/tag4958.xml"/><Relationship Id="rId7" Type="http://schemas.openxmlformats.org/officeDocument/2006/relationships/tags" Target="../tags/tag4957.xml"/><Relationship Id="rId6" Type="http://schemas.openxmlformats.org/officeDocument/2006/relationships/tags" Target="../tags/tag4956.xml"/><Relationship Id="rId5" Type="http://schemas.openxmlformats.org/officeDocument/2006/relationships/tags" Target="../tags/tag4955.xml"/><Relationship Id="rId4" Type="http://schemas.openxmlformats.org/officeDocument/2006/relationships/tags" Target="../tags/tag4954.xml"/><Relationship Id="rId3" Type="http://schemas.openxmlformats.org/officeDocument/2006/relationships/tags" Target="../tags/tag4953.xml"/><Relationship Id="rId2" Type="http://schemas.openxmlformats.org/officeDocument/2006/relationships/tags" Target="../tags/tag4952.xml"/><Relationship Id="rId13" Type="http://schemas.openxmlformats.org/officeDocument/2006/relationships/tags" Target="../tags/tag4963.xml"/><Relationship Id="rId12" Type="http://schemas.openxmlformats.org/officeDocument/2006/relationships/tags" Target="../tags/tag4962.xml"/><Relationship Id="rId11" Type="http://schemas.openxmlformats.org/officeDocument/2006/relationships/tags" Target="../tags/tag4961.xml"/><Relationship Id="rId10" Type="http://schemas.openxmlformats.org/officeDocument/2006/relationships/tags" Target="../tags/tag4960.xml"/><Relationship Id="rId1" Type="http://schemas.openxmlformats.org/officeDocument/2006/relationships/slideMaster" Target="../slideMasters/slideMaster28.xml"/></Relationships>
</file>

<file path=ppt/slideLayouts/_rels/slideLayout472.xml.rels><?xml version="1.0" encoding="UTF-8" standalone="yes"?>
<Relationships xmlns="http://schemas.openxmlformats.org/package/2006/relationships"><Relationship Id="rId9" Type="http://schemas.openxmlformats.org/officeDocument/2006/relationships/tags" Target="../tags/tag4971.xml"/><Relationship Id="rId8" Type="http://schemas.openxmlformats.org/officeDocument/2006/relationships/tags" Target="../tags/tag4970.xml"/><Relationship Id="rId7" Type="http://schemas.openxmlformats.org/officeDocument/2006/relationships/tags" Target="../tags/tag4969.xml"/><Relationship Id="rId6" Type="http://schemas.openxmlformats.org/officeDocument/2006/relationships/tags" Target="../tags/tag4968.xml"/><Relationship Id="rId5" Type="http://schemas.openxmlformats.org/officeDocument/2006/relationships/tags" Target="../tags/tag4967.xml"/><Relationship Id="rId4" Type="http://schemas.openxmlformats.org/officeDocument/2006/relationships/tags" Target="../tags/tag4966.xml"/><Relationship Id="rId3" Type="http://schemas.openxmlformats.org/officeDocument/2006/relationships/tags" Target="../tags/tag4965.xml"/><Relationship Id="rId2" Type="http://schemas.openxmlformats.org/officeDocument/2006/relationships/tags" Target="../tags/tag4964.xml"/><Relationship Id="rId13" Type="http://schemas.openxmlformats.org/officeDocument/2006/relationships/tags" Target="../tags/tag4975.xml"/><Relationship Id="rId12" Type="http://schemas.openxmlformats.org/officeDocument/2006/relationships/tags" Target="../tags/tag4974.xml"/><Relationship Id="rId11" Type="http://schemas.openxmlformats.org/officeDocument/2006/relationships/tags" Target="../tags/tag4973.xml"/><Relationship Id="rId10" Type="http://schemas.openxmlformats.org/officeDocument/2006/relationships/tags" Target="../tags/tag4972.xml"/><Relationship Id="rId1" Type="http://schemas.openxmlformats.org/officeDocument/2006/relationships/slideMaster" Target="../slideMasters/slideMaster28.xml"/></Relationships>
</file>

<file path=ppt/slideLayouts/_rels/slideLayout473.xml.rels><?xml version="1.0" encoding="UTF-8" standalone="yes"?>
<Relationships xmlns="http://schemas.openxmlformats.org/package/2006/relationships"><Relationship Id="rId9" Type="http://schemas.openxmlformats.org/officeDocument/2006/relationships/tags" Target="../tags/tag4983.xml"/><Relationship Id="rId8" Type="http://schemas.openxmlformats.org/officeDocument/2006/relationships/tags" Target="../tags/tag4982.xml"/><Relationship Id="rId7" Type="http://schemas.openxmlformats.org/officeDocument/2006/relationships/tags" Target="../tags/tag4981.xml"/><Relationship Id="rId6" Type="http://schemas.openxmlformats.org/officeDocument/2006/relationships/tags" Target="../tags/tag4980.xml"/><Relationship Id="rId5" Type="http://schemas.openxmlformats.org/officeDocument/2006/relationships/tags" Target="../tags/tag4979.xml"/><Relationship Id="rId4" Type="http://schemas.openxmlformats.org/officeDocument/2006/relationships/tags" Target="../tags/tag4978.xml"/><Relationship Id="rId3" Type="http://schemas.openxmlformats.org/officeDocument/2006/relationships/tags" Target="../tags/tag4977.xml"/><Relationship Id="rId2" Type="http://schemas.openxmlformats.org/officeDocument/2006/relationships/tags" Target="../tags/tag4976.xml"/><Relationship Id="rId12" Type="http://schemas.openxmlformats.org/officeDocument/2006/relationships/tags" Target="../tags/tag4986.xml"/><Relationship Id="rId11" Type="http://schemas.openxmlformats.org/officeDocument/2006/relationships/tags" Target="../tags/tag4985.xml"/><Relationship Id="rId10" Type="http://schemas.openxmlformats.org/officeDocument/2006/relationships/tags" Target="../tags/tag4984.xml"/><Relationship Id="rId1" Type="http://schemas.openxmlformats.org/officeDocument/2006/relationships/slideMaster" Target="../slideMasters/slideMaster28.xml"/></Relationships>
</file>

<file path=ppt/slideLayouts/_rels/slideLayout474.xml.rels><?xml version="1.0" encoding="UTF-8" standalone="yes"?>
<Relationships xmlns="http://schemas.openxmlformats.org/package/2006/relationships"><Relationship Id="rId9" Type="http://schemas.openxmlformats.org/officeDocument/2006/relationships/tags" Target="../tags/tag4994.xml"/><Relationship Id="rId8" Type="http://schemas.openxmlformats.org/officeDocument/2006/relationships/tags" Target="../tags/tag4993.xml"/><Relationship Id="rId7" Type="http://schemas.openxmlformats.org/officeDocument/2006/relationships/tags" Target="../tags/tag4992.xml"/><Relationship Id="rId6" Type="http://schemas.openxmlformats.org/officeDocument/2006/relationships/tags" Target="../tags/tag4991.xml"/><Relationship Id="rId5" Type="http://schemas.openxmlformats.org/officeDocument/2006/relationships/tags" Target="../tags/tag4990.xml"/><Relationship Id="rId4" Type="http://schemas.openxmlformats.org/officeDocument/2006/relationships/tags" Target="../tags/tag4989.xml"/><Relationship Id="rId3" Type="http://schemas.openxmlformats.org/officeDocument/2006/relationships/tags" Target="../tags/tag4988.xml"/><Relationship Id="rId2" Type="http://schemas.openxmlformats.org/officeDocument/2006/relationships/tags" Target="../tags/tag4987.xml"/><Relationship Id="rId12" Type="http://schemas.openxmlformats.org/officeDocument/2006/relationships/tags" Target="../tags/tag4997.xml"/><Relationship Id="rId11" Type="http://schemas.openxmlformats.org/officeDocument/2006/relationships/tags" Target="../tags/tag4996.xml"/><Relationship Id="rId10" Type="http://schemas.openxmlformats.org/officeDocument/2006/relationships/tags" Target="../tags/tag4995.xml"/><Relationship Id="rId1" Type="http://schemas.openxmlformats.org/officeDocument/2006/relationships/slideMaster" Target="../slideMasters/slideMaster28.xml"/></Relationships>
</file>

<file path=ppt/slideLayouts/_rels/slideLayout475.xml.rels><?xml version="1.0" encoding="UTF-8" standalone="yes"?>
<Relationships xmlns="http://schemas.openxmlformats.org/package/2006/relationships"><Relationship Id="rId9" Type="http://schemas.openxmlformats.org/officeDocument/2006/relationships/tags" Target="../tags/tag5005.xml"/><Relationship Id="rId8" Type="http://schemas.openxmlformats.org/officeDocument/2006/relationships/tags" Target="../tags/tag5004.xml"/><Relationship Id="rId7" Type="http://schemas.openxmlformats.org/officeDocument/2006/relationships/tags" Target="../tags/tag5003.xml"/><Relationship Id="rId6" Type="http://schemas.openxmlformats.org/officeDocument/2006/relationships/tags" Target="../tags/tag5002.xml"/><Relationship Id="rId5" Type="http://schemas.openxmlformats.org/officeDocument/2006/relationships/tags" Target="../tags/tag5001.xml"/><Relationship Id="rId4" Type="http://schemas.openxmlformats.org/officeDocument/2006/relationships/tags" Target="../tags/tag5000.xml"/><Relationship Id="rId3" Type="http://schemas.openxmlformats.org/officeDocument/2006/relationships/tags" Target="../tags/tag4999.xml"/><Relationship Id="rId21" Type="http://schemas.openxmlformats.org/officeDocument/2006/relationships/tags" Target="../tags/tag5017.xml"/><Relationship Id="rId20" Type="http://schemas.openxmlformats.org/officeDocument/2006/relationships/tags" Target="../tags/tag5016.xml"/><Relationship Id="rId2" Type="http://schemas.openxmlformats.org/officeDocument/2006/relationships/tags" Target="../tags/tag4998.xml"/><Relationship Id="rId19" Type="http://schemas.openxmlformats.org/officeDocument/2006/relationships/tags" Target="../tags/tag5015.xml"/><Relationship Id="rId18" Type="http://schemas.openxmlformats.org/officeDocument/2006/relationships/tags" Target="../tags/tag5014.xml"/><Relationship Id="rId17" Type="http://schemas.openxmlformats.org/officeDocument/2006/relationships/tags" Target="../tags/tag5013.xml"/><Relationship Id="rId16" Type="http://schemas.openxmlformats.org/officeDocument/2006/relationships/tags" Target="../tags/tag5012.xml"/><Relationship Id="rId15" Type="http://schemas.openxmlformats.org/officeDocument/2006/relationships/tags" Target="../tags/tag5011.xml"/><Relationship Id="rId14" Type="http://schemas.openxmlformats.org/officeDocument/2006/relationships/tags" Target="../tags/tag5010.xml"/><Relationship Id="rId13" Type="http://schemas.openxmlformats.org/officeDocument/2006/relationships/tags" Target="../tags/tag5009.xml"/><Relationship Id="rId12" Type="http://schemas.openxmlformats.org/officeDocument/2006/relationships/tags" Target="../tags/tag5008.xml"/><Relationship Id="rId11" Type="http://schemas.openxmlformats.org/officeDocument/2006/relationships/tags" Target="../tags/tag5007.xml"/><Relationship Id="rId10" Type="http://schemas.openxmlformats.org/officeDocument/2006/relationships/tags" Target="../tags/tag5006.xml"/><Relationship Id="rId1" Type="http://schemas.openxmlformats.org/officeDocument/2006/relationships/slideMaster" Target="../slideMasters/slideMaster28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8.xml.rels><?xml version="1.0" encoding="UTF-8" standalone="yes"?>
<Relationships xmlns="http://schemas.openxmlformats.org/package/2006/relationships"><Relationship Id="rId9" Type="http://schemas.openxmlformats.org/officeDocument/2006/relationships/tags" Target="../tags/tag5034.xml"/><Relationship Id="rId8" Type="http://schemas.openxmlformats.org/officeDocument/2006/relationships/tags" Target="../tags/tag5033.xml"/><Relationship Id="rId7" Type="http://schemas.openxmlformats.org/officeDocument/2006/relationships/tags" Target="../tags/tag5032.xml"/><Relationship Id="rId6" Type="http://schemas.openxmlformats.org/officeDocument/2006/relationships/tags" Target="../tags/tag5031.xml"/><Relationship Id="rId5" Type="http://schemas.openxmlformats.org/officeDocument/2006/relationships/tags" Target="../tags/tag5030.xml"/><Relationship Id="rId4" Type="http://schemas.openxmlformats.org/officeDocument/2006/relationships/tags" Target="../tags/tag5029.xml"/><Relationship Id="rId3" Type="http://schemas.openxmlformats.org/officeDocument/2006/relationships/tags" Target="../tags/tag5028.xml"/><Relationship Id="rId2" Type="http://schemas.openxmlformats.org/officeDocument/2006/relationships/tags" Target="../tags/tag5027.xml"/><Relationship Id="rId10" Type="http://schemas.openxmlformats.org/officeDocument/2006/relationships/tags" Target="../tags/tag5035.xml"/><Relationship Id="rId1" Type="http://schemas.openxmlformats.org/officeDocument/2006/relationships/slideMaster" Target="../slideMasters/slideMaster29.xml"/></Relationships>
</file>

<file path=ppt/slideLayouts/_rels/slideLayout479.xml.rels><?xml version="1.0" encoding="UTF-8" standalone="yes"?>
<Relationships xmlns="http://schemas.openxmlformats.org/package/2006/relationships"><Relationship Id="rId9" Type="http://schemas.openxmlformats.org/officeDocument/2006/relationships/tags" Target="../tags/tag5043.xml"/><Relationship Id="rId8" Type="http://schemas.openxmlformats.org/officeDocument/2006/relationships/tags" Target="../tags/tag5042.xml"/><Relationship Id="rId7" Type="http://schemas.openxmlformats.org/officeDocument/2006/relationships/tags" Target="../tags/tag5041.xml"/><Relationship Id="rId6" Type="http://schemas.openxmlformats.org/officeDocument/2006/relationships/tags" Target="../tags/tag5040.xml"/><Relationship Id="rId5" Type="http://schemas.openxmlformats.org/officeDocument/2006/relationships/tags" Target="../tags/tag5039.xml"/><Relationship Id="rId4" Type="http://schemas.openxmlformats.org/officeDocument/2006/relationships/tags" Target="../tags/tag5038.xml"/><Relationship Id="rId3" Type="http://schemas.openxmlformats.org/officeDocument/2006/relationships/tags" Target="../tags/tag5037.xml"/><Relationship Id="rId2" Type="http://schemas.openxmlformats.org/officeDocument/2006/relationships/tags" Target="../tags/tag5036.xml"/><Relationship Id="rId11" Type="http://schemas.openxmlformats.org/officeDocument/2006/relationships/tags" Target="../tags/tag5045.xml"/><Relationship Id="rId10" Type="http://schemas.openxmlformats.org/officeDocument/2006/relationships/tags" Target="../tags/tag5044.xml"/><Relationship Id="rId1" Type="http://schemas.openxmlformats.org/officeDocument/2006/relationships/slideMaster" Target="../slideMasters/slideMaster29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397.xml"/><Relationship Id="rId8" Type="http://schemas.openxmlformats.org/officeDocument/2006/relationships/tags" Target="../tags/tag396.xml"/><Relationship Id="rId7" Type="http://schemas.openxmlformats.org/officeDocument/2006/relationships/tags" Target="../tags/tag395.xml"/><Relationship Id="rId6" Type="http://schemas.openxmlformats.org/officeDocument/2006/relationships/tags" Target="../tags/tag394.xml"/><Relationship Id="rId5" Type="http://schemas.openxmlformats.org/officeDocument/2006/relationships/tags" Target="../tags/tag393.xml"/><Relationship Id="rId4" Type="http://schemas.openxmlformats.org/officeDocument/2006/relationships/tags" Target="../tags/tag392.xml"/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2" Type="http://schemas.openxmlformats.org/officeDocument/2006/relationships/tags" Target="../tags/tag400.xml"/><Relationship Id="rId11" Type="http://schemas.openxmlformats.org/officeDocument/2006/relationships/tags" Target="../tags/tag399.xml"/><Relationship Id="rId10" Type="http://schemas.openxmlformats.org/officeDocument/2006/relationships/tags" Target="../tags/tag398.xml"/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9" Type="http://schemas.openxmlformats.org/officeDocument/2006/relationships/tags" Target="../tags/tag5053.xml"/><Relationship Id="rId8" Type="http://schemas.openxmlformats.org/officeDocument/2006/relationships/tags" Target="../tags/tag5052.xml"/><Relationship Id="rId7" Type="http://schemas.openxmlformats.org/officeDocument/2006/relationships/tags" Target="../tags/tag5051.xml"/><Relationship Id="rId6" Type="http://schemas.openxmlformats.org/officeDocument/2006/relationships/tags" Target="../tags/tag5050.xml"/><Relationship Id="rId5" Type="http://schemas.openxmlformats.org/officeDocument/2006/relationships/tags" Target="../tags/tag5049.xml"/><Relationship Id="rId4" Type="http://schemas.openxmlformats.org/officeDocument/2006/relationships/tags" Target="../tags/tag5048.xml"/><Relationship Id="rId3" Type="http://schemas.openxmlformats.org/officeDocument/2006/relationships/tags" Target="../tags/tag5047.xml"/><Relationship Id="rId2" Type="http://schemas.openxmlformats.org/officeDocument/2006/relationships/tags" Target="../tags/tag5046.xml"/><Relationship Id="rId11" Type="http://schemas.openxmlformats.org/officeDocument/2006/relationships/tags" Target="../tags/tag5055.xml"/><Relationship Id="rId10" Type="http://schemas.openxmlformats.org/officeDocument/2006/relationships/tags" Target="../tags/tag5054.xml"/><Relationship Id="rId1" Type="http://schemas.openxmlformats.org/officeDocument/2006/relationships/slideMaster" Target="../slideMasters/slideMaster29.xml"/></Relationships>
</file>

<file path=ppt/slideLayouts/_rels/slideLayout481.xml.rels><?xml version="1.0" encoding="UTF-8" standalone="yes"?>
<Relationships xmlns="http://schemas.openxmlformats.org/package/2006/relationships"><Relationship Id="rId9" Type="http://schemas.openxmlformats.org/officeDocument/2006/relationships/tags" Target="../tags/tag5063.xml"/><Relationship Id="rId8" Type="http://schemas.openxmlformats.org/officeDocument/2006/relationships/tags" Target="../tags/tag5062.xml"/><Relationship Id="rId7" Type="http://schemas.openxmlformats.org/officeDocument/2006/relationships/tags" Target="../tags/tag5061.xml"/><Relationship Id="rId6" Type="http://schemas.openxmlformats.org/officeDocument/2006/relationships/tags" Target="../tags/tag5060.xml"/><Relationship Id="rId5" Type="http://schemas.openxmlformats.org/officeDocument/2006/relationships/tags" Target="../tags/tag5059.xml"/><Relationship Id="rId4" Type="http://schemas.openxmlformats.org/officeDocument/2006/relationships/tags" Target="../tags/tag5058.xml"/><Relationship Id="rId3" Type="http://schemas.openxmlformats.org/officeDocument/2006/relationships/tags" Target="../tags/tag5057.xml"/><Relationship Id="rId2" Type="http://schemas.openxmlformats.org/officeDocument/2006/relationships/tags" Target="../tags/tag5056.xml"/><Relationship Id="rId13" Type="http://schemas.openxmlformats.org/officeDocument/2006/relationships/tags" Target="../tags/tag5067.xml"/><Relationship Id="rId12" Type="http://schemas.openxmlformats.org/officeDocument/2006/relationships/tags" Target="../tags/tag5066.xml"/><Relationship Id="rId11" Type="http://schemas.openxmlformats.org/officeDocument/2006/relationships/tags" Target="../tags/tag5065.xml"/><Relationship Id="rId10" Type="http://schemas.openxmlformats.org/officeDocument/2006/relationships/tags" Target="../tags/tag5064.xml"/><Relationship Id="rId1" Type="http://schemas.openxmlformats.org/officeDocument/2006/relationships/slideMaster" Target="../slideMasters/slideMaster29.xml"/></Relationships>
</file>

<file path=ppt/slideLayouts/_rels/slideLayout482.xml.rels><?xml version="1.0" encoding="UTF-8" standalone="yes"?>
<Relationships xmlns="http://schemas.openxmlformats.org/package/2006/relationships"><Relationship Id="rId9" Type="http://schemas.openxmlformats.org/officeDocument/2006/relationships/tags" Target="../tags/tag5075.xml"/><Relationship Id="rId8" Type="http://schemas.openxmlformats.org/officeDocument/2006/relationships/tags" Target="../tags/tag5074.xml"/><Relationship Id="rId7" Type="http://schemas.openxmlformats.org/officeDocument/2006/relationships/tags" Target="../tags/tag5073.xml"/><Relationship Id="rId6" Type="http://schemas.openxmlformats.org/officeDocument/2006/relationships/tags" Target="../tags/tag5072.xml"/><Relationship Id="rId5" Type="http://schemas.openxmlformats.org/officeDocument/2006/relationships/tags" Target="../tags/tag5071.xml"/><Relationship Id="rId4" Type="http://schemas.openxmlformats.org/officeDocument/2006/relationships/tags" Target="../tags/tag5070.xml"/><Relationship Id="rId3" Type="http://schemas.openxmlformats.org/officeDocument/2006/relationships/tags" Target="../tags/tag5069.xml"/><Relationship Id="rId2" Type="http://schemas.openxmlformats.org/officeDocument/2006/relationships/tags" Target="../tags/tag5068.xml"/><Relationship Id="rId17" Type="http://schemas.openxmlformats.org/officeDocument/2006/relationships/tags" Target="../tags/tag5083.xml"/><Relationship Id="rId16" Type="http://schemas.openxmlformats.org/officeDocument/2006/relationships/tags" Target="../tags/tag5082.xml"/><Relationship Id="rId15" Type="http://schemas.openxmlformats.org/officeDocument/2006/relationships/tags" Target="../tags/tag5081.xml"/><Relationship Id="rId14" Type="http://schemas.openxmlformats.org/officeDocument/2006/relationships/tags" Target="../tags/tag5080.xml"/><Relationship Id="rId13" Type="http://schemas.openxmlformats.org/officeDocument/2006/relationships/tags" Target="../tags/tag5079.xml"/><Relationship Id="rId12" Type="http://schemas.openxmlformats.org/officeDocument/2006/relationships/tags" Target="../tags/tag5078.xml"/><Relationship Id="rId11" Type="http://schemas.openxmlformats.org/officeDocument/2006/relationships/tags" Target="../tags/tag5077.xml"/><Relationship Id="rId10" Type="http://schemas.openxmlformats.org/officeDocument/2006/relationships/tags" Target="../tags/tag5076.xml"/><Relationship Id="rId1" Type="http://schemas.openxmlformats.org/officeDocument/2006/relationships/slideMaster" Target="../slideMasters/slideMaster29.xml"/></Relationships>
</file>

<file path=ppt/slideLayouts/_rels/slideLayout483.xml.rels><?xml version="1.0" encoding="UTF-8" standalone="yes"?>
<Relationships xmlns="http://schemas.openxmlformats.org/package/2006/relationships"><Relationship Id="rId9" Type="http://schemas.openxmlformats.org/officeDocument/2006/relationships/tags" Target="../tags/tag5091.xml"/><Relationship Id="rId8" Type="http://schemas.openxmlformats.org/officeDocument/2006/relationships/tags" Target="../tags/tag5090.xml"/><Relationship Id="rId7" Type="http://schemas.openxmlformats.org/officeDocument/2006/relationships/tags" Target="../tags/tag5089.xml"/><Relationship Id="rId6" Type="http://schemas.openxmlformats.org/officeDocument/2006/relationships/tags" Target="../tags/tag5088.xml"/><Relationship Id="rId5" Type="http://schemas.openxmlformats.org/officeDocument/2006/relationships/tags" Target="../tags/tag5087.xml"/><Relationship Id="rId4" Type="http://schemas.openxmlformats.org/officeDocument/2006/relationships/tags" Target="../tags/tag5086.xml"/><Relationship Id="rId3" Type="http://schemas.openxmlformats.org/officeDocument/2006/relationships/tags" Target="../tags/tag5085.xml"/><Relationship Id="rId2" Type="http://schemas.openxmlformats.org/officeDocument/2006/relationships/tags" Target="../tags/tag5084.xml"/><Relationship Id="rId12" Type="http://schemas.openxmlformats.org/officeDocument/2006/relationships/tags" Target="../tags/tag5094.xml"/><Relationship Id="rId11" Type="http://schemas.openxmlformats.org/officeDocument/2006/relationships/tags" Target="../tags/tag5093.xml"/><Relationship Id="rId10" Type="http://schemas.openxmlformats.org/officeDocument/2006/relationships/tags" Target="../tags/tag5092.xml"/><Relationship Id="rId1" Type="http://schemas.openxmlformats.org/officeDocument/2006/relationships/slideMaster" Target="../slideMasters/slideMaster29.xml"/></Relationships>
</file>

<file path=ppt/slideLayouts/_rels/slideLayout484.xml.rels><?xml version="1.0" encoding="UTF-8" standalone="yes"?>
<Relationships xmlns="http://schemas.openxmlformats.org/package/2006/relationships"><Relationship Id="rId9" Type="http://schemas.openxmlformats.org/officeDocument/2006/relationships/tags" Target="../tags/tag5102.xml"/><Relationship Id="rId8" Type="http://schemas.openxmlformats.org/officeDocument/2006/relationships/tags" Target="../tags/tag5101.xml"/><Relationship Id="rId7" Type="http://schemas.openxmlformats.org/officeDocument/2006/relationships/tags" Target="../tags/tag5100.xml"/><Relationship Id="rId6" Type="http://schemas.openxmlformats.org/officeDocument/2006/relationships/tags" Target="../tags/tag5099.xml"/><Relationship Id="rId5" Type="http://schemas.openxmlformats.org/officeDocument/2006/relationships/tags" Target="../tags/tag5098.xml"/><Relationship Id="rId4" Type="http://schemas.openxmlformats.org/officeDocument/2006/relationships/tags" Target="../tags/tag5097.xml"/><Relationship Id="rId3" Type="http://schemas.openxmlformats.org/officeDocument/2006/relationships/tags" Target="../tags/tag5096.xml"/><Relationship Id="rId2" Type="http://schemas.openxmlformats.org/officeDocument/2006/relationships/tags" Target="../tags/tag5095.xml"/><Relationship Id="rId12" Type="http://schemas.openxmlformats.org/officeDocument/2006/relationships/tags" Target="../tags/tag5105.xml"/><Relationship Id="rId11" Type="http://schemas.openxmlformats.org/officeDocument/2006/relationships/tags" Target="../tags/tag5104.xml"/><Relationship Id="rId10" Type="http://schemas.openxmlformats.org/officeDocument/2006/relationships/tags" Target="../tags/tag5103.xml"/><Relationship Id="rId1" Type="http://schemas.openxmlformats.org/officeDocument/2006/relationships/slideMaster" Target="../slideMasters/slideMaster29.xml"/></Relationships>
</file>

<file path=ppt/slideLayouts/_rels/slideLayout485.xml.rels><?xml version="1.0" encoding="UTF-8" standalone="yes"?>
<Relationships xmlns="http://schemas.openxmlformats.org/package/2006/relationships"><Relationship Id="rId9" Type="http://schemas.openxmlformats.org/officeDocument/2006/relationships/tags" Target="../tags/tag5113.xml"/><Relationship Id="rId8" Type="http://schemas.openxmlformats.org/officeDocument/2006/relationships/tags" Target="../tags/tag5112.xml"/><Relationship Id="rId7" Type="http://schemas.openxmlformats.org/officeDocument/2006/relationships/tags" Target="../tags/tag5111.xml"/><Relationship Id="rId6" Type="http://schemas.openxmlformats.org/officeDocument/2006/relationships/tags" Target="../tags/tag5110.xml"/><Relationship Id="rId5" Type="http://schemas.openxmlformats.org/officeDocument/2006/relationships/tags" Target="../tags/tag5109.xml"/><Relationship Id="rId4" Type="http://schemas.openxmlformats.org/officeDocument/2006/relationships/tags" Target="../tags/tag5108.xml"/><Relationship Id="rId3" Type="http://schemas.openxmlformats.org/officeDocument/2006/relationships/tags" Target="../tags/tag5107.xml"/><Relationship Id="rId2" Type="http://schemas.openxmlformats.org/officeDocument/2006/relationships/tags" Target="../tags/tag5106.xml"/><Relationship Id="rId13" Type="http://schemas.openxmlformats.org/officeDocument/2006/relationships/tags" Target="../tags/tag5117.xml"/><Relationship Id="rId12" Type="http://schemas.openxmlformats.org/officeDocument/2006/relationships/tags" Target="../tags/tag5116.xml"/><Relationship Id="rId11" Type="http://schemas.openxmlformats.org/officeDocument/2006/relationships/tags" Target="../tags/tag5115.xml"/><Relationship Id="rId10" Type="http://schemas.openxmlformats.org/officeDocument/2006/relationships/tags" Target="../tags/tag5114.xml"/><Relationship Id="rId1" Type="http://schemas.openxmlformats.org/officeDocument/2006/relationships/slideMaster" Target="../slideMasters/slideMaster29.xml"/></Relationships>
</file>

<file path=ppt/slideLayouts/_rels/slideLayout486.xml.rels><?xml version="1.0" encoding="UTF-8" standalone="yes"?>
<Relationships xmlns="http://schemas.openxmlformats.org/package/2006/relationships"><Relationship Id="rId9" Type="http://schemas.openxmlformats.org/officeDocument/2006/relationships/tags" Target="../tags/tag5125.xml"/><Relationship Id="rId8" Type="http://schemas.openxmlformats.org/officeDocument/2006/relationships/tags" Target="../tags/tag5124.xml"/><Relationship Id="rId7" Type="http://schemas.openxmlformats.org/officeDocument/2006/relationships/tags" Target="../tags/tag5123.xml"/><Relationship Id="rId6" Type="http://schemas.openxmlformats.org/officeDocument/2006/relationships/tags" Target="../tags/tag5122.xml"/><Relationship Id="rId5" Type="http://schemas.openxmlformats.org/officeDocument/2006/relationships/tags" Target="../tags/tag5121.xml"/><Relationship Id="rId4" Type="http://schemas.openxmlformats.org/officeDocument/2006/relationships/tags" Target="../tags/tag5120.xml"/><Relationship Id="rId3" Type="http://schemas.openxmlformats.org/officeDocument/2006/relationships/tags" Target="../tags/tag5119.xml"/><Relationship Id="rId2" Type="http://schemas.openxmlformats.org/officeDocument/2006/relationships/tags" Target="../tags/tag5118.xml"/><Relationship Id="rId10" Type="http://schemas.openxmlformats.org/officeDocument/2006/relationships/tags" Target="../tags/tag5126.xml"/><Relationship Id="rId1" Type="http://schemas.openxmlformats.org/officeDocument/2006/relationships/slideMaster" Target="../slideMasters/slideMaster29.xml"/></Relationships>
</file>

<file path=ppt/slideLayouts/_rels/slideLayout487.xml.rels><?xml version="1.0" encoding="UTF-8" standalone="yes"?>
<Relationships xmlns="http://schemas.openxmlformats.org/package/2006/relationships"><Relationship Id="rId9" Type="http://schemas.openxmlformats.org/officeDocument/2006/relationships/tags" Target="../tags/tag5134.xml"/><Relationship Id="rId8" Type="http://schemas.openxmlformats.org/officeDocument/2006/relationships/tags" Target="../tags/tag5133.xml"/><Relationship Id="rId7" Type="http://schemas.openxmlformats.org/officeDocument/2006/relationships/tags" Target="../tags/tag5132.xml"/><Relationship Id="rId6" Type="http://schemas.openxmlformats.org/officeDocument/2006/relationships/tags" Target="../tags/tag5131.xml"/><Relationship Id="rId5" Type="http://schemas.openxmlformats.org/officeDocument/2006/relationships/tags" Target="../tags/tag5130.xml"/><Relationship Id="rId4" Type="http://schemas.openxmlformats.org/officeDocument/2006/relationships/tags" Target="../tags/tag5129.xml"/><Relationship Id="rId3" Type="http://schemas.openxmlformats.org/officeDocument/2006/relationships/tags" Target="../tags/tag5128.xml"/><Relationship Id="rId2" Type="http://schemas.openxmlformats.org/officeDocument/2006/relationships/tags" Target="../tags/tag5127.xml"/><Relationship Id="rId13" Type="http://schemas.openxmlformats.org/officeDocument/2006/relationships/tags" Target="../tags/tag5138.xml"/><Relationship Id="rId12" Type="http://schemas.openxmlformats.org/officeDocument/2006/relationships/tags" Target="../tags/tag5137.xml"/><Relationship Id="rId11" Type="http://schemas.openxmlformats.org/officeDocument/2006/relationships/tags" Target="../tags/tag5136.xml"/><Relationship Id="rId10" Type="http://schemas.openxmlformats.org/officeDocument/2006/relationships/tags" Target="../tags/tag5135.xml"/><Relationship Id="rId1" Type="http://schemas.openxmlformats.org/officeDocument/2006/relationships/slideMaster" Target="../slideMasters/slideMaster29.xml"/></Relationships>
</file>

<file path=ppt/slideLayouts/_rels/slideLayout488.xml.rels><?xml version="1.0" encoding="UTF-8" standalone="yes"?>
<Relationships xmlns="http://schemas.openxmlformats.org/package/2006/relationships"><Relationship Id="rId9" Type="http://schemas.openxmlformats.org/officeDocument/2006/relationships/tags" Target="../tags/tag5146.xml"/><Relationship Id="rId8" Type="http://schemas.openxmlformats.org/officeDocument/2006/relationships/tags" Target="../tags/tag5145.xml"/><Relationship Id="rId7" Type="http://schemas.openxmlformats.org/officeDocument/2006/relationships/tags" Target="../tags/tag5144.xml"/><Relationship Id="rId6" Type="http://schemas.openxmlformats.org/officeDocument/2006/relationships/tags" Target="../tags/tag5143.xml"/><Relationship Id="rId5" Type="http://schemas.openxmlformats.org/officeDocument/2006/relationships/tags" Target="../tags/tag5142.xml"/><Relationship Id="rId4" Type="http://schemas.openxmlformats.org/officeDocument/2006/relationships/tags" Target="../tags/tag5141.xml"/><Relationship Id="rId3" Type="http://schemas.openxmlformats.org/officeDocument/2006/relationships/tags" Target="../tags/tag5140.xml"/><Relationship Id="rId2" Type="http://schemas.openxmlformats.org/officeDocument/2006/relationships/tags" Target="../tags/tag5139.xml"/><Relationship Id="rId12" Type="http://schemas.openxmlformats.org/officeDocument/2006/relationships/tags" Target="../tags/tag5149.xml"/><Relationship Id="rId11" Type="http://schemas.openxmlformats.org/officeDocument/2006/relationships/tags" Target="../tags/tag5148.xml"/><Relationship Id="rId10" Type="http://schemas.openxmlformats.org/officeDocument/2006/relationships/tags" Target="../tags/tag5147.xml"/><Relationship Id="rId1" Type="http://schemas.openxmlformats.org/officeDocument/2006/relationships/slideMaster" Target="../slideMasters/slideMaster29.xml"/></Relationships>
</file>

<file path=ppt/slideLayouts/_rels/slideLayout489.xml.rels><?xml version="1.0" encoding="UTF-8" standalone="yes"?>
<Relationships xmlns="http://schemas.openxmlformats.org/package/2006/relationships"><Relationship Id="rId9" Type="http://schemas.openxmlformats.org/officeDocument/2006/relationships/tags" Target="../tags/tag5157.xml"/><Relationship Id="rId8" Type="http://schemas.openxmlformats.org/officeDocument/2006/relationships/tags" Target="../tags/tag5156.xml"/><Relationship Id="rId7" Type="http://schemas.openxmlformats.org/officeDocument/2006/relationships/tags" Target="../tags/tag5155.xml"/><Relationship Id="rId6" Type="http://schemas.openxmlformats.org/officeDocument/2006/relationships/tags" Target="../tags/tag5154.xml"/><Relationship Id="rId5" Type="http://schemas.openxmlformats.org/officeDocument/2006/relationships/tags" Target="../tags/tag5153.xml"/><Relationship Id="rId4" Type="http://schemas.openxmlformats.org/officeDocument/2006/relationships/tags" Target="../tags/tag5152.xml"/><Relationship Id="rId3" Type="http://schemas.openxmlformats.org/officeDocument/2006/relationships/tags" Target="../tags/tag5151.xml"/><Relationship Id="rId2" Type="http://schemas.openxmlformats.org/officeDocument/2006/relationships/tags" Target="../tags/tag5150.xml"/><Relationship Id="rId13" Type="http://schemas.openxmlformats.org/officeDocument/2006/relationships/tags" Target="../tags/tag5161.xml"/><Relationship Id="rId12" Type="http://schemas.openxmlformats.org/officeDocument/2006/relationships/tags" Target="../tags/tag5160.xml"/><Relationship Id="rId11" Type="http://schemas.openxmlformats.org/officeDocument/2006/relationships/tags" Target="../tags/tag5159.xml"/><Relationship Id="rId10" Type="http://schemas.openxmlformats.org/officeDocument/2006/relationships/tags" Target="../tags/tag5158.xml"/><Relationship Id="rId1" Type="http://schemas.openxmlformats.org/officeDocument/2006/relationships/slideMaster" Target="../slideMasters/slideMaster29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408.xml"/><Relationship Id="rId8" Type="http://schemas.openxmlformats.org/officeDocument/2006/relationships/tags" Target="../tags/tag407.xml"/><Relationship Id="rId7" Type="http://schemas.openxmlformats.org/officeDocument/2006/relationships/tags" Target="../tags/tag406.xml"/><Relationship Id="rId6" Type="http://schemas.openxmlformats.org/officeDocument/2006/relationships/tags" Target="../tags/tag405.xml"/><Relationship Id="rId5" Type="http://schemas.openxmlformats.org/officeDocument/2006/relationships/tags" Target="../tags/tag404.xml"/><Relationship Id="rId4" Type="http://schemas.openxmlformats.org/officeDocument/2006/relationships/tags" Target="../tags/tag403.xml"/><Relationship Id="rId3" Type="http://schemas.openxmlformats.org/officeDocument/2006/relationships/tags" Target="../tags/tag402.xml"/><Relationship Id="rId2" Type="http://schemas.openxmlformats.org/officeDocument/2006/relationships/tags" Target="../tags/tag401.xml"/><Relationship Id="rId12" Type="http://schemas.openxmlformats.org/officeDocument/2006/relationships/tags" Target="../tags/tag411.xml"/><Relationship Id="rId11" Type="http://schemas.openxmlformats.org/officeDocument/2006/relationships/tags" Target="../tags/tag410.xml"/><Relationship Id="rId10" Type="http://schemas.openxmlformats.org/officeDocument/2006/relationships/tags" Target="../tags/tag409.xml"/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9" Type="http://schemas.openxmlformats.org/officeDocument/2006/relationships/tags" Target="../tags/tag5169.xml"/><Relationship Id="rId8" Type="http://schemas.openxmlformats.org/officeDocument/2006/relationships/tags" Target="../tags/tag5168.xml"/><Relationship Id="rId7" Type="http://schemas.openxmlformats.org/officeDocument/2006/relationships/tags" Target="../tags/tag5167.xml"/><Relationship Id="rId6" Type="http://schemas.openxmlformats.org/officeDocument/2006/relationships/tags" Target="../tags/tag5166.xml"/><Relationship Id="rId5" Type="http://schemas.openxmlformats.org/officeDocument/2006/relationships/tags" Target="../tags/tag5165.xml"/><Relationship Id="rId4" Type="http://schemas.openxmlformats.org/officeDocument/2006/relationships/tags" Target="../tags/tag5164.xml"/><Relationship Id="rId3" Type="http://schemas.openxmlformats.org/officeDocument/2006/relationships/tags" Target="../tags/tag5163.xml"/><Relationship Id="rId2" Type="http://schemas.openxmlformats.org/officeDocument/2006/relationships/tags" Target="../tags/tag5162.xml"/><Relationship Id="rId13" Type="http://schemas.openxmlformats.org/officeDocument/2006/relationships/tags" Target="../tags/tag5173.xml"/><Relationship Id="rId12" Type="http://schemas.openxmlformats.org/officeDocument/2006/relationships/tags" Target="../tags/tag5172.xml"/><Relationship Id="rId11" Type="http://schemas.openxmlformats.org/officeDocument/2006/relationships/tags" Target="../tags/tag5171.xml"/><Relationship Id="rId10" Type="http://schemas.openxmlformats.org/officeDocument/2006/relationships/tags" Target="../tags/tag5170.xml"/><Relationship Id="rId1" Type="http://schemas.openxmlformats.org/officeDocument/2006/relationships/slideMaster" Target="../slideMasters/slideMaster29.xml"/></Relationships>
</file>

<file path=ppt/slideLayouts/_rels/slideLayout491.xml.rels><?xml version="1.0" encoding="UTF-8" standalone="yes"?>
<Relationships xmlns="http://schemas.openxmlformats.org/package/2006/relationships"><Relationship Id="rId9" Type="http://schemas.openxmlformats.org/officeDocument/2006/relationships/tags" Target="../tags/tag5181.xml"/><Relationship Id="rId8" Type="http://schemas.openxmlformats.org/officeDocument/2006/relationships/tags" Target="../tags/tag5180.xml"/><Relationship Id="rId7" Type="http://schemas.openxmlformats.org/officeDocument/2006/relationships/tags" Target="../tags/tag5179.xml"/><Relationship Id="rId6" Type="http://schemas.openxmlformats.org/officeDocument/2006/relationships/tags" Target="../tags/tag5178.xml"/><Relationship Id="rId5" Type="http://schemas.openxmlformats.org/officeDocument/2006/relationships/tags" Target="../tags/tag5177.xml"/><Relationship Id="rId4" Type="http://schemas.openxmlformats.org/officeDocument/2006/relationships/tags" Target="../tags/tag5176.xml"/><Relationship Id="rId3" Type="http://schemas.openxmlformats.org/officeDocument/2006/relationships/tags" Target="../tags/tag5175.xml"/><Relationship Id="rId2" Type="http://schemas.openxmlformats.org/officeDocument/2006/relationships/tags" Target="../tags/tag5174.xml"/><Relationship Id="rId12" Type="http://schemas.openxmlformats.org/officeDocument/2006/relationships/tags" Target="../tags/tag5184.xml"/><Relationship Id="rId11" Type="http://schemas.openxmlformats.org/officeDocument/2006/relationships/tags" Target="../tags/tag5183.xml"/><Relationship Id="rId10" Type="http://schemas.openxmlformats.org/officeDocument/2006/relationships/tags" Target="../tags/tag5182.xml"/><Relationship Id="rId1" Type="http://schemas.openxmlformats.org/officeDocument/2006/relationships/slideMaster" Target="../slideMasters/slideMaster29.xml"/></Relationships>
</file>

<file path=ppt/slideLayouts/_rels/slideLayout492.xml.rels><?xml version="1.0" encoding="UTF-8" standalone="yes"?>
<Relationships xmlns="http://schemas.openxmlformats.org/package/2006/relationships"><Relationship Id="rId9" Type="http://schemas.openxmlformats.org/officeDocument/2006/relationships/tags" Target="../tags/tag5192.xml"/><Relationship Id="rId8" Type="http://schemas.openxmlformats.org/officeDocument/2006/relationships/tags" Target="../tags/tag5191.xml"/><Relationship Id="rId7" Type="http://schemas.openxmlformats.org/officeDocument/2006/relationships/tags" Target="../tags/tag5190.xml"/><Relationship Id="rId6" Type="http://schemas.openxmlformats.org/officeDocument/2006/relationships/tags" Target="../tags/tag5189.xml"/><Relationship Id="rId5" Type="http://schemas.openxmlformats.org/officeDocument/2006/relationships/tags" Target="../tags/tag5188.xml"/><Relationship Id="rId4" Type="http://schemas.openxmlformats.org/officeDocument/2006/relationships/tags" Target="../tags/tag5187.xml"/><Relationship Id="rId3" Type="http://schemas.openxmlformats.org/officeDocument/2006/relationships/tags" Target="../tags/tag5186.xml"/><Relationship Id="rId2" Type="http://schemas.openxmlformats.org/officeDocument/2006/relationships/tags" Target="../tags/tag5185.xml"/><Relationship Id="rId12" Type="http://schemas.openxmlformats.org/officeDocument/2006/relationships/tags" Target="../tags/tag5195.xml"/><Relationship Id="rId11" Type="http://schemas.openxmlformats.org/officeDocument/2006/relationships/tags" Target="../tags/tag5194.xml"/><Relationship Id="rId10" Type="http://schemas.openxmlformats.org/officeDocument/2006/relationships/tags" Target="../tags/tag5193.xml"/><Relationship Id="rId1" Type="http://schemas.openxmlformats.org/officeDocument/2006/relationships/slideMaster" Target="../slideMasters/slideMaster29.xml"/></Relationships>
</file>

<file path=ppt/slideLayouts/_rels/slideLayout493.xml.rels><?xml version="1.0" encoding="UTF-8" standalone="yes"?>
<Relationships xmlns="http://schemas.openxmlformats.org/package/2006/relationships"><Relationship Id="rId9" Type="http://schemas.openxmlformats.org/officeDocument/2006/relationships/tags" Target="../tags/tag5203.xml"/><Relationship Id="rId8" Type="http://schemas.openxmlformats.org/officeDocument/2006/relationships/tags" Target="../tags/tag5202.xml"/><Relationship Id="rId7" Type="http://schemas.openxmlformats.org/officeDocument/2006/relationships/tags" Target="../tags/tag5201.xml"/><Relationship Id="rId6" Type="http://schemas.openxmlformats.org/officeDocument/2006/relationships/tags" Target="../tags/tag5200.xml"/><Relationship Id="rId5" Type="http://schemas.openxmlformats.org/officeDocument/2006/relationships/tags" Target="../tags/tag5199.xml"/><Relationship Id="rId4" Type="http://schemas.openxmlformats.org/officeDocument/2006/relationships/tags" Target="../tags/tag5198.xml"/><Relationship Id="rId3" Type="http://schemas.openxmlformats.org/officeDocument/2006/relationships/tags" Target="../tags/tag5197.xml"/><Relationship Id="rId21" Type="http://schemas.openxmlformats.org/officeDocument/2006/relationships/tags" Target="../tags/tag5215.xml"/><Relationship Id="rId20" Type="http://schemas.openxmlformats.org/officeDocument/2006/relationships/tags" Target="../tags/tag5214.xml"/><Relationship Id="rId2" Type="http://schemas.openxmlformats.org/officeDocument/2006/relationships/tags" Target="../tags/tag5196.xml"/><Relationship Id="rId19" Type="http://schemas.openxmlformats.org/officeDocument/2006/relationships/tags" Target="../tags/tag5213.xml"/><Relationship Id="rId18" Type="http://schemas.openxmlformats.org/officeDocument/2006/relationships/tags" Target="../tags/tag5212.xml"/><Relationship Id="rId17" Type="http://schemas.openxmlformats.org/officeDocument/2006/relationships/tags" Target="../tags/tag5211.xml"/><Relationship Id="rId16" Type="http://schemas.openxmlformats.org/officeDocument/2006/relationships/tags" Target="../tags/tag5210.xml"/><Relationship Id="rId15" Type="http://schemas.openxmlformats.org/officeDocument/2006/relationships/tags" Target="../tags/tag5209.xml"/><Relationship Id="rId14" Type="http://schemas.openxmlformats.org/officeDocument/2006/relationships/tags" Target="../tags/tag5208.xml"/><Relationship Id="rId13" Type="http://schemas.openxmlformats.org/officeDocument/2006/relationships/tags" Target="../tags/tag5207.xml"/><Relationship Id="rId12" Type="http://schemas.openxmlformats.org/officeDocument/2006/relationships/tags" Target="../tags/tag5206.xml"/><Relationship Id="rId11" Type="http://schemas.openxmlformats.org/officeDocument/2006/relationships/tags" Target="../tags/tag5205.xml"/><Relationship Id="rId10" Type="http://schemas.openxmlformats.org/officeDocument/2006/relationships/tags" Target="../tags/tag5204.xml"/><Relationship Id="rId1" Type="http://schemas.openxmlformats.org/officeDocument/2006/relationships/slideMaster" Target="../slideMasters/slideMaster2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6.xml.rels><?xml version="1.0" encoding="UTF-8" standalone="yes"?>
<Relationships xmlns="http://schemas.openxmlformats.org/package/2006/relationships"><Relationship Id="rId9" Type="http://schemas.openxmlformats.org/officeDocument/2006/relationships/tags" Target="../tags/tag5232.xml"/><Relationship Id="rId8" Type="http://schemas.openxmlformats.org/officeDocument/2006/relationships/tags" Target="../tags/tag5231.xml"/><Relationship Id="rId7" Type="http://schemas.openxmlformats.org/officeDocument/2006/relationships/tags" Target="../tags/tag5230.xml"/><Relationship Id="rId6" Type="http://schemas.openxmlformats.org/officeDocument/2006/relationships/tags" Target="../tags/tag5229.xml"/><Relationship Id="rId5" Type="http://schemas.openxmlformats.org/officeDocument/2006/relationships/tags" Target="../tags/tag5228.xml"/><Relationship Id="rId4" Type="http://schemas.openxmlformats.org/officeDocument/2006/relationships/tags" Target="../tags/tag5227.xml"/><Relationship Id="rId3" Type="http://schemas.openxmlformats.org/officeDocument/2006/relationships/tags" Target="../tags/tag5226.xml"/><Relationship Id="rId2" Type="http://schemas.openxmlformats.org/officeDocument/2006/relationships/tags" Target="../tags/tag5225.xml"/><Relationship Id="rId10" Type="http://schemas.openxmlformats.org/officeDocument/2006/relationships/tags" Target="../tags/tag5233.xml"/><Relationship Id="rId1" Type="http://schemas.openxmlformats.org/officeDocument/2006/relationships/slideMaster" Target="../slideMasters/slideMaster30.xml"/></Relationships>
</file>

<file path=ppt/slideLayouts/_rels/slideLayout497.xml.rels><?xml version="1.0" encoding="UTF-8" standalone="yes"?>
<Relationships xmlns="http://schemas.openxmlformats.org/package/2006/relationships"><Relationship Id="rId9" Type="http://schemas.openxmlformats.org/officeDocument/2006/relationships/tags" Target="../tags/tag5241.xml"/><Relationship Id="rId8" Type="http://schemas.openxmlformats.org/officeDocument/2006/relationships/tags" Target="../tags/tag5240.xml"/><Relationship Id="rId7" Type="http://schemas.openxmlformats.org/officeDocument/2006/relationships/tags" Target="../tags/tag5239.xml"/><Relationship Id="rId6" Type="http://schemas.openxmlformats.org/officeDocument/2006/relationships/tags" Target="../tags/tag5238.xml"/><Relationship Id="rId5" Type="http://schemas.openxmlformats.org/officeDocument/2006/relationships/tags" Target="../tags/tag5237.xml"/><Relationship Id="rId4" Type="http://schemas.openxmlformats.org/officeDocument/2006/relationships/tags" Target="../tags/tag5236.xml"/><Relationship Id="rId3" Type="http://schemas.openxmlformats.org/officeDocument/2006/relationships/tags" Target="../tags/tag5235.xml"/><Relationship Id="rId2" Type="http://schemas.openxmlformats.org/officeDocument/2006/relationships/tags" Target="../tags/tag5234.xml"/><Relationship Id="rId11" Type="http://schemas.openxmlformats.org/officeDocument/2006/relationships/tags" Target="../tags/tag5243.xml"/><Relationship Id="rId10" Type="http://schemas.openxmlformats.org/officeDocument/2006/relationships/tags" Target="../tags/tag5242.xml"/><Relationship Id="rId1" Type="http://schemas.openxmlformats.org/officeDocument/2006/relationships/slideMaster" Target="../slideMasters/slideMaster30.xml"/></Relationships>
</file>

<file path=ppt/slideLayouts/_rels/slideLayout498.xml.rels><?xml version="1.0" encoding="UTF-8" standalone="yes"?>
<Relationships xmlns="http://schemas.openxmlformats.org/package/2006/relationships"><Relationship Id="rId9" Type="http://schemas.openxmlformats.org/officeDocument/2006/relationships/tags" Target="../tags/tag5251.xml"/><Relationship Id="rId8" Type="http://schemas.openxmlformats.org/officeDocument/2006/relationships/tags" Target="../tags/tag5250.xml"/><Relationship Id="rId7" Type="http://schemas.openxmlformats.org/officeDocument/2006/relationships/tags" Target="../tags/tag5249.xml"/><Relationship Id="rId6" Type="http://schemas.openxmlformats.org/officeDocument/2006/relationships/tags" Target="../tags/tag5248.xml"/><Relationship Id="rId5" Type="http://schemas.openxmlformats.org/officeDocument/2006/relationships/tags" Target="../tags/tag5247.xml"/><Relationship Id="rId4" Type="http://schemas.openxmlformats.org/officeDocument/2006/relationships/tags" Target="../tags/tag5246.xml"/><Relationship Id="rId3" Type="http://schemas.openxmlformats.org/officeDocument/2006/relationships/tags" Target="../tags/tag5245.xml"/><Relationship Id="rId2" Type="http://schemas.openxmlformats.org/officeDocument/2006/relationships/tags" Target="../tags/tag5244.xml"/><Relationship Id="rId11" Type="http://schemas.openxmlformats.org/officeDocument/2006/relationships/tags" Target="../tags/tag5253.xml"/><Relationship Id="rId10" Type="http://schemas.openxmlformats.org/officeDocument/2006/relationships/tags" Target="../tags/tag5252.xml"/><Relationship Id="rId1" Type="http://schemas.openxmlformats.org/officeDocument/2006/relationships/slideMaster" Target="../slideMasters/slideMaster30.xml"/></Relationships>
</file>

<file path=ppt/slideLayouts/_rels/slideLayout499.xml.rels><?xml version="1.0" encoding="UTF-8" standalone="yes"?>
<Relationships xmlns="http://schemas.openxmlformats.org/package/2006/relationships"><Relationship Id="rId9" Type="http://schemas.openxmlformats.org/officeDocument/2006/relationships/tags" Target="../tags/tag5261.xml"/><Relationship Id="rId8" Type="http://schemas.openxmlformats.org/officeDocument/2006/relationships/tags" Target="../tags/tag5260.xml"/><Relationship Id="rId7" Type="http://schemas.openxmlformats.org/officeDocument/2006/relationships/tags" Target="../tags/tag5259.xml"/><Relationship Id="rId6" Type="http://schemas.openxmlformats.org/officeDocument/2006/relationships/tags" Target="../tags/tag5258.xml"/><Relationship Id="rId5" Type="http://schemas.openxmlformats.org/officeDocument/2006/relationships/tags" Target="../tags/tag5257.xml"/><Relationship Id="rId4" Type="http://schemas.openxmlformats.org/officeDocument/2006/relationships/tags" Target="../tags/tag5256.xml"/><Relationship Id="rId3" Type="http://schemas.openxmlformats.org/officeDocument/2006/relationships/tags" Target="../tags/tag5255.xml"/><Relationship Id="rId2" Type="http://schemas.openxmlformats.org/officeDocument/2006/relationships/tags" Target="../tags/tag5254.xml"/><Relationship Id="rId13" Type="http://schemas.openxmlformats.org/officeDocument/2006/relationships/tags" Target="../tags/tag5265.xml"/><Relationship Id="rId12" Type="http://schemas.openxmlformats.org/officeDocument/2006/relationships/tags" Target="../tags/tag5264.xml"/><Relationship Id="rId11" Type="http://schemas.openxmlformats.org/officeDocument/2006/relationships/tags" Target="../tags/tag5263.xml"/><Relationship Id="rId10" Type="http://schemas.openxmlformats.org/officeDocument/2006/relationships/tags" Target="../tags/tag5262.xml"/><Relationship Id="rId1" Type="http://schemas.openxmlformats.org/officeDocument/2006/relationships/slideMaster" Target="../slideMasters/slideMaster3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419.xml"/><Relationship Id="rId8" Type="http://schemas.openxmlformats.org/officeDocument/2006/relationships/tags" Target="../tags/tag418.xml"/><Relationship Id="rId7" Type="http://schemas.openxmlformats.org/officeDocument/2006/relationships/tags" Target="../tags/tag417.xml"/><Relationship Id="rId6" Type="http://schemas.openxmlformats.org/officeDocument/2006/relationships/tags" Target="../tags/tag416.xml"/><Relationship Id="rId5" Type="http://schemas.openxmlformats.org/officeDocument/2006/relationships/tags" Target="../tags/tag415.xml"/><Relationship Id="rId4" Type="http://schemas.openxmlformats.org/officeDocument/2006/relationships/tags" Target="../tags/tag414.xml"/><Relationship Id="rId3" Type="http://schemas.openxmlformats.org/officeDocument/2006/relationships/tags" Target="../tags/tag413.xml"/><Relationship Id="rId2" Type="http://schemas.openxmlformats.org/officeDocument/2006/relationships/tags" Target="../tags/tag412.xml"/><Relationship Id="rId13" Type="http://schemas.openxmlformats.org/officeDocument/2006/relationships/tags" Target="../tags/tag423.xml"/><Relationship Id="rId12" Type="http://schemas.openxmlformats.org/officeDocument/2006/relationships/tags" Target="../tags/tag422.xml"/><Relationship Id="rId11" Type="http://schemas.openxmlformats.org/officeDocument/2006/relationships/tags" Target="../tags/tag421.xml"/><Relationship Id="rId10" Type="http://schemas.openxmlformats.org/officeDocument/2006/relationships/tags" Target="../tags/tag420.xml"/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9" Type="http://schemas.openxmlformats.org/officeDocument/2006/relationships/tags" Target="../tags/tag5273.xml"/><Relationship Id="rId8" Type="http://schemas.openxmlformats.org/officeDocument/2006/relationships/tags" Target="../tags/tag5272.xml"/><Relationship Id="rId7" Type="http://schemas.openxmlformats.org/officeDocument/2006/relationships/tags" Target="../tags/tag5271.xml"/><Relationship Id="rId6" Type="http://schemas.openxmlformats.org/officeDocument/2006/relationships/tags" Target="../tags/tag5270.xml"/><Relationship Id="rId5" Type="http://schemas.openxmlformats.org/officeDocument/2006/relationships/tags" Target="../tags/tag5269.xml"/><Relationship Id="rId4" Type="http://schemas.openxmlformats.org/officeDocument/2006/relationships/tags" Target="../tags/tag5268.xml"/><Relationship Id="rId3" Type="http://schemas.openxmlformats.org/officeDocument/2006/relationships/tags" Target="../tags/tag5267.xml"/><Relationship Id="rId2" Type="http://schemas.openxmlformats.org/officeDocument/2006/relationships/tags" Target="../tags/tag5266.xml"/><Relationship Id="rId17" Type="http://schemas.openxmlformats.org/officeDocument/2006/relationships/tags" Target="../tags/tag5281.xml"/><Relationship Id="rId16" Type="http://schemas.openxmlformats.org/officeDocument/2006/relationships/tags" Target="../tags/tag5280.xml"/><Relationship Id="rId15" Type="http://schemas.openxmlformats.org/officeDocument/2006/relationships/tags" Target="../tags/tag5279.xml"/><Relationship Id="rId14" Type="http://schemas.openxmlformats.org/officeDocument/2006/relationships/tags" Target="../tags/tag5278.xml"/><Relationship Id="rId13" Type="http://schemas.openxmlformats.org/officeDocument/2006/relationships/tags" Target="../tags/tag5277.xml"/><Relationship Id="rId12" Type="http://schemas.openxmlformats.org/officeDocument/2006/relationships/tags" Target="../tags/tag5276.xml"/><Relationship Id="rId11" Type="http://schemas.openxmlformats.org/officeDocument/2006/relationships/tags" Target="../tags/tag5275.xml"/><Relationship Id="rId10" Type="http://schemas.openxmlformats.org/officeDocument/2006/relationships/tags" Target="../tags/tag5274.xml"/><Relationship Id="rId1" Type="http://schemas.openxmlformats.org/officeDocument/2006/relationships/slideMaster" Target="../slideMasters/slideMaster30.xml"/></Relationships>
</file>

<file path=ppt/slideLayouts/_rels/slideLayout501.xml.rels><?xml version="1.0" encoding="UTF-8" standalone="yes"?>
<Relationships xmlns="http://schemas.openxmlformats.org/package/2006/relationships"><Relationship Id="rId9" Type="http://schemas.openxmlformats.org/officeDocument/2006/relationships/tags" Target="../tags/tag5289.xml"/><Relationship Id="rId8" Type="http://schemas.openxmlformats.org/officeDocument/2006/relationships/tags" Target="../tags/tag5288.xml"/><Relationship Id="rId7" Type="http://schemas.openxmlformats.org/officeDocument/2006/relationships/tags" Target="../tags/tag5287.xml"/><Relationship Id="rId6" Type="http://schemas.openxmlformats.org/officeDocument/2006/relationships/tags" Target="../tags/tag5286.xml"/><Relationship Id="rId5" Type="http://schemas.openxmlformats.org/officeDocument/2006/relationships/tags" Target="../tags/tag5285.xml"/><Relationship Id="rId4" Type="http://schemas.openxmlformats.org/officeDocument/2006/relationships/tags" Target="../tags/tag5284.xml"/><Relationship Id="rId3" Type="http://schemas.openxmlformats.org/officeDocument/2006/relationships/tags" Target="../tags/tag5283.xml"/><Relationship Id="rId2" Type="http://schemas.openxmlformats.org/officeDocument/2006/relationships/tags" Target="../tags/tag5282.xml"/><Relationship Id="rId12" Type="http://schemas.openxmlformats.org/officeDocument/2006/relationships/tags" Target="../tags/tag5292.xml"/><Relationship Id="rId11" Type="http://schemas.openxmlformats.org/officeDocument/2006/relationships/tags" Target="../tags/tag5291.xml"/><Relationship Id="rId10" Type="http://schemas.openxmlformats.org/officeDocument/2006/relationships/tags" Target="../tags/tag5290.xml"/><Relationship Id="rId1" Type="http://schemas.openxmlformats.org/officeDocument/2006/relationships/slideMaster" Target="../slideMasters/slideMaster30.xml"/></Relationships>
</file>

<file path=ppt/slideLayouts/_rels/slideLayout502.xml.rels><?xml version="1.0" encoding="UTF-8" standalone="yes"?>
<Relationships xmlns="http://schemas.openxmlformats.org/package/2006/relationships"><Relationship Id="rId9" Type="http://schemas.openxmlformats.org/officeDocument/2006/relationships/tags" Target="../tags/tag5300.xml"/><Relationship Id="rId8" Type="http://schemas.openxmlformats.org/officeDocument/2006/relationships/tags" Target="../tags/tag5299.xml"/><Relationship Id="rId7" Type="http://schemas.openxmlformats.org/officeDocument/2006/relationships/tags" Target="../tags/tag5298.xml"/><Relationship Id="rId6" Type="http://schemas.openxmlformats.org/officeDocument/2006/relationships/tags" Target="../tags/tag5297.xml"/><Relationship Id="rId5" Type="http://schemas.openxmlformats.org/officeDocument/2006/relationships/tags" Target="../tags/tag5296.xml"/><Relationship Id="rId4" Type="http://schemas.openxmlformats.org/officeDocument/2006/relationships/tags" Target="../tags/tag5295.xml"/><Relationship Id="rId3" Type="http://schemas.openxmlformats.org/officeDocument/2006/relationships/tags" Target="../tags/tag5294.xml"/><Relationship Id="rId2" Type="http://schemas.openxmlformats.org/officeDocument/2006/relationships/tags" Target="../tags/tag5293.xml"/><Relationship Id="rId12" Type="http://schemas.openxmlformats.org/officeDocument/2006/relationships/tags" Target="../tags/tag5303.xml"/><Relationship Id="rId11" Type="http://schemas.openxmlformats.org/officeDocument/2006/relationships/tags" Target="../tags/tag5302.xml"/><Relationship Id="rId10" Type="http://schemas.openxmlformats.org/officeDocument/2006/relationships/tags" Target="../tags/tag5301.xml"/><Relationship Id="rId1" Type="http://schemas.openxmlformats.org/officeDocument/2006/relationships/slideMaster" Target="../slideMasters/slideMaster30.xml"/></Relationships>
</file>

<file path=ppt/slideLayouts/_rels/slideLayout503.xml.rels><?xml version="1.0" encoding="UTF-8" standalone="yes"?>
<Relationships xmlns="http://schemas.openxmlformats.org/package/2006/relationships"><Relationship Id="rId9" Type="http://schemas.openxmlformats.org/officeDocument/2006/relationships/tags" Target="../tags/tag5311.xml"/><Relationship Id="rId8" Type="http://schemas.openxmlformats.org/officeDocument/2006/relationships/tags" Target="../tags/tag5310.xml"/><Relationship Id="rId7" Type="http://schemas.openxmlformats.org/officeDocument/2006/relationships/tags" Target="../tags/tag5309.xml"/><Relationship Id="rId6" Type="http://schemas.openxmlformats.org/officeDocument/2006/relationships/tags" Target="../tags/tag5308.xml"/><Relationship Id="rId5" Type="http://schemas.openxmlformats.org/officeDocument/2006/relationships/tags" Target="../tags/tag5307.xml"/><Relationship Id="rId4" Type="http://schemas.openxmlformats.org/officeDocument/2006/relationships/tags" Target="../tags/tag5306.xml"/><Relationship Id="rId3" Type="http://schemas.openxmlformats.org/officeDocument/2006/relationships/tags" Target="../tags/tag5305.xml"/><Relationship Id="rId2" Type="http://schemas.openxmlformats.org/officeDocument/2006/relationships/tags" Target="../tags/tag5304.xml"/><Relationship Id="rId13" Type="http://schemas.openxmlformats.org/officeDocument/2006/relationships/tags" Target="../tags/tag5315.xml"/><Relationship Id="rId12" Type="http://schemas.openxmlformats.org/officeDocument/2006/relationships/tags" Target="../tags/tag5314.xml"/><Relationship Id="rId11" Type="http://schemas.openxmlformats.org/officeDocument/2006/relationships/tags" Target="../tags/tag5313.xml"/><Relationship Id="rId10" Type="http://schemas.openxmlformats.org/officeDocument/2006/relationships/tags" Target="../tags/tag5312.xml"/><Relationship Id="rId1" Type="http://schemas.openxmlformats.org/officeDocument/2006/relationships/slideMaster" Target="../slideMasters/slideMaster30.xml"/></Relationships>
</file>

<file path=ppt/slideLayouts/_rels/slideLayout504.xml.rels><?xml version="1.0" encoding="UTF-8" standalone="yes"?>
<Relationships xmlns="http://schemas.openxmlformats.org/package/2006/relationships"><Relationship Id="rId9" Type="http://schemas.openxmlformats.org/officeDocument/2006/relationships/tags" Target="../tags/tag5323.xml"/><Relationship Id="rId8" Type="http://schemas.openxmlformats.org/officeDocument/2006/relationships/tags" Target="../tags/tag5322.xml"/><Relationship Id="rId7" Type="http://schemas.openxmlformats.org/officeDocument/2006/relationships/tags" Target="../tags/tag5321.xml"/><Relationship Id="rId6" Type="http://schemas.openxmlformats.org/officeDocument/2006/relationships/tags" Target="../tags/tag5320.xml"/><Relationship Id="rId5" Type="http://schemas.openxmlformats.org/officeDocument/2006/relationships/tags" Target="../tags/tag5319.xml"/><Relationship Id="rId4" Type="http://schemas.openxmlformats.org/officeDocument/2006/relationships/tags" Target="../tags/tag5318.xml"/><Relationship Id="rId3" Type="http://schemas.openxmlformats.org/officeDocument/2006/relationships/tags" Target="../tags/tag5317.xml"/><Relationship Id="rId2" Type="http://schemas.openxmlformats.org/officeDocument/2006/relationships/tags" Target="../tags/tag5316.xml"/><Relationship Id="rId10" Type="http://schemas.openxmlformats.org/officeDocument/2006/relationships/tags" Target="../tags/tag5324.xml"/><Relationship Id="rId1" Type="http://schemas.openxmlformats.org/officeDocument/2006/relationships/slideMaster" Target="../slideMasters/slideMaster30.xml"/></Relationships>
</file>

<file path=ppt/slideLayouts/_rels/slideLayout505.xml.rels><?xml version="1.0" encoding="UTF-8" standalone="yes"?>
<Relationships xmlns="http://schemas.openxmlformats.org/package/2006/relationships"><Relationship Id="rId9" Type="http://schemas.openxmlformats.org/officeDocument/2006/relationships/tags" Target="../tags/tag5332.xml"/><Relationship Id="rId8" Type="http://schemas.openxmlformats.org/officeDocument/2006/relationships/tags" Target="../tags/tag5331.xml"/><Relationship Id="rId7" Type="http://schemas.openxmlformats.org/officeDocument/2006/relationships/tags" Target="../tags/tag5330.xml"/><Relationship Id="rId6" Type="http://schemas.openxmlformats.org/officeDocument/2006/relationships/tags" Target="../tags/tag5329.xml"/><Relationship Id="rId5" Type="http://schemas.openxmlformats.org/officeDocument/2006/relationships/tags" Target="../tags/tag5328.xml"/><Relationship Id="rId4" Type="http://schemas.openxmlformats.org/officeDocument/2006/relationships/tags" Target="../tags/tag5327.xml"/><Relationship Id="rId3" Type="http://schemas.openxmlformats.org/officeDocument/2006/relationships/tags" Target="../tags/tag5326.xml"/><Relationship Id="rId2" Type="http://schemas.openxmlformats.org/officeDocument/2006/relationships/tags" Target="../tags/tag5325.xml"/><Relationship Id="rId13" Type="http://schemas.openxmlformats.org/officeDocument/2006/relationships/tags" Target="../tags/tag5336.xml"/><Relationship Id="rId12" Type="http://schemas.openxmlformats.org/officeDocument/2006/relationships/tags" Target="../tags/tag5335.xml"/><Relationship Id="rId11" Type="http://schemas.openxmlformats.org/officeDocument/2006/relationships/tags" Target="../tags/tag5334.xml"/><Relationship Id="rId10" Type="http://schemas.openxmlformats.org/officeDocument/2006/relationships/tags" Target="../tags/tag5333.xml"/><Relationship Id="rId1" Type="http://schemas.openxmlformats.org/officeDocument/2006/relationships/slideMaster" Target="../slideMasters/slideMaster30.xml"/></Relationships>
</file>

<file path=ppt/slideLayouts/_rels/slideLayout506.xml.rels><?xml version="1.0" encoding="UTF-8" standalone="yes"?>
<Relationships xmlns="http://schemas.openxmlformats.org/package/2006/relationships"><Relationship Id="rId9" Type="http://schemas.openxmlformats.org/officeDocument/2006/relationships/tags" Target="../tags/tag5344.xml"/><Relationship Id="rId8" Type="http://schemas.openxmlformats.org/officeDocument/2006/relationships/tags" Target="../tags/tag5343.xml"/><Relationship Id="rId7" Type="http://schemas.openxmlformats.org/officeDocument/2006/relationships/tags" Target="../tags/tag5342.xml"/><Relationship Id="rId6" Type="http://schemas.openxmlformats.org/officeDocument/2006/relationships/tags" Target="../tags/tag5341.xml"/><Relationship Id="rId5" Type="http://schemas.openxmlformats.org/officeDocument/2006/relationships/tags" Target="../tags/tag5340.xml"/><Relationship Id="rId4" Type="http://schemas.openxmlformats.org/officeDocument/2006/relationships/tags" Target="../tags/tag5339.xml"/><Relationship Id="rId3" Type="http://schemas.openxmlformats.org/officeDocument/2006/relationships/tags" Target="../tags/tag5338.xml"/><Relationship Id="rId2" Type="http://schemas.openxmlformats.org/officeDocument/2006/relationships/tags" Target="../tags/tag5337.xml"/><Relationship Id="rId12" Type="http://schemas.openxmlformats.org/officeDocument/2006/relationships/tags" Target="../tags/tag5347.xml"/><Relationship Id="rId11" Type="http://schemas.openxmlformats.org/officeDocument/2006/relationships/tags" Target="../tags/tag5346.xml"/><Relationship Id="rId10" Type="http://schemas.openxmlformats.org/officeDocument/2006/relationships/tags" Target="../tags/tag5345.xml"/><Relationship Id="rId1" Type="http://schemas.openxmlformats.org/officeDocument/2006/relationships/slideMaster" Target="../slideMasters/slideMaster30.xml"/></Relationships>
</file>

<file path=ppt/slideLayouts/_rels/slideLayout507.xml.rels><?xml version="1.0" encoding="UTF-8" standalone="yes"?>
<Relationships xmlns="http://schemas.openxmlformats.org/package/2006/relationships"><Relationship Id="rId9" Type="http://schemas.openxmlformats.org/officeDocument/2006/relationships/tags" Target="../tags/tag5355.xml"/><Relationship Id="rId8" Type="http://schemas.openxmlformats.org/officeDocument/2006/relationships/tags" Target="../tags/tag5354.xml"/><Relationship Id="rId7" Type="http://schemas.openxmlformats.org/officeDocument/2006/relationships/tags" Target="../tags/tag5353.xml"/><Relationship Id="rId6" Type="http://schemas.openxmlformats.org/officeDocument/2006/relationships/tags" Target="../tags/tag5352.xml"/><Relationship Id="rId5" Type="http://schemas.openxmlformats.org/officeDocument/2006/relationships/tags" Target="../tags/tag5351.xml"/><Relationship Id="rId4" Type="http://schemas.openxmlformats.org/officeDocument/2006/relationships/tags" Target="../tags/tag5350.xml"/><Relationship Id="rId3" Type="http://schemas.openxmlformats.org/officeDocument/2006/relationships/tags" Target="../tags/tag5349.xml"/><Relationship Id="rId2" Type="http://schemas.openxmlformats.org/officeDocument/2006/relationships/tags" Target="../tags/tag5348.xml"/><Relationship Id="rId13" Type="http://schemas.openxmlformats.org/officeDocument/2006/relationships/tags" Target="../tags/tag5359.xml"/><Relationship Id="rId12" Type="http://schemas.openxmlformats.org/officeDocument/2006/relationships/tags" Target="../tags/tag5358.xml"/><Relationship Id="rId11" Type="http://schemas.openxmlformats.org/officeDocument/2006/relationships/tags" Target="../tags/tag5357.xml"/><Relationship Id="rId10" Type="http://schemas.openxmlformats.org/officeDocument/2006/relationships/tags" Target="../tags/tag5356.xml"/><Relationship Id="rId1" Type="http://schemas.openxmlformats.org/officeDocument/2006/relationships/slideMaster" Target="../slideMasters/slideMaster30.xml"/></Relationships>
</file>

<file path=ppt/slideLayouts/_rels/slideLayout508.xml.rels><?xml version="1.0" encoding="UTF-8" standalone="yes"?>
<Relationships xmlns="http://schemas.openxmlformats.org/package/2006/relationships"><Relationship Id="rId9" Type="http://schemas.openxmlformats.org/officeDocument/2006/relationships/tags" Target="../tags/tag5367.xml"/><Relationship Id="rId8" Type="http://schemas.openxmlformats.org/officeDocument/2006/relationships/tags" Target="../tags/tag5366.xml"/><Relationship Id="rId7" Type="http://schemas.openxmlformats.org/officeDocument/2006/relationships/tags" Target="../tags/tag5365.xml"/><Relationship Id="rId6" Type="http://schemas.openxmlformats.org/officeDocument/2006/relationships/tags" Target="../tags/tag5364.xml"/><Relationship Id="rId5" Type="http://schemas.openxmlformats.org/officeDocument/2006/relationships/tags" Target="../tags/tag5363.xml"/><Relationship Id="rId4" Type="http://schemas.openxmlformats.org/officeDocument/2006/relationships/tags" Target="../tags/tag5362.xml"/><Relationship Id="rId3" Type="http://schemas.openxmlformats.org/officeDocument/2006/relationships/tags" Target="../tags/tag5361.xml"/><Relationship Id="rId2" Type="http://schemas.openxmlformats.org/officeDocument/2006/relationships/tags" Target="../tags/tag5360.xml"/><Relationship Id="rId13" Type="http://schemas.openxmlformats.org/officeDocument/2006/relationships/tags" Target="../tags/tag5371.xml"/><Relationship Id="rId12" Type="http://schemas.openxmlformats.org/officeDocument/2006/relationships/tags" Target="../tags/tag5370.xml"/><Relationship Id="rId11" Type="http://schemas.openxmlformats.org/officeDocument/2006/relationships/tags" Target="../tags/tag5369.xml"/><Relationship Id="rId10" Type="http://schemas.openxmlformats.org/officeDocument/2006/relationships/tags" Target="../tags/tag5368.xml"/><Relationship Id="rId1" Type="http://schemas.openxmlformats.org/officeDocument/2006/relationships/slideMaster" Target="../slideMasters/slideMaster30.xml"/></Relationships>
</file>

<file path=ppt/slideLayouts/_rels/slideLayout509.xml.rels><?xml version="1.0" encoding="UTF-8" standalone="yes"?>
<Relationships xmlns="http://schemas.openxmlformats.org/package/2006/relationships"><Relationship Id="rId9" Type="http://schemas.openxmlformats.org/officeDocument/2006/relationships/tags" Target="../tags/tag5379.xml"/><Relationship Id="rId8" Type="http://schemas.openxmlformats.org/officeDocument/2006/relationships/tags" Target="../tags/tag5378.xml"/><Relationship Id="rId7" Type="http://schemas.openxmlformats.org/officeDocument/2006/relationships/tags" Target="../tags/tag5377.xml"/><Relationship Id="rId6" Type="http://schemas.openxmlformats.org/officeDocument/2006/relationships/tags" Target="../tags/tag5376.xml"/><Relationship Id="rId5" Type="http://schemas.openxmlformats.org/officeDocument/2006/relationships/tags" Target="../tags/tag5375.xml"/><Relationship Id="rId4" Type="http://schemas.openxmlformats.org/officeDocument/2006/relationships/tags" Target="../tags/tag5374.xml"/><Relationship Id="rId3" Type="http://schemas.openxmlformats.org/officeDocument/2006/relationships/tags" Target="../tags/tag5373.xml"/><Relationship Id="rId2" Type="http://schemas.openxmlformats.org/officeDocument/2006/relationships/tags" Target="../tags/tag5372.xml"/><Relationship Id="rId12" Type="http://schemas.openxmlformats.org/officeDocument/2006/relationships/tags" Target="../tags/tag5382.xml"/><Relationship Id="rId11" Type="http://schemas.openxmlformats.org/officeDocument/2006/relationships/tags" Target="../tags/tag5381.xml"/><Relationship Id="rId10" Type="http://schemas.openxmlformats.org/officeDocument/2006/relationships/tags" Target="../tags/tag5380.xml"/><Relationship Id="rId1" Type="http://schemas.openxmlformats.org/officeDocument/2006/relationships/slideMaster" Target="../slideMasters/slideMaster30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431.xml"/><Relationship Id="rId8" Type="http://schemas.openxmlformats.org/officeDocument/2006/relationships/tags" Target="../tags/tag430.xml"/><Relationship Id="rId7" Type="http://schemas.openxmlformats.org/officeDocument/2006/relationships/tags" Target="../tags/tag429.xml"/><Relationship Id="rId6" Type="http://schemas.openxmlformats.org/officeDocument/2006/relationships/tags" Target="../tags/tag428.xml"/><Relationship Id="rId5" Type="http://schemas.openxmlformats.org/officeDocument/2006/relationships/tags" Target="../tags/tag427.xml"/><Relationship Id="rId4" Type="http://schemas.openxmlformats.org/officeDocument/2006/relationships/tags" Target="../tags/tag426.xml"/><Relationship Id="rId3" Type="http://schemas.openxmlformats.org/officeDocument/2006/relationships/tags" Target="../tags/tag425.xml"/><Relationship Id="rId2" Type="http://schemas.openxmlformats.org/officeDocument/2006/relationships/tags" Target="../tags/tag424.xml"/><Relationship Id="rId10" Type="http://schemas.openxmlformats.org/officeDocument/2006/relationships/tags" Target="../tags/tag432.xml"/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9" Type="http://schemas.openxmlformats.org/officeDocument/2006/relationships/tags" Target="../tags/tag5390.xml"/><Relationship Id="rId8" Type="http://schemas.openxmlformats.org/officeDocument/2006/relationships/tags" Target="../tags/tag5389.xml"/><Relationship Id="rId7" Type="http://schemas.openxmlformats.org/officeDocument/2006/relationships/tags" Target="../tags/tag5388.xml"/><Relationship Id="rId6" Type="http://schemas.openxmlformats.org/officeDocument/2006/relationships/tags" Target="../tags/tag5387.xml"/><Relationship Id="rId5" Type="http://schemas.openxmlformats.org/officeDocument/2006/relationships/tags" Target="../tags/tag5386.xml"/><Relationship Id="rId4" Type="http://schemas.openxmlformats.org/officeDocument/2006/relationships/tags" Target="../tags/tag5385.xml"/><Relationship Id="rId3" Type="http://schemas.openxmlformats.org/officeDocument/2006/relationships/tags" Target="../tags/tag5384.xml"/><Relationship Id="rId2" Type="http://schemas.openxmlformats.org/officeDocument/2006/relationships/tags" Target="../tags/tag5383.xml"/><Relationship Id="rId12" Type="http://schemas.openxmlformats.org/officeDocument/2006/relationships/tags" Target="../tags/tag5393.xml"/><Relationship Id="rId11" Type="http://schemas.openxmlformats.org/officeDocument/2006/relationships/tags" Target="../tags/tag5392.xml"/><Relationship Id="rId10" Type="http://schemas.openxmlformats.org/officeDocument/2006/relationships/tags" Target="../tags/tag5391.xml"/><Relationship Id="rId1" Type="http://schemas.openxmlformats.org/officeDocument/2006/relationships/slideMaster" Target="../slideMasters/slideMaster30.xml"/></Relationships>
</file>

<file path=ppt/slideLayouts/_rels/slideLayout511.xml.rels><?xml version="1.0" encoding="UTF-8" standalone="yes"?>
<Relationships xmlns="http://schemas.openxmlformats.org/package/2006/relationships"><Relationship Id="rId9" Type="http://schemas.openxmlformats.org/officeDocument/2006/relationships/tags" Target="../tags/tag5401.xml"/><Relationship Id="rId8" Type="http://schemas.openxmlformats.org/officeDocument/2006/relationships/tags" Target="../tags/tag5400.xml"/><Relationship Id="rId7" Type="http://schemas.openxmlformats.org/officeDocument/2006/relationships/tags" Target="../tags/tag5399.xml"/><Relationship Id="rId6" Type="http://schemas.openxmlformats.org/officeDocument/2006/relationships/tags" Target="../tags/tag5398.xml"/><Relationship Id="rId5" Type="http://schemas.openxmlformats.org/officeDocument/2006/relationships/tags" Target="../tags/tag5397.xml"/><Relationship Id="rId4" Type="http://schemas.openxmlformats.org/officeDocument/2006/relationships/tags" Target="../tags/tag5396.xml"/><Relationship Id="rId3" Type="http://schemas.openxmlformats.org/officeDocument/2006/relationships/tags" Target="../tags/tag5395.xml"/><Relationship Id="rId21" Type="http://schemas.openxmlformats.org/officeDocument/2006/relationships/tags" Target="../tags/tag5413.xml"/><Relationship Id="rId20" Type="http://schemas.openxmlformats.org/officeDocument/2006/relationships/tags" Target="../tags/tag5412.xml"/><Relationship Id="rId2" Type="http://schemas.openxmlformats.org/officeDocument/2006/relationships/tags" Target="../tags/tag5394.xml"/><Relationship Id="rId19" Type="http://schemas.openxmlformats.org/officeDocument/2006/relationships/tags" Target="../tags/tag5411.xml"/><Relationship Id="rId18" Type="http://schemas.openxmlformats.org/officeDocument/2006/relationships/tags" Target="../tags/tag5410.xml"/><Relationship Id="rId17" Type="http://schemas.openxmlformats.org/officeDocument/2006/relationships/tags" Target="../tags/tag5409.xml"/><Relationship Id="rId16" Type="http://schemas.openxmlformats.org/officeDocument/2006/relationships/tags" Target="../tags/tag5408.xml"/><Relationship Id="rId15" Type="http://schemas.openxmlformats.org/officeDocument/2006/relationships/tags" Target="../tags/tag5407.xml"/><Relationship Id="rId14" Type="http://schemas.openxmlformats.org/officeDocument/2006/relationships/tags" Target="../tags/tag5406.xml"/><Relationship Id="rId13" Type="http://schemas.openxmlformats.org/officeDocument/2006/relationships/tags" Target="../tags/tag5405.xml"/><Relationship Id="rId12" Type="http://schemas.openxmlformats.org/officeDocument/2006/relationships/tags" Target="../tags/tag5404.xml"/><Relationship Id="rId11" Type="http://schemas.openxmlformats.org/officeDocument/2006/relationships/tags" Target="../tags/tag5403.xml"/><Relationship Id="rId10" Type="http://schemas.openxmlformats.org/officeDocument/2006/relationships/tags" Target="../tags/tag5402.xml"/><Relationship Id="rId1" Type="http://schemas.openxmlformats.org/officeDocument/2006/relationships/slideMaster" Target="../slideMasters/slideMaster3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4.xml.rels><?xml version="1.0" encoding="UTF-8" standalone="yes"?>
<Relationships xmlns="http://schemas.openxmlformats.org/package/2006/relationships"><Relationship Id="rId9" Type="http://schemas.openxmlformats.org/officeDocument/2006/relationships/tags" Target="../tags/tag5430.xml"/><Relationship Id="rId8" Type="http://schemas.openxmlformats.org/officeDocument/2006/relationships/tags" Target="../tags/tag5429.xml"/><Relationship Id="rId7" Type="http://schemas.openxmlformats.org/officeDocument/2006/relationships/tags" Target="../tags/tag5428.xml"/><Relationship Id="rId6" Type="http://schemas.openxmlformats.org/officeDocument/2006/relationships/tags" Target="../tags/tag5427.xml"/><Relationship Id="rId5" Type="http://schemas.openxmlformats.org/officeDocument/2006/relationships/tags" Target="../tags/tag5426.xml"/><Relationship Id="rId4" Type="http://schemas.openxmlformats.org/officeDocument/2006/relationships/tags" Target="../tags/tag5425.xml"/><Relationship Id="rId3" Type="http://schemas.openxmlformats.org/officeDocument/2006/relationships/tags" Target="../tags/tag5424.xml"/><Relationship Id="rId2" Type="http://schemas.openxmlformats.org/officeDocument/2006/relationships/tags" Target="../tags/tag5423.xml"/><Relationship Id="rId10" Type="http://schemas.openxmlformats.org/officeDocument/2006/relationships/tags" Target="../tags/tag5431.xml"/><Relationship Id="rId1" Type="http://schemas.openxmlformats.org/officeDocument/2006/relationships/slideMaster" Target="../slideMasters/slideMaster31.xml"/></Relationships>
</file>

<file path=ppt/slideLayouts/_rels/slideLayout515.xml.rels><?xml version="1.0" encoding="UTF-8" standalone="yes"?>
<Relationships xmlns="http://schemas.openxmlformats.org/package/2006/relationships"><Relationship Id="rId9" Type="http://schemas.openxmlformats.org/officeDocument/2006/relationships/tags" Target="../tags/tag5439.xml"/><Relationship Id="rId8" Type="http://schemas.openxmlformats.org/officeDocument/2006/relationships/tags" Target="../tags/tag5438.xml"/><Relationship Id="rId7" Type="http://schemas.openxmlformats.org/officeDocument/2006/relationships/tags" Target="../tags/tag5437.xml"/><Relationship Id="rId6" Type="http://schemas.openxmlformats.org/officeDocument/2006/relationships/tags" Target="../tags/tag5436.xml"/><Relationship Id="rId5" Type="http://schemas.openxmlformats.org/officeDocument/2006/relationships/tags" Target="../tags/tag5435.xml"/><Relationship Id="rId4" Type="http://schemas.openxmlformats.org/officeDocument/2006/relationships/tags" Target="../tags/tag5434.xml"/><Relationship Id="rId3" Type="http://schemas.openxmlformats.org/officeDocument/2006/relationships/tags" Target="../tags/tag5433.xml"/><Relationship Id="rId2" Type="http://schemas.openxmlformats.org/officeDocument/2006/relationships/tags" Target="../tags/tag5432.xml"/><Relationship Id="rId11" Type="http://schemas.openxmlformats.org/officeDocument/2006/relationships/tags" Target="../tags/tag5441.xml"/><Relationship Id="rId10" Type="http://schemas.openxmlformats.org/officeDocument/2006/relationships/tags" Target="../tags/tag5440.xml"/><Relationship Id="rId1" Type="http://schemas.openxmlformats.org/officeDocument/2006/relationships/slideMaster" Target="../slideMasters/slideMaster31.xml"/></Relationships>
</file>

<file path=ppt/slideLayouts/_rels/slideLayout516.xml.rels><?xml version="1.0" encoding="UTF-8" standalone="yes"?>
<Relationships xmlns="http://schemas.openxmlformats.org/package/2006/relationships"><Relationship Id="rId9" Type="http://schemas.openxmlformats.org/officeDocument/2006/relationships/tags" Target="../tags/tag5449.xml"/><Relationship Id="rId8" Type="http://schemas.openxmlformats.org/officeDocument/2006/relationships/tags" Target="../tags/tag5448.xml"/><Relationship Id="rId7" Type="http://schemas.openxmlformats.org/officeDocument/2006/relationships/tags" Target="../tags/tag5447.xml"/><Relationship Id="rId6" Type="http://schemas.openxmlformats.org/officeDocument/2006/relationships/tags" Target="../tags/tag5446.xml"/><Relationship Id="rId5" Type="http://schemas.openxmlformats.org/officeDocument/2006/relationships/tags" Target="../tags/tag5445.xml"/><Relationship Id="rId4" Type="http://schemas.openxmlformats.org/officeDocument/2006/relationships/tags" Target="../tags/tag5444.xml"/><Relationship Id="rId3" Type="http://schemas.openxmlformats.org/officeDocument/2006/relationships/tags" Target="../tags/tag5443.xml"/><Relationship Id="rId2" Type="http://schemas.openxmlformats.org/officeDocument/2006/relationships/tags" Target="../tags/tag5442.xml"/><Relationship Id="rId11" Type="http://schemas.openxmlformats.org/officeDocument/2006/relationships/tags" Target="../tags/tag5451.xml"/><Relationship Id="rId10" Type="http://schemas.openxmlformats.org/officeDocument/2006/relationships/tags" Target="../tags/tag5450.xml"/><Relationship Id="rId1" Type="http://schemas.openxmlformats.org/officeDocument/2006/relationships/slideMaster" Target="../slideMasters/slideMaster31.xml"/></Relationships>
</file>

<file path=ppt/slideLayouts/_rels/slideLayout517.xml.rels><?xml version="1.0" encoding="UTF-8" standalone="yes"?>
<Relationships xmlns="http://schemas.openxmlformats.org/package/2006/relationships"><Relationship Id="rId9" Type="http://schemas.openxmlformats.org/officeDocument/2006/relationships/tags" Target="../tags/tag5459.xml"/><Relationship Id="rId8" Type="http://schemas.openxmlformats.org/officeDocument/2006/relationships/tags" Target="../tags/tag5458.xml"/><Relationship Id="rId7" Type="http://schemas.openxmlformats.org/officeDocument/2006/relationships/tags" Target="../tags/tag5457.xml"/><Relationship Id="rId6" Type="http://schemas.openxmlformats.org/officeDocument/2006/relationships/tags" Target="../tags/tag5456.xml"/><Relationship Id="rId5" Type="http://schemas.openxmlformats.org/officeDocument/2006/relationships/tags" Target="../tags/tag5455.xml"/><Relationship Id="rId4" Type="http://schemas.openxmlformats.org/officeDocument/2006/relationships/tags" Target="../tags/tag5454.xml"/><Relationship Id="rId3" Type="http://schemas.openxmlformats.org/officeDocument/2006/relationships/tags" Target="../tags/tag5453.xml"/><Relationship Id="rId2" Type="http://schemas.openxmlformats.org/officeDocument/2006/relationships/tags" Target="../tags/tag5452.xml"/><Relationship Id="rId13" Type="http://schemas.openxmlformats.org/officeDocument/2006/relationships/tags" Target="../tags/tag5463.xml"/><Relationship Id="rId12" Type="http://schemas.openxmlformats.org/officeDocument/2006/relationships/tags" Target="../tags/tag5462.xml"/><Relationship Id="rId11" Type="http://schemas.openxmlformats.org/officeDocument/2006/relationships/tags" Target="../tags/tag5461.xml"/><Relationship Id="rId10" Type="http://schemas.openxmlformats.org/officeDocument/2006/relationships/tags" Target="../tags/tag5460.xml"/><Relationship Id="rId1" Type="http://schemas.openxmlformats.org/officeDocument/2006/relationships/slideMaster" Target="../slideMasters/slideMaster31.xml"/></Relationships>
</file>

<file path=ppt/slideLayouts/_rels/slideLayout518.xml.rels><?xml version="1.0" encoding="UTF-8" standalone="yes"?>
<Relationships xmlns="http://schemas.openxmlformats.org/package/2006/relationships"><Relationship Id="rId9" Type="http://schemas.openxmlformats.org/officeDocument/2006/relationships/tags" Target="../tags/tag5471.xml"/><Relationship Id="rId8" Type="http://schemas.openxmlformats.org/officeDocument/2006/relationships/tags" Target="../tags/tag5470.xml"/><Relationship Id="rId7" Type="http://schemas.openxmlformats.org/officeDocument/2006/relationships/tags" Target="../tags/tag5469.xml"/><Relationship Id="rId6" Type="http://schemas.openxmlformats.org/officeDocument/2006/relationships/tags" Target="../tags/tag5468.xml"/><Relationship Id="rId5" Type="http://schemas.openxmlformats.org/officeDocument/2006/relationships/tags" Target="../tags/tag5467.xml"/><Relationship Id="rId4" Type="http://schemas.openxmlformats.org/officeDocument/2006/relationships/tags" Target="../tags/tag5466.xml"/><Relationship Id="rId3" Type="http://schemas.openxmlformats.org/officeDocument/2006/relationships/tags" Target="../tags/tag5465.xml"/><Relationship Id="rId2" Type="http://schemas.openxmlformats.org/officeDocument/2006/relationships/tags" Target="../tags/tag5464.xml"/><Relationship Id="rId17" Type="http://schemas.openxmlformats.org/officeDocument/2006/relationships/tags" Target="../tags/tag5479.xml"/><Relationship Id="rId16" Type="http://schemas.openxmlformats.org/officeDocument/2006/relationships/tags" Target="../tags/tag5478.xml"/><Relationship Id="rId15" Type="http://schemas.openxmlformats.org/officeDocument/2006/relationships/tags" Target="../tags/tag5477.xml"/><Relationship Id="rId14" Type="http://schemas.openxmlformats.org/officeDocument/2006/relationships/tags" Target="../tags/tag5476.xml"/><Relationship Id="rId13" Type="http://schemas.openxmlformats.org/officeDocument/2006/relationships/tags" Target="../tags/tag5475.xml"/><Relationship Id="rId12" Type="http://schemas.openxmlformats.org/officeDocument/2006/relationships/tags" Target="../tags/tag5474.xml"/><Relationship Id="rId11" Type="http://schemas.openxmlformats.org/officeDocument/2006/relationships/tags" Target="../tags/tag5473.xml"/><Relationship Id="rId10" Type="http://schemas.openxmlformats.org/officeDocument/2006/relationships/tags" Target="../tags/tag5472.xml"/><Relationship Id="rId1" Type="http://schemas.openxmlformats.org/officeDocument/2006/relationships/slideMaster" Target="../slideMasters/slideMaster31.xml"/></Relationships>
</file>

<file path=ppt/slideLayouts/_rels/slideLayout519.xml.rels><?xml version="1.0" encoding="UTF-8" standalone="yes"?>
<Relationships xmlns="http://schemas.openxmlformats.org/package/2006/relationships"><Relationship Id="rId9" Type="http://schemas.openxmlformats.org/officeDocument/2006/relationships/tags" Target="../tags/tag5487.xml"/><Relationship Id="rId8" Type="http://schemas.openxmlformats.org/officeDocument/2006/relationships/tags" Target="../tags/tag5486.xml"/><Relationship Id="rId7" Type="http://schemas.openxmlformats.org/officeDocument/2006/relationships/tags" Target="../tags/tag5485.xml"/><Relationship Id="rId6" Type="http://schemas.openxmlformats.org/officeDocument/2006/relationships/tags" Target="../tags/tag5484.xml"/><Relationship Id="rId5" Type="http://schemas.openxmlformats.org/officeDocument/2006/relationships/tags" Target="../tags/tag5483.xml"/><Relationship Id="rId4" Type="http://schemas.openxmlformats.org/officeDocument/2006/relationships/tags" Target="../tags/tag5482.xml"/><Relationship Id="rId3" Type="http://schemas.openxmlformats.org/officeDocument/2006/relationships/tags" Target="../tags/tag5481.xml"/><Relationship Id="rId2" Type="http://schemas.openxmlformats.org/officeDocument/2006/relationships/tags" Target="../tags/tag5480.xml"/><Relationship Id="rId12" Type="http://schemas.openxmlformats.org/officeDocument/2006/relationships/tags" Target="../tags/tag5490.xml"/><Relationship Id="rId11" Type="http://schemas.openxmlformats.org/officeDocument/2006/relationships/tags" Target="../tags/tag5489.xml"/><Relationship Id="rId10" Type="http://schemas.openxmlformats.org/officeDocument/2006/relationships/tags" Target="../tags/tag5488.xml"/><Relationship Id="rId1" Type="http://schemas.openxmlformats.org/officeDocument/2006/relationships/slideMaster" Target="../slideMasters/slideMaster31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440.xml"/><Relationship Id="rId8" Type="http://schemas.openxmlformats.org/officeDocument/2006/relationships/tags" Target="../tags/tag439.xml"/><Relationship Id="rId7" Type="http://schemas.openxmlformats.org/officeDocument/2006/relationships/tags" Target="../tags/tag438.xml"/><Relationship Id="rId6" Type="http://schemas.openxmlformats.org/officeDocument/2006/relationships/tags" Target="../tags/tag437.xml"/><Relationship Id="rId5" Type="http://schemas.openxmlformats.org/officeDocument/2006/relationships/tags" Target="../tags/tag436.xml"/><Relationship Id="rId4" Type="http://schemas.openxmlformats.org/officeDocument/2006/relationships/tags" Target="../tags/tag435.xml"/><Relationship Id="rId3" Type="http://schemas.openxmlformats.org/officeDocument/2006/relationships/tags" Target="../tags/tag434.xml"/><Relationship Id="rId2" Type="http://schemas.openxmlformats.org/officeDocument/2006/relationships/tags" Target="../tags/tag433.xml"/><Relationship Id="rId13" Type="http://schemas.openxmlformats.org/officeDocument/2006/relationships/tags" Target="../tags/tag444.xml"/><Relationship Id="rId12" Type="http://schemas.openxmlformats.org/officeDocument/2006/relationships/tags" Target="../tags/tag443.xml"/><Relationship Id="rId11" Type="http://schemas.openxmlformats.org/officeDocument/2006/relationships/tags" Target="../tags/tag442.xml"/><Relationship Id="rId10" Type="http://schemas.openxmlformats.org/officeDocument/2006/relationships/tags" Target="../tags/tag441.xml"/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9" Type="http://schemas.openxmlformats.org/officeDocument/2006/relationships/tags" Target="../tags/tag5498.xml"/><Relationship Id="rId8" Type="http://schemas.openxmlformats.org/officeDocument/2006/relationships/tags" Target="../tags/tag5497.xml"/><Relationship Id="rId7" Type="http://schemas.openxmlformats.org/officeDocument/2006/relationships/tags" Target="../tags/tag5496.xml"/><Relationship Id="rId6" Type="http://schemas.openxmlformats.org/officeDocument/2006/relationships/tags" Target="../tags/tag5495.xml"/><Relationship Id="rId5" Type="http://schemas.openxmlformats.org/officeDocument/2006/relationships/tags" Target="../tags/tag5494.xml"/><Relationship Id="rId4" Type="http://schemas.openxmlformats.org/officeDocument/2006/relationships/tags" Target="../tags/tag5493.xml"/><Relationship Id="rId3" Type="http://schemas.openxmlformats.org/officeDocument/2006/relationships/tags" Target="../tags/tag5492.xml"/><Relationship Id="rId2" Type="http://schemas.openxmlformats.org/officeDocument/2006/relationships/tags" Target="../tags/tag5491.xml"/><Relationship Id="rId12" Type="http://schemas.openxmlformats.org/officeDocument/2006/relationships/tags" Target="../tags/tag5501.xml"/><Relationship Id="rId11" Type="http://schemas.openxmlformats.org/officeDocument/2006/relationships/tags" Target="../tags/tag5500.xml"/><Relationship Id="rId10" Type="http://schemas.openxmlformats.org/officeDocument/2006/relationships/tags" Target="../tags/tag5499.xml"/><Relationship Id="rId1" Type="http://schemas.openxmlformats.org/officeDocument/2006/relationships/slideMaster" Target="../slideMasters/slideMaster31.xml"/></Relationships>
</file>

<file path=ppt/slideLayouts/_rels/slideLayout521.xml.rels><?xml version="1.0" encoding="UTF-8" standalone="yes"?>
<Relationships xmlns="http://schemas.openxmlformats.org/package/2006/relationships"><Relationship Id="rId9" Type="http://schemas.openxmlformats.org/officeDocument/2006/relationships/tags" Target="../tags/tag5509.xml"/><Relationship Id="rId8" Type="http://schemas.openxmlformats.org/officeDocument/2006/relationships/tags" Target="../tags/tag5508.xml"/><Relationship Id="rId7" Type="http://schemas.openxmlformats.org/officeDocument/2006/relationships/tags" Target="../tags/tag5507.xml"/><Relationship Id="rId6" Type="http://schemas.openxmlformats.org/officeDocument/2006/relationships/tags" Target="../tags/tag5506.xml"/><Relationship Id="rId5" Type="http://schemas.openxmlformats.org/officeDocument/2006/relationships/tags" Target="../tags/tag5505.xml"/><Relationship Id="rId4" Type="http://schemas.openxmlformats.org/officeDocument/2006/relationships/tags" Target="../tags/tag5504.xml"/><Relationship Id="rId3" Type="http://schemas.openxmlformats.org/officeDocument/2006/relationships/tags" Target="../tags/tag5503.xml"/><Relationship Id="rId2" Type="http://schemas.openxmlformats.org/officeDocument/2006/relationships/tags" Target="../tags/tag5502.xml"/><Relationship Id="rId13" Type="http://schemas.openxmlformats.org/officeDocument/2006/relationships/tags" Target="../tags/tag5513.xml"/><Relationship Id="rId12" Type="http://schemas.openxmlformats.org/officeDocument/2006/relationships/tags" Target="../tags/tag5512.xml"/><Relationship Id="rId11" Type="http://schemas.openxmlformats.org/officeDocument/2006/relationships/tags" Target="../tags/tag5511.xml"/><Relationship Id="rId10" Type="http://schemas.openxmlformats.org/officeDocument/2006/relationships/tags" Target="../tags/tag5510.xml"/><Relationship Id="rId1" Type="http://schemas.openxmlformats.org/officeDocument/2006/relationships/slideMaster" Target="../slideMasters/slideMaster31.xml"/></Relationships>
</file>

<file path=ppt/slideLayouts/_rels/slideLayout522.xml.rels><?xml version="1.0" encoding="UTF-8" standalone="yes"?>
<Relationships xmlns="http://schemas.openxmlformats.org/package/2006/relationships"><Relationship Id="rId9" Type="http://schemas.openxmlformats.org/officeDocument/2006/relationships/tags" Target="../tags/tag5521.xml"/><Relationship Id="rId8" Type="http://schemas.openxmlformats.org/officeDocument/2006/relationships/tags" Target="../tags/tag5520.xml"/><Relationship Id="rId7" Type="http://schemas.openxmlformats.org/officeDocument/2006/relationships/tags" Target="../tags/tag5519.xml"/><Relationship Id="rId6" Type="http://schemas.openxmlformats.org/officeDocument/2006/relationships/tags" Target="../tags/tag5518.xml"/><Relationship Id="rId5" Type="http://schemas.openxmlformats.org/officeDocument/2006/relationships/tags" Target="../tags/tag5517.xml"/><Relationship Id="rId4" Type="http://schemas.openxmlformats.org/officeDocument/2006/relationships/tags" Target="../tags/tag5516.xml"/><Relationship Id="rId3" Type="http://schemas.openxmlformats.org/officeDocument/2006/relationships/tags" Target="../tags/tag5515.xml"/><Relationship Id="rId2" Type="http://schemas.openxmlformats.org/officeDocument/2006/relationships/tags" Target="../tags/tag5514.xml"/><Relationship Id="rId10" Type="http://schemas.openxmlformats.org/officeDocument/2006/relationships/tags" Target="../tags/tag5522.xml"/><Relationship Id="rId1" Type="http://schemas.openxmlformats.org/officeDocument/2006/relationships/slideMaster" Target="../slideMasters/slideMaster31.xml"/></Relationships>
</file>

<file path=ppt/slideLayouts/_rels/slideLayout523.xml.rels><?xml version="1.0" encoding="UTF-8" standalone="yes"?>
<Relationships xmlns="http://schemas.openxmlformats.org/package/2006/relationships"><Relationship Id="rId9" Type="http://schemas.openxmlformats.org/officeDocument/2006/relationships/tags" Target="../tags/tag5530.xml"/><Relationship Id="rId8" Type="http://schemas.openxmlformats.org/officeDocument/2006/relationships/tags" Target="../tags/tag5529.xml"/><Relationship Id="rId7" Type="http://schemas.openxmlformats.org/officeDocument/2006/relationships/tags" Target="../tags/tag5528.xml"/><Relationship Id="rId6" Type="http://schemas.openxmlformats.org/officeDocument/2006/relationships/tags" Target="../tags/tag5527.xml"/><Relationship Id="rId5" Type="http://schemas.openxmlformats.org/officeDocument/2006/relationships/tags" Target="../tags/tag5526.xml"/><Relationship Id="rId4" Type="http://schemas.openxmlformats.org/officeDocument/2006/relationships/tags" Target="../tags/tag5525.xml"/><Relationship Id="rId3" Type="http://schemas.openxmlformats.org/officeDocument/2006/relationships/tags" Target="../tags/tag5524.xml"/><Relationship Id="rId2" Type="http://schemas.openxmlformats.org/officeDocument/2006/relationships/tags" Target="../tags/tag5523.xml"/><Relationship Id="rId13" Type="http://schemas.openxmlformats.org/officeDocument/2006/relationships/tags" Target="../tags/tag5534.xml"/><Relationship Id="rId12" Type="http://schemas.openxmlformats.org/officeDocument/2006/relationships/tags" Target="../tags/tag5533.xml"/><Relationship Id="rId11" Type="http://schemas.openxmlformats.org/officeDocument/2006/relationships/tags" Target="../tags/tag5532.xml"/><Relationship Id="rId10" Type="http://schemas.openxmlformats.org/officeDocument/2006/relationships/tags" Target="../tags/tag5531.xml"/><Relationship Id="rId1" Type="http://schemas.openxmlformats.org/officeDocument/2006/relationships/slideMaster" Target="../slideMasters/slideMaster31.xml"/></Relationships>
</file>

<file path=ppt/slideLayouts/_rels/slideLayout524.xml.rels><?xml version="1.0" encoding="UTF-8" standalone="yes"?>
<Relationships xmlns="http://schemas.openxmlformats.org/package/2006/relationships"><Relationship Id="rId9" Type="http://schemas.openxmlformats.org/officeDocument/2006/relationships/tags" Target="../tags/tag5542.xml"/><Relationship Id="rId8" Type="http://schemas.openxmlformats.org/officeDocument/2006/relationships/tags" Target="../tags/tag5541.xml"/><Relationship Id="rId7" Type="http://schemas.openxmlformats.org/officeDocument/2006/relationships/tags" Target="../tags/tag5540.xml"/><Relationship Id="rId6" Type="http://schemas.openxmlformats.org/officeDocument/2006/relationships/tags" Target="../tags/tag5539.xml"/><Relationship Id="rId5" Type="http://schemas.openxmlformats.org/officeDocument/2006/relationships/tags" Target="../tags/tag5538.xml"/><Relationship Id="rId4" Type="http://schemas.openxmlformats.org/officeDocument/2006/relationships/tags" Target="../tags/tag5537.xml"/><Relationship Id="rId3" Type="http://schemas.openxmlformats.org/officeDocument/2006/relationships/tags" Target="../tags/tag5536.xml"/><Relationship Id="rId2" Type="http://schemas.openxmlformats.org/officeDocument/2006/relationships/tags" Target="../tags/tag5535.xml"/><Relationship Id="rId12" Type="http://schemas.openxmlformats.org/officeDocument/2006/relationships/tags" Target="../tags/tag5545.xml"/><Relationship Id="rId11" Type="http://schemas.openxmlformats.org/officeDocument/2006/relationships/tags" Target="../tags/tag5544.xml"/><Relationship Id="rId10" Type="http://schemas.openxmlformats.org/officeDocument/2006/relationships/tags" Target="../tags/tag5543.xml"/><Relationship Id="rId1" Type="http://schemas.openxmlformats.org/officeDocument/2006/relationships/slideMaster" Target="../slideMasters/slideMaster31.xml"/></Relationships>
</file>

<file path=ppt/slideLayouts/_rels/slideLayout525.xml.rels><?xml version="1.0" encoding="UTF-8" standalone="yes"?>
<Relationships xmlns="http://schemas.openxmlformats.org/package/2006/relationships"><Relationship Id="rId9" Type="http://schemas.openxmlformats.org/officeDocument/2006/relationships/tags" Target="../tags/tag5553.xml"/><Relationship Id="rId8" Type="http://schemas.openxmlformats.org/officeDocument/2006/relationships/tags" Target="../tags/tag5552.xml"/><Relationship Id="rId7" Type="http://schemas.openxmlformats.org/officeDocument/2006/relationships/tags" Target="../tags/tag5551.xml"/><Relationship Id="rId6" Type="http://schemas.openxmlformats.org/officeDocument/2006/relationships/tags" Target="../tags/tag5550.xml"/><Relationship Id="rId5" Type="http://schemas.openxmlformats.org/officeDocument/2006/relationships/tags" Target="../tags/tag5549.xml"/><Relationship Id="rId4" Type="http://schemas.openxmlformats.org/officeDocument/2006/relationships/tags" Target="../tags/tag5548.xml"/><Relationship Id="rId3" Type="http://schemas.openxmlformats.org/officeDocument/2006/relationships/tags" Target="../tags/tag5547.xml"/><Relationship Id="rId2" Type="http://schemas.openxmlformats.org/officeDocument/2006/relationships/tags" Target="../tags/tag5546.xml"/><Relationship Id="rId13" Type="http://schemas.openxmlformats.org/officeDocument/2006/relationships/tags" Target="../tags/tag5557.xml"/><Relationship Id="rId12" Type="http://schemas.openxmlformats.org/officeDocument/2006/relationships/tags" Target="../tags/tag5556.xml"/><Relationship Id="rId11" Type="http://schemas.openxmlformats.org/officeDocument/2006/relationships/tags" Target="../tags/tag5555.xml"/><Relationship Id="rId10" Type="http://schemas.openxmlformats.org/officeDocument/2006/relationships/tags" Target="../tags/tag5554.xml"/><Relationship Id="rId1" Type="http://schemas.openxmlformats.org/officeDocument/2006/relationships/slideMaster" Target="../slideMasters/slideMaster31.xml"/></Relationships>
</file>

<file path=ppt/slideLayouts/_rels/slideLayout526.xml.rels><?xml version="1.0" encoding="UTF-8" standalone="yes"?>
<Relationships xmlns="http://schemas.openxmlformats.org/package/2006/relationships"><Relationship Id="rId9" Type="http://schemas.openxmlformats.org/officeDocument/2006/relationships/tags" Target="../tags/tag5565.xml"/><Relationship Id="rId8" Type="http://schemas.openxmlformats.org/officeDocument/2006/relationships/tags" Target="../tags/tag5564.xml"/><Relationship Id="rId7" Type="http://schemas.openxmlformats.org/officeDocument/2006/relationships/tags" Target="../tags/tag5563.xml"/><Relationship Id="rId6" Type="http://schemas.openxmlformats.org/officeDocument/2006/relationships/tags" Target="../tags/tag5562.xml"/><Relationship Id="rId5" Type="http://schemas.openxmlformats.org/officeDocument/2006/relationships/tags" Target="../tags/tag5561.xml"/><Relationship Id="rId4" Type="http://schemas.openxmlformats.org/officeDocument/2006/relationships/tags" Target="../tags/tag5560.xml"/><Relationship Id="rId3" Type="http://schemas.openxmlformats.org/officeDocument/2006/relationships/tags" Target="../tags/tag5559.xml"/><Relationship Id="rId2" Type="http://schemas.openxmlformats.org/officeDocument/2006/relationships/tags" Target="../tags/tag5558.xml"/><Relationship Id="rId13" Type="http://schemas.openxmlformats.org/officeDocument/2006/relationships/tags" Target="../tags/tag5569.xml"/><Relationship Id="rId12" Type="http://schemas.openxmlformats.org/officeDocument/2006/relationships/tags" Target="../tags/tag5568.xml"/><Relationship Id="rId11" Type="http://schemas.openxmlformats.org/officeDocument/2006/relationships/tags" Target="../tags/tag5567.xml"/><Relationship Id="rId10" Type="http://schemas.openxmlformats.org/officeDocument/2006/relationships/tags" Target="../tags/tag5566.xml"/><Relationship Id="rId1" Type="http://schemas.openxmlformats.org/officeDocument/2006/relationships/slideMaster" Target="../slideMasters/slideMaster31.xml"/></Relationships>
</file>

<file path=ppt/slideLayouts/_rels/slideLayout527.xml.rels><?xml version="1.0" encoding="UTF-8" standalone="yes"?>
<Relationships xmlns="http://schemas.openxmlformats.org/package/2006/relationships"><Relationship Id="rId9" Type="http://schemas.openxmlformats.org/officeDocument/2006/relationships/tags" Target="../tags/tag5577.xml"/><Relationship Id="rId8" Type="http://schemas.openxmlformats.org/officeDocument/2006/relationships/tags" Target="../tags/tag5576.xml"/><Relationship Id="rId7" Type="http://schemas.openxmlformats.org/officeDocument/2006/relationships/tags" Target="../tags/tag5575.xml"/><Relationship Id="rId6" Type="http://schemas.openxmlformats.org/officeDocument/2006/relationships/tags" Target="../tags/tag5574.xml"/><Relationship Id="rId5" Type="http://schemas.openxmlformats.org/officeDocument/2006/relationships/tags" Target="../tags/tag5573.xml"/><Relationship Id="rId4" Type="http://schemas.openxmlformats.org/officeDocument/2006/relationships/tags" Target="../tags/tag5572.xml"/><Relationship Id="rId3" Type="http://schemas.openxmlformats.org/officeDocument/2006/relationships/tags" Target="../tags/tag5571.xml"/><Relationship Id="rId2" Type="http://schemas.openxmlformats.org/officeDocument/2006/relationships/tags" Target="../tags/tag5570.xml"/><Relationship Id="rId12" Type="http://schemas.openxmlformats.org/officeDocument/2006/relationships/tags" Target="../tags/tag5580.xml"/><Relationship Id="rId11" Type="http://schemas.openxmlformats.org/officeDocument/2006/relationships/tags" Target="../tags/tag5579.xml"/><Relationship Id="rId10" Type="http://schemas.openxmlformats.org/officeDocument/2006/relationships/tags" Target="../tags/tag5578.xml"/><Relationship Id="rId1" Type="http://schemas.openxmlformats.org/officeDocument/2006/relationships/slideMaster" Target="../slideMasters/slideMaster31.xml"/></Relationships>
</file>

<file path=ppt/slideLayouts/_rels/slideLayout528.xml.rels><?xml version="1.0" encoding="UTF-8" standalone="yes"?>
<Relationships xmlns="http://schemas.openxmlformats.org/package/2006/relationships"><Relationship Id="rId9" Type="http://schemas.openxmlformats.org/officeDocument/2006/relationships/tags" Target="../tags/tag5588.xml"/><Relationship Id="rId8" Type="http://schemas.openxmlformats.org/officeDocument/2006/relationships/tags" Target="../tags/tag5587.xml"/><Relationship Id="rId7" Type="http://schemas.openxmlformats.org/officeDocument/2006/relationships/tags" Target="../tags/tag5586.xml"/><Relationship Id="rId6" Type="http://schemas.openxmlformats.org/officeDocument/2006/relationships/tags" Target="../tags/tag5585.xml"/><Relationship Id="rId5" Type="http://schemas.openxmlformats.org/officeDocument/2006/relationships/tags" Target="../tags/tag5584.xml"/><Relationship Id="rId4" Type="http://schemas.openxmlformats.org/officeDocument/2006/relationships/tags" Target="../tags/tag5583.xml"/><Relationship Id="rId3" Type="http://schemas.openxmlformats.org/officeDocument/2006/relationships/tags" Target="../tags/tag5582.xml"/><Relationship Id="rId2" Type="http://schemas.openxmlformats.org/officeDocument/2006/relationships/tags" Target="../tags/tag5581.xml"/><Relationship Id="rId12" Type="http://schemas.openxmlformats.org/officeDocument/2006/relationships/tags" Target="../tags/tag5591.xml"/><Relationship Id="rId11" Type="http://schemas.openxmlformats.org/officeDocument/2006/relationships/tags" Target="../tags/tag5590.xml"/><Relationship Id="rId10" Type="http://schemas.openxmlformats.org/officeDocument/2006/relationships/tags" Target="../tags/tag5589.xml"/><Relationship Id="rId1" Type="http://schemas.openxmlformats.org/officeDocument/2006/relationships/slideMaster" Target="../slideMasters/slideMaster31.xml"/></Relationships>
</file>

<file path=ppt/slideLayouts/_rels/slideLayout529.xml.rels><?xml version="1.0" encoding="UTF-8" standalone="yes"?>
<Relationships xmlns="http://schemas.openxmlformats.org/package/2006/relationships"><Relationship Id="rId9" Type="http://schemas.openxmlformats.org/officeDocument/2006/relationships/tags" Target="../tags/tag5599.xml"/><Relationship Id="rId8" Type="http://schemas.openxmlformats.org/officeDocument/2006/relationships/tags" Target="../tags/tag5598.xml"/><Relationship Id="rId7" Type="http://schemas.openxmlformats.org/officeDocument/2006/relationships/tags" Target="../tags/tag5597.xml"/><Relationship Id="rId6" Type="http://schemas.openxmlformats.org/officeDocument/2006/relationships/tags" Target="../tags/tag5596.xml"/><Relationship Id="rId5" Type="http://schemas.openxmlformats.org/officeDocument/2006/relationships/tags" Target="../tags/tag5595.xml"/><Relationship Id="rId4" Type="http://schemas.openxmlformats.org/officeDocument/2006/relationships/tags" Target="../tags/tag5594.xml"/><Relationship Id="rId3" Type="http://schemas.openxmlformats.org/officeDocument/2006/relationships/tags" Target="../tags/tag5593.xml"/><Relationship Id="rId21" Type="http://schemas.openxmlformats.org/officeDocument/2006/relationships/tags" Target="../tags/tag5611.xml"/><Relationship Id="rId20" Type="http://schemas.openxmlformats.org/officeDocument/2006/relationships/tags" Target="../tags/tag5610.xml"/><Relationship Id="rId2" Type="http://schemas.openxmlformats.org/officeDocument/2006/relationships/tags" Target="../tags/tag5592.xml"/><Relationship Id="rId19" Type="http://schemas.openxmlformats.org/officeDocument/2006/relationships/tags" Target="../tags/tag5609.xml"/><Relationship Id="rId18" Type="http://schemas.openxmlformats.org/officeDocument/2006/relationships/tags" Target="../tags/tag5608.xml"/><Relationship Id="rId17" Type="http://schemas.openxmlformats.org/officeDocument/2006/relationships/tags" Target="../tags/tag5607.xml"/><Relationship Id="rId16" Type="http://schemas.openxmlformats.org/officeDocument/2006/relationships/tags" Target="../tags/tag5606.xml"/><Relationship Id="rId15" Type="http://schemas.openxmlformats.org/officeDocument/2006/relationships/tags" Target="../tags/tag5605.xml"/><Relationship Id="rId14" Type="http://schemas.openxmlformats.org/officeDocument/2006/relationships/tags" Target="../tags/tag5604.xml"/><Relationship Id="rId13" Type="http://schemas.openxmlformats.org/officeDocument/2006/relationships/tags" Target="../tags/tag5603.xml"/><Relationship Id="rId12" Type="http://schemas.openxmlformats.org/officeDocument/2006/relationships/tags" Target="../tags/tag5602.xml"/><Relationship Id="rId11" Type="http://schemas.openxmlformats.org/officeDocument/2006/relationships/tags" Target="../tags/tag5601.xml"/><Relationship Id="rId10" Type="http://schemas.openxmlformats.org/officeDocument/2006/relationships/tags" Target="../tags/tag5600.xml"/><Relationship Id="rId1" Type="http://schemas.openxmlformats.org/officeDocument/2006/relationships/slideMaster" Target="../slideMasters/slideMaster31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452.xml"/><Relationship Id="rId8" Type="http://schemas.openxmlformats.org/officeDocument/2006/relationships/tags" Target="../tags/tag451.xml"/><Relationship Id="rId7" Type="http://schemas.openxmlformats.org/officeDocument/2006/relationships/tags" Target="../tags/tag450.xml"/><Relationship Id="rId6" Type="http://schemas.openxmlformats.org/officeDocument/2006/relationships/tags" Target="../tags/tag449.xml"/><Relationship Id="rId5" Type="http://schemas.openxmlformats.org/officeDocument/2006/relationships/tags" Target="../tags/tag448.xml"/><Relationship Id="rId4" Type="http://schemas.openxmlformats.org/officeDocument/2006/relationships/tags" Target="../tags/tag447.xml"/><Relationship Id="rId3" Type="http://schemas.openxmlformats.org/officeDocument/2006/relationships/tags" Target="../tags/tag446.xml"/><Relationship Id="rId2" Type="http://schemas.openxmlformats.org/officeDocument/2006/relationships/tags" Target="../tags/tag445.xml"/><Relationship Id="rId12" Type="http://schemas.openxmlformats.org/officeDocument/2006/relationships/tags" Target="../tags/tag455.xml"/><Relationship Id="rId11" Type="http://schemas.openxmlformats.org/officeDocument/2006/relationships/tags" Target="../tags/tag454.xml"/><Relationship Id="rId10" Type="http://schemas.openxmlformats.org/officeDocument/2006/relationships/tags" Target="../tags/tag453.xml"/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3.xml.rels><?xml version="1.0" encoding="UTF-8" standalone="yes"?>
<Relationships xmlns="http://schemas.openxmlformats.org/package/2006/relationships"><Relationship Id="rId9" Type="http://schemas.openxmlformats.org/officeDocument/2006/relationships/tags" Target="../tags/tag5628.xml"/><Relationship Id="rId8" Type="http://schemas.openxmlformats.org/officeDocument/2006/relationships/tags" Target="../tags/tag5627.xml"/><Relationship Id="rId7" Type="http://schemas.openxmlformats.org/officeDocument/2006/relationships/tags" Target="../tags/tag5626.xml"/><Relationship Id="rId6" Type="http://schemas.openxmlformats.org/officeDocument/2006/relationships/tags" Target="../tags/tag5625.xml"/><Relationship Id="rId5" Type="http://schemas.openxmlformats.org/officeDocument/2006/relationships/tags" Target="../tags/tag5624.xml"/><Relationship Id="rId4" Type="http://schemas.openxmlformats.org/officeDocument/2006/relationships/tags" Target="../tags/tag5623.xml"/><Relationship Id="rId3" Type="http://schemas.openxmlformats.org/officeDocument/2006/relationships/tags" Target="../tags/tag5622.xml"/><Relationship Id="rId2" Type="http://schemas.openxmlformats.org/officeDocument/2006/relationships/tags" Target="../tags/tag5621.xml"/><Relationship Id="rId10" Type="http://schemas.openxmlformats.org/officeDocument/2006/relationships/tags" Target="../tags/tag5629.xml"/><Relationship Id="rId1" Type="http://schemas.openxmlformats.org/officeDocument/2006/relationships/slideMaster" Target="../slideMasters/slideMaster32.xml"/></Relationships>
</file>

<file path=ppt/slideLayouts/_rels/slideLayout534.xml.rels><?xml version="1.0" encoding="UTF-8" standalone="yes"?>
<Relationships xmlns="http://schemas.openxmlformats.org/package/2006/relationships"><Relationship Id="rId9" Type="http://schemas.openxmlformats.org/officeDocument/2006/relationships/tags" Target="../tags/tag5637.xml"/><Relationship Id="rId8" Type="http://schemas.openxmlformats.org/officeDocument/2006/relationships/tags" Target="../tags/tag5636.xml"/><Relationship Id="rId7" Type="http://schemas.openxmlformats.org/officeDocument/2006/relationships/tags" Target="../tags/tag5635.xml"/><Relationship Id="rId6" Type="http://schemas.openxmlformats.org/officeDocument/2006/relationships/tags" Target="../tags/tag5634.xml"/><Relationship Id="rId5" Type="http://schemas.openxmlformats.org/officeDocument/2006/relationships/tags" Target="../tags/tag5633.xml"/><Relationship Id="rId4" Type="http://schemas.openxmlformats.org/officeDocument/2006/relationships/tags" Target="../tags/tag5632.xml"/><Relationship Id="rId3" Type="http://schemas.openxmlformats.org/officeDocument/2006/relationships/tags" Target="../tags/tag5631.xml"/><Relationship Id="rId2" Type="http://schemas.openxmlformats.org/officeDocument/2006/relationships/tags" Target="../tags/tag5630.xml"/><Relationship Id="rId11" Type="http://schemas.openxmlformats.org/officeDocument/2006/relationships/tags" Target="../tags/tag5639.xml"/><Relationship Id="rId10" Type="http://schemas.openxmlformats.org/officeDocument/2006/relationships/tags" Target="../tags/tag5638.xml"/><Relationship Id="rId1" Type="http://schemas.openxmlformats.org/officeDocument/2006/relationships/slideMaster" Target="../slideMasters/slideMaster32.xml"/></Relationships>
</file>

<file path=ppt/slideLayouts/_rels/slideLayout535.xml.rels><?xml version="1.0" encoding="UTF-8" standalone="yes"?>
<Relationships xmlns="http://schemas.openxmlformats.org/package/2006/relationships"><Relationship Id="rId9" Type="http://schemas.openxmlformats.org/officeDocument/2006/relationships/tags" Target="../tags/tag5647.xml"/><Relationship Id="rId8" Type="http://schemas.openxmlformats.org/officeDocument/2006/relationships/tags" Target="../tags/tag5646.xml"/><Relationship Id="rId7" Type="http://schemas.openxmlformats.org/officeDocument/2006/relationships/tags" Target="../tags/tag5645.xml"/><Relationship Id="rId6" Type="http://schemas.openxmlformats.org/officeDocument/2006/relationships/tags" Target="../tags/tag5644.xml"/><Relationship Id="rId5" Type="http://schemas.openxmlformats.org/officeDocument/2006/relationships/tags" Target="../tags/tag5643.xml"/><Relationship Id="rId4" Type="http://schemas.openxmlformats.org/officeDocument/2006/relationships/tags" Target="../tags/tag5642.xml"/><Relationship Id="rId3" Type="http://schemas.openxmlformats.org/officeDocument/2006/relationships/tags" Target="../tags/tag5641.xml"/><Relationship Id="rId2" Type="http://schemas.openxmlformats.org/officeDocument/2006/relationships/tags" Target="../tags/tag5640.xml"/><Relationship Id="rId11" Type="http://schemas.openxmlformats.org/officeDocument/2006/relationships/tags" Target="../tags/tag5649.xml"/><Relationship Id="rId10" Type="http://schemas.openxmlformats.org/officeDocument/2006/relationships/tags" Target="../tags/tag5648.xml"/><Relationship Id="rId1" Type="http://schemas.openxmlformats.org/officeDocument/2006/relationships/slideMaster" Target="../slideMasters/slideMaster32.xml"/></Relationships>
</file>

<file path=ppt/slideLayouts/_rels/slideLayout536.xml.rels><?xml version="1.0" encoding="UTF-8" standalone="yes"?>
<Relationships xmlns="http://schemas.openxmlformats.org/package/2006/relationships"><Relationship Id="rId9" Type="http://schemas.openxmlformats.org/officeDocument/2006/relationships/tags" Target="../tags/tag5657.xml"/><Relationship Id="rId8" Type="http://schemas.openxmlformats.org/officeDocument/2006/relationships/tags" Target="../tags/tag5656.xml"/><Relationship Id="rId7" Type="http://schemas.openxmlformats.org/officeDocument/2006/relationships/tags" Target="../tags/tag5655.xml"/><Relationship Id="rId6" Type="http://schemas.openxmlformats.org/officeDocument/2006/relationships/tags" Target="../tags/tag5654.xml"/><Relationship Id="rId5" Type="http://schemas.openxmlformats.org/officeDocument/2006/relationships/tags" Target="../tags/tag5653.xml"/><Relationship Id="rId4" Type="http://schemas.openxmlformats.org/officeDocument/2006/relationships/tags" Target="../tags/tag5652.xml"/><Relationship Id="rId3" Type="http://schemas.openxmlformats.org/officeDocument/2006/relationships/tags" Target="../tags/tag5651.xml"/><Relationship Id="rId2" Type="http://schemas.openxmlformats.org/officeDocument/2006/relationships/tags" Target="../tags/tag5650.xml"/><Relationship Id="rId13" Type="http://schemas.openxmlformats.org/officeDocument/2006/relationships/tags" Target="../tags/tag5661.xml"/><Relationship Id="rId12" Type="http://schemas.openxmlformats.org/officeDocument/2006/relationships/tags" Target="../tags/tag5660.xml"/><Relationship Id="rId11" Type="http://schemas.openxmlformats.org/officeDocument/2006/relationships/tags" Target="../tags/tag5659.xml"/><Relationship Id="rId10" Type="http://schemas.openxmlformats.org/officeDocument/2006/relationships/tags" Target="../tags/tag5658.xml"/><Relationship Id="rId1" Type="http://schemas.openxmlformats.org/officeDocument/2006/relationships/slideMaster" Target="../slideMasters/slideMaster32.xml"/></Relationships>
</file>

<file path=ppt/slideLayouts/_rels/slideLayout537.xml.rels><?xml version="1.0" encoding="UTF-8" standalone="yes"?>
<Relationships xmlns="http://schemas.openxmlformats.org/package/2006/relationships"><Relationship Id="rId9" Type="http://schemas.openxmlformats.org/officeDocument/2006/relationships/tags" Target="../tags/tag5669.xml"/><Relationship Id="rId8" Type="http://schemas.openxmlformats.org/officeDocument/2006/relationships/tags" Target="../tags/tag5668.xml"/><Relationship Id="rId7" Type="http://schemas.openxmlformats.org/officeDocument/2006/relationships/tags" Target="../tags/tag5667.xml"/><Relationship Id="rId6" Type="http://schemas.openxmlformats.org/officeDocument/2006/relationships/tags" Target="../tags/tag5666.xml"/><Relationship Id="rId5" Type="http://schemas.openxmlformats.org/officeDocument/2006/relationships/tags" Target="../tags/tag5665.xml"/><Relationship Id="rId4" Type="http://schemas.openxmlformats.org/officeDocument/2006/relationships/tags" Target="../tags/tag5664.xml"/><Relationship Id="rId3" Type="http://schemas.openxmlformats.org/officeDocument/2006/relationships/tags" Target="../tags/tag5663.xml"/><Relationship Id="rId2" Type="http://schemas.openxmlformats.org/officeDocument/2006/relationships/tags" Target="../tags/tag5662.xml"/><Relationship Id="rId17" Type="http://schemas.openxmlformats.org/officeDocument/2006/relationships/tags" Target="../tags/tag5677.xml"/><Relationship Id="rId16" Type="http://schemas.openxmlformats.org/officeDocument/2006/relationships/tags" Target="../tags/tag5676.xml"/><Relationship Id="rId15" Type="http://schemas.openxmlformats.org/officeDocument/2006/relationships/tags" Target="../tags/tag5675.xml"/><Relationship Id="rId14" Type="http://schemas.openxmlformats.org/officeDocument/2006/relationships/tags" Target="../tags/tag5674.xml"/><Relationship Id="rId13" Type="http://schemas.openxmlformats.org/officeDocument/2006/relationships/tags" Target="../tags/tag5673.xml"/><Relationship Id="rId12" Type="http://schemas.openxmlformats.org/officeDocument/2006/relationships/tags" Target="../tags/tag5672.xml"/><Relationship Id="rId11" Type="http://schemas.openxmlformats.org/officeDocument/2006/relationships/tags" Target="../tags/tag5671.xml"/><Relationship Id="rId10" Type="http://schemas.openxmlformats.org/officeDocument/2006/relationships/tags" Target="../tags/tag5670.xml"/><Relationship Id="rId1" Type="http://schemas.openxmlformats.org/officeDocument/2006/relationships/slideMaster" Target="../slideMasters/slideMaster32.xml"/></Relationships>
</file>

<file path=ppt/slideLayouts/_rels/slideLayout538.xml.rels><?xml version="1.0" encoding="UTF-8" standalone="yes"?>
<Relationships xmlns="http://schemas.openxmlformats.org/package/2006/relationships"><Relationship Id="rId9" Type="http://schemas.openxmlformats.org/officeDocument/2006/relationships/tags" Target="../tags/tag5685.xml"/><Relationship Id="rId8" Type="http://schemas.openxmlformats.org/officeDocument/2006/relationships/tags" Target="../tags/tag5684.xml"/><Relationship Id="rId7" Type="http://schemas.openxmlformats.org/officeDocument/2006/relationships/tags" Target="../tags/tag5683.xml"/><Relationship Id="rId6" Type="http://schemas.openxmlformats.org/officeDocument/2006/relationships/tags" Target="../tags/tag5682.xml"/><Relationship Id="rId5" Type="http://schemas.openxmlformats.org/officeDocument/2006/relationships/tags" Target="../tags/tag5681.xml"/><Relationship Id="rId4" Type="http://schemas.openxmlformats.org/officeDocument/2006/relationships/tags" Target="../tags/tag5680.xml"/><Relationship Id="rId3" Type="http://schemas.openxmlformats.org/officeDocument/2006/relationships/tags" Target="../tags/tag5679.xml"/><Relationship Id="rId2" Type="http://schemas.openxmlformats.org/officeDocument/2006/relationships/tags" Target="../tags/tag5678.xml"/><Relationship Id="rId12" Type="http://schemas.openxmlformats.org/officeDocument/2006/relationships/tags" Target="../tags/tag5688.xml"/><Relationship Id="rId11" Type="http://schemas.openxmlformats.org/officeDocument/2006/relationships/tags" Target="../tags/tag5687.xml"/><Relationship Id="rId10" Type="http://schemas.openxmlformats.org/officeDocument/2006/relationships/tags" Target="../tags/tag5686.xml"/><Relationship Id="rId1" Type="http://schemas.openxmlformats.org/officeDocument/2006/relationships/slideMaster" Target="../slideMasters/slideMaster32.xml"/></Relationships>
</file>

<file path=ppt/slideLayouts/_rels/slideLayout539.xml.rels><?xml version="1.0" encoding="UTF-8" standalone="yes"?>
<Relationships xmlns="http://schemas.openxmlformats.org/package/2006/relationships"><Relationship Id="rId9" Type="http://schemas.openxmlformats.org/officeDocument/2006/relationships/tags" Target="../tags/tag5696.xml"/><Relationship Id="rId8" Type="http://schemas.openxmlformats.org/officeDocument/2006/relationships/tags" Target="../tags/tag5695.xml"/><Relationship Id="rId7" Type="http://schemas.openxmlformats.org/officeDocument/2006/relationships/tags" Target="../tags/tag5694.xml"/><Relationship Id="rId6" Type="http://schemas.openxmlformats.org/officeDocument/2006/relationships/tags" Target="../tags/tag5693.xml"/><Relationship Id="rId5" Type="http://schemas.openxmlformats.org/officeDocument/2006/relationships/tags" Target="../tags/tag5692.xml"/><Relationship Id="rId4" Type="http://schemas.openxmlformats.org/officeDocument/2006/relationships/tags" Target="../tags/tag5691.xml"/><Relationship Id="rId3" Type="http://schemas.openxmlformats.org/officeDocument/2006/relationships/tags" Target="../tags/tag5690.xml"/><Relationship Id="rId2" Type="http://schemas.openxmlformats.org/officeDocument/2006/relationships/tags" Target="../tags/tag5689.xml"/><Relationship Id="rId12" Type="http://schemas.openxmlformats.org/officeDocument/2006/relationships/tags" Target="../tags/tag5699.xml"/><Relationship Id="rId11" Type="http://schemas.openxmlformats.org/officeDocument/2006/relationships/tags" Target="../tags/tag5698.xml"/><Relationship Id="rId10" Type="http://schemas.openxmlformats.org/officeDocument/2006/relationships/tags" Target="../tags/tag5697.xml"/><Relationship Id="rId1" Type="http://schemas.openxmlformats.org/officeDocument/2006/relationships/slideMaster" Target="../slideMasters/slideMaster32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463.xml"/><Relationship Id="rId8" Type="http://schemas.openxmlformats.org/officeDocument/2006/relationships/tags" Target="../tags/tag462.xml"/><Relationship Id="rId7" Type="http://schemas.openxmlformats.org/officeDocument/2006/relationships/tags" Target="../tags/tag461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tags" Target="../tags/tag458.xml"/><Relationship Id="rId3" Type="http://schemas.openxmlformats.org/officeDocument/2006/relationships/tags" Target="../tags/tag457.xml"/><Relationship Id="rId2" Type="http://schemas.openxmlformats.org/officeDocument/2006/relationships/tags" Target="../tags/tag456.xml"/><Relationship Id="rId13" Type="http://schemas.openxmlformats.org/officeDocument/2006/relationships/tags" Target="../tags/tag467.xml"/><Relationship Id="rId12" Type="http://schemas.openxmlformats.org/officeDocument/2006/relationships/tags" Target="../tags/tag466.xml"/><Relationship Id="rId11" Type="http://schemas.openxmlformats.org/officeDocument/2006/relationships/tags" Target="../tags/tag465.xml"/><Relationship Id="rId10" Type="http://schemas.openxmlformats.org/officeDocument/2006/relationships/tags" Target="../tags/tag464.xml"/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9" Type="http://schemas.openxmlformats.org/officeDocument/2006/relationships/tags" Target="../tags/tag5707.xml"/><Relationship Id="rId8" Type="http://schemas.openxmlformats.org/officeDocument/2006/relationships/tags" Target="../tags/tag5706.xml"/><Relationship Id="rId7" Type="http://schemas.openxmlformats.org/officeDocument/2006/relationships/tags" Target="../tags/tag5705.xml"/><Relationship Id="rId6" Type="http://schemas.openxmlformats.org/officeDocument/2006/relationships/tags" Target="../tags/tag5704.xml"/><Relationship Id="rId5" Type="http://schemas.openxmlformats.org/officeDocument/2006/relationships/tags" Target="../tags/tag5703.xml"/><Relationship Id="rId4" Type="http://schemas.openxmlformats.org/officeDocument/2006/relationships/tags" Target="../tags/tag5702.xml"/><Relationship Id="rId3" Type="http://schemas.openxmlformats.org/officeDocument/2006/relationships/tags" Target="../tags/tag5701.xml"/><Relationship Id="rId2" Type="http://schemas.openxmlformats.org/officeDocument/2006/relationships/tags" Target="../tags/tag5700.xml"/><Relationship Id="rId13" Type="http://schemas.openxmlformats.org/officeDocument/2006/relationships/tags" Target="../tags/tag5711.xml"/><Relationship Id="rId12" Type="http://schemas.openxmlformats.org/officeDocument/2006/relationships/tags" Target="../tags/tag5710.xml"/><Relationship Id="rId11" Type="http://schemas.openxmlformats.org/officeDocument/2006/relationships/tags" Target="../tags/tag5709.xml"/><Relationship Id="rId10" Type="http://schemas.openxmlformats.org/officeDocument/2006/relationships/tags" Target="../tags/tag5708.xml"/><Relationship Id="rId1" Type="http://schemas.openxmlformats.org/officeDocument/2006/relationships/slideMaster" Target="../slideMasters/slideMaster32.xml"/></Relationships>
</file>

<file path=ppt/slideLayouts/_rels/slideLayout541.xml.rels><?xml version="1.0" encoding="UTF-8" standalone="yes"?>
<Relationships xmlns="http://schemas.openxmlformats.org/package/2006/relationships"><Relationship Id="rId9" Type="http://schemas.openxmlformats.org/officeDocument/2006/relationships/tags" Target="../tags/tag5719.xml"/><Relationship Id="rId8" Type="http://schemas.openxmlformats.org/officeDocument/2006/relationships/tags" Target="../tags/tag5718.xml"/><Relationship Id="rId7" Type="http://schemas.openxmlformats.org/officeDocument/2006/relationships/tags" Target="../tags/tag5717.xml"/><Relationship Id="rId6" Type="http://schemas.openxmlformats.org/officeDocument/2006/relationships/tags" Target="../tags/tag5716.xml"/><Relationship Id="rId5" Type="http://schemas.openxmlformats.org/officeDocument/2006/relationships/tags" Target="../tags/tag5715.xml"/><Relationship Id="rId4" Type="http://schemas.openxmlformats.org/officeDocument/2006/relationships/tags" Target="../tags/tag5714.xml"/><Relationship Id="rId3" Type="http://schemas.openxmlformats.org/officeDocument/2006/relationships/tags" Target="../tags/tag5713.xml"/><Relationship Id="rId2" Type="http://schemas.openxmlformats.org/officeDocument/2006/relationships/tags" Target="../tags/tag5712.xml"/><Relationship Id="rId10" Type="http://schemas.openxmlformats.org/officeDocument/2006/relationships/tags" Target="../tags/tag5720.xml"/><Relationship Id="rId1" Type="http://schemas.openxmlformats.org/officeDocument/2006/relationships/slideMaster" Target="../slideMasters/slideMaster32.xml"/></Relationships>
</file>

<file path=ppt/slideLayouts/_rels/slideLayout542.xml.rels><?xml version="1.0" encoding="UTF-8" standalone="yes"?>
<Relationships xmlns="http://schemas.openxmlformats.org/package/2006/relationships"><Relationship Id="rId9" Type="http://schemas.openxmlformats.org/officeDocument/2006/relationships/tags" Target="../tags/tag5728.xml"/><Relationship Id="rId8" Type="http://schemas.openxmlformats.org/officeDocument/2006/relationships/tags" Target="../tags/tag5727.xml"/><Relationship Id="rId7" Type="http://schemas.openxmlformats.org/officeDocument/2006/relationships/tags" Target="../tags/tag5726.xml"/><Relationship Id="rId6" Type="http://schemas.openxmlformats.org/officeDocument/2006/relationships/tags" Target="../tags/tag5725.xml"/><Relationship Id="rId5" Type="http://schemas.openxmlformats.org/officeDocument/2006/relationships/tags" Target="../tags/tag5724.xml"/><Relationship Id="rId4" Type="http://schemas.openxmlformats.org/officeDocument/2006/relationships/tags" Target="../tags/tag5723.xml"/><Relationship Id="rId3" Type="http://schemas.openxmlformats.org/officeDocument/2006/relationships/tags" Target="../tags/tag5722.xml"/><Relationship Id="rId2" Type="http://schemas.openxmlformats.org/officeDocument/2006/relationships/tags" Target="../tags/tag5721.xml"/><Relationship Id="rId13" Type="http://schemas.openxmlformats.org/officeDocument/2006/relationships/tags" Target="../tags/tag5732.xml"/><Relationship Id="rId12" Type="http://schemas.openxmlformats.org/officeDocument/2006/relationships/tags" Target="../tags/tag5731.xml"/><Relationship Id="rId11" Type="http://schemas.openxmlformats.org/officeDocument/2006/relationships/tags" Target="../tags/tag5730.xml"/><Relationship Id="rId10" Type="http://schemas.openxmlformats.org/officeDocument/2006/relationships/tags" Target="../tags/tag5729.xml"/><Relationship Id="rId1" Type="http://schemas.openxmlformats.org/officeDocument/2006/relationships/slideMaster" Target="../slideMasters/slideMaster32.xml"/></Relationships>
</file>

<file path=ppt/slideLayouts/_rels/slideLayout543.xml.rels><?xml version="1.0" encoding="UTF-8" standalone="yes"?>
<Relationships xmlns="http://schemas.openxmlformats.org/package/2006/relationships"><Relationship Id="rId9" Type="http://schemas.openxmlformats.org/officeDocument/2006/relationships/tags" Target="../tags/tag5740.xml"/><Relationship Id="rId8" Type="http://schemas.openxmlformats.org/officeDocument/2006/relationships/tags" Target="../tags/tag5739.xml"/><Relationship Id="rId7" Type="http://schemas.openxmlformats.org/officeDocument/2006/relationships/tags" Target="../tags/tag5738.xml"/><Relationship Id="rId6" Type="http://schemas.openxmlformats.org/officeDocument/2006/relationships/tags" Target="../tags/tag5737.xml"/><Relationship Id="rId5" Type="http://schemas.openxmlformats.org/officeDocument/2006/relationships/tags" Target="../tags/tag5736.xml"/><Relationship Id="rId4" Type="http://schemas.openxmlformats.org/officeDocument/2006/relationships/tags" Target="../tags/tag5735.xml"/><Relationship Id="rId3" Type="http://schemas.openxmlformats.org/officeDocument/2006/relationships/tags" Target="../tags/tag5734.xml"/><Relationship Id="rId2" Type="http://schemas.openxmlformats.org/officeDocument/2006/relationships/tags" Target="../tags/tag5733.xml"/><Relationship Id="rId12" Type="http://schemas.openxmlformats.org/officeDocument/2006/relationships/tags" Target="../tags/tag5743.xml"/><Relationship Id="rId11" Type="http://schemas.openxmlformats.org/officeDocument/2006/relationships/tags" Target="../tags/tag5742.xml"/><Relationship Id="rId10" Type="http://schemas.openxmlformats.org/officeDocument/2006/relationships/tags" Target="../tags/tag5741.xml"/><Relationship Id="rId1" Type="http://schemas.openxmlformats.org/officeDocument/2006/relationships/slideMaster" Target="../slideMasters/slideMaster32.xml"/></Relationships>
</file>

<file path=ppt/slideLayouts/_rels/slideLayout544.xml.rels><?xml version="1.0" encoding="UTF-8" standalone="yes"?>
<Relationships xmlns="http://schemas.openxmlformats.org/package/2006/relationships"><Relationship Id="rId9" Type="http://schemas.openxmlformats.org/officeDocument/2006/relationships/tags" Target="../tags/tag5751.xml"/><Relationship Id="rId8" Type="http://schemas.openxmlformats.org/officeDocument/2006/relationships/tags" Target="../tags/tag5750.xml"/><Relationship Id="rId7" Type="http://schemas.openxmlformats.org/officeDocument/2006/relationships/tags" Target="../tags/tag5749.xml"/><Relationship Id="rId6" Type="http://schemas.openxmlformats.org/officeDocument/2006/relationships/tags" Target="../tags/tag5748.xml"/><Relationship Id="rId5" Type="http://schemas.openxmlformats.org/officeDocument/2006/relationships/tags" Target="../tags/tag5747.xml"/><Relationship Id="rId4" Type="http://schemas.openxmlformats.org/officeDocument/2006/relationships/tags" Target="../tags/tag5746.xml"/><Relationship Id="rId3" Type="http://schemas.openxmlformats.org/officeDocument/2006/relationships/tags" Target="../tags/tag5745.xml"/><Relationship Id="rId2" Type="http://schemas.openxmlformats.org/officeDocument/2006/relationships/tags" Target="../tags/tag5744.xml"/><Relationship Id="rId13" Type="http://schemas.openxmlformats.org/officeDocument/2006/relationships/tags" Target="../tags/tag5755.xml"/><Relationship Id="rId12" Type="http://schemas.openxmlformats.org/officeDocument/2006/relationships/tags" Target="../tags/tag5754.xml"/><Relationship Id="rId11" Type="http://schemas.openxmlformats.org/officeDocument/2006/relationships/tags" Target="../tags/tag5753.xml"/><Relationship Id="rId10" Type="http://schemas.openxmlformats.org/officeDocument/2006/relationships/tags" Target="../tags/tag5752.xml"/><Relationship Id="rId1" Type="http://schemas.openxmlformats.org/officeDocument/2006/relationships/slideMaster" Target="../slideMasters/slideMaster32.xml"/></Relationships>
</file>

<file path=ppt/slideLayouts/_rels/slideLayout545.xml.rels><?xml version="1.0" encoding="UTF-8" standalone="yes"?>
<Relationships xmlns="http://schemas.openxmlformats.org/package/2006/relationships"><Relationship Id="rId9" Type="http://schemas.openxmlformats.org/officeDocument/2006/relationships/tags" Target="../tags/tag5763.xml"/><Relationship Id="rId8" Type="http://schemas.openxmlformats.org/officeDocument/2006/relationships/tags" Target="../tags/tag5762.xml"/><Relationship Id="rId7" Type="http://schemas.openxmlformats.org/officeDocument/2006/relationships/tags" Target="../tags/tag5761.xml"/><Relationship Id="rId6" Type="http://schemas.openxmlformats.org/officeDocument/2006/relationships/tags" Target="../tags/tag5760.xml"/><Relationship Id="rId5" Type="http://schemas.openxmlformats.org/officeDocument/2006/relationships/tags" Target="../tags/tag5759.xml"/><Relationship Id="rId4" Type="http://schemas.openxmlformats.org/officeDocument/2006/relationships/tags" Target="../tags/tag5758.xml"/><Relationship Id="rId3" Type="http://schemas.openxmlformats.org/officeDocument/2006/relationships/tags" Target="../tags/tag5757.xml"/><Relationship Id="rId2" Type="http://schemas.openxmlformats.org/officeDocument/2006/relationships/tags" Target="../tags/tag5756.xml"/><Relationship Id="rId13" Type="http://schemas.openxmlformats.org/officeDocument/2006/relationships/tags" Target="../tags/tag5767.xml"/><Relationship Id="rId12" Type="http://schemas.openxmlformats.org/officeDocument/2006/relationships/tags" Target="../tags/tag5766.xml"/><Relationship Id="rId11" Type="http://schemas.openxmlformats.org/officeDocument/2006/relationships/tags" Target="../tags/tag5765.xml"/><Relationship Id="rId10" Type="http://schemas.openxmlformats.org/officeDocument/2006/relationships/tags" Target="../tags/tag5764.xml"/><Relationship Id="rId1" Type="http://schemas.openxmlformats.org/officeDocument/2006/relationships/slideMaster" Target="../slideMasters/slideMaster32.xml"/></Relationships>
</file>

<file path=ppt/slideLayouts/_rels/slideLayout546.xml.rels><?xml version="1.0" encoding="UTF-8" standalone="yes"?>
<Relationships xmlns="http://schemas.openxmlformats.org/package/2006/relationships"><Relationship Id="rId9" Type="http://schemas.openxmlformats.org/officeDocument/2006/relationships/tags" Target="../tags/tag5775.xml"/><Relationship Id="rId8" Type="http://schemas.openxmlformats.org/officeDocument/2006/relationships/tags" Target="../tags/tag5774.xml"/><Relationship Id="rId7" Type="http://schemas.openxmlformats.org/officeDocument/2006/relationships/tags" Target="../tags/tag5773.xml"/><Relationship Id="rId6" Type="http://schemas.openxmlformats.org/officeDocument/2006/relationships/tags" Target="../tags/tag5772.xml"/><Relationship Id="rId5" Type="http://schemas.openxmlformats.org/officeDocument/2006/relationships/tags" Target="../tags/tag5771.xml"/><Relationship Id="rId4" Type="http://schemas.openxmlformats.org/officeDocument/2006/relationships/tags" Target="../tags/tag5770.xml"/><Relationship Id="rId3" Type="http://schemas.openxmlformats.org/officeDocument/2006/relationships/tags" Target="../tags/tag5769.xml"/><Relationship Id="rId2" Type="http://schemas.openxmlformats.org/officeDocument/2006/relationships/tags" Target="../tags/tag5768.xml"/><Relationship Id="rId12" Type="http://schemas.openxmlformats.org/officeDocument/2006/relationships/tags" Target="../tags/tag5778.xml"/><Relationship Id="rId11" Type="http://schemas.openxmlformats.org/officeDocument/2006/relationships/tags" Target="../tags/tag5777.xml"/><Relationship Id="rId10" Type="http://schemas.openxmlformats.org/officeDocument/2006/relationships/tags" Target="../tags/tag5776.xml"/><Relationship Id="rId1" Type="http://schemas.openxmlformats.org/officeDocument/2006/relationships/slideMaster" Target="../slideMasters/slideMaster32.xml"/></Relationships>
</file>

<file path=ppt/slideLayouts/_rels/slideLayout547.xml.rels><?xml version="1.0" encoding="UTF-8" standalone="yes"?>
<Relationships xmlns="http://schemas.openxmlformats.org/package/2006/relationships"><Relationship Id="rId9" Type="http://schemas.openxmlformats.org/officeDocument/2006/relationships/tags" Target="../tags/tag5786.xml"/><Relationship Id="rId8" Type="http://schemas.openxmlformats.org/officeDocument/2006/relationships/tags" Target="../tags/tag5785.xml"/><Relationship Id="rId7" Type="http://schemas.openxmlformats.org/officeDocument/2006/relationships/tags" Target="../tags/tag5784.xml"/><Relationship Id="rId6" Type="http://schemas.openxmlformats.org/officeDocument/2006/relationships/tags" Target="../tags/tag5783.xml"/><Relationship Id="rId5" Type="http://schemas.openxmlformats.org/officeDocument/2006/relationships/tags" Target="../tags/tag5782.xml"/><Relationship Id="rId4" Type="http://schemas.openxmlformats.org/officeDocument/2006/relationships/tags" Target="../tags/tag5781.xml"/><Relationship Id="rId3" Type="http://schemas.openxmlformats.org/officeDocument/2006/relationships/tags" Target="../tags/tag5780.xml"/><Relationship Id="rId2" Type="http://schemas.openxmlformats.org/officeDocument/2006/relationships/tags" Target="../tags/tag5779.xml"/><Relationship Id="rId12" Type="http://schemas.openxmlformats.org/officeDocument/2006/relationships/tags" Target="../tags/tag5789.xml"/><Relationship Id="rId11" Type="http://schemas.openxmlformats.org/officeDocument/2006/relationships/tags" Target="../tags/tag5788.xml"/><Relationship Id="rId10" Type="http://schemas.openxmlformats.org/officeDocument/2006/relationships/tags" Target="../tags/tag5787.xml"/><Relationship Id="rId1" Type="http://schemas.openxmlformats.org/officeDocument/2006/relationships/slideMaster" Target="../slideMasters/slideMaster32.xml"/></Relationships>
</file>

<file path=ppt/slideLayouts/_rels/slideLayout548.xml.rels><?xml version="1.0" encoding="UTF-8" standalone="yes"?>
<Relationships xmlns="http://schemas.openxmlformats.org/package/2006/relationships"><Relationship Id="rId9" Type="http://schemas.openxmlformats.org/officeDocument/2006/relationships/tags" Target="../tags/tag5797.xml"/><Relationship Id="rId8" Type="http://schemas.openxmlformats.org/officeDocument/2006/relationships/tags" Target="../tags/tag5796.xml"/><Relationship Id="rId7" Type="http://schemas.openxmlformats.org/officeDocument/2006/relationships/tags" Target="../tags/tag5795.xml"/><Relationship Id="rId6" Type="http://schemas.openxmlformats.org/officeDocument/2006/relationships/tags" Target="../tags/tag5794.xml"/><Relationship Id="rId5" Type="http://schemas.openxmlformats.org/officeDocument/2006/relationships/tags" Target="../tags/tag5793.xml"/><Relationship Id="rId4" Type="http://schemas.openxmlformats.org/officeDocument/2006/relationships/tags" Target="../tags/tag5792.xml"/><Relationship Id="rId3" Type="http://schemas.openxmlformats.org/officeDocument/2006/relationships/tags" Target="../tags/tag5791.xml"/><Relationship Id="rId21" Type="http://schemas.openxmlformats.org/officeDocument/2006/relationships/tags" Target="../tags/tag5809.xml"/><Relationship Id="rId20" Type="http://schemas.openxmlformats.org/officeDocument/2006/relationships/tags" Target="../tags/tag5808.xml"/><Relationship Id="rId2" Type="http://schemas.openxmlformats.org/officeDocument/2006/relationships/tags" Target="../tags/tag5790.xml"/><Relationship Id="rId19" Type="http://schemas.openxmlformats.org/officeDocument/2006/relationships/tags" Target="../tags/tag5807.xml"/><Relationship Id="rId18" Type="http://schemas.openxmlformats.org/officeDocument/2006/relationships/tags" Target="../tags/tag5806.xml"/><Relationship Id="rId17" Type="http://schemas.openxmlformats.org/officeDocument/2006/relationships/tags" Target="../tags/tag5805.xml"/><Relationship Id="rId16" Type="http://schemas.openxmlformats.org/officeDocument/2006/relationships/tags" Target="../tags/tag5804.xml"/><Relationship Id="rId15" Type="http://schemas.openxmlformats.org/officeDocument/2006/relationships/tags" Target="../tags/tag5803.xml"/><Relationship Id="rId14" Type="http://schemas.openxmlformats.org/officeDocument/2006/relationships/tags" Target="../tags/tag5802.xml"/><Relationship Id="rId13" Type="http://schemas.openxmlformats.org/officeDocument/2006/relationships/tags" Target="../tags/tag5801.xml"/><Relationship Id="rId12" Type="http://schemas.openxmlformats.org/officeDocument/2006/relationships/tags" Target="../tags/tag5800.xml"/><Relationship Id="rId11" Type="http://schemas.openxmlformats.org/officeDocument/2006/relationships/tags" Target="../tags/tag5799.xml"/><Relationship Id="rId10" Type="http://schemas.openxmlformats.org/officeDocument/2006/relationships/tags" Target="../tags/tag5798.xml"/><Relationship Id="rId1" Type="http://schemas.openxmlformats.org/officeDocument/2006/relationships/slideMaster" Target="../slideMasters/slideMaster32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475.xml"/><Relationship Id="rId8" Type="http://schemas.openxmlformats.org/officeDocument/2006/relationships/tags" Target="../tags/tag474.xml"/><Relationship Id="rId7" Type="http://schemas.openxmlformats.org/officeDocument/2006/relationships/tags" Target="../tags/tag473.xml"/><Relationship Id="rId6" Type="http://schemas.openxmlformats.org/officeDocument/2006/relationships/tags" Target="../tags/tag472.xml"/><Relationship Id="rId5" Type="http://schemas.openxmlformats.org/officeDocument/2006/relationships/tags" Target="../tags/tag471.xml"/><Relationship Id="rId4" Type="http://schemas.openxmlformats.org/officeDocument/2006/relationships/tags" Target="../tags/tag470.xml"/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3" Type="http://schemas.openxmlformats.org/officeDocument/2006/relationships/tags" Target="../tags/tag479.xml"/><Relationship Id="rId12" Type="http://schemas.openxmlformats.org/officeDocument/2006/relationships/tags" Target="../tags/tag478.xml"/><Relationship Id="rId11" Type="http://schemas.openxmlformats.org/officeDocument/2006/relationships/tags" Target="../tags/tag477.xml"/><Relationship Id="rId10" Type="http://schemas.openxmlformats.org/officeDocument/2006/relationships/tags" Target="../tags/tag476.xml"/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51.xml.rels><?xml version="1.0" encoding="UTF-8" standalone="yes"?>
<Relationships xmlns="http://schemas.openxmlformats.org/package/2006/relationships"><Relationship Id="rId9" Type="http://schemas.openxmlformats.org/officeDocument/2006/relationships/tags" Target="../tags/tag5826.xml"/><Relationship Id="rId8" Type="http://schemas.openxmlformats.org/officeDocument/2006/relationships/tags" Target="../tags/tag5825.xml"/><Relationship Id="rId7" Type="http://schemas.openxmlformats.org/officeDocument/2006/relationships/tags" Target="../tags/tag5824.xml"/><Relationship Id="rId6" Type="http://schemas.openxmlformats.org/officeDocument/2006/relationships/tags" Target="../tags/tag5823.xml"/><Relationship Id="rId5" Type="http://schemas.openxmlformats.org/officeDocument/2006/relationships/tags" Target="../tags/tag5822.xml"/><Relationship Id="rId4" Type="http://schemas.openxmlformats.org/officeDocument/2006/relationships/tags" Target="../tags/tag5821.xml"/><Relationship Id="rId3" Type="http://schemas.openxmlformats.org/officeDocument/2006/relationships/tags" Target="../tags/tag5820.xml"/><Relationship Id="rId2" Type="http://schemas.openxmlformats.org/officeDocument/2006/relationships/tags" Target="../tags/tag5819.xml"/><Relationship Id="rId12" Type="http://schemas.openxmlformats.org/officeDocument/2006/relationships/image" Target="../media/image2.png"/><Relationship Id="rId11" Type="http://schemas.openxmlformats.org/officeDocument/2006/relationships/tags" Target="../tags/tag5827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33.xml"/></Relationships>
</file>

<file path=ppt/slideLayouts/_rels/slideLayout552.xml.rels><?xml version="1.0" encoding="UTF-8" standalone="yes"?>
<Relationships xmlns="http://schemas.openxmlformats.org/package/2006/relationships"><Relationship Id="rId9" Type="http://schemas.openxmlformats.org/officeDocument/2006/relationships/tags" Target="../tags/tag5835.xml"/><Relationship Id="rId8" Type="http://schemas.openxmlformats.org/officeDocument/2006/relationships/tags" Target="../tags/tag5834.xml"/><Relationship Id="rId7" Type="http://schemas.openxmlformats.org/officeDocument/2006/relationships/tags" Target="../tags/tag5833.xml"/><Relationship Id="rId6" Type="http://schemas.openxmlformats.org/officeDocument/2006/relationships/tags" Target="../tags/tag5832.xml"/><Relationship Id="rId5" Type="http://schemas.openxmlformats.org/officeDocument/2006/relationships/tags" Target="../tags/tag5831.xml"/><Relationship Id="rId4" Type="http://schemas.openxmlformats.org/officeDocument/2006/relationships/tags" Target="../tags/tag5830.xml"/><Relationship Id="rId3" Type="http://schemas.openxmlformats.org/officeDocument/2006/relationships/tags" Target="../tags/tag5829.xml"/><Relationship Id="rId2" Type="http://schemas.openxmlformats.org/officeDocument/2006/relationships/tags" Target="../tags/tag5828.xml"/><Relationship Id="rId15" Type="http://schemas.openxmlformats.org/officeDocument/2006/relationships/image" Target="../media/image2.png"/><Relationship Id="rId14" Type="http://schemas.openxmlformats.org/officeDocument/2006/relationships/tags" Target="../tags/tag5839.xml"/><Relationship Id="rId13" Type="http://schemas.openxmlformats.org/officeDocument/2006/relationships/image" Target="../media/image1.png"/><Relationship Id="rId12" Type="http://schemas.openxmlformats.org/officeDocument/2006/relationships/tags" Target="../tags/tag5838.xml"/><Relationship Id="rId11" Type="http://schemas.openxmlformats.org/officeDocument/2006/relationships/tags" Target="../tags/tag5837.xml"/><Relationship Id="rId10" Type="http://schemas.openxmlformats.org/officeDocument/2006/relationships/tags" Target="../tags/tag5836.xml"/><Relationship Id="rId1" Type="http://schemas.openxmlformats.org/officeDocument/2006/relationships/slideMaster" Target="../slideMasters/slideMaster33.xml"/></Relationships>
</file>

<file path=ppt/slideLayouts/_rels/slideLayout553.xml.rels><?xml version="1.0" encoding="UTF-8" standalone="yes"?>
<Relationships xmlns="http://schemas.openxmlformats.org/package/2006/relationships"><Relationship Id="rId9" Type="http://schemas.openxmlformats.org/officeDocument/2006/relationships/tags" Target="../tags/tag5847.xml"/><Relationship Id="rId8" Type="http://schemas.openxmlformats.org/officeDocument/2006/relationships/tags" Target="../tags/tag5846.xml"/><Relationship Id="rId7" Type="http://schemas.openxmlformats.org/officeDocument/2006/relationships/tags" Target="../tags/tag5845.xml"/><Relationship Id="rId6" Type="http://schemas.openxmlformats.org/officeDocument/2006/relationships/tags" Target="../tags/tag5844.xml"/><Relationship Id="rId5" Type="http://schemas.openxmlformats.org/officeDocument/2006/relationships/tags" Target="../tags/tag5843.xml"/><Relationship Id="rId4" Type="http://schemas.openxmlformats.org/officeDocument/2006/relationships/tags" Target="../tags/tag5842.xml"/><Relationship Id="rId3" Type="http://schemas.openxmlformats.org/officeDocument/2006/relationships/tags" Target="../tags/tag5841.xml"/><Relationship Id="rId2" Type="http://schemas.openxmlformats.org/officeDocument/2006/relationships/tags" Target="../tags/tag5840.xml"/><Relationship Id="rId18" Type="http://schemas.openxmlformats.org/officeDocument/2006/relationships/image" Target="../media/image2.png"/><Relationship Id="rId17" Type="http://schemas.openxmlformats.org/officeDocument/2006/relationships/tags" Target="../tags/tag5854.xml"/><Relationship Id="rId16" Type="http://schemas.openxmlformats.org/officeDocument/2006/relationships/image" Target="../media/image3.png"/><Relationship Id="rId15" Type="http://schemas.openxmlformats.org/officeDocument/2006/relationships/tags" Target="../tags/tag5853.xml"/><Relationship Id="rId14" Type="http://schemas.openxmlformats.org/officeDocument/2006/relationships/tags" Target="../tags/tag5852.xml"/><Relationship Id="rId13" Type="http://schemas.openxmlformats.org/officeDocument/2006/relationships/tags" Target="../tags/tag5851.xml"/><Relationship Id="rId12" Type="http://schemas.openxmlformats.org/officeDocument/2006/relationships/tags" Target="../tags/tag5850.xml"/><Relationship Id="rId11" Type="http://schemas.openxmlformats.org/officeDocument/2006/relationships/tags" Target="../tags/tag5849.xml"/><Relationship Id="rId10" Type="http://schemas.openxmlformats.org/officeDocument/2006/relationships/tags" Target="../tags/tag5848.xml"/><Relationship Id="rId1" Type="http://schemas.openxmlformats.org/officeDocument/2006/relationships/slideMaster" Target="../slideMasters/slideMaster33.xml"/></Relationships>
</file>

<file path=ppt/slideLayouts/_rels/slideLayout554.xml.rels><?xml version="1.0" encoding="UTF-8" standalone="yes"?>
<Relationships xmlns="http://schemas.openxmlformats.org/package/2006/relationships"><Relationship Id="rId6" Type="http://schemas.openxmlformats.org/officeDocument/2006/relationships/tags" Target="../tags/tag5859.xml"/><Relationship Id="rId5" Type="http://schemas.openxmlformats.org/officeDocument/2006/relationships/tags" Target="../tags/tag5858.xml"/><Relationship Id="rId4" Type="http://schemas.openxmlformats.org/officeDocument/2006/relationships/tags" Target="../tags/tag5857.xml"/><Relationship Id="rId3" Type="http://schemas.openxmlformats.org/officeDocument/2006/relationships/tags" Target="../tags/tag5856.xml"/><Relationship Id="rId2" Type="http://schemas.openxmlformats.org/officeDocument/2006/relationships/tags" Target="../tags/tag5855.xml"/><Relationship Id="rId1" Type="http://schemas.openxmlformats.org/officeDocument/2006/relationships/slideMaster" Target="../slideMasters/slideMaster33.xml"/></Relationships>
</file>

<file path=ppt/slideLayouts/_rels/slideLayout555.xml.rels><?xml version="1.0" encoding="UTF-8" standalone="yes"?>
<Relationships xmlns="http://schemas.openxmlformats.org/package/2006/relationships"><Relationship Id="rId9" Type="http://schemas.openxmlformats.org/officeDocument/2006/relationships/tags" Target="../tags/tag5867.xml"/><Relationship Id="rId8" Type="http://schemas.openxmlformats.org/officeDocument/2006/relationships/tags" Target="../tags/tag5866.xml"/><Relationship Id="rId7" Type="http://schemas.openxmlformats.org/officeDocument/2006/relationships/tags" Target="../tags/tag5865.xml"/><Relationship Id="rId6" Type="http://schemas.openxmlformats.org/officeDocument/2006/relationships/tags" Target="../tags/tag5864.xml"/><Relationship Id="rId5" Type="http://schemas.openxmlformats.org/officeDocument/2006/relationships/tags" Target="../tags/tag5863.xml"/><Relationship Id="rId4" Type="http://schemas.openxmlformats.org/officeDocument/2006/relationships/tags" Target="../tags/tag5862.xml"/><Relationship Id="rId3" Type="http://schemas.openxmlformats.org/officeDocument/2006/relationships/tags" Target="../tags/tag5861.xml"/><Relationship Id="rId2" Type="http://schemas.openxmlformats.org/officeDocument/2006/relationships/tags" Target="../tags/tag5860.xml"/><Relationship Id="rId15" Type="http://schemas.openxmlformats.org/officeDocument/2006/relationships/image" Target="../media/image2.png"/><Relationship Id="rId14" Type="http://schemas.openxmlformats.org/officeDocument/2006/relationships/tags" Target="../tags/tag5871.xml"/><Relationship Id="rId13" Type="http://schemas.openxmlformats.org/officeDocument/2006/relationships/image" Target="../media/image1.png"/><Relationship Id="rId12" Type="http://schemas.openxmlformats.org/officeDocument/2006/relationships/tags" Target="../tags/tag5870.xml"/><Relationship Id="rId11" Type="http://schemas.openxmlformats.org/officeDocument/2006/relationships/tags" Target="../tags/tag5869.xml"/><Relationship Id="rId10" Type="http://schemas.openxmlformats.org/officeDocument/2006/relationships/tags" Target="../tags/tag5868.xml"/><Relationship Id="rId1" Type="http://schemas.openxmlformats.org/officeDocument/2006/relationships/slideMaster" Target="../slideMasters/slideMaster33.xml"/></Relationships>
</file>

<file path=ppt/slideLayouts/_rels/slideLayout556.xml.rels><?xml version="1.0" encoding="UTF-8" standalone="yes"?>
<Relationships xmlns="http://schemas.openxmlformats.org/package/2006/relationships"><Relationship Id="rId7" Type="http://schemas.openxmlformats.org/officeDocument/2006/relationships/tags" Target="../tags/tag5877.xml"/><Relationship Id="rId6" Type="http://schemas.openxmlformats.org/officeDocument/2006/relationships/tags" Target="../tags/tag5876.xml"/><Relationship Id="rId5" Type="http://schemas.openxmlformats.org/officeDocument/2006/relationships/tags" Target="../tags/tag5875.xml"/><Relationship Id="rId4" Type="http://schemas.openxmlformats.org/officeDocument/2006/relationships/tags" Target="../tags/tag5874.xml"/><Relationship Id="rId3" Type="http://schemas.openxmlformats.org/officeDocument/2006/relationships/tags" Target="../tags/tag5873.xml"/><Relationship Id="rId2" Type="http://schemas.openxmlformats.org/officeDocument/2006/relationships/tags" Target="../tags/tag5872.xml"/><Relationship Id="rId1" Type="http://schemas.openxmlformats.org/officeDocument/2006/relationships/slideMaster" Target="../slideMasters/slideMaster33.xml"/></Relationships>
</file>

<file path=ppt/slideLayouts/_rels/slideLayout557.xml.rels><?xml version="1.0" encoding="UTF-8" standalone="yes"?>
<Relationships xmlns="http://schemas.openxmlformats.org/package/2006/relationships"><Relationship Id="rId9" Type="http://schemas.openxmlformats.org/officeDocument/2006/relationships/tags" Target="../tags/tag5885.xml"/><Relationship Id="rId8" Type="http://schemas.openxmlformats.org/officeDocument/2006/relationships/tags" Target="../tags/tag5884.xml"/><Relationship Id="rId7" Type="http://schemas.openxmlformats.org/officeDocument/2006/relationships/tags" Target="../tags/tag5883.xml"/><Relationship Id="rId6" Type="http://schemas.openxmlformats.org/officeDocument/2006/relationships/tags" Target="../tags/tag5882.xml"/><Relationship Id="rId5" Type="http://schemas.openxmlformats.org/officeDocument/2006/relationships/tags" Target="../tags/tag5881.xml"/><Relationship Id="rId4" Type="http://schemas.openxmlformats.org/officeDocument/2006/relationships/tags" Target="../tags/tag5880.xml"/><Relationship Id="rId3" Type="http://schemas.openxmlformats.org/officeDocument/2006/relationships/tags" Target="../tags/tag5879.xml"/><Relationship Id="rId2" Type="http://schemas.openxmlformats.org/officeDocument/2006/relationships/tags" Target="../tags/tag5878.xml"/><Relationship Id="rId1" Type="http://schemas.openxmlformats.org/officeDocument/2006/relationships/slideMaster" Target="../slideMasters/slideMaster33.xml"/></Relationships>
</file>

<file path=ppt/slideLayouts/_rels/slideLayout558.xml.rels><?xml version="1.0" encoding="UTF-8" standalone="yes"?>
<Relationships xmlns="http://schemas.openxmlformats.org/package/2006/relationships"><Relationship Id="rId5" Type="http://schemas.openxmlformats.org/officeDocument/2006/relationships/tags" Target="../tags/tag5889.xml"/><Relationship Id="rId4" Type="http://schemas.openxmlformats.org/officeDocument/2006/relationships/tags" Target="../tags/tag5888.xml"/><Relationship Id="rId3" Type="http://schemas.openxmlformats.org/officeDocument/2006/relationships/tags" Target="../tags/tag5887.xml"/><Relationship Id="rId2" Type="http://schemas.openxmlformats.org/officeDocument/2006/relationships/tags" Target="../tags/tag5886.xml"/><Relationship Id="rId1" Type="http://schemas.openxmlformats.org/officeDocument/2006/relationships/slideMaster" Target="../slideMasters/slideMaster33.xml"/></Relationships>
</file>

<file path=ppt/slideLayouts/_rels/slideLayout559.xml.rels><?xml version="1.0" encoding="UTF-8" standalone="yes"?>
<Relationships xmlns="http://schemas.openxmlformats.org/package/2006/relationships"><Relationship Id="rId4" Type="http://schemas.openxmlformats.org/officeDocument/2006/relationships/tags" Target="../tags/tag5892.xml"/><Relationship Id="rId3" Type="http://schemas.openxmlformats.org/officeDocument/2006/relationships/tags" Target="../tags/tag5891.xml"/><Relationship Id="rId2" Type="http://schemas.openxmlformats.org/officeDocument/2006/relationships/tags" Target="../tags/tag5890.xml"/><Relationship Id="rId1" Type="http://schemas.openxmlformats.org/officeDocument/2006/relationships/slideMaster" Target="../slideMasters/slideMaster33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487.xml"/><Relationship Id="rId8" Type="http://schemas.openxmlformats.org/officeDocument/2006/relationships/tags" Target="../tags/tag486.xml"/><Relationship Id="rId7" Type="http://schemas.openxmlformats.org/officeDocument/2006/relationships/tags" Target="../tags/tag485.xml"/><Relationship Id="rId6" Type="http://schemas.openxmlformats.org/officeDocument/2006/relationships/tags" Target="../tags/tag484.xml"/><Relationship Id="rId5" Type="http://schemas.openxmlformats.org/officeDocument/2006/relationships/tags" Target="../tags/tag483.xml"/><Relationship Id="rId4" Type="http://schemas.openxmlformats.org/officeDocument/2006/relationships/tags" Target="../tags/tag482.xml"/><Relationship Id="rId3" Type="http://schemas.openxmlformats.org/officeDocument/2006/relationships/tags" Target="../tags/tag481.xml"/><Relationship Id="rId2" Type="http://schemas.openxmlformats.org/officeDocument/2006/relationships/tags" Target="../tags/tag480.xml"/><Relationship Id="rId12" Type="http://schemas.openxmlformats.org/officeDocument/2006/relationships/tags" Target="../tags/tag490.xml"/><Relationship Id="rId11" Type="http://schemas.openxmlformats.org/officeDocument/2006/relationships/tags" Target="../tags/tag489.xml"/><Relationship Id="rId10" Type="http://schemas.openxmlformats.org/officeDocument/2006/relationships/tags" Target="../tags/tag488.xml"/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7" Type="http://schemas.openxmlformats.org/officeDocument/2006/relationships/tags" Target="../tags/tag5898.xml"/><Relationship Id="rId6" Type="http://schemas.openxmlformats.org/officeDocument/2006/relationships/tags" Target="../tags/tag5897.xml"/><Relationship Id="rId5" Type="http://schemas.openxmlformats.org/officeDocument/2006/relationships/tags" Target="../tags/tag5896.xml"/><Relationship Id="rId4" Type="http://schemas.openxmlformats.org/officeDocument/2006/relationships/tags" Target="../tags/tag5895.xml"/><Relationship Id="rId3" Type="http://schemas.openxmlformats.org/officeDocument/2006/relationships/tags" Target="../tags/tag5894.xml"/><Relationship Id="rId2" Type="http://schemas.openxmlformats.org/officeDocument/2006/relationships/tags" Target="../tags/tag5893.xml"/><Relationship Id="rId1" Type="http://schemas.openxmlformats.org/officeDocument/2006/relationships/slideMaster" Target="../slideMasters/slideMaster33.xml"/></Relationships>
</file>

<file path=ppt/slideLayouts/_rels/slideLayout561.xml.rels><?xml version="1.0" encoding="UTF-8" standalone="yes"?>
<Relationships xmlns="http://schemas.openxmlformats.org/package/2006/relationships"><Relationship Id="rId6" Type="http://schemas.openxmlformats.org/officeDocument/2006/relationships/tags" Target="../tags/tag5903.xml"/><Relationship Id="rId5" Type="http://schemas.openxmlformats.org/officeDocument/2006/relationships/tags" Target="../tags/tag5902.xml"/><Relationship Id="rId4" Type="http://schemas.openxmlformats.org/officeDocument/2006/relationships/tags" Target="../tags/tag5901.xml"/><Relationship Id="rId3" Type="http://schemas.openxmlformats.org/officeDocument/2006/relationships/tags" Target="../tags/tag5900.xml"/><Relationship Id="rId2" Type="http://schemas.openxmlformats.org/officeDocument/2006/relationships/tags" Target="../tags/tag5899.xml"/><Relationship Id="rId1" Type="http://schemas.openxmlformats.org/officeDocument/2006/relationships/slideMaster" Target="../slideMasters/slideMaster33.xml"/></Relationships>
</file>

<file path=ppt/slideLayouts/_rels/slideLayout562.xml.rels><?xml version="1.0" encoding="UTF-8" standalone="yes"?>
<Relationships xmlns="http://schemas.openxmlformats.org/package/2006/relationships"><Relationship Id="rId5" Type="http://schemas.openxmlformats.org/officeDocument/2006/relationships/tags" Target="../tags/tag5907.xml"/><Relationship Id="rId4" Type="http://schemas.openxmlformats.org/officeDocument/2006/relationships/tags" Target="../tags/tag5906.xml"/><Relationship Id="rId3" Type="http://schemas.openxmlformats.org/officeDocument/2006/relationships/tags" Target="../tags/tag5905.xml"/><Relationship Id="rId2" Type="http://schemas.openxmlformats.org/officeDocument/2006/relationships/tags" Target="../tags/tag5904.xml"/><Relationship Id="rId1" Type="http://schemas.openxmlformats.org/officeDocument/2006/relationships/slideMaster" Target="../slideMasters/slideMaster33.xml"/></Relationships>
</file>

<file path=ppt/slideLayouts/_rels/slideLayout563.xml.rels><?xml version="1.0" encoding="UTF-8" standalone="yes"?>
<Relationships xmlns="http://schemas.openxmlformats.org/package/2006/relationships"><Relationship Id="rId9" Type="http://schemas.openxmlformats.org/officeDocument/2006/relationships/tags" Target="../tags/tag5915.xml"/><Relationship Id="rId8" Type="http://schemas.openxmlformats.org/officeDocument/2006/relationships/tags" Target="../tags/tag5914.xml"/><Relationship Id="rId7" Type="http://schemas.openxmlformats.org/officeDocument/2006/relationships/tags" Target="../tags/tag5913.xml"/><Relationship Id="rId6" Type="http://schemas.openxmlformats.org/officeDocument/2006/relationships/tags" Target="../tags/tag5912.xml"/><Relationship Id="rId5" Type="http://schemas.openxmlformats.org/officeDocument/2006/relationships/tags" Target="../tags/tag5911.xml"/><Relationship Id="rId4" Type="http://schemas.openxmlformats.org/officeDocument/2006/relationships/tags" Target="../tags/tag5910.xml"/><Relationship Id="rId3" Type="http://schemas.openxmlformats.org/officeDocument/2006/relationships/tags" Target="../tags/tag5909.xml"/><Relationship Id="rId2" Type="http://schemas.openxmlformats.org/officeDocument/2006/relationships/tags" Target="../tags/tag5908.xml"/><Relationship Id="rId12" Type="http://schemas.openxmlformats.org/officeDocument/2006/relationships/image" Target="../media/image2.png"/><Relationship Id="rId11" Type="http://schemas.openxmlformats.org/officeDocument/2006/relationships/tags" Target="../tags/tag5916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33.xml"/></Relationships>
</file>

<file path=ppt/slideLayouts/_rels/slideLayout564.xml.rels><?xml version="1.0" encoding="UTF-8" standalone="yes"?>
<Relationships xmlns="http://schemas.openxmlformats.org/package/2006/relationships"><Relationship Id="rId9" Type="http://schemas.openxmlformats.org/officeDocument/2006/relationships/image" Target="NULL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5922.xml"/><Relationship Id="rId6" Type="http://schemas.openxmlformats.org/officeDocument/2006/relationships/tags" Target="../tags/tag5921.xml"/><Relationship Id="rId5" Type="http://schemas.openxmlformats.org/officeDocument/2006/relationships/tags" Target="../tags/tag5920.xml"/><Relationship Id="rId4" Type="http://schemas.openxmlformats.org/officeDocument/2006/relationships/tags" Target="../tags/tag5919.xml"/><Relationship Id="rId3" Type="http://schemas.openxmlformats.org/officeDocument/2006/relationships/tags" Target="../tags/tag5918.xml"/><Relationship Id="rId2" Type="http://schemas.openxmlformats.org/officeDocument/2006/relationships/tags" Target="../tags/tag5917.xml"/><Relationship Id="rId13" Type="http://schemas.openxmlformats.org/officeDocument/2006/relationships/tags" Target="../tags/tag5926.xml"/><Relationship Id="rId12" Type="http://schemas.openxmlformats.org/officeDocument/2006/relationships/tags" Target="../tags/tag5925.xml"/><Relationship Id="rId11" Type="http://schemas.openxmlformats.org/officeDocument/2006/relationships/tags" Target="../tags/tag5924.xml"/><Relationship Id="rId10" Type="http://schemas.openxmlformats.org/officeDocument/2006/relationships/tags" Target="../tags/tag5923.xml"/><Relationship Id="rId1" Type="http://schemas.openxmlformats.org/officeDocument/2006/relationships/slideMaster" Target="../slideMasters/slideMaster33.xml"/></Relationships>
</file>

<file path=ppt/slideLayouts/_rels/slideLayout565.xml.rels><?xml version="1.0" encoding="UTF-8" standalone="yes"?>
<Relationships xmlns="http://schemas.openxmlformats.org/package/2006/relationships"><Relationship Id="rId9" Type="http://schemas.openxmlformats.org/officeDocument/2006/relationships/tags" Target="../tags/tag5934.xml"/><Relationship Id="rId8" Type="http://schemas.openxmlformats.org/officeDocument/2006/relationships/tags" Target="../tags/tag5933.xml"/><Relationship Id="rId7" Type="http://schemas.openxmlformats.org/officeDocument/2006/relationships/tags" Target="../tags/tag5932.xml"/><Relationship Id="rId6" Type="http://schemas.openxmlformats.org/officeDocument/2006/relationships/tags" Target="../tags/tag5931.xml"/><Relationship Id="rId5" Type="http://schemas.openxmlformats.org/officeDocument/2006/relationships/tags" Target="../tags/tag5930.xml"/><Relationship Id="rId4" Type="http://schemas.openxmlformats.org/officeDocument/2006/relationships/tags" Target="../tags/tag5929.xml"/><Relationship Id="rId3" Type="http://schemas.openxmlformats.org/officeDocument/2006/relationships/tags" Target="../tags/tag5928.xml"/><Relationship Id="rId2" Type="http://schemas.openxmlformats.org/officeDocument/2006/relationships/tags" Target="../tags/tag5927.xml"/><Relationship Id="rId18" Type="http://schemas.openxmlformats.org/officeDocument/2006/relationships/tags" Target="../tags/tag5943.xml"/><Relationship Id="rId17" Type="http://schemas.openxmlformats.org/officeDocument/2006/relationships/tags" Target="../tags/tag5942.xml"/><Relationship Id="rId16" Type="http://schemas.openxmlformats.org/officeDocument/2006/relationships/tags" Target="../tags/tag5941.xml"/><Relationship Id="rId15" Type="http://schemas.openxmlformats.org/officeDocument/2006/relationships/tags" Target="../tags/tag5940.xml"/><Relationship Id="rId14" Type="http://schemas.openxmlformats.org/officeDocument/2006/relationships/tags" Target="../tags/tag5939.xml"/><Relationship Id="rId13" Type="http://schemas.openxmlformats.org/officeDocument/2006/relationships/tags" Target="../tags/tag5938.xml"/><Relationship Id="rId12" Type="http://schemas.openxmlformats.org/officeDocument/2006/relationships/tags" Target="../tags/tag5937.xml"/><Relationship Id="rId11" Type="http://schemas.openxmlformats.org/officeDocument/2006/relationships/tags" Target="../tags/tag5936.xml"/><Relationship Id="rId10" Type="http://schemas.openxmlformats.org/officeDocument/2006/relationships/tags" Target="../tags/tag5935.xml"/><Relationship Id="rId1" Type="http://schemas.openxmlformats.org/officeDocument/2006/relationships/slideMaster" Target="../slideMasters/slideMaster33.xml"/></Relationships>
</file>

<file path=ppt/slideLayouts/_rels/slideLayout566.xml.rels><?xml version="1.0" encoding="UTF-8" standalone="yes"?>
<Relationships xmlns="http://schemas.openxmlformats.org/package/2006/relationships"><Relationship Id="rId9" Type="http://schemas.openxmlformats.org/officeDocument/2006/relationships/tags" Target="../tags/tag5960.xml"/><Relationship Id="rId8" Type="http://schemas.openxmlformats.org/officeDocument/2006/relationships/tags" Target="../tags/tag5959.xml"/><Relationship Id="rId7" Type="http://schemas.openxmlformats.org/officeDocument/2006/relationships/tags" Target="../tags/tag5958.xml"/><Relationship Id="rId6" Type="http://schemas.openxmlformats.org/officeDocument/2006/relationships/tags" Target="../tags/tag5957.xml"/><Relationship Id="rId5" Type="http://schemas.openxmlformats.org/officeDocument/2006/relationships/tags" Target="../tags/tag5956.xml"/><Relationship Id="rId4" Type="http://schemas.openxmlformats.org/officeDocument/2006/relationships/tags" Target="../tags/tag5955.xml"/><Relationship Id="rId3" Type="http://schemas.openxmlformats.org/officeDocument/2006/relationships/tags" Target="../tags/tag5954.xml"/><Relationship Id="rId2" Type="http://schemas.openxmlformats.org/officeDocument/2006/relationships/tags" Target="../tags/tag5953.xml"/><Relationship Id="rId10" Type="http://schemas.openxmlformats.org/officeDocument/2006/relationships/tags" Target="../tags/tag5961.xml"/><Relationship Id="rId1" Type="http://schemas.openxmlformats.org/officeDocument/2006/relationships/slideMaster" Target="../slideMasters/slideMaster34.xml"/></Relationships>
</file>

<file path=ppt/slideLayouts/_rels/slideLayout567.xml.rels><?xml version="1.0" encoding="UTF-8" standalone="yes"?>
<Relationships xmlns="http://schemas.openxmlformats.org/package/2006/relationships"><Relationship Id="rId9" Type="http://schemas.openxmlformats.org/officeDocument/2006/relationships/tags" Target="../tags/tag5969.xml"/><Relationship Id="rId8" Type="http://schemas.openxmlformats.org/officeDocument/2006/relationships/tags" Target="../tags/tag5968.xml"/><Relationship Id="rId7" Type="http://schemas.openxmlformats.org/officeDocument/2006/relationships/tags" Target="../tags/tag5967.xml"/><Relationship Id="rId6" Type="http://schemas.openxmlformats.org/officeDocument/2006/relationships/tags" Target="../tags/tag5966.xml"/><Relationship Id="rId5" Type="http://schemas.openxmlformats.org/officeDocument/2006/relationships/tags" Target="../tags/tag5965.xml"/><Relationship Id="rId4" Type="http://schemas.openxmlformats.org/officeDocument/2006/relationships/tags" Target="../tags/tag5964.xml"/><Relationship Id="rId3" Type="http://schemas.openxmlformats.org/officeDocument/2006/relationships/tags" Target="../tags/tag5963.xml"/><Relationship Id="rId2" Type="http://schemas.openxmlformats.org/officeDocument/2006/relationships/tags" Target="../tags/tag5962.xml"/><Relationship Id="rId11" Type="http://schemas.openxmlformats.org/officeDocument/2006/relationships/tags" Target="../tags/tag5971.xml"/><Relationship Id="rId10" Type="http://schemas.openxmlformats.org/officeDocument/2006/relationships/tags" Target="../tags/tag5970.xml"/><Relationship Id="rId1" Type="http://schemas.openxmlformats.org/officeDocument/2006/relationships/slideMaster" Target="../slideMasters/slideMaster34.xml"/></Relationships>
</file>

<file path=ppt/slideLayouts/_rels/slideLayout568.xml.rels><?xml version="1.0" encoding="UTF-8" standalone="yes"?>
<Relationships xmlns="http://schemas.openxmlformats.org/package/2006/relationships"><Relationship Id="rId9" Type="http://schemas.openxmlformats.org/officeDocument/2006/relationships/tags" Target="../tags/tag5979.xml"/><Relationship Id="rId8" Type="http://schemas.openxmlformats.org/officeDocument/2006/relationships/tags" Target="../tags/tag5978.xml"/><Relationship Id="rId7" Type="http://schemas.openxmlformats.org/officeDocument/2006/relationships/tags" Target="../tags/tag5977.xml"/><Relationship Id="rId6" Type="http://schemas.openxmlformats.org/officeDocument/2006/relationships/tags" Target="../tags/tag5976.xml"/><Relationship Id="rId5" Type="http://schemas.openxmlformats.org/officeDocument/2006/relationships/tags" Target="../tags/tag5975.xml"/><Relationship Id="rId4" Type="http://schemas.openxmlformats.org/officeDocument/2006/relationships/tags" Target="../tags/tag5974.xml"/><Relationship Id="rId3" Type="http://schemas.openxmlformats.org/officeDocument/2006/relationships/tags" Target="../tags/tag5973.xml"/><Relationship Id="rId2" Type="http://schemas.openxmlformats.org/officeDocument/2006/relationships/tags" Target="../tags/tag5972.xml"/><Relationship Id="rId11" Type="http://schemas.openxmlformats.org/officeDocument/2006/relationships/tags" Target="../tags/tag5981.xml"/><Relationship Id="rId10" Type="http://schemas.openxmlformats.org/officeDocument/2006/relationships/tags" Target="../tags/tag5980.xml"/><Relationship Id="rId1" Type="http://schemas.openxmlformats.org/officeDocument/2006/relationships/slideMaster" Target="../slideMasters/slideMaster34.xml"/></Relationships>
</file>

<file path=ppt/slideLayouts/_rels/slideLayout569.xml.rels><?xml version="1.0" encoding="UTF-8" standalone="yes"?>
<Relationships xmlns="http://schemas.openxmlformats.org/package/2006/relationships"><Relationship Id="rId9" Type="http://schemas.openxmlformats.org/officeDocument/2006/relationships/tags" Target="../tags/tag5989.xml"/><Relationship Id="rId8" Type="http://schemas.openxmlformats.org/officeDocument/2006/relationships/tags" Target="../tags/tag5988.xml"/><Relationship Id="rId7" Type="http://schemas.openxmlformats.org/officeDocument/2006/relationships/tags" Target="../tags/tag5987.xml"/><Relationship Id="rId6" Type="http://schemas.openxmlformats.org/officeDocument/2006/relationships/tags" Target="../tags/tag5986.xml"/><Relationship Id="rId5" Type="http://schemas.openxmlformats.org/officeDocument/2006/relationships/tags" Target="../tags/tag5985.xml"/><Relationship Id="rId4" Type="http://schemas.openxmlformats.org/officeDocument/2006/relationships/tags" Target="../tags/tag5984.xml"/><Relationship Id="rId3" Type="http://schemas.openxmlformats.org/officeDocument/2006/relationships/tags" Target="../tags/tag5983.xml"/><Relationship Id="rId2" Type="http://schemas.openxmlformats.org/officeDocument/2006/relationships/tags" Target="../tags/tag5982.xml"/><Relationship Id="rId13" Type="http://schemas.openxmlformats.org/officeDocument/2006/relationships/tags" Target="../tags/tag5993.xml"/><Relationship Id="rId12" Type="http://schemas.openxmlformats.org/officeDocument/2006/relationships/tags" Target="../tags/tag5992.xml"/><Relationship Id="rId11" Type="http://schemas.openxmlformats.org/officeDocument/2006/relationships/tags" Target="../tags/tag5991.xml"/><Relationship Id="rId10" Type="http://schemas.openxmlformats.org/officeDocument/2006/relationships/tags" Target="../tags/tag5990.xml"/><Relationship Id="rId1" Type="http://schemas.openxmlformats.org/officeDocument/2006/relationships/slideMaster" Target="../slideMasters/slideMaster34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498.xml"/><Relationship Id="rId8" Type="http://schemas.openxmlformats.org/officeDocument/2006/relationships/tags" Target="../tags/tag497.xml"/><Relationship Id="rId7" Type="http://schemas.openxmlformats.org/officeDocument/2006/relationships/tags" Target="../tags/tag496.xml"/><Relationship Id="rId6" Type="http://schemas.openxmlformats.org/officeDocument/2006/relationships/tags" Target="../tags/tag495.xml"/><Relationship Id="rId5" Type="http://schemas.openxmlformats.org/officeDocument/2006/relationships/tags" Target="../tags/tag494.xml"/><Relationship Id="rId4" Type="http://schemas.openxmlformats.org/officeDocument/2006/relationships/tags" Target="../tags/tag493.xml"/><Relationship Id="rId3" Type="http://schemas.openxmlformats.org/officeDocument/2006/relationships/tags" Target="../tags/tag492.xml"/><Relationship Id="rId2" Type="http://schemas.openxmlformats.org/officeDocument/2006/relationships/tags" Target="../tags/tag491.xml"/><Relationship Id="rId12" Type="http://schemas.openxmlformats.org/officeDocument/2006/relationships/tags" Target="../tags/tag501.xml"/><Relationship Id="rId11" Type="http://schemas.openxmlformats.org/officeDocument/2006/relationships/tags" Target="../tags/tag500.xml"/><Relationship Id="rId10" Type="http://schemas.openxmlformats.org/officeDocument/2006/relationships/tags" Target="../tags/tag499.xml"/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9" Type="http://schemas.openxmlformats.org/officeDocument/2006/relationships/tags" Target="../tags/tag6001.xml"/><Relationship Id="rId8" Type="http://schemas.openxmlformats.org/officeDocument/2006/relationships/tags" Target="../tags/tag6000.xml"/><Relationship Id="rId7" Type="http://schemas.openxmlformats.org/officeDocument/2006/relationships/tags" Target="../tags/tag5999.xml"/><Relationship Id="rId6" Type="http://schemas.openxmlformats.org/officeDocument/2006/relationships/tags" Target="../tags/tag5998.xml"/><Relationship Id="rId5" Type="http://schemas.openxmlformats.org/officeDocument/2006/relationships/tags" Target="../tags/tag5997.xml"/><Relationship Id="rId4" Type="http://schemas.openxmlformats.org/officeDocument/2006/relationships/tags" Target="../tags/tag5996.xml"/><Relationship Id="rId3" Type="http://schemas.openxmlformats.org/officeDocument/2006/relationships/tags" Target="../tags/tag5995.xml"/><Relationship Id="rId2" Type="http://schemas.openxmlformats.org/officeDocument/2006/relationships/tags" Target="../tags/tag5994.xml"/><Relationship Id="rId17" Type="http://schemas.openxmlformats.org/officeDocument/2006/relationships/tags" Target="../tags/tag6009.xml"/><Relationship Id="rId16" Type="http://schemas.openxmlformats.org/officeDocument/2006/relationships/tags" Target="../tags/tag6008.xml"/><Relationship Id="rId15" Type="http://schemas.openxmlformats.org/officeDocument/2006/relationships/tags" Target="../tags/tag6007.xml"/><Relationship Id="rId14" Type="http://schemas.openxmlformats.org/officeDocument/2006/relationships/tags" Target="../tags/tag6006.xml"/><Relationship Id="rId13" Type="http://schemas.openxmlformats.org/officeDocument/2006/relationships/tags" Target="../tags/tag6005.xml"/><Relationship Id="rId12" Type="http://schemas.openxmlformats.org/officeDocument/2006/relationships/tags" Target="../tags/tag6004.xml"/><Relationship Id="rId11" Type="http://schemas.openxmlformats.org/officeDocument/2006/relationships/tags" Target="../tags/tag6003.xml"/><Relationship Id="rId10" Type="http://schemas.openxmlformats.org/officeDocument/2006/relationships/tags" Target="../tags/tag6002.xml"/><Relationship Id="rId1" Type="http://schemas.openxmlformats.org/officeDocument/2006/relationships/slideMaster" Target="../slideMasters/slideMaster34.xml"/></Relationships>
</file>

<file path=ppt/slideLayouts/_rels/slideLayout571.xml.rels><?xml version="1.0" encoding="UTF-8" standalone="yes"?>
<Relationships xmlns="http://schemas.openxmlformats.org/package/2006/relationships"><Relationship Id="rId9" Type="http://schemas.openxmlformats.org/officeDocument/2006/relationships/tags" Target="../tags/tag6017.xml"/><Relationship Id="rId8" Type="http://schemas.openxmlformats.org/officeDocument/2006/relationships/tags" Target="../tags/tag6016.xml"/><Relationship Id="rId7" Type="http://schemas.openxmlformats.org/officeDocument/2006/relationships/tags" Target="../tags/tag6015.xml"/><Relationship Id="rId6" Type="http://schemas.openxmlformats.org/officeDocument/2006/relationships/tags" Target="../tags/tag6014.xml"/><Relationship Id="rId5" Type="http://schemas.openxmlformats.org/officeDocument/2006/relationships/tags" Target="../tags/tag6013.xml"/><Relationship Id="rId4" Type="http://schemas.openxmlformats.org/officeDocument/2006/relationships/tags" Target="../tags/tag6012.xml"/><Relationship Id="rId3" Type="http://schemas.openxmlformats.org/officeDocument/2006/relationships/tags" Target="../tags/tag6011.xml"/><Relationship Id="rId2" Type="http://schemas.openxmlformats.org/officeDocument/2006/relationships/tags" Target="../tags/tag6010.xml"/><Relationship Id="rId12" Type="http://schemas.openxmlformats.org/officeDocument/2006/relationships/tags" Target="../tags/tag6020.xml"/><Relationship Id="rId11" Type="http://schemas.openxmlformats.org/officeDocument/2006/relationships/tags" Target="../tags/tag6019.xml"/><Relationship Id="rId10" Type="http://schemas.openxmlformats.org/officeDocument/2006/relationships/tags" Target="../tags/tag6018.xml"/><Relationship Id="rId1" Type="http://schemas.openxmlformats.org/officeDocument/2006/relationships/slideMaster" Target="../slideMasters/slideMaster34.xml"/></Relationships>
</file>

<file path=ppt/slideLayouts/_rels/slideLayout572.xml.rels><?xml version="1.0" encoding="UTF-8" standalone="yes"?>
<Relationships xmlns="http://schemas.openxmlformats.org/package/2006/relationships"><Relationship Id="rId9" Type="http://schemas.openxmlformats.org/officeDocument/2006/relationships/tags" Target="../tags/tag6028.xml"/><Relationship Id="rId8" Type="http://schemas.openxmlformats.org/officeDocument/2006/relationships/tags" Target="../tags/tag6027.xml"/><Relationship Id="rId7" Type="http://schemas.openxmlformats.org/officeDocument/2006/relationships/tags" Target="../tags/tag6026.xml"/><Relationship Id="rId6" Type="http://schemas.openxmlformats.org/officeDocument/2006/relationships/tags" Target="../tags/tag6025.xml"/><Relationship Id="rId5" Type="http://schemas.openxmlformats.org/officeDocument/2006/relationships/tags" Target="../tags/tag6024.xml"/><Relationship Id="rId4" Type="http://schemas.openxmlformats.org/officeDocument/2006/relationships/tags" Target="../tags/tag6023.xml"/><Relationship Id="rId3" Type="http://schemas.openxmlformats.org/officeDocument/2006/relationships/tags" Target="../tags/tag6022.xml"/><Relationship Id="rId2" Type="http://schemas.openxmlformats.org/officeDocument/2006/relationships/tags" Target="../tags/tag6021.xml"/><Relationship Id="rId12" Type="http://schemas.openxmlformats.org/officeDocument/2006/relationships/tags" Target="../tags/tag6031.xml"/><Relationship Id="rId11" Type="http://schemas.openxmlformats.org/officeDocument/2006/relationships/tags" Target="../tags/tag6030.xml"/><Relationship Id="rId10" Type="http://schemas.openxmlformats.org/officeDocument/2006/relationships/tags" Target="../tags/tag6029.xml"/><Relationship Id="rId1" Type="http://schemas.openxmlformats.org/officeDocument/2006/relationships/slideMaster" Target="../slideMasters/slideMaster34.xml"/></Relationships>
</file>

<file path=ppt/slideLayouts/_rels/slideLayout573.xml.rels><?xml version="1.0" encoding="UTF-8" standalone="yes"?>
<Relationships xmlns="http://schemas.openxmlformats.org/package/2006/relationships"><Relationship Id="rId9" Type="http://schemas.openxmlformats.org/officeDocument/2006/relationships/tags" Target="../tags/tag6039.xml"/><Relationship Id="rId8" Type="http://schemas.openxmlformats.org/officeDocument/2006/relationships/tags" Target="../tags/tag6038.xml"/><Relationship Id="rId7" Type="http://schemas.openxmlformats.org/officeDocument/2006/relationships/tags" Target="../tags/tag6037.xml"/><Relationship Id="rId6" Type="http://schemas.openxmlformats.org/officeDocument/2006/relationships/tags" Target="../tags/tag6036.xml"/><Relationship Id="rId5" Type="http://schemas.openxmlformats.org/officeDocument/2006/relationships/tags" Target="../tags/tag6035.xml"/><Relationship Id="rId4" Type="http://schemas.openxmlformats.org/officeDocument/2006/relationships/tags" Target="../tags/tag6034.xml"/><Relationship Id="rId3" Type="http://schemas.openxmlformats.org/officeDocument/2006/relationships/tags" Target="../tags/tag6033.xml"/><Relationship Id="rId2" Type="http://schemas.openxmlformats.org/officeDocument/2006/relationships/tags" Target="../tags/tag6032.xml"/><Relationship Id="rId13" Type="http://schemas.openxmlformats.org/officeDocument/2006/relationships/tags" Target="../tags/tag6043.xml"/><Relationship Id="rId12" Type="http://schemas.openxmlformats.org/officeDocument/2006/relationships/tags" Target="../tags/tag6042.xml"/><Relationship Id="rId11" Type="http://schemas.openxmlformats.org/officeDocument/2006/relationships/tags" Target="../tags/tag6041.xml"/><Relationship Id="rId10" Type="http://schemas.openxmlformats.org/officeDocument/2006/relationships/tags" Target="../tags/tag6040.xml"/><Relationship Id="rId1" Type="http://schemas.openxmlformats.org/officeDocument/2006/relationships/slideMaster" Target="../slideMasters/slideMaster34.xml"/></Relationships>
</file>

<file path=ppt/slideLayouts/_rels/slideLayout574.xml.rels><?xml version="1.0" encoding="UTF-8" standalone="yes"?>
<Relationships xmlns="http://schemas.openxmlformats.org/package/2006/relationships"><Relationship Id="rId9" Type="http://schemas.openxmlformats.org/officeDocument/2006/relationships/tags" Target="../tags/tag6051.xml"/><Relationship Id="rId8" Type="http://schemas.openxmlformats.org/officeDocument/2006/relationships/tags" Target="../tags/tag6050.xml"/><Relationship Id="rId7" Type="http://schemas.openxmlformats.org/officeDocument/2006/relationships/tags" Target="../tags/tag6049.xml"/><Relationship Id="rId6" Type="http://schemas.openxmlformats.org/officeDocument/2006/relationships/tags" Target="../tags/tag6048.xml"/><Relationship Id="rId5" Type="http://schemas.openxmlformats.org/officeDocument/2006/relationships/tags" Target="../tags/tag6047.xml"/><Relationship Id="rId4" Type="http://schemas.openxmlformats.org/officeDocument/2006/relationships/tags" Target="../tags/tag6046.xml"/><Relationship Id="rId3" Type="http://schemas.openxmlformats.org/officeDocument/2006/relationships/tags" Target="../tags/tag6045.xml"/><Relationship Id="rId2" Type="http://schemas.openxmlformats.org/officeDocument/2006/relationships/tags" Target="../tags/tag6044.xml"/><Relationship Id="rId10" Type="http://schemas.openxmlformats.org/officeDocument/2006/relationships/tags" Target="../tags/tag6052.xml"/><Relationship Id="rId1" Type="http://schemas.openxmlformats.org/officeDocument/2006/relationships/slideMaster" Target="../slideMasters/slideMaster34.xml"/></Relationships>
</file>

<file path=ppt/slideLayouts/_rels/slideLayout575.xml.rels><?xml version="1.0" encoding="UTF-8" standalone="yes"?>
<Relationships xmlns="http://schemas.openxmlformats.org/package/2006/relationships"><Relationship Id="rId9" Type="http://schemas.openxmlformats.org/officeDocument/2006/relationships/tags" Target="../tags/tag6060.xml"/><Relationship Id="rId8" Type="http://schemas.openxmlformats.org/officeDocument/2006/relationships/tags" Target="../tags/tag6059.xml"/><Relationship Id="rId7" Type="http://schemas.openxmlformats.org/officeDocument/2006/relationships/tags" Target="../tags/tag6058.xml"/><Relationship Id="rId6" Type="http://schemas.openxmlformats.org/officeDocument/2006/relationships/tags" Target="../tags/tag6057.xml"/><Relationship Id="rId5" Type="http://schemas.openxmlformats.org/officeDocument/2006/relationships/tags" Target="../tags/tag6056.xml"/><Relationship Id="rId4" Type="http://schemas.openxmlformats.org/officeDocument/2006/relationships/tags" Target="../tags/tag6055.xml"/><Relationship Id="rId3" Type="http://schemas.openxmlformats.org/officeDocument/2006/relationships/tags" Target="../tags/tag6054.xml"/><Relationship Id="rId2" Type="http://schemas.openxmlformats.org/officeDocument/2006/relationships/tags" Target="../tags/tag6053.xml"/><Relationship Id="rId13" Type="http://schemas.openxmlformats.org/officeDocument/2006/relationships/tags" Target="../tags/tag6064.xml"/><Relationship Id="rId12" Type="http://schemas.openxmlformats.org/officeDocument/2006/relationships/tags" Target="../tags/tag6063.xml"/><Relationship Id="rId11" Type="http://schemas.openxmlformats.org/officeDocument/2006/relationships/tags" Target="../tags/tag6062.xml"/><Relationship Id="rId10" Type="http://schemas.openxmlformats.org/officeDocument/2006/relationships/tags" Target="../tags/tag6061.xml"/><Relationship Id="rId1" Type="http://schemas.openxmlformats.org/officeDocument/2006/relationships/slideMaster" Target="../slideMasters/slideMaster34.xml"/></Relationships>
</file>

<file path=ppt/slideLayouts/_rels/slideLayout576.xml.rels><?xml version="1.0" encoding="UTF-8" standalone="yes"?>
<Relationships xmlns="http://schemas.openxmlformats.org/package/2006/relationships"><Relationship Id="rId9" Type="http://schemas.openxmlformats.org/officeDocument/2006/relationships/tags" Target="../tags/tag6072.xml"/><Relationship Id="rId8" Type="http://schemas.openxmlformats.org/officeDocument/2006/relationships/tags" Target="../tags/tag6071.xml"/><Relationship Id="rId7" Type="http://schemas.openxmlformats.org/officeDocument/2006/relationships/tags" Target="../tags/tag6070.xml"/><Relationship Id="rId6" Type="http://schemas.openxmlformats.org/officeDocument/2006/relationships/tags" Target="../tags/tag6069.xml"/><Relationship Id="rId5" Type="http://schemas.openxmlformats.org/officeDocument/2006/relationships/tags" Target="../tags/tag6068.xml"/><Relationship Id="rId4" Type="http://schemas.openxmlformats.org/officeDocument/2006/relationships/tags" Target="../tags/tag6067.xml"/><Relationship Id="rId3" Type="http://schemas.openxmlformats.org/officeDocument/2006/relationships/tags" Target="../tags/tag6066.xml"/><Relationship Id="rId2" Type="http://schemas.openxmlformats.org/officeDocument/2006/relationships/tags" Target="../tags/tag6065.xml"/><Relationship Id="rId12" Type="http://schemas.openxmlformats.org/officeDocument/2006/relationships/tags" Target="../tags/tag6075.xml"/><Relationship Id="rId11" Type="http://schemas.openxmlformats.org/officeDocument/2006/relationships/tags" Target="../tags/tag6074.xml"/><Relationship Id="rId10" Type="http://schemas.openxmlformats.org/officeDocument/2006/relationships/tags" Target="../tags/tag6073.xml"/><Relationship Id="rId1" Type="http://schemas.openxmlformats.org/officeDocument/2006/relationships/slideMaster" Target="../slideMasters/slideMaster34.xml"/></Relationships>
</file>

<file path=ppt/slideLayouts/_rels/slideLayout577.xml.rels><?xml version="1.0" encoding="UTF-8" standalone="yes"?>
<Relationships xmlns="http://schemas.openxmlformats.org/package/2006/relationships"><Relationship Id="rId9" Type="http://schemas.openxmlformats.org/officeDocument/2006/relationships/tags" Target="../tags/tag6083.xml"/><Relationship Id="rId8" Type="http://schemas.openxmlformats.org/officeDocument/2006/relationships/tags" Target="../tags/tag6082.xml"/><Relationship Id="rId7" Type="http://schemas.openxmlformats.org/officeDocument/2006/relationships/tags" Target="../tags/tag6081.xml"/><Relationship Id="rId6" Type="http://schemas.openxmlformats.org/officeDocument/2006/relationships/tags" Target="../tags/tag6080.xml"/><Relationship Id="rId5" Type="http://schemas.openxmlformats.org/officeDocument/2006/relationships/tags" Target="../tags/tag6079.xml"/><Relationship Id="rId4" Type="http://schemas.openxmlformats.org/officeDocument/2006/relationships/tags" Target="../tags/tag6078.xml"/><Relationship Id="rId3" Type="http://schemas.openxmlformats.org/officeDocument/2006/relationships/tags" Target="../tags/tag6077.xml"/><Relationship Id="rId2" Type="http://schemas.openxmlformats.org/officeDocument/2006/relationships/tags" Target="../tags/tag6076.xml"/><Relationship Id="rId13" Type="http://schemas.openxmlformats.org/officeDocument/2006/relationships/tags" Target="../tags/tag6087.xml"/><Relationship Id="rId12" Type="http://schemas.openxmlformats.org/officeDocument/2006/relationships/tags" Target="../tags/tag6086.xml"/><Relationship Id="rId11" Type="http://schemas.openxmlformats.org/officeDocument/2006/relationships/tags" Target="../tags/tag6085.xml"/><Relationship Id="rId10" Type="http://schemas.openxmlformats.org/officeDocument/2006/relationships/tags" Target="../tags/tag6084.xml"/><Relationship Id="rId1" Type="http://schemas.openxmlformats.org/officeDocument/2006/relationships/slideMaster" Target="../slideMasters/slideMaster34.xml"/></Relationships>
</file>

<file path=ppt/slideLayouts/_rels/slideLayout578.xml.rels><?xml version="1.0" encoding="UTF-8" standalone="yes"?>
<Relationships xmlns="http://schemas.openxmlformats.org/package/2006/relationships"><Relationship Id="rId9" Type="http://schemas.openxmlformats.org/officeDocument/2006/relationships/tags" Target="../tags/tag6095.xml"/><Relationship Id="rId8" Type="http://schemas.openxmlformats.org/officeDocument/2006/relationships/tags" Target="../tags/tag6094.xml"/><Relationship Id="rId7" Type="http://schemas.openxmlformats.org/officeDocument/2006/relationships/tags" Target="../tags/tag6093.xml"/><Relationship Id="rId6" Type="http://schemas.openxmlformats.org/officeDocument/2006/relationships/tags" Target="../tags/tag6092.xml"/><Relationship Id="rId5" Type="http://schemas.openxmlformats.org/officeDocument/2006/relationships/tags" Target="../tags/tag6091.xml"/><Relationship Id="rId4" Type="http://schemas.openxmlformats.org/officeDocument/2006/relationships/tags" Target="../tags/tag6090.xml"/><Relationship Id="rId3" Type="http://schemas.openxmlformats.org/officeDocument/2006/relationships/tags" Target="../tags/tag6089.xml"/><Relationship Id="rId2" Type="http://schemas.openxmlformats.org/officeDocument/2006/relationships/tags" Target="../tags/tag6088.xml"/><Relationship Id="rId13" Type="http://schemas.openxmlformats.org/officeDocument/2006/relationships/tags" Target="../tags/tag6099.xml"/><Relationship Id="rId12" Type="http://schemas.openxmlformats.org/officeDocument/2006/relationships/tags" Target="../tags/tag6098.xml"/><Relationship Id="rId11" Type="http://schemas.openxmlformats.org/officeDocument/2006/relationships/tags" Target="../tags/tag6097.xml"/><Relationship Id="rId10" Type="http://schemas.openxmlformats.org/officeDocument/2006/relationships/tags" Target="../tags/tag6096.xml"/><Relationship Id="rId1" Type="http://schemas.openxmlformats.org/officeDocument/2006/relationships/slideMaster" Target="../slideMasters/slideMaster34.xml"/></Relationships>
</file>

<file path=ppt/slideLayouts/_rels/slideLayout579.xml.rels><?xml version="1.0" encoding="UTF-8" standalone="yes"?>
<Relationships xmlns="http://schemas.openxmlformats.org/package/2006/relationships"><Relationship Id="rId9" Type="http://schemas.openxmlformats.org/officeDocument/2006/relationships/tags" Target="../tags/tag6107.xml"/><Relationship Id="rId8" Type="http://schemas.openxmlformats.org/officeDocument/2006/relationships/tags" Target="../tags/tag6106.xml"/><Relationship Id="rId7" Type="http://schemas.openxmlformats.org/officeDocument/2006/relationships/tags" Target="../tags/tag6105.xml"/><Relationship Id="rId6" Type="http://schemas.openxmlformats.org/officeDocument/2006/relationships/tags" Target="../tags/tag6104.xml"/><Relationship Id="rId5" Type="http://schemas.openxmlformats.org/officeDocument/2006/relationships/tags" Target="../tags/tag6103.xml"/><Relationship Id="rId4" Type="http://schemas.openxmlformats.org/officeDocument/2006/relationships/tags" Target="../tags/tag6102.xml"/><Relationship Id="rId3" Type="http://schemas.openxmlformats.org/officeDocument/2006/relationships/tags" Target="../tags/tag6101.xml"/><Relationship Id="rId2" Type="http://schemas.openxmlformats.org/officeDocument/2006/relationships/tags" Target="../tags/tag6100.xml"/><Relationship Id="rId12" Type="http://schemas.openxmlformats.org/officeDocument/2006/relationships/tags" Target="../tags/tag6110.xml"/><Relationship Id="rId11" Type="http://schemas.openxmlformats.org/officeDocument/2006/relationships/tags" Target="../tags/tag6109.xml"/><Relationship Id="rId10" Type="http://schemas.openxmlformats.org/officeDocument/2006/relationships/tags" Target="../tags/tag6108.xml"/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509.xml"/><Relationship Id="rId8" Type="http://schemas.openxmlformats.org/officeDocument/2006/relationships/tags" Target="../tags/tag508.xml"/><Relationship Id="rId7" Type="http://schemas.openxmlformats.org/officeDocument/2006/relationships/tags" Target="../tags/tag507.xml"/><Relationship Id="rId6" Type="http://schemas.openxmlformats.org/officeDocument/2006/relationships/tags" Target="../tags/tag506.xml"/><Relationship Id="rId5" Type="http://schemas.openxmlformats.org/officeDocument/2006/relationships/tags" Target="../tags/tag505.xml"/><Relationship Id="rId4" Type="http://schemas.openxmlformats.org/officeDocument/2006/relationships/tags" Target="../tags/tag504.xml"/><Relationship Id="rId3" Type="http://schemas.openxmlformats.org/officeDocument/2006/relationships/tags" Target="../tags/tag503.xml"/><Relationship Id="rId21" Type="http://schemas.openxmlformats.org/officeDocument/2006/relationships/tags" Target="../tags/tag521.xml"/><Relationship Id="rId20" Type="http://schemas.openxmlformats.org/officeDocument/2006/relationships/tags" Target="../tags/tag520.xml"/><Relationship Id="rId2" Type="http://schemas.openxmlformats.org/officeDocument/2006/relationships/tags" Target="../tags/tag502.xml"/><Relationship Id="rId19" Type="http://schemas.openxmlformats.org/officeDocument/2006/relationships/tags" Target="../tags/tag519.xml"/><Relationship Id="rId18" Type="http://schemas.openxmlformats.org/officeDocument/2006/relationships/tags" Target="../tags/tag518.xml"/><Relationship Id="rId17" Type="http://schemas.openxmlformats.org/officeDocument/2006/relationships/tags" Target="../tags/tag517.xml"/><Relationship Id="rId16" Type="http://schemas.openxmlformats.org/officeDocument/2006/relationships/tags" Target="../tags/tag516.xml"/><Relationship Id="rId15" Type="http://schemas.openxmlformats.org/officeDocument/2006/relationships/tags" Target="../tags/tag515.xml"/><Relationship Id="rId14" Type="http://schemas.openxmlformats.org/officeDocument/2006/relationships/tags" Target="../tags/tag514.xml"/><Relationship Id="rId13" Type="http://schemas.openxmlformats.org/officeDocument/2006/relationships/tags" Target="../tags/tag513.xml"/><Relationship Id="rId12" Type="http://schemas.openxmlformats.org/officeDocument/2006/relationships/tags" Target="../tags/tag512.xml"/><Relationship Id="rId11" Type="http://schemas.openxmlformats.org/officeDocument/2006/relationships/tags" Target="../tags/tag511.xml"/><Relationship Id="rId10" Type="http://schemas.openxmlformats.org/officeDocument/2006/relationships/tags" Target="../tags/tag510.xml"/><Relationship Id="rId1" Type="http://schemas.openxmlformats.org/officeDocument/2006/relationships/slideMaster" Target="../slideMasters/slideMaster4.xml"/></Relationships>
</file>

<file path=ppt/slideLayouts/_rels/slideLayout580.xml.rels><?xml version="1.0" encoding="UTF-8" standalone="yes"?>
<Relationships xmlns="http://schemas.openxmlformats.org/package/2006/relationships"><Relationship Id="rId9" Type="http://schemas.openxmlformats.org/officeDocument/2006/relationships/tags" Target="../tags/tag6118.xml"/><Relationship Id="rId8" Type="http://schemas.openxmlformats.org/officeDocument/2006/relationships/tags" Target="../tags/tag6117.xml"/><Relationship Id="rId7" Type="http://schemas.openxmlformats.org/officeDocument/2006/relationships/tags" Target="../tags/tag6116.xml"/><Relationship Id="rId6" Type="http://schemas.openxmlformats.org/officeDocument/2006/relationships/tags" Target="../tags/tag6115.xml"/><Relationship Id="rId5" Type="http://schemas.openxmlformats.org/officeDocument/2006/relationships/tags" Target="../tags/tag6114.xml"/><Relationship Id="rId4" Type="http://schemas.openxmlformats.org/officeDocument/2006/relationships/tags" Target="../tags/tag6113.xml"/><Relationship Id="rId3" Type="http://schemas.openxmlformats.org/officeDocument/2006/relationships/tags" Target="../tags/tag6112.xml"/><Relationship Id="rId2" Type="http://schemas.openxmlformats.org/officeDocument/2006/relationships/tags" Target="../tags/tag6111.xml"/><Relationship Id="rId12" Type="http://schemas.openxmlformats.org/officeDocument/2006/relationships/tags" Target="../tags/tag6121.xml"/><Relationship Id="rId11" Type="http://schemas.openxmlformats.org/officeDocument/2006/relationships/tags" Target="../tags/tag6120.xml"/><Relationship Id="rId10" Type="http://schemas.openxmlformats.org/officeDocument/2006/relationships/tags" Target="../tags/tag6119.xml"/><Relationship Id="rId1" Type="http://schemas.openxmlformats.org/officeDocument/2006/relationships/slideMaster" Target="../slideMasters/slideMaster34.xml"/></Relationships>
</file>

<file path=ppt/slideLayouts/_rels/slideLayout581.xml.rels><?xml version="1.0" encoding="UTF-8" standalone="yes"?>
<Relationships xmlns="http://schemas.openxmlformats.org/package/2006/relationships"><Relationship Id="rId9" Type="http://schemas.openxmlformats.org/officeDocument/2006/relationships/tags" Target="../tags/tag6129.xml"/><Relationship Id="rId8" Type="http://schemas.openxmlformats.org/officeDocument/2006/relationships/tags" Target="../tags/tag6128.xml"/><Relationship Id="rId7" Type="http://schemas.openxmlformats.org/officeDocument/2006/relationships/tags" Target="../tags/tag6127.xml"/><Relationship Id="rId6" Type="http://schemas.openxmlformats.org/officeDocument/2006/relationships/tags" Target="../tags/tag6126.xml"/><Relationship Id="rId5" Type="http://schemas.openxmlformats.org/officeDocument/2006/relationships/tags" Target="../tags/tag6125.xml"/><Relationship Id="rId4" Type="http://schemas.openxmlformats.org/officeDocument/2006/relationships/tags" Target="../tags/tag6124.xml"/><Relationship Id="rId3" Type="http://schemas.openxmlformats.org/officeDocument/2006/relationships/tags" Target="../tags/tag6123.xml"/><Relationship Id="rId21" Type="http://schemas.openxmlformats.org/officeDocument/2006/relationships/tags" Target="../tags/tag6141.xml"/><Relationship Id="rId20" Type="http://schemas.openxmlformats.org/officeDocument/2006/relationships/tags" Target="../tags/tag6140.xml"/><Relationship Id="rId2" Type="http://schemas.openxmlformats.org/officeDocument/2006/relationships/tags" Target="../tags/tag6122.xml"/><Relationship Id="rId19" Type="http://schemas.openxmlformats.org/officeDocument/2006/relationships/tags" Target="../tags/tag6139.xml"/><Relationship Id="rId18" Type="http://schemas.openxmlformats.org/officeDocument/2006/relationships/tags" Target="../tags/tag6138.xml"/><Relationship Id="rId17" Type="http://schemas.openxmlformats.org/officeDocument/2006/relationships/tags" Target="../tags/tag6137.xml"/><Relationship Id="rId16" Type="http://schemas.openxmlformats.org/officeDocument/2006/relationships/tags" Target="../tags/tag6136.xml"/><Relationship Id="rId15" Type="http://schemas.openxmlformats.org/officeDocument/2006/relationships/tags" Target="../tags/tag6135.xml"/><Relationship Id="rId14" Type="http://schemas.openxmlformats.org/officeDocument/2006/relationships/tags" Target="../tags/tag6134.xml"/><Relationship Id="rId13" Type="http://schemas.openxmlformats.org/officeDocument/2006/relationships/tags" Target="../tags/tag6133.xml"/><Relationship Id="rId12" Type="http://schemas.openxmlformats.org/officeDocument/2006/relationships/tags" Target="../tags/tag6132.xml"/><Relationship Id="rId11" Type="http://schemas.openxmlformats.org/officeDocument/2006/relationships/tags" Target="../tags/tag6131.xml"/><Relationship Id="rId10" Type="http://schemas.openxmlformats.org/officeDocument/2006/relationships/tags" Target="../tags/tag6130.xml"/><Relationship Id="rId1" Type="http://schemas.openxmlformats.org/officeDocument/2006/relationships/slideMaster" Target="../slideMasters/slideMaster3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4.xml.rels><?xml version="1.0" encoding="UTF-8" standalone="yes"?>
<Relationships xmlns="http://schemas.openxmlformats.org/package/2006/relationships"><Relationship Id="rId9" Type="http://schemas.openxmlformats.org/officeDocument/2006/relationships/tags" Target="../tags/tag6158.xml"/><Relationship Id="rId8" Type="http://schemas.openxmlformats.org/officeDocument/2006/relationships/tags" Target="../tags/tag6157.xml"/><Relationship Id="rId7" Type="http://schemas.openxmlformats.org/officeDocument/2006/relationships/tags" Target="../tags/tag6156.xml"/><Relationship Id="rId6" Type="http://schemas.openxmlformats.org/officeDocument/2006/relationships/tags" Target="../tags/tag6155.xml"/><Relationship Id="rId5" Type="http://schemas.openxmlformats.org/officeDocument/2006/relationships/tags" Target="../tags/tag6154.xml"/><Relationship Id="rId4" Type="http://schemas.openxmlformats.org/officeDocument/2006/relationships/tags" Target="../tags/tag6153.xml"/><Relationship Id="rId3" Type="http://schemas.openxmlformats.org/officeDocument/2006/relationships/tags" Target="../tags/tag6152.xml"/><Relationship Id="rId2" Type="http://schemas.openxmlformats.org/officeDocument/2006/relationships/tags" Target="../tags/tag6151.xml"/><Relationship Id="rId10" Type="http://schemas.openxmlformats.org/officeDocument/2006/relationships/tags" Target="../tags/tag6159.xml"/><Relationship Id="rId1" Type="http://schemas.openxmlformats.org/officeDocument/2006/relationships/slideMaster" Target="../slideMasters/slideMaster35.xml"/></Relationships>
</file>

<file path=ppt/slideLayouts/_rels/slideLayout585.xml.rels><?xml version="1.0" encoding="UTF-8" standalone="yes"?>
<Relationships xmlns="http://schemas.openxmlformats.org/package/2006/relationships"><Relationship Id="rId9" Type="http://schemas.openxmlformats.org/officeDocument/2006/relationships/tags" Target="../tags/tag6167.xml"/><Relationship Id="rId8" Type="http://schemas.openxmlformats.org/officeDocument/2006/relationships/tags" Target="../tags/tag6166.xml"/><Relationship Id="rId7" Type="http://schemas.openxmlformats.org/officeDocument/2006/relationships/tags" Target="../tags/tag6165.xml"/><Relationship Id="rId6" Type="http://schemas.openxmlformats.org/officeDocument/2006/relationships/tags" Target="../tags/tag6164.xml"/><Relationship Id="rId5" Type="http://schemas.openxmlformats.org/officeDocument/2006/relationships/tags" Target="../tags/tag6163.xml"/><Relationship Id="rId4" Type="http://schemas.openxmlformats.org/officeDocument/2006/relationships/tags" Target="../tags/tag6162.xml"/><Relationship Id="rId3" Type="http://schemas.openxmlformats.org/officeDocument/2006/relationships/tags" Target="../tags/tag6161.xml"/><Relationship Id="rId2" Type="http://schemas.openxmlformats.org/officeDocument/2006/relationships/tags" Target="../tags/tag6160.xml"/><Relationship Id="rId11" Type="http://schemas.openxmlformats.org/officeDocument/2006/relationships/tags" Target="../tags/tag6169.xml"/><Relationship Id="rId10" Type="http://schemas.openxmlformats.org/officeDocument/2006/relationships/tags" Target="../tags/tag6168.xml"/><Relationship Id="rId1" Type="http://schemas.openxmlformats.org/officeDocument/2006/relationships/slideMaster" Target="../slideMasters/slideMaster35.xml"/></Relationships>
</file>

<file path=ppt/slideLayouts/_rels/slideLayout586.xml.rels><?xml version="1.0" encoding="UTF-8" standalone="yes"?>
<Relationships xmlns="http://schemas.openxmlformats.org/package/2006/relationships"><Relationship Id="rId9" Type="http://schemas.openxmlformats.org/officeDocument/2006/relationships/tags" Target="../tags/tag6177.xml"/><Relationship Id="rId8" Type="http://schemas.openxmlformats.org/officeDocument/2006/relationships/tags" Target="../tags/tag6176.xml"/><Relationship Id="rId7" Type="http://schemas.openxmlformats.org/officeDocument/2006/relationships/tags" Target="../tags/tag6175.xml"/><Relationship Id="rId6" Type="http://schemas.openxmlformats.org/officeDocument/2006/relationships/tags" Target="../tags/tag6174.xml"/><Relationship Id="rId5" Type="http://schemas.openxmlformats.org/officeDocument/2006/relationships/tags" Target="../tags/tag6173.xml"/><Relationship Id="rId4" Type="http://schemas.openxmlformats.org/officeDocument/2006/relationships/tags" Target="../tags/tag6172.xml"/><Relationship Id="rId3" Type="http://schemas.openxmlformats.org/officeDocument/2006/relationships/tags" Target="../tags/tag6171.xml"/><Relationship Id="rId2" Type="http://schemas.openxmlformats.org/officeDocument/2006/relationships/tags" Target="../tags/tag6170.xml"/><Relationship Id="rId11" Type="http://schemas.openxmlformats.org/officeDocument/2006/relationships/tags" Target="../tags/tag6179.xml"/><Relationship Id="rId10" Type="http://schemas.openxmlformats.org/officeDocument/2006/relationships/tags" Target="../tags/tag6178.xml"/><Relationship Id="rId1" Type="http://schemas.openxmlformats.org/officeDocument/2006/relationships/slideMaster" Target="../slideMasters/slideMaster35.xml"/></Relationships>
</file>

<file path=ppt/slideLayouts/_rels/slideLayout587.xml.rels><?xml version="1.0" encoding="UTF-8" standalone="yes"?>
<Relationships xmlns="http://schemas.openxmlformats.org/package/2006/relationships"><Relationship Id="rId9" Type="http://schemas.openxmlformats.org/officeDocument/2006/relationships/tags" Target="../tags/tag6187.xml"/><Relationship Id="rId8" Type="http://schemas.openxmlformats.org/officeDocument/2006/relationships/tags" Target="../tags/tag6186.xml"/><Relationship Id="rId7" Type="http://schemas.openxmlformats.org/officeDocument/2006/relationships/tags" Target="../tags/tag6185.xml"/><Relationship Id="rId6" Type="http://schemas.openxmlformats.org/officeDocument/2006/relationships/tags" Target="../tags/tag6184.xml"/><Relationship Id="rId5" Type="http://schemas.openxmlformats.org/officeDocument/2006/relationships/tags" Target="../tags/tag6183.xml"/><Relationship Id="rId4" Type="http://schemas.openxmlformats.org/officeDocument/2006/relationships/tags" Target="../tags/tag6182.xml"/><Relationship Id="rId3" Type="http://schemas.openxmlformats.org/officeDocument/2006/relationships/tags" Target="../tags/tag6181.xml"/><Relationship Id="rId2" Type="http://schemas.openxmlformats.org/officeDocument/2006/relationships/tags" Target="../tags/tag6180.xml"/><Relationship Id="rId13" Type="http://schemas.openxmlformats.org/officeDocument/2006/relationships/tags" Target="../tags/tag6191.xml"/><Relationship Id="rId12" Type="http://schemas.openxmlformats.org/officeDocument/2006/relationships/tags" Target="../tags/tag6190.xml"/><Relationship Id="rId11" Type="http://schemas.openxmlformats.org/officeDocument/2006/relationships/tags" Target="../tags/tag6189.xml"/><Relationship Id="rId10" Type="http://schemas.openxmlformats.org/officeDocument/2006/relationships/tags" Target="../tags/tag6188.xml"/><Relationship Id="rId1" Type="http://schemas.openxmlformats.org/officeDocument/2006/relationships/slideMaster" Target="../slideMasters/slideMaster35.xml"/></Relationships>
</file>

<file path=ppt/slideLayouts/_rels/slideLayout588.xml.rels><?xml version="1.0" encoding="UTF-8" standalone="yes"?>
<Relationships xmlns="http://schemas.openxmlformats.org/package/2006/relationships"><Relationship Id="rId9" Type="http://schemas.openxmlformats.org/officeDocument/2006/relationships/tags" Target="../tags/tag6199.xml"/><Relationship Id="rId8" Type="http://schemas.openxmlformats.org/officeDocument/2006/relationships/tags" Target="../tags/tag6198.xml"/><Relationship Id="rId7" Type="http://schemas.openxmlformats.org/officeDocument/2006/relationships/tags" Target="../tags/tag6197.xml"/><Relationship Id="rId6" Type="http://schemas.openxmlformats.org/officeDocument/2006/relationships/tags" Target="../tags/tag6196.xml"/><Relationship Id="rId5" Type="http://schemas.openxmlformats.org/officeDocument/2006/relationships/tags" Target="../tags/tag6195.xml"/><Relationship Id="rId4" Type="http://schemas.openxmlformats.org/officeDocument/2006/relationships/tags" Target="../tags/tag6194.xml"/><Relationship Id="rId3" Type="http://schemas.openxmlformats.org/officeDocument/2006/relationships/tags" Target="../tags/tag6193.xml"/><Relationship Id="rId2" Type="http://schemas.openxmlformats.org/officeDocument/2006/relationships/tags" Target="../tags/tag6192.xml"/><Relationship Id="rId17" Type="http://schemas.openxmlformats.org/officeDocument/2006/relationships/tags" Target="../tags/tag6207.xml"/><Relationship Id="rId16" Type="http://schemas.openxmlformats.org/officeDocument/2006/relationships/tags" Target="../tags/tag6206.xml"/><Relationship Id="rId15" Type="http://schemas.openxmlformats.org/officeDocument/2006/relationships/tags" Target="../tags/tag6205.xml"/><Relationship Id="rId14" Type="http://schemas.openxmlformats.org/officeDocument/2006/relationships/tags" Target="../tags/tag6204.xml"/><Relationship Id="rId13" Type="http://schemas.openxmlformats.org/officeDocument/2006/relationships/tags" Target="../tags/tag6203.xml"/><Relationship Id="rId12" Type="http://schemas.openxmlformats.org/officeDocument/2006/relationships/tags" Target="../tags/tag6202.xml"/><Relationship Id="rId11" Type="http://schemas.openxmlformats.org/officeDocument/2006/relationships/tags" Target="../tags/tag6201.xml"/><Relationship Id="rId10" Type="http://schemas.openxmlformats.org/officeDocument/2006/relationships/tags" Target="../tags/tag6200.xml"/><Relationship Id="rId1" Type="http://schemas.openxmlformats.org/officeDocument/2006/relationships/slideMaster" Target="../slideMasters/slideMaster35.xml"/></Relationships>
</file>

<file path=ppt/slideLayouts/_rels/slideLayout589.xml.rels><?xml version="1.0" encoding="UTF-8" standalone="yes"?>
<Relationships xmlns="http://schemas.openxmlformats.org/package/2006/relationships"><Relationship Id="rId9" Type="http://schemas.openxmlformats.org/officeDocument/2006/relationships/tags" Target="../tags/tag6215.xml"/><Relationship Id="rId8" Type="http://schemas.openxmlformats.org/officeDocument/2006/relationships/tags" Target="../tags/tag6214.xml"/><Relationship Id="rId7" Type="http://schemas.openxmlformats.org/officeDocument/2006/relationships/tags" Target="../tags/tag6213.xml"/><Relationship Id="rId6" Type="http://schemas.openxmlformats.org/officeDocument/2006/relationships/tags" Target="../tags/tag6212.xml"/><Relationship Id="rId5" Type="http://schemas.openxmlformats.org/officeDocument/2006/relationships/tags" Target="../tags/tag6211.xml"/><Relationship Id="rId4" Type="http://schemas.openxmlformats.org/officeDocument/2006/relationships/tags" Target="../tags/tag6210.xml"/><Relationship Id="rId3" Type="http://schemas.openxmlformats.org/officeDocument/2006/relationships/tags" Target="../tags/tag6209.xml"/><Relationship Id="rId2" Type="http://schemas.openxmlformats.org/officeDocument/2006/relationships/tags" Target="../tags/tag6208.xml"/><Relationship Id="rId12" Type="http://schemas.openxmlformats.org/officeDocument/2006/relationships/tags" Target="../tags/tag6218.xml"/><Relationship Id="rId11" Type="http://schemas.openxmlformats.org/officeDocument/2006/relationships/tags" Target="../tags/tag6217.xml"/><Relationship Id="rId10" Type="http://schemas.openxmlformats.org/officeDocument/2006/relationships/tags" Target="../tags/tag6216.xml"/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0.xml.rels><?xml version="1.0" encoding="UTF-8" standalone="yes"?>
<Relationships xmlns="http://schemas.openxmlformats.org/package/2006/relationships"><Relationship Id="rId9" Type="http://schemas.openxmlformats.org/officeDocument/2006/relationships/tags" Target="../tags/tag6226.xml"/><Relationship Id="rId8" Type="http://schemas.openxmlformats.org/officeDocument/2006/relationships/tags" Target="../tags/tag6225.xml"/><Relationship Id="rId7" Type="http://schemas.openxmlformats.org/officeDocument/2006/relationships/tags" Target="../tags/tag6224.xml"/><Relationship Id="rId6" Type="http://schemas.openxmlformats.org/officeDocument/2006/relationships/tags" Target="../tags/tag6223.xml"/><Relationship Id="rId5" Type="http://schemas.openxmlformats.org/officeDocument/2006/relationships/tags" Target="../tags/tag6222.xml"/><Relationship Id="rId4" Type="http://schemas.openxmlformats.org/officeDocument/2006/relationships/tags" Target="../tags/tag6221.xml"/><Relationship Id="rId3" Type="http://schemas.openxmlformats.org/officeDocument/2006/relationships/tags" Target="../tags/tag6220.xml"/><Relationship Id="rId2" Type="http://schemas.openxmlformats.org/officeDocument/2006/relationships/tags" Target="../tags/tag6219.xml"/><Relationship Id="rId12" Type="http://schemas.openxmlformats.org/officeDocument/2006/relationships/tags" Target="../tags/tag6229.xml"/><Relationship Id="rId11" Type="http://schemas.openxmlformats.org/officeDocument/2006/relationships/tags" Target="../tags/tag6228.xml"/><Relationship Id="rId10" Type="http://schemas.openxmlformats.org/officeDocument/2006/relationships/tags" Target="../tags/tag6227.xml"/><Relationship Id="rId1" Type="http://schemas.openxmlformats.org/officeDocument/2006/relationships/slideMaster" Target="../slideMasters/slideMaster35.xml"/></Relationships>
</file>

<file path=ppt/slideLayouts/_rels/slideLayout591.xml.rels><?xml version="1.0" encoding="UTF-8" standalone="yes"?>
<Relationships xmlns="http://schemas.openxmlformats.org/package/2006/relationships"><Relationship Id="rId9" Type="http://schemas.openxmlformats.org/officeDocument/2006/relationships/tags" Target="../tags/tag6237.xml"/><Relationship Id="rId8" Type="http://schemas.openxmlformats.org/officeDocument/2006/relationships/tags" Target="../tags/tag6236.xml"/><Relationship Id="rId7" Type="http://schemas.openxmlformats.org/officeDocument/2006/relationships/tags" Target="../tags/tag6235.xml"/><Relationship Id="rId6" Type="http://schemas.openxmlformats.org/officeDocument/2006/relationships/tags" Target="../tags/tag6234.xml"/><Relationship Id="rId5" Type="http://schemas.openxmlformats.org/officeDocument/2006/relationships/tags" Target="../tags/tag6233.xml"/><Relationship Id="rId4" Type="http://schemas.openxmlformats.org/officeDocument/2006/relationships/tags" Target="../tags/tag6232.xml"/><Relationship Id="rId3" Type="http://schemas.openxmlformats.org/officeDocument/2006/relationships/tags" Target="../tags/tag6231.xml"/><Relationship Id="rId2" Type="http://schemas.openxmlformats.org/officeDocument/2006/relationships/tags" Target="../tags/tag6230.xml"/><Relationship Id="rId13" Type="http://schemas.openxmlformats.org/officeDocument/2006/relationships/tags" Target="../tags/tag6241.xml"/><Relationship Id="rId12" Type="http://schemas.openxmlformats.org/officeDocument/2006/relationships/tags" Target="../tags/tag6240.xml"/><Relationship Id="rId11" Type="http://schemas.openxmlformats.org/officeDocument/2006/relationships/tags" Target="../tags/tag6239.xml"/><Relationship Id="rId10" Type="http://schemas.openxmlformats.org/officeDocument/2006/relationships/tags" Target="../tags/tag6238.xml"/><Relationship Id="rId1" Type="http://schemas.openxmlformats.org/officeDocument/2006/relationships/slideMaster" Target="../slideMasters/slideMaster35.xml"/></Relationships>
</file>

<file path=ppt/slideLayouts/_rels/slideLayout592.xml.rels><?xml version="1.0" encoding="UTF-8" standalone="yes"?>
<Relationships xmlns="http://schemas.openxmlformats.org/package/2006/relationships"><Relationship Id="rId9" Type="http://schemas.openxmlformats.org/officeDocument/2006/relationships/tags" Target="../tags/tag6249.xml"/><Relationship Id="rId8" Type="http://schemas.openxmlformats.org/officeDocument/2006/relationships/tags" Target="../tags/tag6248.xml"/><Relationship Id="rId7" Type="http://schemas.openxmlformats.org/officeDocument/2006/relationships/tags" Target="../tags/tag6247.xml"/><Relationship Id="rId6" Type="http://schemas.openxmlformats.org/officeDocument/2006/relationships/tags" Target="../tags/tag6246.xml"/><Relationship Id="rId5" Type="http://schemas.openxmlformats.org/officeDocument/2006/relationships/tags" Target="../tags/tag6245.xml"/><Relationship Id="rId4" Type="http://schemas.openxmlformats.org/officeDocument/2006/relationships/tags" Target="../tags/tag6244.xml"/><Relationship Id="rId3" Type="http://schemas.openxmlformats.org/officeDocument/2006/relationships/tags" Target="../tags/tag6243.xml"/><Relationship Id="rId2" Type="http://schemas.openxmlformats.org/officeDocument/2006/relationships/tags" Target="../tags/tag6242.xml"/><Relationship Id="rId10" Type="http://schemas.openxmlformats.org/officeDocument/2006/relationships/tags" Target="../tags/tag6250.xml"/><Relationship Id="rId1" Type="http://schemas.openxmlformats.org/officeDocument/2006/relationships/slideMaster" Target="../slideMasters/slideMaster35.xml"/></Relationships>
</file>

<file path=ppt/slideLayouts/_rels/slideLayout593.xml.rels><?xml version="1.0" encoding="UTF-8" standalone="yes"?>
<Relationships xmlns="http://schemas.openxmlformats.org/package/2006/relationships"><Relationship Id="rId9" Type="http://schemas.openxmlformats.org/officeDocument/2006/relationships/tags" Target="../tags/tag6258.xml"/><Relationship Id="rId8" Type="http://schemas.openxmlformats.org/officeDocument/2006/relationships/tags" Target="../tags/tag6257.xml"/><Relationship Id="rId7" Type="http://schemas.openxmlformats.org/officeDocument/2006/relationships/tags" Target="../tags/tag6256.xml"/><Relationship Id="rId6" Type="http://schemas.openxmlformats.org/officeDocument/2006/relationships/tags" Target="../tags/tag6255.xml"/><Relationship Id="rId5" Type="http://schemas.openxmlformats.org/officeDocument/2006/relationships/tags" Target="../tags/tag6254.xml"/><Relationship Id="rId4" Type="http://schemas.openxmlformats.org/officeDocument/2006/relationships/tags" Target="../tags/tag6253.xml"/><Relationship Id="rId3" Type="http://schemas.openxmlformats.org/officeDocument/2006/relationships/tags" Target="../tags/tag6252.xml"/><Relationship Id="rId2" Type="http://schemas.openxmlformats.org/officeDocument/2006/relationships/tags" Target="../tags/tag6251.xml"/><Relationship Id="rId13" Type="http://schemas.openxmlformats.org/officeDocument/2006/relationships/tags" Target="../tags/tag6262.xml"/><Relationship Id="rId12" Type="http://schemas.openxmlformats.org/officeDocument/2006/relationships/tags" Target="../tags/tag6261.xml"/><Relationship Id="rId11" Type="http://schemas.openxmlformats.org/officeDocument/2006/relationships/tags" Target="../tags/tag6260.xml"/><Relationship Id="rId10" Type="http://schemas.openxmlformats.org/officeDocument/2006/relationships/tags" Target="../tags/tag6259.xml"/><Relationship Id="rId1" Type="http://schemas.openxmlformats.org/officeDocument/2006/relationships/slideMaster" Target="../slideMasters/slideMaster35.xml"/></Relationships>
</file>

<file path=ppt/slideLayouts/_rels/slideLayout594.xml.rels><?xml version="1.0" encoding="UTF-8" standalone="yes"?>
<Relationships xmlns="http://schemas.openxmlformats.org/package/2006/relationships"><Relationship Id="rId9" Type="http://schemas.openxmlformats.org/officeDocument/2006/relationships/tags" Target="../tags/tag6270.xml"/><Relationship Id="rId8" Type="http://schemas.openxmlformats.org/officeDocument/2006/relationships/tags" Target="../tags/tag6269.xml"/><Relationship Id="rId7" Type="http://schemas.openxmlformats.org/officeDocument/2006/relationships/tags" Target="../tags/tag6268.xml"/><Relationship Id="rId6" Type="http://schemas.openxmlformats.org/officeDocument/2006/relationships/tags" Target="../tags/tag6267.xml"/><Relationship Id="rId5" Type="http://schemas.openxmlformats.org/officeDocument/2006/relationships/tags" Target="../tags/tag6266.xml"/><Relationship Id="rId4" Type="http://schemas.openxmlformats.org/officeDocument/2006/relationships/tags" Target="../tags/tag6265.xml"/><Relationship Id="rId3" Type="http://schemas.openxmlformats.org/officeDocument/2006/relationships/tags" Target="../tags/tag6264.xml"/><Relationship Id="rId2" Type="http://schemas.openxmlformats.org/officeDocument/2006/relationships/tags" Target="../tags/tag6263.xml"/><Relationship Id="rId12" Type="http://schemas.openxmlformats.org/officeDocument/2006/relationships/tags" Target="../tags/tag6273.xml"/><Relationship Id="rId11" Type="http://schemas.openxmlformats.org/officeDocument/2006/relationships/tags" Target="../tags/tag6272.xml"/><Relationship Id="rId10" Type="http://schemas.openxmlformats.org/officeDocument/2006/relationships/tags" Target="../tags/tag6271.xml"/><Relationship Id="rId1" Type="http://schemas.openxmlformats.org/officeDocument/2006/relationships/slideMaster" Target="../slideMasters/slideMaster35.xml"/></Relationships>
</file>

<file path=ppt/slideLayouts/_rels/slideLayout595.xml.rels><?xml version="1.0" encoding="UTF-8" standalone="yes"?>
<Relationships xmlns="http://schemas.openxmlformats.org/package/2006/relationships"><Relationship Id="rId9" Type="http://schemas.openxmlformats.org/officeDocument/2006/relationships/tags" Target="../tags/tag6281.xml"/><Relationship Id="rId8" Type="http://schemas.openxmlformats.org/officeDocument/2006/relationships/tags" Target="../tags/tag6280.xml"/><Relationship Id="rId7" Type="http://schemas.openxmlformats.org/officeDocument/2006/relationships/tags" Target="../tags/tag6279.xml"/><Relationship Id="rId6" Type="http://schemas.openxmlformats.org/officeDocument/2006/relationships/tags" Target="../tags/tag6278.xml"/><Relationship Id="rId5" Type="http://schemas.openxmlformats.org/officeDocument/2006/relationships/tags" Target="../tags/tag6277.xml"/><Relationship Id="rId4" Type="http://schemas.openxmlformats.org/officeDocument/2006/relationships/tags" Target="../tags/tag6276.xml"/><Relationship Id="rId3" Type="http://schemas.openxmlformats.org/officeDocument/2006/relationships/tags" Target="../tags/tag6275.xml"/><Relationship Id="rId2" Type="http://schemas.openxmlformats.org/officeDocument/2006/relationships/tags" Target="../tags/tag6274.xml"/><Relationship Id="rId13" Type="http://schemas.openxmlformats.org/officeDocument/2006/relationships/tags" Target="../tags/tag6285.xml"/><Relationship Id="rId12" Type="http://schemas.openxmlformats.org/officeDocument/2006/relationships/tags" Target="../tags/tag6284.xml"/><Relationship Id="rId11" Type="http://schemas.openxmlformats.org/officeDocument/2006/relationships/tags" Target="../tags/tag6283.xml"/><Relationship Id="rId10" Type="http://schemas.openxmlformats.org/officeDocument/2006/relationships/tags" Target="../tags/tag6282.xml"/><Relationship Id="rId1" Type="http://schemas.openxmlformats.org/officeDocument/2006/relationships/slideMaster" Target="../slideMasters/slideMaster35.xml"/></Relationships>
</file>

<file path=ppt/slideLayouts/_rels/slideLayout596.xml.rels><?xml version="1.0" encoding="UTF-8" standalone="yes"?>
<Relationships xmlns="http://schemas.openxmlformats.org/package/2006/relationships"><Relationship Id="rId9" Type="http://schemas.openxmlformats.org/officeDocument/2006/relationships/tags" Target="../tags/tag6293.xml"/><Relationship Id="rId8" Type="http://schemas.openxmlformats.org/officeDocument/2006/relationships/tags" Target="../tags/tag6292.xml"/><Relationship Id="rId7" Type="http://schemas.openxmlformats.org/officeDocument/2006/relationships/tags" Target="../tags/tag6291.xml"/><Relationship Id="rId6" Type="http://schemas.openxmlformats.org/officeDocument/2006/relationships/tags" Target="../tags/tag6290.xml"/><Relationship Id="rId5" Type="http://schemas.openxmlformats.org/officeDocument/2006/relationships/tags" Target="../tags/tag6289.xml"/><Relationship Id="rId4" Type="http://schemas.openxmlformats.org/officeDocument/2006/relationships/tags" Target="../tags/tag6288.xml"/><Relationship Id="rId3" Type="http://schemas.openxmlformats.org/officeDocument/2006/relationships/tags" Target="../tags/tag6287.xml"/><Relationship Id="rId2" Type="http://schemas.openxmlformats.org/officeDocument/2006/relationships/tags" Target="../tags/tag6286.xml"/><Relationship Id="rId13" Type="http://schemas.openxmlformats.org/officeDocument/2006/relationships/tags" Target="../tags/tag6297.xml"/><Relationship Id="rId12" Type="http://schemas.openxmlformats.org/officeDocument/2006/relationships/tags" Target="../tags/tag6296.xml"/><Relationship Id="rId11" Type="http://schemas.openxmlformats.org/officeDocument/2006/relationships/tags" Target="../tags/tag6295.xml"/><Relationship Id="rId10" Type="http://schemas.openxmlformats.org/officeDocument/2006/relationships/tags" Target="../tags/tag6294.xml"/><Relationship Id="rId1" Type="http://schemas.openxmlformats.org/officeDocument/2006/relationships/slideMaster" Target="../slideMasters/slideMaster35.xml"/></Relationships>
</file>

<file path=ppt/slideLayouts/_rels/slideLayout597.xml.rels><?xml version="1.0" encoding="UTF-8" standalone="yes"?>
<Relationships xmlns="http://schemas.openxmlformats.org/package/2006/relationships"><Relationship Id="rId9" Type="http://schemas.openxmlformats.org/officeDocument/2006/relationships/tags" Target="../tags/tag6305.xml"/><Relationship Id="rId8" Type="http://schemas.openxmlformats.org/officeDocument/2006/relationships/tags" Target="../tags/tag6304.xml"/><Relationship Id="rId7" Type="http://schemas.openxmlformats.org/officeDocument/2006/relationships/tags" Target="../tags/tag6303.xml"/><Relationship Id="rId6" Type="http://schemas.openxmlformats.org/officeDocument/2006/relationships/tags" Target="../tags/tag6302.xml"/><Relationship Id="rId5" Type="http://schemas.openxmlformats.org/officeDocument/2006/relationships/tags" Target="../tags/tag6301.xml"/><Relationship Id="rId4" Type="http://schemas.openxmlformats.org/officeDocument/2006/relationships/tags" Target="../tags/tag6300.xml"/><Relationship Id="rId3" Type="http://schemas.openxmlformats.org/officeDocument/2006/relationships/tags" Target="../tags/tag6299.xml"/><Relationship Id="rId2" Type="http://schemas.openxmlformats.org/officeDocument/2006/relationships/tags" Target="../tags/tag6298.xml"/><Relationship Id="rId12" Type="http://schemas.openxmlformats.org/officeDocument/2006/relationships/tags" Target="../tags/tag6308.xml"/><Relationship Id="rId11" Type="http://schemas.openxmlformats.org/officeDocument/2006/relationships/tags" Target="../tags/tag6307.xml"/><Relationship Id="rId10" Type="http://schemas.openxmlformats.org/officeDocument/2006/relationships/tags" Target="../tags/tag6306.xml"/><Relationship Id="rId1" Type="http://schemas.openxmlformats.org/officeDocument/2006/relationships/slideMaster" Target="../slideMasters/slideMaster35.xml"/></Relationships>
</file>

<file path=ppt/slideLayouts/_rels/slideLayout598.xml.rels><?xml version="1.0" encoding="UTF-8" standalone="yes"?>
<Relationships xmlns="http://schemas.openxmlformats.org/package/2006/relationships"><Relationship Id="rId9" Type="http://schemas.openxmlformats.org/officeDocument/2006/relationships/tags" Target="../tags/tag6316.xml"/><Relationship Id="rId8" Type="http://schemas.openxmlformats.org/officeDocument/2006/relationships/tags" Target="../tags/tag6315.xml"/><Relationship Id="rId7" Type="http://schemas.openxmlformats.org/officeDocument/2006/relationships/tags" Target="../tags/tag6314.xml"/><Relationship Id="rId6" Type="http://schemas.openxmlformats.org/officeDocument/2006/relationships/tags" Target="../tags/tag6313.xml"/><Relationship Id="rId5" Type="http://schemas.openxmlformats.org/officeDocument/2006/relationships/tags" Target="../tags/tag6312.xml"/><Relationship Id="rId4" Type="http://schemas.openxmlformats.org/officeDocument/2006/relationships/tags" Target="../tags/tag6311.xml"/><Relationship Id="rId3" Type="http://schemas.openxmlformats.org/officeDocument/2006/relationships/tags" Target="../tags/tag6310.xml"/><Relationship Id="rId2" Type="http://schemas.openxmlformats.org/officeDocument/2006/relationships/tags" Target="../tags/tag6309.xml"/><Relationship Id="rId12" Type="http://schemas.openxmlformats.org/officeDocument/2006/relationships/tags" Target="../tags/tag6319.xml"/><Relationship Id="rId11" Type="http://schemas.openxmlformats.org/officeDocument/2006/relationships/tags" Target="../tags/tag6318.xml"/><Relationship Id="rId10" Type="http://schemas.openxmlformats.org/officeDocument/2006/relationships/tags" Target="../tags/tag6317.xml"/><Relationship Id="rId1" Type="http://schemas.openxmlformats.org/officeDocument/2006/relationships/slideMaster" Target="../slideMasters/slideMaster35.xml"/></Relationships>
</file>

<file path=ppt/slideLayouts/_rels/slideLayout599.xml.rels><?xml version="1.0" encoding="UTF-8" standalone="yes"?>
<Relationships xmlns="http://schemas.openxmlformats.org/package/2006/relationships"><Relationship Id="rId9" Type="http://schemas.openxmlformats.org/officeDocument/2006/relationships/tags" Target="../tags/tag6327.xml"/><Relationship Id="rId8" Type="http://schemas.openxmlformats.org/officeDocument/2006/relationships/tags" Target="../tags/tag6326.xml"/><Relationship Id="rId7" Type="http://schemas.openxmlformats.org/officeDocument/2006/relationships/tags" Target="../tags/tag6325.xml"/><Relationship Id="rId6" Type="http://schemas.openxmlformats.org/officeDocument/2006/relationships/tags" Target="../tags/tag6324.xml"/><Relationship Id="rId5" Type="http://schemas.openxmlformats.org/officeDocument/2006/relationships/tags" Target="../tags/tag6323.xml"/><Relationship Id="rId4" Type="http://schemas.openxmlformats.org/officeDocument/2006/relationships/tags" Target="../tags/tag6322.xml"/><Relationship Id="rId3" Type="http://schemas.openxmlformats.org/officeDocument/2006/relationships/tags" Target="../tags/tag6321.xml"/><Relationship Id="rId21" Type="http://schemas.openxmlformats.org/officeDocument/2006/relationships/tags" Target="../tags/tag6339.xml"/><Relationship Id="rId20" Type="http://schemas.openxmlformats.org/officeDocument/2006/relationships/tags" Target="../tags/tag6338.xml"/><Relationship Id="rId2" Type="http://schemas.openxmlformats.org/officeDocument/2006/relationships/tags" Target="../tags/tag6320.xml"/><Relationship Id="rId19" Type="http://schemas.openxmlformats.org/officeDocument/2006/relationships/tags" Target="../tags/tag6337.xml"/><Relationship Id="rId18" Type="http://schemas.openxmlformats.org/officeDocument/2006/relationships/tags" Target="../tags/tag6336.xml"/><Relationship Id="rId17" Type="http://schemas.openxmlformats.org/officeDocument/2006/relationships/tags" Target="../tags/tag6335.xml"/><Relationship Id="rId16" Type="http://schemas.openxmlformats.org/officeDocument/2006/relationships/tags" Target="../tags/tag6334.xml"/><Relationship Id="rId15" Type="http://schemas.openxmlformats.org/officeDocument/2006/relationships/tags" Target="../tags/tag6333.xml"/><Relationship Id="rId14" Type="http://schemas.openxmlformats.org/officeDocument/2006/relationships/tags" Target="../tags/tag6332.xml"/><Relationship Id="rId13" Type="http://schemas.openxmlformats.org/officeDocument/2006/relationships/tags" Target="../tags/tag6331.xml"/><Relationship Id="rId12" Type="http://schemas.openxmlformats.org/officeDocument/2006/relationships/tags" Target="../tags/tag6330.xml"/><Relationship Id="rId11" Type="http://schemas.openxmlformats.org/officeDocument/2006/relationships/tags" Target="../tags/tag6329.xml"/><Relationship Id="rId10" Type="http://schemas.openxmlformats.org/officeDocument/2006/relationships/tags" Target="../tags/tag6328.xml"/><Relationship Id="rId1" Type="http://schemas.openxmlformats.org/officeDocument/2006/relationships/slideMaster" Target="../slideMasters/slideMaster3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538.xml"/><Relationship Id="rId8" Type="http://schemas.openxmlformats.org/officeDocument/2006/relationships/tags" Target="../tags/tag537.xml"/><Relationship Id="rId7" Type="http://schemas.openxmlformats.org/officeDocument/2006/relationships/tags" Target="../tags/tag536.xml"/><Relationship Id="rId6" Type="http://schemas.openxmlformats.org/officeDocument/2006/relationships/tags" Target="../tags/tag535.xml"/><Relationship Id="rId5" Type="http://schemas.openxmlformats.org/officeDocument/2006/relationships/tags" Target="../tags/tag534.xml"/><Relationship Id="rId4" Type="http://schemas.openxmlformats.org/officeDocument/2006/relationships/tags" Target="../tags/tag533.xml"/><Relationship Id="rId3" Type="http://schemas.openxmlformats.org/officeDocument/2006/relationships/tags" Target="../tags/tag532.xml"/><Relationship Id="rId2" Type="http://schemas.openxmlformats.org/officeDocument/2006/relationships/tags" Target="../tags/tag531.xml"/><Relationship Id="rId10" Type="http://schemas.openxmlformats.org/officeDocument/2006/relationships/tags" Target="../tags/tag539.xml"/><Relationship Id="rId1" Type="http://schemas.openxmlformats.org/officeDocument/2006/relationships/slideMaster" Target="../slideMasters/slideMaster5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02.xml.rels><?xml version="1.0" encoding="UTF-8" standalone="yes"?>
<Relationships xmlns="http://schemas.openxmlformats.org/package/2006/relationships"><Relationship Id="rId9" Type="http://schemas.openxmlformats.org/officeDocument/2006/relationships/tags" Target="../tags/tag6356.xml"/><Relationship Id="rId8" Type="http://schemas.openxmlformats.org/officeDocument/2006/relationships/tags" Target="../tags/tag6355.xml"/><Relationship Id="rId7" Type="http://schemas.openxmlformats.org/officeDocument/2006/relationships/tags" Target="../tags/tag6354.xml"/><Relationship Id="rId6" Type="http://schemas.openxmlformats.org/officeDocument/2006/relationships/tags" Target="../tags/tag6353.xml"/><Relationship Id="rId5" Type="http://schemas.openxmlformats.org/officeDocument/2006/relationships/tags" Target="../tags/tag6352.xml"/><Relationship Id="rId4" Type="http://schemas.openxmlformats.org/officeDocument/2006/relationships/tags" Target="../tags/tag6351.xml"/><Relationship Id="rId3" Type="http://schemas.openxmlformats.org/officeDocument/2006/relationships/tags" Target="../tags/tag6350.xml"/><Relationship Id="rId2" Type="http://schemas.openxmlformats.org/officeDocument/2006/relationships/tags" Target="../tags/tag6349.xml"/><Relationship Id="rId10" Type="http://schemas.openxmlformats.org/officeDocument/2006/relationships/tags" Target="../tags/tag6357.xml"/><Relationship Id="rId1" Type="http://schemas.openxmlformats.org/officeDocument/2006/relationships/slideMaster" Target="../slideMasters/slideMaster36.xml"/></Relationships>
</file>

<file path=ppt/slideLayouts/_rels/slideLayout603.xml.rels><?xml version="1.0" encoding="UTF-8" standalone="yes"?>
<Relationships xmlns="http://schemas.openxmlformats.org/package/2006/relationships"><Relationship Id="rId9" Type="http://schemas.openxmlformats.org/officeDocument/2006/relationships/tags" Target="../tags/tag6365.xml"/><Relationship Id="rId8" Type="http://schemas.openxmlformats.org/officeDocument/2006/relationships/tags" Target="../tags/tag6364.xml"/><Relationship Id="rId7" Type="http://schemas.openxmlformats.org/officeDocument/2006/relationships/tags" Target="../tags/tag6363.xml"/><Relationship Id="rId6" Type="http://schemas.openxmlformats.org/officeDocument/2006/relationships/tags" Target="../tags/tag6362.xml"/><Relationship Id="rId5" Type="http://schemas.openxmlformats.org/officeDocument/2006/relationships/tags" Target="../tags/tag6361.xml"/><Relationship Id="rId4" Type="http://schemas.openxmlformats.org/officeDocument/2006/relationships/tags" Target="../tags/tag6360.xml"/><Relationship Id="rId3" Type="http://schemas.openxmlformats.org/officeDocument/2006/relationships/tags" Target="../tags/tag6359.xml"/><Relationship Id="rId2" Type="http://schemas.openxmlformats.org/officeDocument/2006/relationships/tags" Target="../tags/tag6358.xml"/><Relationship Id="rId11" Type="http://schemas.openxmlformats.org/officeDocument/2006/relationships/tags" Target="../tags/tag6367.xml"/><Relationship Id="rId10" Type="http://schemas.openxmlformats.org/officeDocument/2006/relationships/tags" Target="../tags/tag6366.xml"/><Relationship Id="rId1" Type="http://schemas.openxmlformats.org/officeDocument/2006/relationships/slideMaster" Target="../slideMasters/slideMaster36.xml"/></Relationships>
</file>

<file path=ppt/slideLayouts/_rels/slideLayout604.xml.rels><?xml version="1.0" encoding="UTF-8" standalone="yes"?>
<Relationships xmlns="http://schemas.openxmlformats.org/package/2006/relationships"><Relationship Id="rId9" Type="http://schemas.openxmlformats.org/officeDocument/2006/relationships/tags" Target="../tags/tag6375.xml"/><Relationship Id="rId8" Type="http://schemas.openxmlformats.org/officeDocument/2006/relationships/tags" Target="../tags/tag6374.xml"/><Relationship Id="rId7" Type="http://schemas.openxmlformats.org/officeDocument/2006/relationships/tags" Target="../tags/tag6373.xml"/><Relationship Id="rId6" Type="http://schemas.openxmlformats.org/officeDocument/2006/relationships/tags" Target="../tags/tag6372.xml"/><Relationship Id="rId5" Type="http://schemas.openxmlformats.org/officeDocument/2006/relationships/tags" Target="../tags/tag6371.xml"/><Relationship Id="rId4" Type="http://schemas.openxmlformats.org/officeDocument/2006/relationships/tags" Target="../tags/tag6370.xml"/><Relationship Id="rId3" Type="http://schemas.openxmlformats.org/officeDocument/2006/relationships/tags" Target="../tags/tag6369.xml"/><Relationship Id="rId2" Type="http://schemas.openxmlformats.org/officeDocument/2006/relationships/tags" Target="../tags/tag6368.xml"/><Relationship Id="rId11" Type="http://schemas.openxmlformats.org/officeDocument/2006/relationships/tags" Target="../tags/tag6377.xml"/><Relationship Id="rId10" Type="http://schemas.openxmlformats.org/officeDocument/2006/relationships/tags" Target="../tags/tag6376.xml"/><Relationship Id="rId1" Type="http://schemas.openxmlformats.org/officeDocument/2006/relationships/slideMaster" Target="../slideMasters/slideMaster36.xml"/></Relationships>
</file>

<file path=ppt/slideLayouts/_rels/slideLayout605.xml.rels><?xml version="1.0" encoding="UTF-8" standalone="yes"?>
<Relationships xmlns="http://schemas.openxmlformats.org/package/2006/relationships"><Relationship Id="rId9" Type="http://schemas.openxmlformats.org/officeDocument/2006/relationships/tags" Target="../tags/tag6385.xml"/><Relationship Id="rId8" Type="http://schemas.openxmlformats.org/officeDocument/2006/relationships/tags" Target="../tags/tag6384.xml"/><Relationship Id="rId7" Type="http://schemas.openxmlformats.org/officeDocument/2006/relationships/tags" Target="../tags/tag6383.xml"/><Relationship Id="rId6" Type="http://schemas.openxmlformats.org/officeDocument/2006/relationships/tags" Target="../tags/tag6382.xml"/><Relationship Id="rId5" Type="http://schemas.openxmlformats.org/officeDocument/2006/relationships/tags" Target="../tags/tag6381.xml"/><Relationship Id="rId4" Type="http://schemas.openxmlformats.org/officeDocument/2006/relationships/tags" Target="../tags/tag6380.xml"/><Relationship Id="rId3" Type="http://schemas.openxmlformats.org/officeDocument/2006/relationships/tags" Target="../tags/tag6379.xml"/><Relationship Id="rId2" Type="http://schemas.openxmlformats.org/officeDocument/2006/relationships/tags" Target="../tags/tag6378.xml"/><Relationship Id="rId13" Type="http://schemas.openxmlformats.org/officeDocument/2006/relationships/tags" Target="../tags/tag6389.xml"/><Relationship Id="rId12" Type="http://schemas.openxmlformats.org/officeDocument/2006/relationships/tags" Target="../tags/tag6388.xml"/><Relationship Id="rId11" Type="http://schemas.openxmlformats.org/officeDocument/2006/relationships/tags" Target="../tags/tag6387.xml"/><Relationship Id="rId10" Type="http://schemas.openxmlformats.org/officeDocument/2006/relationships/tags" Target="../tags/tag6386.xml"/><Relationship Id="rId1" Type="http://schemas.openxmlformats.org/officeDocument/2006/relationships/slideMaster" Target="../slideMasters/slideMaster36.xml"/></Relationships>
</file>

<file path=ppt/slideLayouts/_rels/slideLayout606.xml.rels><?xml version="1.0" encoding="UTF-8" standalone="yes"?>
<Relationships xmlns="http://schemas.openxmlformats.org/package/2006/relationships"><Relationship Id="rId9" Type="http://schemas.openxmlformats.org/officeDocument/2006/relationships/tags" Target="../tags/tag6397.xml"/><Relationship Id="rId8" Type="http://schemas.openxmlformats.org/officeDocument/2006/relationships/tags" Target="../tags/tag6396.xml"/><Relationship Id="rId7" Type="http://schemas.openxmlformats.org/officeDocument/2006/relationships/tags" Target="../tags/tag6395.xml"/><Relationship Id="rId6" Type="http://schemas.openxmlformats.org/officeDocument/2006/relationships/tags" Target="../tags/tag6394.xml"/><Relationship Id="rId5" Type="http://schemas.openxmlformats.org/officeDocument/2006/relationships/tags" Target="../tags/tag6393.xml"/><Relationship Id="rId4" Type="http://schemas.openxmlformats.org/officeDocument/2006/relationships/tags" Target="../tags/tag6392.xml"/><Relationship Id="rId3" Type="http://schemas.openxmlformats.org/officeDocument/2006/relationships/tags" Target="../tags/tag6391.xml"/><Relationship Id="rId2" Type="http://schemas.openxmlformats.org/officeDocument/2006/relationships/tags" Target="../tags/tag6390.xml"/><Relationship Id="rId17" Type="http://schemas.openxmlformats.org/officeDocument/2006/relationships/tags" Target="../tags/tag6405.xml"/><Relationship Id="rId16" Type="http://schemas.openxmlformats.org/officeDocument/2006/relationships/tags" Target="../tags/tag6404.xml"/><Relationship Id="rId15" Type="http://schemas.openxmlformats.org/officeDocument/2006/relationships/tags" Target="../tags/tag6403.xml"/><Relationship Id="rId14" Type="http://schemas.openxmlformats.org/officeDocument/2006/relationships/tags" Target="../tags/tag6402.xml"/><Relationship Id="rId13" Type="http://schemas.openxmlformats.org/officeDocument/2006/relationships/tags" Target="../tags/tag6401.xml"/><Relationship Id="rId12" Type="http://schemas.openxmlformats.org/officeDocument/2006/relationships/tags" Target="../tags/tag6400.xml"/><Relationship Id="rId11" Type="http://schemas.openxmlformats.org/officeDocument/2006/relationships/tags" Target="../tags/tag6399.xml"/><Relationship Id="rId10" Type="http://schemas.openxmlformats.org/officeDocument/2006/relationships/tags" Target="../tags/tag6398.xml"/><Relationship Id="rId1" Type="http://schemas.openxmlformats.org/officeDocument/2006/relationships/slideMaster" Target="../slideMasters/slideMaster36.xml"/></Relationships>
</file>

<file path=ppt/slideLayouts/_rels/slideLayout607.xml.rels><?xml version="1.0" encoding="UTF-8" standalone="yes"?>
<Relationships xmlns="http://schemas.openxmlformats.org/package/2006/relationships"><Relationship Id="rId9" Type="http://schemas.openxmlformats.org/officeDocument/2006/relationships/tags" Target="../tags/tag6413.xml"/><Relationship Id="rId8" Type="http://schemas.openxmlformats.org/officeDocument/2006/relationships/tags" Target="../tags/tag6412.xml"/><Relationship Id="rId7" Type="http://schemas.openxmlformats.org/officeDocument/2006/relationships/tags" Target="../tags/tag6411.xml"/><Relationship Id="rId6" Type="http://schemas.openxmlformats.org/officeDocument/2006/relationships/tags" Target="../tags/tag6410.xml"/><Relationship Id="rId5" Type="http://schemas.openxmlformats.org/officeDocument/2006/relationships/tags" Target="../tags/tag6409.xml"/><Relationship Id="rId4" Type="http://schemas.openxmlformats.org/officeDocument/2006/relationships/tags" Target="../tags/tag6408.xml"/><Relationship Id="rId3" Type="http://schemas.openxmlformats.org/officeDocument/2006/relationships/tags" Target="../tags/tag6407.xml"/><Relationship Id="rId2" Type="http://schemas.openxmlformats.org/officeDocument/2006/relationships/tags" Target="../tags/tag6406.xml"/><Relationship Id="rId12" Type="http://schemas.openxmlformats.org/officeDocument/2006/relationships/tags" Target="../tags/tag6416.xml"/><Relationship Id="rId11" Type="http://schemas.openxmlformats.org/officeDocument/2006/relationships/tags" Target="../tags/tag6415.xml"/><Relationship Id="rId10" Type="http://schemas.openxmlformats.org/officeDocument/2006/relationships/tags" Target="../tags/tag6414.xml"/><Relationship Id="rId1" Type="http://schemas.openxmlformats.org/officeDocument/2006/relationships/slideMaster" Target="../slideMasters/slideMaster36.xml"/></Relationships>
</file>

<file path=ppt/slideLayouts/_rels/slideLayout608.xml.rels><?xml version="1.0" encoding="UTF-8" standalone="yes"?>
<Relationships xmlns="http://schemas.openxmlformats.org/package/2006/relationships"><Relationship Id="rId9" Type="http://schemas.openxmlformats.org/officeDocument/2006/relationships/tags" Target="../tags/tag6424.xml"/><Relationship Id="rId8" Type="http://schemas.openxmlformats.org/officeDocument/2006/relationships/tags" Target="../tags/tag6423.xml"/><Relationship Id="rId7" Type="http://schemas.openxmlformats.org/officeDocument/2006/relationships/tags" Target="../tags/tag6422.xml"/><Relationship Id="rId6" Type="http://schemas.openxmlformats.org/officeDocument/2006/relationships/tags" Target="../tags/tag6421.xml"/><Relationship Id="rId5" Type="http://schemas.openxmlformats.org/officeDocument/2006/relationships/tags" Target="../tags/tag6420.xml"/><Relationship Id="rId4" Type="http://schemas.openxmlformats.org/officeDocument/2006/relationships/tags" Target="../tags/tag6419.xml"/><Relationship Id="rId3" Type="http://schemas.openxmlformats.org/officeDocument/2006/relationships/tags" Target="../tags/tag6418.xml"/><Relationship Id="rId2" Type="http://schemas.openxmlformats.org/officeDocument/2006/relationships/tags" Target="../tags/tag6417.xml"/><Relationship Id="rId12" Type="http://schemas.openxmlformats.org/officeDocument/2006/relationships/tags" Target="../tags/tag6427.xml"/><Relationship Id="rId11" Type="http://schemas.openxmlformats.org/officeDocument/2006/relationships/tags" Target="../tags/tag6426.xml"/><Relationship Id="rId10" Type="http://schemas.openxmlformats.org/officeDocument/2006/relationships/tags" Target="../tags/tag6425.xml"/><Relationship Id="rId1" Type="http://schemas.openxmlformats.org/officeDocument/2006/relationships/slideMaster" Target="../slideMasters/slideMaster36.xml"/></Relationships>
</file>

<file path=ppt/slideLayouts/_rels/slideLayout609.xml.rels><?xml version="1.0" encoding="UTF-8" standalone="yes"?>
<Relationships xmlns="http://schemas.openxmlformats.org/package/2006/relationships"><Relationship Id="rId9" Type="http://schemas.openxmlformats.org/officeDocument/2006/relationships/tags" Target="../tags/tag6435.xml"/><Relationship Id="rId8" Type="http://schemas.openxmlformats.org/officeDocument/2006/relationships/tags" Target="../tags/tag6434.xml"/><Relationship Id="rId7" Type="http://schemas.openxmlformats.org/officeDocument/2006/relationships/tags" Target="../tags/tag6433.xml"/><Relationship Id="rId6" Type="http://schemas.openxmlformats.org/officeDocument/2006/relationships/tags" Target="../tags/tag6432.xml"/><Relationship Id="rId5" Type="http://schemas.openxmlformats.org/officeDocument/2006/relationships/tags" Target="../tags/tag6431.xml"/><Relationship Id="rId4" Type="http://schemas.openxmlformats.org/officeDocument/2006/relationships/tags" Target="../tags/tag6430.xml"/><Relationship Id="rId3" Type="http://schemas.openxmlformats.org/officeDocument/2006/relationships/tags" Target="../tags/tag6429.xml"/><Relationship Id="rId2" Type="http://schemas.openxmlformats.org/officeDocument/2006/relationships/tags" Target="../tags/tag6428.xml"/><Relationship Id="rId13" Type="http://schemas.openxmlformats.org/officeDocument/2006/relationships/tags" Target="../tags/tag6439.xml"/><Relationship Id="rId12" Type="http://schemas.openxmlformats.org/officeDocument/2006/relationships/tags" Target="../tags/tag6438.xml"/><Relationship Id="rId11" Type="http://schemas.openxmlformats.org/officeDocument/2006/relationships/tags" Target="../tags/tag6437.xml"/><Relationship Id="rId10" Type="http://schemas.openxmlformats.org/officeDocument/2006/relationships/tags" Target="../tags/tag6436.xml"/><Relationship Id="rId1" Type="http://schemas.openxmlformats.org/officeDocument/2006/relationships/slideMaster" Target="../slideMasters/slideMaster36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547.xml"/><Relationship Id="rId8" Type="http://schemas.openxmlformats.org/officeDocument/2006/relationships/tags" Target="../tags/tag546.xml"/><Relationship Id="rId7" Type="http://schemas.openxmlformats.org/officeDocument/2006/relationships/tags" Target="../tags/tag545.xml"/><Relationship Id="rId6" Type="http://schemas.openxmlformats.org/officeDocument/2006/relationships/tags" Target="../tags/tag544.xml"/><Relationship Id="rId5" Type="http://schemas.openxmlformats.org/officeDocument/2006/relationships/tags" Target="../tags/tag543.xml"/><Relationship Id="rId4" Type="http://schemas.openxmlformats.org/officeDocument/2006/relationships/tags" Target="../tags/tag542.xml"/><Relationship Id="rId3" Type="http://schemas.openxmlformats.org/officeDocument/2006/relationships/tags" Target="../tags/tag541.xml"/><Relationship Id="rId2" Type="http://schemas.openxmlformats.org/officeDocument/2006/relationships/tags" Target="../tags/tag540.xml"/><Relationship Id="rId11" Type="http://schemas.openxmlformats.org/officeDocument/2006/relationships/tags" Target="../tags/tag549.xml"/><Relationship Id="rId10" Type="http://schemas.openxmlformats.org/officeDocument/2006/relationships/tags" Target="../tags/tag548.xml"/><Relationship Id="rId1" Type="http://schemas.openxmlformats.org/officeDocument/2006/relationships/slideMaster" Target="../slideMasters/slideMaster5.xml"/></Relationships>
</file>

<file path=ppt/slideLayouts/_rels/slideLayout610.xml.rels><?xml version="1.0" encoding="UTF-8" standalone="yes"?>
<Relationships xmlns="http://schemas.openxmlformats.org/package/2006/relationships"><Relationship Id="rId9" Type="http://schemas.openxmlformats.org/officeDocument/2006/relationships/tags" Target="../tags/tag6447.xml"/><Relationship Id="rId8" Type="http://schemas.openxmlformats.org/officeDocument/2006/relationships/tags" Target="../tags/tag6446.xml"/><Relationship Id="rId7" Type="http://schemas.openxmlformats.org/officeDocument/2006/relationships/tags" Target="../tags/tag6445.xml"/><Relationship Id="rId6" Type="http://schemas.openxmlformats.org/officeDocument/2006/relationships/tags" Target="../tags/tag6444.xml"/><Relationship Id="rId5" Type="http://schemas.openxmlformats.org/officeDocument/2006/relationships/tags" Target="../tags/tag6443.xml"/><Relationship Id="rId4" Type="http://schemas.openxmlformats.org/officeDocument/2006/relationships/tags" Target="../tags/tag6442.xml"/><Relationship Id="rId3" Type="http://schemas.openxmlformats.org/officeDocument/2006/relationships/tags" Target="../tags/tag6441.xml"/><Relationship Id="rId2" Type="http://schemas.openxmlformats.org/officeDocument/2006/relationships/tags" Target="../tags/tag6440.xml"/><Relationship Id="rId10" Type="http://schemas.openxmlformats.org/officeDocument/2006/relationships/tags" Target="../tags/tag6448.xml"/><Relationship Id="rId1" Type="http://schemas.openxmlformats.org/officeDocument/2006/relationships/slideMaster" Target="../slideMasters/slideMaster36.xml"/></Relationships>
</file>

<file path=ppt/slideLayouts/_rels/slideLayout611.xml.rels><?xml version="1.0" encoding="UTF-8" standalone="yes"?>
<Relationships xmlns="http://schemas.openxmlformats.org/package/2006/relationships"><Relationship Id="rId9" Type="http://schemas.openxmlformats.org/officeDocument/2006/relationships/tags" Target="../tags/tag6456.xml"/><Relationship Id="rId8" Type="http://schemas.openxmlformats.org/officeDocument/2006/relationships/tags" Target="../tags/tag6455.xml"/><Relationship Id="rId7" Type="http://schemas.openxmlformats.org/officeDocument/2006/relationships/tags" Target="../tags/tag6454.xml"/><Relationship Id="rId6" Type="http://schemas.openxmlformats.org/officeDocument/2006/relationships/tags" Target="../tags/tag6453.xml"/><Relationship Id="rId5" Type="http://schemas.openxmlformats.org/officeDocument/2006/relationships/tags" Target="../tags/tag6452.xml"/><Relationship Id="rId4" Type="http://schemas.openxmlformats.org/officeDocument/2006/relationships/tags" Target="../tags/tag6451.xml"/><Relationship Id="rId3" Type="http://schemas.openxmlformats.org/officeDocument/2006/relationships/tags" Target="../tags/tag6450.xml"/><Relationship Id="rId2" Type="http://schemas.openxmlformats.org/officeDocument/2006/relationships/tags" Target="../tags/tag6449.xml"/><Relationship Id="rId13" Type="http://schemas.openxmlformats.org/officeDocument/2006/relationships/tags" Target="../tags/tag6460.xml"/><Relationship Id="rId12" Type="http://schemas.openxmlformats.org/officeDocument/2006/relationships/tags" Target="../tags/tag6459.xml"/><Relationship Id="rId11" Type="http://schemas.openxmlformats.org/officeDocument/2006/relationships/tags" Target="../tags/tag6458.xml"/><Relationship Id="rId10" Type="http://schemas.openxmlformats.org/officeDocument/2006/relationships/tags" Target="../tags/tag6457.xml"/><Relationship Id="rId1" Type="http://schemas.openxmlformats.org/officeDocument/2006/relationships/slideMaster" Target="../slideMasters/slideMaster36.xml"/></Relationships>
</file>

<file path=ppt/slideLayouts/_rels/slideLayout612.xml.rels><?xml version="1.0" encoding="UTF-8" standalone="yes"?>
<Relationships xmlns="http://schemas.openxmlformats.org/package/2006/relationships"><Relationship Id="rId9" Type="http://schemas.openxmlformats.org/officeDocument/2006/relationships/tags" Target="../tags/tag6468.xml"/><Relationship Id="rId8" Type="http://schemas.openxmlformats.org/officeDocument/2006/relationships/tags" Target="../tags/tag6467.xml"/><Relationship Id="rId7" Type="http://schemas.openxmlformats.org/officeDocument/2006/relationships/tags" Target="../tags/tag6466.xml"/><Relationship Id="rId6" Type="http://schemas.openxmlformats.org/officeDocument/2006/relationships/tags" Target="../tags/tag6465.xml"/><Relationship Id="rId5" Type="http://schemas.openxmlformats.org/officeDocument/2006/relationships/tags" Target="../tags/tag6464.xml"/><Relationship Id="rId4" Type="http://schemas.openxmlformats.org/officeDocument/2006/relationships/tags" Target="../tags/tag6463.xml"/><Relationship Id="rId3" Type="http://schemas.openxmlformats.org/officeDocument/2006/relationships/tags" Target="../tags/tag6462.xml"/><Relationship Id="rId2" Type="http://schemas.openxmlformats.org/officeDocument/2006/relationships/tags" Target="../tags/tag6461.xml"/><Relationship Id="rId12" Type="http://schemas.openxmlformats.org/officeDocument/2006/relationships/tags" Target="../tags/tag6471.xml"/><Relationship Id="rId11" Type="http://schemas.openxmlformats.org/officeDocument/2006/relationships/tags" Target="../tags/tag6470.xml"/><Relationship Id="rId10" Type="http://schemas.openxmlformats.org/officeDocument/2006/relationships/tags" Target="../tags/tag6469.xml"/><Relationship Id="rId1" Type="http://schemas.openxmlformats.org/officeDocument/2006/relationships/slideMaster" Target="../slideMasters/slideMaster36.xml"/></Relationships>
</file>

<file path=ppt/slideLayouts/_rels/slideLayout613.xml.rels><?xml version="1.0" encoding="UTF-8" standalone="yes"?>
<Relationships xmlns="http://schemas.openxmlformats.org/package/2006/relationships"><Relationship Id="rId9" Type="http://schemas.openxmlformats.org/officeDocument/2006/relationships/tags" Target="../tags/tag6479.xml"/><Relationship Id="rId8" Type="http://schemas.openxmlformats.org/officeDocument/2006/relationships/tags" Target="../tags/tag6478.xml"/><Relationship Id="rId7" Type="http://schemas.openxmlformats.org/officeDocument/2006/relationships/tags" Target="../tags/tag6477.xml"/><Relationship Id="rId6" Type="http://schemas.openxmlformats.org/officeDocument/2006/relationships/tags" Target="../tags/tag6476.xml"/><Relationship Id="rId5" Type="http://schemas.openxmlformats.org/officeDocument/2006/relationships/tags" Target="../tags/tag6475.xml"/><Relationship Id="rId4" Type="http://schemas.openxmlformats.org/officeDocument/2006/relationships/tags" Target="../tags/tag6474.xml"/><Relationship Id="rId3" Type="http://schemas.openxmlformats.org/officeDocument/2006/relationships/tags" Target="../tags/tag6473.xml"/><Relationship Id="rId2" Type="http://schemas.openxmlformats.org/officeDocument/2006/relationships/tags" Target="../tags/tag6472.xml"/><Relationship Id="rId13" Type="http://schemas.openxmlformats.org/officeDocument/2006/relationships/tags" Target="../tags/tag6483.xml"/><Relationship Id="rId12" Type="http://schemas.openxmlformats.org/officeDocument/2006/relationships/tags" Target="../tags/tag6482.xml"/><Relationship Id="rId11" Type="http://schemas.openxmlformats.org/officeDocument/2006/relationships/tags" Target="../tags/tag6481.xml"/><Relationship Id="rId10" Type="http://schemas.openxmlformats.org/officeDocument/2006/relationships/tags" Target="../tags/tag6480.xml"/><Relationship Id="rId1" Type="http://schemas.openxmlformats.org/officeDocument/2006/relationships/slideMaster" Target="../slideMasters/slideMaster36.xml"/></Relationships>
</file>

<file path=ppt/slideLayouts/_rels/slideLayout614.xml.rels><?xml version="1.0" encoding="UTF-8" standalone="yes"?>
<Relationships xmlns="http://schemas.openxmlformats.org/package/2006/relationships"><Relationship Id="rId9" Type="http://schemas.openxmlformats.org/officeDocument/2006/relationships/tags" Target="../tags/tag6491.xml"/><Relationship Id="rId8" Type="http://schemas.openxmlformats.org/officeDocument/2006/relationships/tags" Target="../tags/tag6490.xml"/><Relationship Id="rId7" Type="http://schemas.openxmlformats.org/officeDocument/2006/relationships/tags" Target="../tags/tag6489.xml"/><Relationship Id="rId6" Type="http://schemas.openxmlformats.org/officeDocument/2006/relationships/tags" Target="../tags/tag6488.xml"/><Relationship Id="rId5" Type="http://schemas.openxmlformats.org/officeDocument/2006/relationships/tags" Target="../tags/tag6487.xml"/><Relationship Id="rId4" Type="http://schemas.openxmlformats.org/officeDocument/2006/relationships/tags" Target="../tags/tag6486.xml"/><Relationship Id="rId3" Type="http://schemas.openxmlformats.org/officeDocument/2006/relationships/tags" Target="../tags/tag6485.xml"/><Relationship Id="rId2" Type="http://schemas.openxmlformats.org/officeDocument/2006/relationships/tags" Target="../tags/tag6484.xml"/><Relationship Id="rId13" Type="http://schemas.openxmlformats.org/officeDocument/2006/relationships/tags" Target="../tags/tag6495.xml"/><Relationship Id="rId12" Type="http://schemas.openxmlformats.org/officeDocument/2006/relationships/tags" Target="../tags/tag6494.xml"/><Relationship Id="rId11" Type="http://schemas.openxmlformats.org/officeDocument/2006/relationships/tags" Target="../tags/tag6493.xml"/><Relationship Id="rId10" Type="http://schemas.openxmlformats.org/officeDocument/2006/relationships/tags" Target="../tags/tag6492.xml"/><Relationship Id="rId1" Type="http://schemas.openxmlformats.org/officeDocument/2006/relationships/slideMaster" Target="../slideMasters/slideMaster36.xml"/></Relationships>
</file>

<file path=ppt/slideLayouts/_rels/slideLayout615.xml.rels><?xml version="1.0" encoding="UTF-8" standalone="yes"?>
<Relationships xmlns="http://schemas.openxmlformats.org/package/2006/relationships"><Relationship Id="rId9" Type="http://schemas.openxmlformats.org/officeDocument/2006/relationships/tags" Target="../tags/tag6503.xml"/><Relationship Id="rId8" Type="http://schemas.openxmlformats.org/officeDocument/2006/relationships/tags" Target="../tags/tag6502.xml"/><Relationship Id="rId7" Type="http://schemas.openxmlformats.org/officeDocument/2006/relationships/tags" Target="../tags/tag6501.xml"/><Relationship Id="rId6" Type="http://schemas.openxmlformats.org/officeDocument/2006/relationships/tags" Target="../tags/tag6500.xml"/><Relationship Id="rId5" Type="http://schemas.openxmlformats.org/officeDocument/2006/relationships/tags" Target="../tags/tag6499.xml"/><Relationship Id="rId4" Type="http://schemas.openxmlformats.org/officeDocument/2006/relationships/tags" Target="../tags/tag6498.xml"/><Relationship Id="rId3" Type="http://schemas.openxmlformats.org/officeDocument/2006/relationships/tags" Target="../tags/tag6497.xml"/><Relationship Id="rId2" Type="http://schemas.openxmlformats.org/officeDocument/2006/relationships/tags" Target="../tags/tag6496.xml"/><Relationship Id="rId12" Type="http://schemas.openxmlformats.org/officeDocument/2006/relationships/tags" Target="../tags/tag6506.xml"/><Relationship Id="rId11" Type="http://schemas.openxmlformats.org/officeDocument/2006/relationships/tags" Target="../tags/tag6505.xml"/><Relationship Id="rId10" Type="http://schemas.openxmlformats.org/officeDocument/2006/relationships/tags" Target="../tags/tag6504.xml"/><Relationship Id="rId1" Type="http://schemas.openxmlformats.org/officeDocument/2006/relationships/slideMaster" Target="../slideMasters/slideMaster36.xml"/></Relationships>
</file>

<file path=ppt/slideLayouts/_rels/slideLayout616.xml.rels><?xml version="1.0" encoding="UTF-8" standalone="yes"?>
<Relationships xmlns="http://schemas.openxmlformats.org/package/2006/relationships"><Relationship Id="rId9" Type="http://schemas.openxmlformats.org/officeDocument/2006/relationships/tags" Target="../tags/tag6514.xml"/><Relationship Id="rId8" Type="http://schemas.openxmlformats.org/officeDocument/2006/relationships/tags" Target="../tags/tag6513.xml"/><Relationship Id="rId7" Type="http://schemas.openxmlformats.org/officeDocument/2006/relationships/tags" Target="../tags/tag6512.xml"/><Relationship Id="rId6" Type="http://schemas.openxmlformats.org/officeDocument/2006/relationships/tags" Target="../tags/tag6511.xml"/><Relationship Id="rId5" Type="http://schemas.openxmlformats.org/officeDocument/2006/relationships/tags" Target="../tags/tag6510.xml"/><Relationship Id="rId4" Type="http://schemas.openxmlformats.org/officeDocument/2006/relationships/tags" Target="../tags/tag6509.xml"/><Relationship Id="rId3" Type="http://schemas.openxmlformats.org/officeDocument/2006/relationships/tags" Target="../tags/tag6508.xml"/><Relationship Id="rId2" Type="http://schemas.openxmlformats.org/officeDocument/2006/relationships/tags" Target="../tags/tag6507.xml"/><Relationship Id="rId12" Type="http://schemas.openxmlformats.org/officeDocument/2006/relationships/tags" Target="../tags/tag6517.xml"/><Relationship Id="rId11" Type="http://schemas.openxmlformats.org/officeDocument/2006/relationships/tags" Target="../tags/tag6516.xml"/><Relationship Id="rId10" Type="http://schemas.openxmlformats.org/officeDocument/2006/relationships/tags" Target="../tags/tag6515.xml"/><Relationship Id="rId1" Type="http://schemas.openxmlformats.org/officeDocument/2006/relationships/slideMaster" Target="../slideMasters/slideMaster36.xml"/></Relationships>
</file>

<file path=ppt/slideLayouts/_rels/slideLayout617.xml.rels><?xml version="1.0" encoding="UTF-8" standalone="yes"?>
<Relationships xmlns="http://schemas.openxmlformats.org/package/2006/relationships"><Relationship Id="rId9" Type="http://schemas.openxmlformats.org/officeDocument/2006/relationships/tags" Target="../tags/tag6525.xml"/><Relationship Id="rId8" Type="http://schemas.openxmlformats.org/officeDocument/2006/relationships/tags" Target="../tags/tag6524.xml"/><Relationship Id="rId7" Type="http://schemas.openxmlformats.org/officeDocument/2006/relationships/tags" Target="../tags/tag6523.xml"/><Relationship Id="rId6" Type="http://schemas.openxmlformats.org/officeDocument/2006/relationships/tags" Target="../tags/tag6522.xml"/><Relationship Id="rId5" Type="http://schemas.openxmlformats.org/officeDocument/2006/relationships/tags" Target="../tags/tag6521.xml"/><Relationship Id="rId4" Type="http://schemas.openxmlformats.org/officeDocument/2006/relationships/tags" Target="../tags/tag6520.xml"/><Relationship Id="rId3" Type="http://schemas.openxmlformats.org/officeDocument/2006/relationships/tags" Target="../tags/tag6519.xml"/><Relationship Id="rId21" Type="http://schemas.openxmlformats.org/officeDocument/2006/relationships/tags" Target="../tags/tag6537.xml"/><Relationship Id="rId20" Type="http://schemas.openxmlformats.org/officeDocument/2006/relationships/tags" Target="../tags/tag6536.xml"/><Relationship Id="rId2" Type="http://schemas.openxmlformats.org/officeDocument/2006/relationships/tags" Target="../tags/tag6518.xml"/><Relationship Id="rId19" Type="http://schemas.openxmlformats.org/officeDocument/2006/relationships/tags" Target="../tags/tag6535.xml"/><Relationship Id="rId18" Type="http://schemas.openxmlformats.org/officeDocument/2006/relationships/tags" Target="../tags/tag6534.xml"/><Relationship Id="rId17" Type="http://schemas.openxmlformats.org/officeDocument/2006/relationships/tags" Target="../tags/tag6533.xml"/><Relationship Id="rId16" Type="http://schemas.openxmlformats.org/officeDocument/2006/relationships/tags" Target="../tags/tag6532.xml"/><Relationship Id="rId15" Type="http://schemas.openxmlformats.org/officeDocument/2006/relationships/tags" Target="../tags/tag6531.xml"/><Relationship Id="rId14" Type="http://schemas.openxmlformats.org/officeDocument/2006/relationships/tags" Target="../tags/tag6530.xml"/><Relationship Id="rId13" Type="http://schemas.openxmlformats.org/officeDocument/2006/relationships/tags" Target="../tags/tag6529.xml"/><Relationship Id="rId12" Type="http://schemas.openxmlformats.org/officeDocument/2006/relationships/tags" Target="../tags/tag6528.xml"/><Relationship Id="rId11" Type="http://schemas.openxmlformats.org/officeDocument/2006/relationships/tags" Target="../tags/tag6527.xml"/><Relationship Id="rId10" Type="http://schemas.openxmlformats.org/officeDocument/2006/relationships/tags" Target="../tags/tag6526.xml"/><Relationship Id="rId1" Type="http://schemas.openxmlformats.org/officeDocument/2006/relationships/slideMaster" Target="../slideMasters/slideMaster36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557.xml"/><Relationship Id="rId8" Type="http://schemas.openxmlformats.org/officeDocument/2006/relationships/tags" Target="../tags/tag556.xml"/><Relationship Id="rId7" Type="http://schemas.openxmlformats.org/officeDocument/2006/relationships/tags" Target="../tags/tag555.xml"/><Relationship Id="rId6" Type="http://schemas.openxmlformats.org/officeDocument/2006/relationships/tags" Target="../tags/tag554.xml"/><Relationship Id="rId5" Type="http://schemas.openxmlformats.org/officeDocument/2006/relationships/tags" Target="../tags/tag553.xml"/><Relationship Id="rId4" Type="http://schemas.openxmlformats.org/officeDocument/2006/relationships/tags" Target="../tags/tag552.xml"/><Relationship Id="rId3" Type="http://schemas.openxmlformats.org/officeDocument/2006/relationships/tags" Target="../tags/tag551.xml"/><Relationship Id="rId2" Type="http://schemas.openxmlformats.org/officeDocument/2006/relationships/tags" Target="../tags/tag550.xml"/><Relationship Id="rId11" Type="http://schemas.openxmlformats.org/officeDocument/2006/relationships/tags" Target="../tags/tag559.xml"/><Relationship Id="rId10" Type="http://schemas.openxmlformats.org/officeDocument/2006/relationships/tags" Target="../tags/tag558.xml"/><Relationship Id="rId1" Type="http://schemas.openxmlformats.org/officeDocument/2006/relationships/slideMaster" Target="../slideMasters/slideMaster5.xml"/></Relationships>
</file>

<file path=ppt/slideLayouts/_rels/slideLayout620.xml.rels><?xml version="1.0" encoding="UTF-8" standalone="yes"?>
<Relationships xmlns="http://schemas.openxmlformats.org/package/2006/relationships"><Relationship Id="rId9" Type="http://schemas.openxmlformats.org/officeDocument/2006/relationships/tags" Target="../tags/tag6554.xml"/><Relationship Id="rId8" Type="http://schemas.openxmlformats.org/officeDocument/2006/relationships/tags" Target="../tags/tag6553.xml"/><Relationship Id="rId7" Type="http://schemas.openxmlformats.org/officeDocument/2006/relationships/tags" Target="../tags/tag6552.xml"/><Relationship Id="rId6" Type="http://schemas.openxmlformats.org/officeDocument/2006/relationships/tags" Target="../tags/tag6551.xml"/><Relationship Id="rId5" Type="http://schemas.openxmlformats.org/officeDocument/2006/relationships/tags" Target="../tags/tag6550.xml"/><Relationship Id="rId4" Type="http://schemas.openxmlformats.org/officeDocument/2006/relationships/tags" Target="../tags/tag6549.xml"/><Relationship Id="rId3" Type="http://schemas.openxmlformats.org/officeDocument/2006/relationships/tags" Target="../tags/tag6548.xml"/><Relationship Id="rId2" Type="http://schemas.openxmlformats.org/officeDocument/2006/relationships/tags" Target="../tags/tag6547.xml"/><Relationship Id="rId10" Type="http://schemas.openxmlformats.org/officeDocument/2006/relationships/tags" Target="../tags/tag6555.xml"/><Relationship Id="rId1" Type="http://schemas.openxmlformats.org/officeDocument/2006/relationships/slideMaster" Target="../slideMasters/slideMaster37.xml"/></Relationships>
</file>

<file path=ppt/slideLayouts/_rels/slideLayout621.xml.rels><?xml version="1.0" encoding="UTF-8" standalone="yes"?>
<Relationships xmlns="http://schemas.openxmlformats.org/package/2006/relationships"><Relationship Id="rId9" Type="http://schemas.openxmlformats.org/officeDocument/2006/relationships/tags" Target="../tags/tag6563.xml"/><Relationship Id="rId8" Type="http://schemas.openxmlformats.org/officeDocument/2006/relationships/tags" Target="../tags/tag6562.xml"/><Relationship Id="rId7" Type="http://schemas.openxmlformats.org/officeDocument/2006/relationships/tags" Target="../tags/tag6561.xml"/><Relationship Id="rId6" Type="http://schemas.openxmlformats.org/officeDocument/2006/relationships/tags" Target="../tags/tag6560.xml"/><Relationship Id="rId5" Type="http://schemas.openxmlformats.org/officeDocument/2006/relationships/tags" Target="../tags/tag6559.xml"/><Relationship Id="rId4" Type="http://schemas.openxmlformats.org/officeDocument/2006/relationships/tags" Target="../tags/tag6558.xml"/><Relationship Id="rId3" Type="http://schemas.openxmlformats.org/officeDocument/2006/relationships/tags" Target="../tags/tag6557.xml"/><Relationship Id="rId2" Type="http://schemas.openxmlformats.org/officeDocument/2006/relationships/tags" Target="../tags/tag6556.xml"/><Relationship Id="rId11" Type="http://schemas.openxmlformats.org/officeDocument/2006/relationships/tags" Target="../tags/tag6565.xml"/><Relationship Id="rId10" Type="http://schemas.openxmlformats.org/officeDocument/2006/relationships/tags" Target="../tags/tag6564.xml"/><Relationship Id="rId1" Type="http://schemas.openxmlformats.org/officeDocument/2006/relationships/slideMaster" Target="../slideMasters/slideMaster37.xml"/></Relationships>
</file>

<file path=ppt/slideLayouts/_rels/slideLayout622.xml.rels><?xml version="1.0" encoding="UTF-8" standalone="yes"?>
<Relationships xmlns="http://schemas.openxmlformats.org/package/2006/relationships"><Relationship Id="rId9" Type="http://schemas.openxmlformats.org/officeDocument/2006/relationships/tags" Target="../tags/tag6573.xml"/><Relationship Id="rId8" Type="http://schemas.openxmlformats.org/officeDocument/2006/relationships/tags" Target="../tags/tag6572.xml"/><Relationship Id="rId7" Type="http://schemas.openxmlformats.org/officeDocument/2006/relationships/tags" Target="../tags/tag6571.xml"/><Relationship Id="rId6" Type="http://schemas.openxmlformats.org/officeDocument/2006/relationships/tags" Target="../tags/tag6570.xml"/><Relationship Id="rId5" Type="http://schemas.openxmlformats.org/officeDocument/2006/relationships/tags" Target="../tags/tag6569.xml"/><Relationship Id="rId4" Type="http://schemas.openxmlformats.org/officeDocument/2006/relationships/tags" Target="../tags/tag6568.xml"/><Relationship Id="rId3" Type="http://schemas.openxmlformats.org/officeDocument/2006/relationships/tags" Target="../tags/tag6567.xml"/><Relationship Id="rId2" Type="http://schemas.openxmlformats.org/officeDocument/2006/relationships/tags" Target="../tags/tag6566.xml"/><Relationship Id="rId11" Type="http://schemas.openxmlformats.org/officeDocument/2006/relationships/tags" Target="../tags/tag6575.xml"/><Relationship Id="rId10" Type="http://schemas.openxmlformats.org/officeDocument/2006/relationships/tags" Target="../tags/tag6574.xml"/><Relationship Id="rId1" Type="http://schemas.openxmlformats.org/officeDocument/2006/relationships/slideMaster" Target="../slideMasters/slideMaster37.xml"/></Relationships>
</file>

<file path=ppt/slideLayouts/_rels/slideLayout623.xml.rels><?xml version="1.0" encoding="UTF-8" standalone="yes"?>
<Relationships xmlns="http://schemas.openxmlformats.org/package/2006/relationships"><Relationship Id="rId9" Type="http://schemas.openxmlformats.org/officeDocument/2006/relationships/tags" Target="../tags/tag6583.xml"/><Relationship Id="rId8" Type="http://schemas.openxmlformats.org/officeDocument/2006/relationships/tags" Target="../tags/tag6582.xml"/><Relationship Id="rId7" Type="http://schemas.openxmlformats.org/officeDocument/2006/relationships/tags" Target="../tags/tag6581.xml"/><Relationship Id="rId6" Type="http://schemas.openxmlformats.org/officeDocument/2006/relationships/tags" Target="../tags/tag6580.xml"/><Relationship Id="rId5" Type="http://schemas.openxmlformats.org/officeDocument/2006/relationships/tags" Target="../tags/tag6579.xml"/><Relationship Id="rId4" Type="http://schemas.openxmlformats.org/officeDocument/2006/relationships/tags" Target="../tags/tag6578.xml"/><Relationship Id="rId3" Type="http://schemas.openxmlformats.org/officeDocument/2006/relationships/tags" Target="../tags/tag6577.xml"/><Relationship Id="rId2" Type="http://schemas.openxmlformats.org/officeDocument/2006/relationships/tags" Target="../tags/tag6576.xml"/><Relationship Id="rId13" Type="http://schemas.openxmlformats.org/officeDocument/2006/relationships/tags" Target="../tags/tag6587.xml"/><Relationship Id="rId12" Type="http://schemas.openxmlformats.org/officeDocument/2006/relationships/tags" Target="../tags/tag6586.xml"/><Relationship Id="rId11" Type="http://schemas.openxmlformats.org/officeDocument/2006/relationships/tags" Target="../tags/tag6585.xml"/><Relationship Id="rId10" Type="http://schemas.openxmlformats.org/officeDocument/2006/relationships/tags" Target="../tags/tag6584.xml"/><Relationship Id="rId1" Type="http://schemas.openxmlformats.org/officeDocument/2006/relationships/slideMaster" Target="../slideMasters/slideMaster37.xml"/></Relationships>
</file>

<file path=ppt/slideLayouts/_rels/slideLayout624.xml.rels><?xml version="1.0" encoding="UTF-8" standalone="yes"?>
<Relationships xmlns="http://schemas.openxmlformats.org/package/2006/relationships"><Relationship Id="rId9" Type="http://schemas.openxmlformats.org/officeDocument/2006/relationships/tags" Target="../tags/tag6595.xml"/><Relationship Id="rId8" Type="http://schemas.openxmlformats.org/officeDocument/2006/relationships/tags" Target="../tags/tag6594.xml"/><Relationship Id="rId7" Type="http://schemas.openxmlformats.org/officeDocument/2006/relationships/tags" Target="../tags/tag6593.xml"/><Relationship Id="rId6" Type="http://schemas.openxmlformats.org/officeDocument/2006/relationships/tags" Target="../tags/tag6592.xml"/><Relationship Id="rId5" Type="http://schemas.openxmlformats.org/officeDocument/2006/relationships/tags" Target="../tags/tag6591.xml"/><Relationship Id="rId4" Type="http://schemas.openxmlformats.org/officeDocument/2006/relationships/tags" Target="../tags/tag6590.xml"/><Relationship Id="rId3" Type="http://schemas.openxmlformats.org/officeDocument/2006/relationships/tags" Target="../tags/tag6589.xml"/><Relationship Id="rId2" Type="http://schemas.openxmlformats.org/officeDocument/2006/relationships/tags" Target="../tags/tag6588.xml"/><Relationship Id="rId17" Type="http://schemas.openxmlformats.org/officeDocument/2006/relationships/tags" Target="../tags/tag6603.xml"/><Relationship Id="rId16" Type="http://schemas.openxmlformats.org/officeDocument/2006/relationships/tags" Target="../tags/tag6602.xml"/><Relationship Id="rId15" Type="http://schemas.openxmlformats.org/officeDocument/2006/relationships/tags" Target="../tags/tag6601.xml"/><Relationship Id="rId14" Type="http://schemas.openxmlformats.org/officeDocument/2006/relationships/tags" Target="../tags/tag6600.xml"/><Relationship Id="rId13" Type="http://schemas.openxmlformats.org/officeDocument/2006/relationships/tags" Target="../tags/tag6599.xml"/><Relationship Id="rId12" Type="http://schemas.openxmlformats.org/officeDocument/2006/relationships/tags" Target="../tags/tag6598.xml"/><Relationship Id="rId11" Type="http://schemas.openxmlformats.org/officeDocument/2006/relationships/tags" Target="../tags/tag6597.xml"/><Relationship Id="rId10" Type="http://schemas.openxmlformats.org/officeDocument/2006/relationships/tags" Target="../tags/tag6596.xml"/><Relationship Id="rId1" Type="http://schemas.openxmlformats.org/officeDocument/2006/relationships/slideMaster" Target="../slideMasters/slideMaster37.xml"/></Relationships>
</file>

<file path=ppt/slideLayouts/_rels/slideLayout625.xml.rels><?xml version="1.0" encoding="UTF-8" standalone="yes"?>
<Relationships xmlns="http://schemas.openxmlformats.org/package/2006/relationships"><Relationship Id="rId9" Type="http://schemas.openxmlformats.org/officeDocument/2006/relationships/tags" Target="../tags/tag6611.xml"/><Relationship Id="rId8" Type="http://schemas.openxmlformats.org/officeDocument/2006/relationships/tags" Target="../tags/tag6610.xml"/><Relationship Id="rId7" Type="http://schemas.openxmlformats.org/officeDocument/2006/relationships/tags" Target="../tags/tag6609.xml"/><Relationship Id="rId6" Type="http://schemas.openxmlformats.org/officeDocument/2006/relationships/tags" Target="../tags/tag6608.xml"/><Relationship Id="rId5" Type="http://schemas.openxmlformats.org/officeDocument/2006/relationships/tags" Target="../tags/tag6607.xml"/><Relationship Id="rId4" Type="http://schemas.openxmlformats.org/officeDocument/2006/relationships/tags" Target="../tags/tag6606.xml"/><Relationship Id="rId3" Type="http://schemas.openxmlformats.org/officeDocument/2006/relationships/tags" Target="../tags/tag6605.xml"/><Relationship Id="rId2" Type="http://schemas.openxmlformats.org/officeDocument/2006/relationships/tags" Target="../tags/tag6604.xml"/><Relationship Id="rId12" Type="http://schemas.openxmlformats.org/officeDocument/2006/relationships/tags" Target="../tags/tag6614.xml"/><Relationship Id="rId11" Type="http://schemas.openxmlformats.org/officeDocument/2006/relationships/tags" Target="../tags/tag6613.xml"/><Relationship Id="rId10" Type="http://schemas.openxmlformats.org/officeDocument/2006/relationships/tags" Target="../tags/tag6612.xml"/><Relationship Id="rId1" Type="http://schemas.openxmlformats.org/officeDocument/2006/relationships/slideMaster" Target="../slideMasters/slideMaster37.xml"/></Relationships>
</file>

<file path=ppt/slideLayouts/_rels/slideLayout626.xml.rels><?xml version="1.0" encoding="UTF-8" standalone="yes"?>
<Relationships xmlns="http://schemas.openxmlformats.org/package/2006/relationships"><Relationship Id="rId9" Type="http://schemas.openxmlformats.org/officeDocument/2006/relationships/tags" Target="../tags/tag6622.xml"/><Relationship Id="rId8" Type="http://schemas.openxmlformats.org/officeDocument/2006/relationships/tags" Target="../tags/tag6621.xml"/><Relationship Id="rId7" Type="http://schemas.openxmlformats.org/officeDocument/2006/relationships/tags" Target="../tags/tag6620.xml"/><Relationship Id="rId6" Type="http://schemas.openxmlformats.org/officeDocument/2006/relationships/tags" Target="../tags/tag6619.xml"/><Relationship Id="rId5" Type="http://schemas.openxmlformats.org/officeDocument/2006/relationships/tags" Target="../tags/tag6618.xml"/><Relationship Id="rId4" Type="http://schemas.openxmlformats.org/officeDocument/2006/relationships/tags" Target="../tags/tag6617.xml"/><Relationship Id="rId3" Type="http://schemas.openxmlformats.org/officeDocument/2006/relationships/tags" Target="../tags/tag6616.xml"/><Relationship Id="rId2" Type="http://schemas.openxmlformats.org/officeDocument/2006/relationships/tags" Target="../tags/tag6615.xml"/><Relationship Id="rId12" Type="http://schemas.openxmlformats.org/officeDocument/2006/relationships/tags" Target="../tags/tag6625.xml"/><Relationship Id="rId11" Type="http://schemas.openxmlformats.org/officeDocument/2006/relationships/tags" Target="../tags/tag6624.xml"/><Relationship Id="rId10" Type="http://schemas.openxmlformats.org/officeDocument/2006/relationships/tags" Target="../tags/tag6623.xml"/><Relationship Id="rId1" Type="http://schemas.openxmlformats.org/officeDocument/2006/relationships/slideMaster" Target="../slideMasters/slideMaster37.xml"/></Relationships>
</file>

<file path=ppt/slideLayouts/_rels/slideLayout627.xml.rels><?xml version="1.0" encoding="UTF-8" standalone="yes"?>
<Relationships xmlns="http://schemas.openxmlformats.org/package/2006/relationships"><Relationship Id="rId9" Type="http://schemas.openxmlformats.org/officeDocument/2006/relationships/tags" Target="../tags/tag6633.xml"/><Relationship Id="rId8" Type="http://schemas.openxmlformats.org/officeDocument/2006/relationships/tags" Target="../tags/tag6632.xml"/><Relationship Id="rId7" Type="http://schemas.openxmlformats.org/officeDocument/2006/relationships/tags" Target="../tags/tag6631.xml"/><Relationship Id="rId6" Type="http://schemas.openxmlformats.org/officeDocument/2006/relationships/tags" Target="../tags/tag6630.xml"/><Relationship Id="rId5" Type="http://schemas.openxmlformats.org/officeDocument/2006/relationships/tags" Target="../tags/tag6629.xml"/><Relationship Id="rId4" Type="http://schemas.openxmlformats.org/officeDocument/2006/relationships/tags" Target="../tags/tag6628.xml"/><Relationship Id="rId3" Type="http://schemas.openxmlformats.org/officeDocument/2006/relationships/tags" Target="../tags/tag6627.xml"/><Relationship Id="rId2" Type="http://schemas.openxmlformats.org/officeDocument/2006/relationships/tags" Target="../tags/tag6626.xml"/><Relationship Id="rId13" Type="http://schemas.openxmlformats.org/officeDocument/2006/relationships/tags" Target="../tags/tag6637.xml"/><Relationship Id="rId12" Type="http://schemas.openxmlformats.org/officeDocument/2006/relationships/tags" Target="../tags/tag6636.xml"/><Relationship Id="rId11" Type="http://schemas.openxmlformats.org/officeDocument/2006/relationships/tags" Target="../tags/tag6635.xml"/><Relationship Id="rId10" Type="http://schemas.openxmlformats.org/officeDocument/2006/relationships/tags" Target="../tags/tag6634.xml"/><Relationship Id="rId1" Type="http://schemas.openxmlformats.org/officeDocument/2006/relationships/slideMaster" Target="../slideMasters/slideMaster37.xml"/></Relationships>
</file>

<file path=ppt/slideLayouts/_rels/slideLayout628.xml.rels><?xml version="1.0" encoding="UTF-8" standalone="yes"?>
<Relationships xmlns="http://schemas.openxmlformats.org/package/2006/relationships"><Relationship Id="rId9" Type="http://schemas.openxmlformats.org/officeDocument/2006/relationships/tags" Target="../tags/tag6645.xml"/><Relationship Id="rId8" Type="http://schemas.openxmlformats.org/officeDocument/2006/relationships/tags" Target="../tags/tag6644.xml"/><Relationship Id="rId7" Type="http://schemas.openxmlformats.org/officeDocument/2006/relationships/tags" Target="../tags/tag6643.xml"/><Relationship Id="rId6" Type="http://schemas.openxmlformats.org/officeDocument/2006/relationships/tags" Target="../tags/tag6642.xml"/><Relationship Id="rId5" Type="http://schemas.openxmlformats.org/officeDocument/2006/relationships/tags" Target="../tags/tag6641.xml"/><Relationship Id="rId4" Type="http://schemas.openxmlformats.org/officeDocument/2006/relationships/tags" Target="../tags/tag6640.xml"/><Relationship Id="rId3" Type="http://schemas.openxmlformats.org/officeDocument/2006/relationships/tags" Target="../tags/tag6639.xml"/><Relationship Id="rId2" Type="http://schemas.openxmlformats.org/officeDocument/2006/relationships/tags" Target="../tags/tag6638.xml"/><Relationship Id="rId10" Type="http://schemas.openxmlformats.org/officeDocument/2006/relationships/tags" Target="../tags/tag6646.xml"/><Relationship Id="rId1" Type="http://schemas.openxmlformats.org/officeDocument/2006/relationships/slideMaster" Target="../slideMasters/slideMaster37.xml"/></Relationships>
</file>

<file path=ppt/slideLayouts/_rels/slideLayout629.xml.rels><?xml version="1.0" encoding="UTF-8" standalone="yes"?>
<Relationships xmlns="http://schemas.openxmlformats.org/package/2006/relationships"><Relationship Id="rId9" Type="http://schemas.openxmlformats.org/officeDocument/2006/relationships/tags" Target="../tags/tag6654.xml"/><Relationship Id="rId8" Type="http://schemas.openxmlformats.org/officeDocument/2006/relationships/tags" Target="../tags/tag6653.xml"/><Relationship Id="rId7" Type="http://schemas.openxmlformats.org/officeDocument/2006/relationships/tags" Target="../tags/tag6652.xml"/><Relationship Id="rId6" Type="http://schemas.openxmlformats.org/officeDocument/2006/relationships/tags" Target="../tags/tag6651.xml"/><Relationship Id="rId5" Type="http://schemas.openxmlformats.org/officeDocument/2006/relationships/tags" Target="../tags/tag6650.xml"/><Relationship Id="rId4" Type="http://schemas.openxmlformats.org/officeDocument/2006/relationships/tags" Target="../tags/tag6649.xml"/><Relationship Id="rId3" Type="http://schemas.openxmlformats.org/officeDocument/2006/relationships/tags" Target="../tags/tag6648.xml"/><Relationship Id="rId2" Type="http://schemas.openxmlformats.org/officeDocument/2006/relationships/tags" Target="../tags/tag6647.xml"/><Relationship Id="rId13" Type="http://schemas.openxmlformats.org/officeDocument/2006/relationships/tags" Target="../tags/tag6658.xml"/><Relationship Id="rId12" Type="http://schemas.openxmlformats.org/officeDocument/2006/relationships/tags" Target="../tags/tag6657.xml"/><Relationship Id="rId11" Type="http://schemas.openxmlformats.org/officeDocument/2006/relationships/tags" Target="../tags/tag6656.xml"/><Relationship Id="rId10" Type="http://schemas.openxmlformats.org/officeDocument/2006/relationships/tags" Target="../tags/tag6655.xml"/><Relationship Id="rId1" Type="http://schemas.openxmlformats.org/officeDocument/2006/relationships/slideMaster" Target="../slideMasters/slideMaster37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567.xml"/><Relationship Id="rId8" Type="http://schemas.openxmlformats.org/officeDocument/2006/relationships/tags" Target="../tags/tag566.xml"/><Relationship Id="rId7" Type="http://schemas.openxmlformats.org/officeDocument/2006/relationships/tags" Target="../tags/tag565.xml"/><Relationship Id="rId6" Type="http://schemas.openxmlformats.org/officeDocument/2006/relationships/tags" Target="../tags/tag564.xml"/><Relationship Id="rId5" Type="http://schemas.openxmlformats.org/officeDocument/2006/relationships/tags" Target="../tags/tag563.xml"/><Relationship Id="rId4" Type="http://schemas.openxmlformats.org/officeDocument/2006/relationships/tags" Target="../tags/tag562.xml"/><Relationship Id="rId3" Type="http://schemas.openxmlformats.org/officeDocument/2006/relationships/tags" Target="../tags/tag561.xml"/><Relationship Id="rId2" Type="http://schemas.openxmlformats.org/officeDocument/2006/relationships/tags" Target="../tags/tag560.xml"/><Relationship Id="rId13" Type="http://schemas.openxmlformats.org/officeDocument/2006/relationships/tags" Target="../tags/tag571.xml"/><Relationship Id="rId12" Type="http://schemas.openxmlformats.org/officeDocument/2006/relationships/tags" Target="../tags/tag570.xml"/><Relationship Id="rId11" Type="http://schemas.openxmlformats.org/officeDocument/2006/relationships/tags" Target="../tags/tag569.xml"/><Relationship Id="rId10" Type="http://schemas.openxmlformats.org/officeDocument/2006/relationships/tags" Target="../tags/tag568.xml"/><Relationship Id="rId1" Type="http://schemas.openxmlformats.org/officeDocument/2006/relationships/slideMaster" Target="../slideMasters/slideMaster5.xml"/></Relationships>
</file>

<file path=ppt/slideLayouts/_rels/slideLayout630.xml.rels><?xml version="1.0" encoding="UTF-8" standalone="yes"?>
<Relationships xmlns="http://schemas.openxmlformats.org/package/2006/relationships"><Relationship Id="rId9" Type="http://schemas.openxmlformats.org/officeDocument/2006/relationships/tags" Target="../tags/tag6666.xml"/><Relationship Id="rId8" Type="http://schemas.openxmlformats.org/officeDocument/2006/relationships/tags" Target="../tags/tag6665.xml"/><Relationship Id="rId7" Type="http://schemas.openxmlformats.org/officeDocument/2006/relationships/tags" Target="../tags/tag6664.xml"/><Relationship Id="rId6" Type="http://schemas.openxmlformats.org/officeDocument/2006/relationships/tags" Target="../tags/tag6663.xml"/><Relationship Id="rId5" Type="http://schemas.openxmlformats.org/officeDocument/2006/relationships/tags" Target="../tags/tag6662.xml"/><Relationship Id="rId4" Type="http://schemas.openxmlformats.org/officeDocument/2006/relationships/tags" Target="../tags/tag6661.xml"/><Relationship Id="rId3" Type="http://schemas.openxmlformats.org/officeDocument/2006/relationships/tags" Target="../tags/tag6660.xml"/><Relationship Id="rId2" Type="http://schemas.openxmlformats.org/officeDocument/2006/relationships/tags" Target="../tags/tag6659.xml"/><Relationship Id="rId12" Type="http://schemas.openxmlformats.org/officeDocument/2006/relationships/tags" Target="../tags/tag6669.xml"/><Relationship Id="rId11" Type="http://schemas.openxmlformats.org/officeDocument/2006/relationships/tags" Target="../tags/tag6668.xml"/><Relationship Id="rId10" Type="http://schemas.openxmlformats.org/officeDocument/2006/relationships/tags" Target="../tags/tag6667.xml"/><Relationship Id="rId1" Type="http://schemas.openxmlformats.org/officeDocument/2006/relationships/slideMaster" Target="../slideMasters/slideMaster37.xml"/></Relationships>
</file>

<file path=ppt/slideLayouts/_rels/slideLayout631.xml.rels><?xml version="1.0" encoding="UTF-8" standalone="yes"?>
<Relationships xmlns="http://schemas.openxmlformats.org/package/2006/relationships"><Relationship Id="rId9" Type="http://schemas.openxmlformats.org/officeDocument/2006/relationships/tags" Target="../tags/tag6677.xml"/><Relationship Id="rId8" Type="http://schemas.openxmlformats.org/officeDocument/2006/relationships/tags" Target="../tags/tag6676.xml"/><Relationship Id="rId7" Type="http://schemas.openxmlformats.org/officeDocument/2006/relationships/tags" Target="../tags/tag6675.xml"/><Relationship Id="rId6" Type="http://schemas.openxmlformats.org/officeDocument/2006/relationships/tags" Target="../tags/tag6674.xml"/><Relationship Id="rId5" Type="http://schemas.openxmlformats.org/officeDocument/2006/relationships/tags" Target="../tags/tag6673.xml"/><Relationship Id="rId4" Type="http://schemas.openxmlformats.org/officeDocument/2006/relationships/tags" Target="../tags/tag6672.xml"/><Relationship Id="rId3" Type="http://schemas.openxmlformats.org/officeDocument/2006/relationships/tags" Target="../tags/tag6671.xml"/><Relationship Id="rId2" Type="http://schemas.openxmlformats.org/officeDocument/2006/relationships/tags" Target="../tags/tag6670.xml"/><Relationship Id="rId13" Type="http://schemas.openxmlformats.org/officeDocument/2006/relationships/tags" Target="../tags/tag6681.xml"/><Relationship Id="rId12" Type="http://schemas.openxmlformats.org/officeDocument/2006/relationships/tags" Target="../tags/tag6680.xml"/><Relationship Id="rId11" Type="http://schemas.openxmlformats.org/officeDocument/2006/relationships/tags" Target="../tags/tag6679.xml"/><Relationship Id="rId10" Type="http://schemas.openxmlformats.org/officeDocument/2006/relationships/tags" Target="../tags/tag6678.xml"/><Relationship Id="rId1" Type="http://schemas.openxmlformats.org/officeDocument/2006/relationships/slideMaster" Target="../slideMasters/slideMaster37.xml"/></Relationships>
</file>

<file path=ppt/slideLayouts/_rels/slideLayout632.xml.rels><?xml version="1.0" encoding="UTF-8" standalone="yes"?>
<Relationships xmlns="http://schemas.openxmlformats.org/package/2006/relationships"><Relationship Id="rId9" Type="http://schemas.openxmlformats.org/officeDocument/2006/relationships/tags" Target="../tags/tag6689.xml"/><Relationship Id="rId8" Type="http://schemas.openxmlformats.org/officeDocument/2006/relationships/tags" Target="../tags/tag6688.xml"/><Relationship Id="rId7" Type="http://schemas.openxmlformats.org/officeDocument/2006/relationships/tags" Target="../tags/tag6687.xml"/><Relationship Id="rId6" Type="http://schemas.openxmlformats.org/officeDocument/2006/relationships/tags" Target="../tags/tag6686.xml"/><Relationship Id="rId5" Type="http://schemas.openxmlformats.org/officeDocument/2006/relationships/tags" Target="../tags/tag6685.xml"/><Relationship Id="rId4" Type="http://schemas.openxmlformats.org/officeDocument/2006/relationships/tags" Target="../tags/tag6684.xml"/><Relationship Id="rId3" Type="http://schemas.openxmlformats.org/officeDocument/2006/relationships/tags" Target="../tags/tag6683.xml"/><Relationship Id="rId2" Type="http://schemas.openxmlformats.org/officeDocument/2006/relationships/tags" Target="../tags/tag6682.xml"/><Relationship Id="rId13" Type="http://schemas.openxmlformats.org/officeDocument/2006/relationships/tags" Target="../tags/tag6693.xml"/><Relationship Id="rId12" Type="http://schemas.openxmlformats.org/officeDocument/2006/relationships/tags" Target="../tags/tag6692.xml"/><Relationship Id="rId11" Type="http://schemas.openxmlformats.org/officeDocument/2006/relationships/tags" Target="../tags/tag6691.xml"/><Relationship Id="rId10" Type="http://schemas.openxmlformats.org/officeDocument/2006/relationships/tags" Target="../tags/tag6690.xml"/><Relationship Id="rId1" Type="http://schemas.openxmlformats.org/officeDocument/2006/relationships/slideMaster" Target="../slideMasters/slideMaster37.xml"/></Relationships>
</file>

<file path=ppt/slideLayouts/_rels/slideLayout633.xml.rels><?xml version="1.0" encoding="UTF-8" standalone="yes"?>
<Relationships xmlns="http://schemas.openxmlformats.org/package/2006/relationships"><Relationship Id="rId9" Type="http://schemas.openxmlformats.org/officeDocument/2006/relationships/tags" Target="../tags/tag6701.xml"/><Relationship Id="rId8" Type="http://schemas.openxmlformats.org/officeDocument/2006/relationships/tags" Target="../tags/tag6700.xml"/><Relationship Id="rId7" Type="http://schemas.openxmlformats.org/officeDocument/2006/relationships/tags" Target="../tags/tag6699.xml"/><Relationship Id="rId6" Type="http://schemas.openxmlformats.org/officeDocument/2006/relationships/tags" Target="../tags/tag6698.xml"/><Relationship Id="rId5" Type="http://schemas.openxmlformats.org/officeDocument/2006/relationships/tags" Target="../tags/tag6697.xml"/><Relationship Id="rId4" Type="http://schemas.openxmlformats.org/officeDocument/2006/relationships/tags" Target="../tags/tag6696.xml"/><Relationship Id="rId3" Type="http://schemas.openxmlformats.org/officeDocument/2006/relationships/tags" Target="../tags/tag6695.xml"/><Relationship Id="rId2" Type="http://schemas.openxmlformats.org/officeDocument/2006/relationships/tags" Target="../tags/tag6694.xml"/><Relationship Id="rId12" Type="http://schemas.openxmlformats.org/officeDocument/2006/relationships/tags" Target="../tags/tag6704.xml"/><Relationship Id="rId11" Type="http://schemas.openxmlformats.org/officeDocument/2006/relationships/tags" Target="../tags/tag6703.xml"/><Relationship Id="rId10" Type="http://schemas.openxmlformats.org/officeDocument/2006/relationships/tags" Target="../tags/tag6702.xml"/><Relationship Id="rId1" Type="http://schemas.openxmlformats.org/officeDocument/2006/relationships/slideMaster" Target="../slideMasters/slideMaster37.xml"/></Relationships>
</file>

<file path=ppt/slideLayouts/_rels/slideLayout634.xml.rels><?xml version="1.0" encoding="UTF-8" standalone="yes"?>
<Relationships xmlns="http://schemas.openxmlformats.org/package/2006/relationships"><Relationship Id="rId9" Type="http://schemas.openxmlformats.org/officeDocument/2006/relationships/tags" Target="../tags/tag6712.xml"/><Relationship Id="rId8" Type="http://schemas.openxmlformats.org/officeDocument/2006/relationships/tags" Target="../tags/tag6711.xml"/><Relationship Id="rId7" Type="http://schemas.openxmlformats.org/officeDocument/2006/relationships/tags" Target="../tags/tag6710.xml"/><Relationship Id="rId6" Type="http://schemas.openxmlformats.org/officeDocument/2006/relationships/tags" Target="../tags/tag6709.xml"/><Relationship Id="rId5" Type="http://schemas.openxmlformats.org/officeDocument/2006/relationships/tags" Target="../tags/tag6708.xml"/><Relationship Id="rId4" Type="http://schemas.openxmlformats.org/officeDocument/2006/relationships/tags" Target="../tags/tag6707.xml"/><Relationship Id="rId3" Type="http://schemas.openxmlformats.org/officeDocument/2006/relationships/tags" Target="../tags/tag6706.xml"/><Relationship Id="rId2" Type="http://schemas.openxmlformats.org/officeDocument/2006/relationships/tags" Target="../tags/tag6705.xml"/><Relationship Id="rId12" Type="http://schemas.openxmlformats.org/officeDocument/2006/relationships/tags" Target="../tags/tag6715.xml"/><Relationship Id="rId11" Type="http://schemas.openxmlformats.org/officeDocument/2006/relationships/tags" Target="../tags/tag6714.xml"/><Relationship Id="rId10" Type="http://schemas.openxmlformats.org/officeDocument/2006/relationships/tags" Target="../tags/tag6713.xml"/><Relationship Id="rId1" Type="http://schemas.openxmlformats.org/officeDocument/2006/relationships/slideMaster" Target="../slideMasters/slideMaster37.xml"/></Relationships>
</file>

<file path=ppt/slideLayouts/_rels/slideLayout635.xml.rels><?xml version="1.0" encoding="UTF-8" standalone="yes"?>
<Relationships xmlns="http://schemas.openxmlformats.org/package/2006/relationships"><Relationship Id="rId9" Type="http://schemas.openxmlformats.org/officeDocument/2006/relationships/tags" Target="../tags/tag6723.xml"/><Relationship Id="rId8" Type="http://schemas.openxmlformats.org/officeDocument/2006/relationships/tags" Target="../tags/tag6722.xml"/><Relationship Id="rId7" Type="http://schemas.openxmlformats.org/officeDocument/2006/relationships/tags" Target="../tags/tag6721.xml"/><Relationship Id="rId6" Type="http://schemas.openxmlformats.org/officeDocument/2006/relationships/tags" Target="../tags/tag6720.xml"/><Relationship Id="rId5" Type="http://schemas.openxmlformats.org/officeDocument/2006/relationships/tags" Target="../tags/tag6719.xml"/><Relationship Id="rId4" Type="http://schemas.openxmlformats.org/officeDocument/2006/relationships/tags" Target="../tags/tag6718.xml"/><Relationship Id="rId3" Type="http://schemas.openxmlformats.org/officeDocument/2006/relationships/tags" Target="../tags/tag6717.xml"/><Relationship Id="rId21" Type="http://schemas.openxmlformats.org/officeDocument/2006/relationships/tags" Target="../tags/tag6735.xml"/><Relationship Id="rId20" Type="http://schemas.openxmlformats.org/officeDocument/2006/relationships/tags" Target="../tags/tag6734.xml"/><Relationship Id="rId2" Type="http://schemas.openxmlformats.org/officeDocument/2006/relationships/tags" Target="../tags/tag6716.xml"/><Relationship Id="rId19" Type="http://schemas.openxmlformats.org/officeDocument/2006/relationships/tags" Target="../tags/tag6733.xml"/><Relationship Id="rId18" Type="http://schemas.openxmlformats.org/officeDocument/2006/relationships/tags" Target="../tags/tag6732.xml"/><Relationship Id="rId17" Type="http://schemas.openxmlformats.org/officeDocument/2006/relationships/tags" Target="../tags/tag6731.xml"/><Relationship Id="rId16" Type="http://schemas.openxmlformats.org/officeDocument/2006/relationships/tags" Target="../tags/tag6730.xml"/><Relationship Id="rId15" Type="http://schemas.openxmlformats.org/officeDocument/2006/relationships/tags" Target="../tags/tag6729.xml"/><Relationship Id="rId14" Type="http://schemas.openxmlformats.org/officeDocument/2006/relationships/tags" Target="../tags/tag6728.xml"/><Relationship Id="rId13" Type="http://schemas.openxmlformats.org/officeDocument/2006/relationships/tags" Target="../tags/tag6727.xml"/><Relationship Id="rId12" Type="http://schemas.openxmlformats.org/officeDocument/2006/relationships/tags" Target="../tags/tag6726.xml"/><Relationship Id="rId11" Type="http://schemas.openxmlformats.org/officeDocument/2006/relationships/tags" Target="../tags/tag6725.xml"/><Relationship Id="rId10" Type="http://schemas.openxmlformats.org/officeDocument/2006/relationships/tags" Target="../tags/tag6724.xml"/><Relationship Id="rId1" Type="http://schemas.openxmlformats.org/officeDocument/2006/relationships/slideMaster" Target="../slideMasters/slideMaster37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8.xml.rels><?xml version="1.0" encoding="UTF-8" standalone="yes"?>
<Relationships xmlns="http://schemas.openxmlformats.org/package/2006/relationships"><Relationship Id="rId5" Type="http://schemas.openxmlformats.org/officeDocument/2006/relationships/tags" Target="../tags/tag6739.xml"/><Relationship Id="rId4" Type="http://schemas.openxmlformats.org/officeDocument/2006/relationships/tags" Target="../tags/tag6738.xml"/><Relationship Id="rId3" Type="http://schemas.openxmlformats.org/officeDocument/2006/relationships/tags" Target="../tags/tag6737.xml"/><Relationship Id="rId2" Type="http://schemas.openxmlformats.org/officeDocument/2006/relationships/tags" Target="../tags/tag6736.xml"/><Relationship Id="rId1" Type="http://schemas.openxmlformats.org/officeDocument/2006/relationships/slideMaster" Target="../slideMasters/slideMaster37.xml"/></Relationships>
</file>

<file path=ppt/slideLayouts/_rels/slideLayout639.xml.rels><?xml version="1.0" encoding="UTF-8" standalone="yes"?>
<Relationships xmlns="http://schemas.openxmlformats.org/package/2006/relationships"><Relationship Id="rId9" Type="http://schemas.openxmlformats.org/officeDocument/2006/relationships/tags" Target="../tags/tag6756.xml"/><Relationship Id="rId8" Type="http://schemas.openxmlformats.org/officeDocument/2006/relationships/tags" Target="../tags/tag6755.xml"/><Relationship Id="rId7" Type="http://schemas.openxmlformats.org/officeDocument/2006/relationships/tags" Target="../tags/tag6754.xml"/><Relationship Id="rId6" Type="http://schemas.openxmlformats.org/officeDocument/2006/relationships/tags" Target="../tags/tag6753.xml"/><Relationship Id="rId5" Type="http://schemas.openxmlformats.org/officeDocument/2006/relationships/tags" Target="../tags/tag6752.xml"/><Relationship Id="rId4" Type="http://schemas.openxmlformats.org/officeDocument/2006/relationships/tags" Target="../tags/tag6751.xml"/><Relationship Id="rId3" Type="http://schemas.openxmlformats.org/officeDocument/2006/relationships/tags" Target="../tags/tag6750.xml"/><Relationship Id="rId2" Type="http://schemas.openxmlformats.org/officeDocument/2006/relationships/tags" Target="../tags/tag6749.xml"/><Relationship Id="rId10" Type="http://schemas.openxmlformats.org/officeDocument/2006/relationships/tags" Target="../tags/tag6757.xml"/><Relationship Id="rId1" Type="http://schemas.openxmlformats.org/officeDocument/2006/relationships/slideMaster" Target="../slideMasters/slideMaster38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579.xml"/><Relationship Id="rId8" Type="http://schemas.openxmlformats.org/officeDocument/2006/relationships/tags" Target="../tags/tag578.xml"/><Relationship Id="rId7" Type="http://schemas.openxmlformats.org/officeDocument/2006/relationships/tags" Target="../tags/tag577.xml"/><Relationship Id="rId6" Type="http://schemas.openxmlformats.org/officeDocument/2006/relationships/tags" Target="../tags/tag576.xml"/><Relationship Id="rId5" Type="http://schemas.openxmlformats.org/officeDocument/2006/relationships/tags" Target="../tags/tag575.xml"/><Relationship Id="rId4" Type="http://schemas.openxmlformats.org/officeDocument/2006/relationships/tags" Target="../tags/tag574.xml"/><Relationship Id="rId3" Type="http://schemas.openxmlformats.org/officeDocument/2006/relationships/tags" Target="../tags/tag573.xml"/><Relationship Id="rId2" Type="http://schemas.openxmlformats.org/officeDocument/2006/relationships/tags" Target="../tags/tag572.xml"/><Relationship Id="rId17" Type="http://schemas.openxmlformats.org/officeDocument/2006/relationships/tags" Target="../tags/tag587.xml"/><Relationship Id="rId16" Type="http://schemas.openxmlformats.org/officeDocument/2006/relationships/tags" Target="../tags/tag586.xml"/><Relationship Id="rId15" Type="http://schemas.openxmlformats.org/officeDocument/2006/relationships/tags" Target="../tags/tag585.xml"/><Relationship Id="rId14" Type="http://schemas.openxmlformats.org/officeDocument/2006/relationships/tags" Target="../tags/tag584.xml"/><Relationship Id="rId13" Type="http://schemas.openxmlformats.org/officeDocument/2006/relationships/tags" Target="../tags/tag583.xml"/><Relationship Id="rId12" Type="http://schemas.openxmlformats.org/officeDocument/2006/relationships/tags" Target="../tags/tag582.xml"/><Relationship Id="rId11" Type="http://schemas.openxmlformats.org/officeDocument/2006/relationships/tags" Target="../tags/tag581.xml"/><Relationship Id="rId10" Type="http://schemas.openxmlformats.org/officeDocument/2006/relationships/tags" Target="../tags/tag580.xml"/><Relationship Id="rId1" Type="http://schemas.openxmlformats.org/officeDocument/2006/relationships/slideMaster" Target="../slideMasters/slideMaster5.xml"/></Relationships>
</file>

<file path=ppt/slideLayouts/_rels/slideLayout640.xml.rels><?xml version="1.0" encoding="UTF-8" standalone="yes"?>
<Relationships xmlns="http://schemas.openxmlformats.org/package/2006/relationships"><Relationship Id="rId9" Type="http://schemas.openxmlformats.org/officeDocument/2006/relationships/tags" Target="../tags/tag6765.xml"/><Relationship Id="rId8" Type="http://schemas.openxmlformats.org/officeDocument/2006/relationships/tags" Target="../tags/tag6764.xml"/><Relationship Id="rId7" Type="http://schemas.openxmlformats.org/officeDocument/2006/relationships/tags" Target="../tags/tag6763.xml"/><Relationship Id="rId6" Type="http://schemas.openxmlformats.org/officeDocument/2006/relationships/tags" Target="../tags/tag6762.xml"/><Relationship Id="rId5" Type="http://schemas.openxmlformats.org/officeDocument/2006/relationships/tags" Target="../tags/tag6761.xml"/><Relationship Id="rId4" Type="http://schemas.openxmlformats.org/officeDocument/2006/relationships/tags" Target="../tags/tag6760.xml"/><Relationship Id="rId3" Type="http://schemas.openxmlformats.org/officeDocument/2006/relationships/tags" Target="../tags/tag6759.xml"/><Relationship Id="rId2" Type="http://schemas.openxmlformats.org/officeDocument/2006/relationships/tags" Target="../tags/tag6758.xml"/><Relationship Id="rId11" Type="http://schemas.openxmlformats.org/officeDocument/2006/relationships/tags" Target="../tags/tag6767.xml"/><Relationship Id="rId10" Type="http://schemas.openxmlformats.org/officeDocument/2006/relationships/tags" Target="../tags/tag6766.xml"/><Relationship Id="rId1" Type="http://schemas.openxmlformats.org/officeDocument/2006/relationships/slideMaster" Target="../slideMasters/slideMaster38.xml"/></Relationships>
</file>

<file path=ppt/slideLayouts/_rels/slideLayout641.xml.rels><?xml version="1.0" encoding="UTF-8" standalone="yes"?>
<Relationships xmlns="http://schemas.openxmlformats.org/package/2006/relationships"><Relationship Id="rId9" Type="http://schemas.openxmlformats.org/officeDocument/2006/relationships/tags" Target="../tags/tag6775.xml"/><Relationship Id="rId8" Type="http://schemas.openxmlformats.org/officeDocument/2006/relationships/tags" Target="../tags/tag6774.xml"/><Relationship Id="rId7" Type="http://schemas.openxmlformats.org/officeDocument/2006/relationships/tags" Target="../tags/tag6773.xml"/><Relationship Id="rId6" Type="http://schemas.openxmlformats.org/officeDocument/2006/relationships/tags" Target="../tags/tag6772.xml"/><Relationship Id="rId5" Type="http://schemas.openxmlformats.org/officeDocument/2006/relationships/tags" Target="../tags/tag6771.xml"/><Relationship Id="rId4" Type="http://schemas.openxmlformats.org/officeDocument/2006/relationships/tags" Target="../tags/tag6770.xml"/><Relationship Id="rId3" Type="http://schemas.openxmlformats.org/officeDocument/2006/relationships/tags" Target="../tags/tag6769.xml"/><Relationship Id="rId2" Type="http://schemas.openxmlformats.org/officeDocument/2006/relationships/tags" Target="../tags/tag6768.xml"/><Relationship Id="rId11" Type="http://schemas.openxmlformats.org/officeDocument/2006/relationships/tags" Target="../tags/tag6777.xml"/><Relationship Id="rId10" Type="http://schemas.openxmlformats.org/officeDocument/2006/relationships/tags" Target="../tags/tag6776.xml"/><Relationship Id="rId1" Type="http://schemas.openxmlformats.org/officeDocument/2006/relationships/slideMaster" Target="../slideMasters/slideMaster38.xml"/></Relationships>
</file>

<file path=ppt/slideLayouts/_rels/slideLayout642.xml.rels><?xml version="1.0" encoding="UTF-8" standalone="yes"?>
<Relationships xmlns="http://schemas.openxmlformats.org/package/2006/relationships"><Relationship Id="rId9" Type="http://schemas.openxmlformats.org/officeDocument/2006/relationships/tags" Target="../tags/tag6785.xml"/><Relationship Id="rId8" Type="http://schemas.openxmlformats.org/officeDocument/2006/relationships/tags" Target="../tags/tag6784.xml"/><Relationship Id="rId7" Type="http://schemas.openxmlformats.org/officeDocument/2006/relationships/tags" Target="../tags/tag6783.xml"/><Relationship Id="rId6" Type="http://schemas.openxmlformats.org/officeDocument/2006/relationships/tags" Target="../tags/tag6782.xml"/><Relationship Id="rId5" Type="http://schemas.openxmlformats.org/officeDocument/2006/relationships/tags" Target="../tags/tag6781.xml"/><Relationship Id="rId4" Type="http://schemas.openxmlformats.org/officeDocument/2006/relationships/tags" Target="../tags/tag6780.xml"/><Relationship Id="rId3" Type="http://schemas.openxmlformats.org/officeDocument/2006/relationships/tags" Target="../tags/tag6779.xml"/><Relationship Id="rId2" Type="http://schemas.openxmlformats.org/officeDocument/2006/relationships/tags" Target="../tags/tag6778.xml"/><Relationship Id="rId13" Type="http://schemas.openxmlformats.org/officeDocument/2006/relationships/tags" Target="../tags/tag6789.xml"/><Relationship Id="rId12" Type="http://schemas.openxmlformats.org/officeDocument/2006/relationships/tags" Target="../tags/tag6788.xml"/><Relationship Id="rId11" Type="http://schemas.openxmlformats.org/officeDocument/2006/relationships/tags" Target="../tags/tag6787.xml"/><Relationship Id="rId10" Type="http://schemas.openxmlformats.org/officeDocument/2006/relationships/tags" Target="../tags/tag6786.xml"/><Relationship Id="rId1" Type="http://schemas.openxmlformats.org/officeDocument/2006/relationships/slideMaster" Target="../slideMasters/slideMaster38.xml"/></Relationships>
</file>

<file path=ppt/slideLayouts/_rels/slideLayout643.xml.rels><?xml version="1.0" encoding="UTF-8" standalone="yes"?>
<Relationships xmlns="http://schemas.openxmlformats.org/package/2006/relationships"><Relationship Id="rId9" Type="http://schemas.openxmlformats.org/officeDocument/2006/relationships/tags" Target="../tags/tag6797.xml"/><Relationship Id="rId8" Type="http://schemas.openxmlformats.org/officeDocument/2006/relationships/tags" Target="../tags/tag6796.xml"/><Relationship Id="rId7" Type="http://schemas.openxmlformats.org/officeDocument/2006/relationships/tags" Target="../tags/tag6795.xml"/><Relationship Id="rId6" Type="http://schemas.openxmlformats.org/officeDocument/2006/relationships/tags" Target="../tags/tag6794.xml"/><Relationship Id="rId5" Type="http://schemas.openxmlformats.org/officeDocument/2006/relationships/tags" Target="../tags/tag6793.xml"/><Relationship Id="rId4" Type="http://schemas.openxmlformats.org/officeDocument/2006/relationships/tags" Target="../tags/tag6792.xml"/><Relationship Id="rId3" Type="http://schemas.openxmlformats.org/officeDocument/2006/relationships/tags" Target="../tags/tag6791.xml"/><Relationship Id="rId2" Type="http://schemas.openxmlformats.org/officeDocument/2006/relationships/tags" Target="../tags/tag6790.xml"/><Relationship Id="rId17" Type="http://schemas.openxmlformats.org/officeDocument/2006/relationships/tags" Target="../tags/tag6805.xml"/><Relationship Id="rId16" Type="http://schemas.openxmlformats.org/officeDocument/2006/relationships/tags" Target="../tags/tag6804.xml"/><Relationship Id="rId15" Type="http://schemas.openxmlformats.org/officeDocument/2006/relationships/tags" Target="../tags/tag6803.xml"/><Relationship Id="rId14" Type="http://schemas.openxmlformats.org/officeDocument/2006/relationships/tags" Target="../tags/tag6802.xml"/><Relationship Id="rId13" Type="http://schemas.openxmlformats.org/officeDocument/2006/relationships/tags" Target="../tags/tag6801.xml"/><Relationship Id="rId12" Type="http://schemas.openxmlformats.org/officeDocument/2006/relationships/tags" Target="../tags/tag6800.xml"/><Relationship Id="rId11" Type="http://schemas.openxmlformats.org/officeDocument/2006/relationships/tags" Target="../tags/tag6799.xml"/><Relationship Id="rId10" Type="http://schemas.openxmlformats.org/officeDocument/2006/relationships/tags" Target="../tags/tag6798.xml"/><Relationship Id="rId1" Type="http://schemas.openxmlformats.org/officeDocument/2006/relationships/slideMaster" Target="../slideMasters/slideMaster38.xml"/></Relationships>
</file>

<file path=ppt/slideLayouts/_rels/slideLayout644.xml.rels><?xml version="1.0" encoding="UTF-8" standalone="yes"?>
<Relationships xmlns="http://schemas.openxmlformats.org/package/2006/relationships"><Relationship Id="rId9" Type="http://schemas.openxmlformats.org/officeDocument/2006/relationships/tags" Target="../tags/tag6813.xml"/><Relationship Id="rId8" Type="http://schemas.openxmlformats.org/officeDocument/2006/relationships/tags" Target="../tags/tag6812.xml"/><Relationship Id="rId7" Type="http://schemas.openxmlformats.org/officeDocument/2006/relationships/tags" Target="../tags/tag6811.xml"/><Relationship Id="rId6" Type="http://schemas.openxmlformats.org/officeDocument/2006/relationships/tags" Target="../tags/tag6810.xml"/><Relationship Id="rId5" Type="http://schemas.openxmlformats.org/officeDocument/2006/relationships/tags" Target="../tags/tag6809.xml"/><Relationship Id="rId4" Type="http://schemas.openxmlformats.org/officeDocument/2006/relationships/tags" Target="../tags/tag6808.xml"/><Relationship Id="rId3" Type="http://schemas.openxmlformats.org/officeDocument/2006/relationships/tags" Target="../tags/tag6807.xml"/><Relationship Id="rId2" Type="http://schemas.openxmlformats.org/officeDocument/2006/relationships/tags" Target="../tags/tag6806.xml"/><Relationship Id="rId12" Type="http://schemas.openxmlformats.org/officeDocument/2006/relationships/tags" Target="../tags/tag6816.xml"/><Relationship Id="rId11" Type="http://schemas.openxmlformats.org/officeDocument/2006/relationships/tags" Target="../tags/tag6815.xml"/><Relationship Id="rId10" Type="http://schemas.openxmlformats.org/officeDocument/2006/relationships/tags" Target="../tags/tag6814.xml"/><Relationship Id="rId1" Type="http://schemas.openxmlformats.org/officeDocument/2006/relationships/slideMaster" Target="../slideMasters/slideMaster38.xml"/></Relationships>
</file>

<file path=ppt/slideLayouts/_rels/slideLayout645.xml.rels><?xml version="1.0" encoding="UTF-8" standalone="yes"?>
<Relationships xmlns="http://schemas.openxmlformats.org/package/2006/relationships"><Relationship Id="rId9" Type="http://schemas.openxmlformats.org/officeDocument/2006/relationships/tags" Target="../tags/tag6824.xml"/><Relationship Id="rId8" Type="http://schemas.openxmlformats.org/officeDocument/2006/relationships/tags" Target="../tags/tag6823.xml"/><Relationship Id="rId7" Type="http://schemas.openxmlformats.org/officeDocument/2006/relationships/tags" Target="../tags/tag6822.xml"/><Relationship Id="rId6" Type="http://schemas.openxmlformats.org/officeDocument/2006/relationships/tags" Target="../tags/tag6821.xml"/><Relationship Id="rId5" Type="http://schemas.openxmlformats.org/officeDocument/2006/relationships/tags" Target="../tags/tag6820.xml"/><Relationship Id="rId4" Type="http://schemas.openxmlformats.org/officeDocument/2006/relationships/tags" Target="../tags/tag6819.xml"/><Relationship Id="rId3" Type="http://schemas.openxmlformats.org/officeDocument/2006/relationships/tags" Target="../tags/tag6818.xml"/><Relationship Id="rId2" Type="http://schemas.openxmlformats.org/officeDocument/2006/relationships/tags" Target="../tags/tag6817.xml"/><Relationship Id="rId12" Type="http://schemas.openxmlformats.org/officeDocument/2006/relationships/tags" Target="../tags/tag6827.xml"/><Relationship Id="rId11" Type="http://schemas.openxmlformats.org/officeDocument/2006/relationships/tags" Target="../tags/tag6826.xml"/><Relationship Id="rId10" Type="http://schemas.openxmlformats.org/officeDocument/2006/relationships/tags" Target="../tags/tag6825.xml"/><Relationship Id="rId1" Type="http://schemas.openxmlformats.org/officeDocument/2006/relationships/slideMaster" Target="../slideMasters/slideMaster38.xml"/></Relationships>
</file>

<file path=ppt/slideLayouts/_rels/slideLayout646.xml.rels><?xml version="1.0" encoding="UTF-8" standalone="yes"?>
<Relationships xmlns="http://schemas.openxmlformats.org/package/2006/relationships"><Relationship Id="rId9" Type="http://schemas.openxmlformats.org/officeDocument/2006/relationships/tags" Target="../tags/tag6835.xml"/><Relationship Id="rId8" Type="http://schemas.openxmlformats.org/officeDocument/2006/relationships/tags" Target="../tags/tag6834.xml"/><Relationship Id="rId7" Type="http://schemas.openxmlformats.org/officeDocument/2006/relationships/tags" Target="../tags/tag6833.xml"/><Relationship Id="rId6" Type="http://schemas.openxmlformats.org/officeDocument/2006/relationships/tags" Target="../tags/tag6832.xml"/><Relationship Id="rId5" Type="http://schemas.openxmlformats.org/officeDocument/2006/relationships/tags" Target="../tags/tag6831.xml"/><Relationship Id="rId4" Type="http://schemas.openxmlformats.org/officeDocument/2006/relationships/tags" Target="../tags/tag6830.xml"/><Relationship Id="rId3" Type="http://schemas.openxmlformats.org/officeDocument/2006/relationships/tags" Target="../tags/tag6829.xml"/><Relationship Id="rId2" Type="http://schemas.openxmlformats.org/officeDocument/2006/relationships/tags" Target="../tags/tag6828.xml"/><Relationship Id="rId13" Type="http://schemas.openxmlformats.org/officeDocument/2006/relationships/tags" Target="../tags/tag6839.xml"/><Relationship Id="rId12" Type="http://schemas.openxmlformats.org/officeDocument/2006/relationships/tags" Target="../tags/tag6838.xml"/><Relationship Id="rId11" Type="http://schemas.openxmlformats.org/officeDocument/2006/relationships/tags" Target="../tags/tag6837.xml"/><Relationship Id="rId10" Type="http://schemas.openxmlformats.org/officeDocument/2006/relationships/tags" Target="../tags/tag6836.xml"/><Relationship Id="rId1" Type="http://schemas.openxmlformats.org/officeDocument/2006/relationships/slideMaster" Target="../slideMasters/slideMaster38.xml"/></Relationships>
</file>

<file path=ppt/slideLayouts/_rels/slideLayout647.xml.rels><?xml version="1.0" encoding="UTF-8" standalone="yes"?>
<Relationships xmlns="http://schemas.openxmlformats.org/package/2006/relationships"><Relationship Id="rId9" Type="http://schemas.openxmlformats.org/officeDocument/2006/relationships/tags" Target="../tags/tag6847.xml"/><Relationship Id="rId8" Type="http://schemas.openxmlformats.org/officeDocument/2006/relationships/tags" Target="../tags/tag6846.xml"/><Relationship Id="rId7" Type="http://schemas.openxmlformats.org/officeDocument/2006/relationships/tags" Target="../tags/tag6845.xml"/><Relationship Id="rId6" Type="http://schemas.openxmlformats.org/officeDocument/2006/relationships/tags" Target="../tags/tag6844.xml"/><Relationship Id="rId5" Type="http://schemas.openxmlformats.org/officeDocument/2006/relationships/tags" Target="../tags/tag6843.xml"/><Relationship Id="rId4" Type="http://schemas.openxmlformats.org/officeDocument/2006/relationships/tags" Target="../tags/tag6842.xml"/><Relationship Id="rId3" Type="http://schemas.openxmlformats.org/officeDocument/2006/relationships/tags" Target="../tags/tag6841.xml"/><Relationship Id="rId2" Type="http://schemas.openxmlformats.org/officeDocument/2006/relationships/tags" Target="../tags/tag6840.xml"/><Relationship Id="rId10" Type="http://schemas.openxmlformats.org/officeDocument/2006/relationships/tags" Target="../tags/tag6848.xml"/><Relationship Id="rId1" Type="http://schemas.openxmlformats.org/officeDocument/2006/relationships/slideMaster" Target="../slideMasters/slideMaster38.xml"/></Relationships>
</file>

<file path=ppt/slideLayouts/_rels/slideLayout648.xml.rels><?xml version="1.0" encoding="UTF-8" standalone="yes"?>
<Relationships xmlns="http://schemas.openxmlformats.org/package/2006/relationships"><Relationship Id="rId9" Type="http://schemas.openxmlformats.org/officeDocument/2006/relationships/tags" Target="../tags/tag6856.xml"/><Relationship Id="rId8" Type="http://schemas.openxmlformats.org/officeDocument/2006/relationships/tags" Target="../tags/tag6855.xml"/><Relationship Id="rId7" Type="http://schemas.openxmlformats.org/officeDocument/2006/relationships/tags" Target="../tags/tag6854.xml"/><Relationship Id="rId6" Type="http://schemas.openxmlformats.org/officeDocument/2006/relationships/tags" Target="../tags/tag6853.xml"/><Relationship Id="rId5" Type="http://schemas.openxmlformats.org/officeDocument/2006/relationships/tags" Target="../tags/tag6852.xml"/><Relationship Id="rId4" Type="http://schemas.openxmlformats.org/officeDocument/2006/relationships/tags" Target="../tags/tag6851.xml"/><Relationship Id="rId3" Type="http://schemas.openxmlformats.org/officeDocument/2006/relationships/tags" Target="../tags/tag6850.xml"/><Relationship Id="rId2" Type="http://schemas.openxmlformats.org/officeDocument/2006/relationships/tags" Target="../tags/tag6849.xml"/><Relationship Id="rId13" Type="http://schemas.openxmlformats.org/officeDocument/2006/relationships/tags" Target="../tags/tag6860.xml"/><Relationship Id="rId12" Type="http://schemas.openxmlformats.org/officeDocument/2006/relationships/tags" Target="../tags/tag6859.xml"/><Relationship Id="rId11" Type="http://schemas.openxmlformats.org/officeDocument/2006/relationships/tags" Target="../tags/tag6858.xml"/><Relationship Id="rId10" Type="http://schemas.openxmlformats.org/officeDocument/2006/relationships/tags" Target="../tags/tag6857.xml"/><Relationship Id="rId1" Type="http://schemas.openxmlformats.org/officeDocument/2006/relationships/slideMaster" Target="../slideMasters/slideMaster38.xml"/></Relationships>
</file>

<file path=ppt/slideLayouts/_rels/slideLayout649.xml.rels><?xml version="1.0" encoding="UTF-8" standalone="yes"?>
<Relationships xmlns="http://schemas.openxmlformats.org/package/2006/relationships"><Relationship Id="rId9" Type="http://schemas.openxmlformats.org/officeDocument/2006/relationships/tags" Target="../tags/tag6868.xml"/><Relationship Id="rId8" Type="http://schemas.openxmlformats.org/officeDocument/2006/relationships/tags" Target="../tags/tag6867.xml"/><Relationship Id="rId7" Type="http://schemas.openxmlformats.org/officeDocument/2006/relationships/tags" Target="../tags/tag6866.xml"/><Relationship Id="rId6" Type="http://schemas.openxmlformats.org/officeDocument/2006/relationships/tags" Target="../tags/tag6865.xml"/><Relationship Id="rId5" Type="http://schemas.openxmlformats.org/officeDocument/2006/relationships/tags" Target="../tags/tag6864.xml"/><Relationship Id="rId4" Type="http://schemas.openxmlformats.org/officeDocument/2006/relationships/tags" Target="../tags/tag6863.xml"/><Relationship Id="rId3" Type="http://schemas.openxmlformats.org/officeDocument/2006/relationships/tags" Target="../tags/tag6862.xml"/><Relationship Id="rId2" Type="http://schemas.openxmlformats.org/officeDocument/2006/relationships/tags" Target="../tags/tag6861.xml"/><Relationship Id="rId12" Type="http://schemas.openxmlformats.org/officeDocument/2006/relationships/tags" Target="../tags/tag6871.xml"/><Relationship Id="rId11" Type="http://schemas.openxmlformats.org/officeDocument/2006/relationships/tags" Target="../tags/tag6870.xml"/><Relationship Id="rId10" Type="http://schemas.openxmlformats.org/officeDocument/2006/relationships/tags" Target="../tags/tag6869.xml"/><Relationship Id="rId1" Type="http://schemas.openxmlformats.org/officeDocument/2006/relationships/slideMaster" Target="../slideMasters/slideMaster38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595.xml"/><Relationship Id="rId8" Type="http://schemas.openxmlformats.org/officeDocument/2006/relationships/tags" Target="../tags/tag594.xml"/><Relationship Id="rId7" Type="http://schemas.openxmlformats.org/officeDocument/2006/relationships/tags" Target="../tags/tag593.xml"/><Relationship Id="rId6" Type="http://schemas.openxmlformats.org/officeDocument/2006/relationships/tags" Target="../tags/tag592.xml"/><Relationship Id="rId5" Type="http://schemas.openxmlformats.org/officeDocument/2006/relationships/tags" Target="../tags/tag591.xml"/><Relationship Id="rId4" Type="http://schemas.openxmlformats.org/officeDocument/2006/relationships/tags" Target="../tags/tag590.xml"/><Relationship Id="rId3" Type="http://schemas.openxmlformats.org/officeDocument/2006/relationships/tags" Target="../tags/tag589.xml"/><Relationship Id="rId2" Type="http://schemas.openxmlformats.org/officeDocument/2006/relationships/tags" Target="../tags/tag588.xml"/><Relationship Id="rId12" Type="http://schemas.openxmlformats.org/officeDocument/2006/relationships/tags" Target="../tags/tag598.xml"/><Relationship Id="rId11" Type="http://schemas.openxmlformats.org/officeDocument/2006/relationships/tags" Target="../tags/tag597.xml"/><Relationship Id="rId10" Type="http://schemas.openxmlformats.org/officeDocument/2006/relationships/tags" Target="../tags/tag596.xml"/><Relationship Id="rId1" Type="http://schemas.openxmlformats.org/officeDocument/2006/relationships/slideMaster" Target="../slideMasters/slideMaster5.xml"/></Relationships>
</file>

<file path=ppt/slideLayouts/_rels/slideLayout650.xml.rels><?xml version="1.0" encoding="UTF-8" standalone="yes"?>
<Relationships xmlns="http://schemas.openxmlformats.org/package/2006/relationships"><Relationship Id="rId9" Type="http://schemas.openxmlformats.org/officeDocument/2006/relationships/tags" Target="../tags/tag6879.xml"/><Relationship Id="rId8" Type="http://schemas.openxmlformats.org/officeDocument/2006/relationships/tags" Target="../tags/tag6878.xml"/><Relationship Id="rId7" Type="http://schemas.openxmlformats.org/officeDocument/2006/relationships/tags" Target="../tags/tag6877.xml"/><Relationship Id="rId6" Type="http://schemas.openxmlformats.org/officeDocument/2006/relationships/tags" Target="../tags/tag6876.xml"/><Relationship Id="rId5" Type="http://schemas.openxmlformats.org/officeDocument/2006/relationships/tags" Target="../tags/tag6875.xml"/><Relationship Id="rId4" Type="http://schemas.openxmlformats.org/officeDocument/2006/relationships/tags" Target="../tags/tag6874.xml"/><Relationship Id="rId3" Type="http://schemas.openxmlformats.org/officeDocument/2006/relationships/tags" Target="../tags/tag6873.xml"/><Relationship Id="rId2" Type="http://schemas.openxmlformats.org/officeDocument/2006/relationships/tags" Target="../tags/tag6872.xml"/><Relationship Id="rId13" Type="http://schemas.openxmlformats.org/officeDocument/2006/relationships/tags" Target="../tags/tag6883.xml"/><Relationship Id="rId12" Type="http://schemas.openxmlformats.org/officeDocument/2006/relationships/tags" Target="../tags/tag6882.xml"/><Relationship Id="rId11" Type="http://schemas.openxmlformats.org/officeDocument/2006/relationships/tags" Target="../tags/tag6881.xml"/><Relationship Id="rId10" Type="http://schemas.openxmlformats.org/officeDocument/2006/relationships/tags" Target="../tags/tag6880.xml"/><Relationship Id="rId1" Type="http://schemas.openxmlformats.org/officeDocument/2006/relationships/slideMaster" Target="../slideMasters/slideMaster38.xml"/></Relationships>
</file>

<file path=ppt/slideLayouts/_rels/slideLayout651.xml.rels><?xml version="1.0" encoding="UTF-8" standalone="yes"?>
<Relationships xmlns="http://schemas.openxmlformats.org/package/2006/relationships"><Relationship Id="rId9" Type="http://schemas.openxmlformats.org/officeDocument/2006/relationships/tags" Target="../tags/tag6891.xml"/><Relationship Id="rId8" Type="http://schemas.openxmlformats.org/officeDocument/2006/relationships/tags" Target="../tags/tag6890.xml"/><Relationship Id="rId7" Type="http://schemas.openxmlformats.org/officeDocument/2006/relationships/tags" Target="../tags/tag6889.xml"/><Relationship Id="rId6" Type="http://schemas.openxmlformats.org/officeDocument/2006/relationships/tags" Target="../tags/tag6888.xml"/><Relationship Id="rId5" Type="http://schemas.openxmlformats.org/officeDocument/2006/relationships/tags" Target="../tags/tag6887.xml"/><Relationship Id="rId4" Type="http://schemas.openxmlformats.org/officeDocument/2006/relationships/tags" Target="../tags/tag6886.xml"/><Relationship Id="rId3" Type="http://schemas.openxmlformats.org/officeDocument/2006/relationships/tags" Target="../tags/tag6885.xml"/><Relationship Id="rId2" Type="http://schemas.openxmlformats.org/officeDocument/2006/relationships/tags" Target="../tags/tag6884.xml"/><Relationship Id="rId13" Type="http://schemas.openxmlformats.org/officeDocument/2006/relationships/tags" Target="../tags/tag6895.xml"/><Relationship Id="rId12" Type="http://schemas.openxmlformats.org/officeDocument/2006/relationships/tags" Target="../tags/tag6894.xml"/><Relationship Id="rId11" Type="http://schemas.openxmlformats.org/officeDocument/2006/relationships/tags" Target="../tags/tag6893.xml"/><Relationship Id="rId10" Type="http://schemas.openxmlformats.org/officeDocument/2006/relationships/tags" Target="../tags/tag6892.xml"/><Relationship Id="rId1" Type="http://schemas.openxmlformats.org/officeDocument/2006/relationships/slideMaster" Target="../slideMasters/slideMaster38.xml"/></Relationships>
</file>

<file path=ppt/slideLayouts/_rels/slideLayout652.xml.rels><?xml version="1.0" encoding="UTF-8" standalone="yes"?>
<Relationships xmlns="http://schemas.openxmlformats.org/package/2006/relationships"><Relationship Id="rId9" Type="http://schemas.openxmlformats.org/officeDocument/2006/relationships/tags" Target="../tags/tag6903.xml"/><Relationship Id="rId8" Type="http://schemas.openxmlformats.org/officeDocument/2006/relationships/tags" Target="../tags/tag6902.xml"/><Relationship Id="rId7" Type="http://schemas.openxmlformats.org/officeDocument/2006/relationships/tags" Target="../tags/tag6901.xml"/><Relationship Id="rId6" Type="http://schemas.openxmlformats.org/officeDocument/2006/relationships/tags" Target="../tags/tag6900.xml"/><Relationship Id="rId5" Type="http://schemas.openxmlformats.org/officeDocument/2006/relationships/tags" Target="../tags/tag6899.xml"/><Relationship Id="rId4" Type="http://schemas.openxmlformats.org/officeDocument/2006/relationships/tags" Target="../tags/tag6898.xml"/><Relationship Id="rId3" Type="http://schemas.openxmlformats.org/officeDocument/2006/relationships/tags" Target="../tags/tag6897.xml"/><Relationship Id="rId2" Type="http://schemas.openxmlformats.org/officeDocument/2006/relationships/tags" Target="../tags/tag6896.xml"/><Relationship Id="rId12" Type="http://schemas.openxmlformats.org/officeDocument/2006/relationships/tags" Target="../tags/tag6906.xml"/><Relationship Id="rId11" Type="http://schemas.openxmlformats.org/officeDocument/2006/relationships/tags" Target="../tags/tag6905.xml"/><Relationship Id="rId10" Type="http://schemas.openxmlformats.org/officeDocument/2006/relationships/tags" Target="../tags/tag6904.xml"/><Relationship Id="rId1" Type="http://schemas.openxmlformats.org/officeDocument/2006/relationships/slideMaster" Target="../slideMasters/slideMaster38.xml"/></Relationships>
</file>

<file path=ppt/slideLayouts/_rels/slideLayout653.xml.rels><?xml version="1.0" encoding="UTF-8" standalone="yes"?>
<Relationships xmlns="http://schemas.openxmlformats.org/package/2006/relationships"><Relationship Id="rId9" Type="http://schemas.openxmlformats.org/officeDocument/2006/relationships/tags" Target="../tags/tag6914.xml"/><Relationship Id="rId8" Type="http://schemas.openxmlformats.org/officeDocument/2006/relationships/tags" Target="../tags/tag6913.xml"/><Relationship Id="rId7" Type="http://schemas.openxmlformats.org/officeDocument/2006/relationships/tags" Target="../tags/tag6912.xml"/><Relationship Id="rId6" Type="http://schemas.openxmlformats.org/officeDocument/2006/relationships/tags" Target="../tags/tag6911.xml"/><Relationship Id="rId5" Type="http://schemas.openxmlformats.org/officeDocument/2006/relationships/tags" Target="../tags/tag6910.xml"/><Relationship Id="rId4" Type="http://schemas.openxmlformats.org/officeDocument/2006/relationships/tags" Target="../tags/tag6909.xml"/><Relationship Id="rId3" Type="http://schemas.openxmlformats.org/officeDocument/2006/relationships/tags" Target="../tags/tag6908.xml"/><Relationship Id="rId2" Type="http://schemas.openxmlformats.org/officeDocument/2006/relationships/tags" Target="../tags/tag6907.xml"/><Relationship Id="rId12" Type="http://schemas.openxmlformats.org/officeDocument/2006/relationships/tags" Target="../tags/tag6917.xml"/><Relationship Id="rId11" Type="http://schemas.openxmlformats.org/officeDocument/2006/relationships/tags" Target="../tags/tag6916.xml"/><Relationship Id="rId10" Type="http://schemas.openxmlformats.org/officeDocument/2006/relationships/tags" Target="../tags/tag6915.xml"/><Relationship Id="rId1" Type="http://schemas.openxmlformats.org/officeDocument/2006/relationships/slideMaster" Target="../slideMasters/slideMaster38.xml"/></Relationships>
</file>

<file path=ppt/slideLayouts/_rels/slideLayout654.xml.rels><?xml version="1.0" encoding="UTF-8" standalone="yes"?>
<Relationships xmlns="http://schemas.openxmlformats.org/package/2006/relationships"><Relationship Id="rId9" Type="http://schemas.openxmlformats.org/officeDocument/2006/relationships/tags" Target="../tags/tag6925.xml"/><Relationship Id="rId8" Type="http://schemas.openxmlformats.org/officeDocument/2006/relationships/tags" Target="../tags/tag6924.xml"/><Relationship Id="rId7" Type="http://schemas.openxmlformats.org/officeDocument/2006/relationships/tags" Target="../tags/tag6923.xml"/><Relationship Id="rId6" Type="http://schemas.openxmlformats.org/officeDocument/2006/relationships/tags" Target="../tags/tag6922.xml"/><Relationship Id="rId5" Type="http://schemas.openxmlformats.org/officeDocument/2006/relationships/tags" Target="../tags/tag6921.xml"/><Relationship Id="rId4" Type="http://schemas.openxmlformats.org/officeDocument/2006/relationships/tags" Target="../tags/tag6920.xml"/><Relationship Id="rId3" Type="http://schemas.openxmlformats.org/officeDocument/2006/relationships/tags" Target="../tags/tag6919.xml"/><Relationship Id="rId21" Type="http://schemas.openxmlformats.org/officeDocument/2006/relationships/tags" Target="../tags/tag6937.xml"/><Relationship Id="rId20" Type="http://schemas.openxmlformats.org/officeDocument/2006/relationships/tags" Target="../tags/tag6936.xml"/><Relationship Id="rId2" Type="http://schemas.openxmlformats.org/officeDocument/2006/relationships/tags" Target="../tags/tag6918.xml"/><Relationship Id="rId19" Type="http://schemas.openxmlformats.org/officeDocument/2006/relationships/tags" Target="../tags/tag6935.xml"/><Relationship Id="rId18" Type="http://schemas.openxmlformats.org/officeDocument/2006/relationships/tags" Target="../tags/tag6934.xml"/><Relationship Id="rId17" Type="http://schemas.openxmlformats.org/officeDocument/2006/relationships/tags" Target="../tags/tag6933.xml"/><Relationship Id="rId16" Type="http://schemas.openxmlformats.org/officeDocument/2006/relationships/tags" Target="../tags/tag6932.xml"/><Relationship Id="rId15" Type="http://schemas.openxmlformats.org/officeDocument/2006/relationships/tags" Target="../tags/tag6931.xml"/><Relationship Id="rId14" Type="http://schemas.openxmlformats.org/officeDocument/2006/relationships/tags" Target="../tags/tag6930.xml"/><Relationship Id="rId13" Type="http://schemas.openxmlformats.org/officeDocument/2006/relationships/tags" Target="../tags/tag6929.xml"/><Relationship Id="rId12" Type="http://schemas.openxmlformats.org/officeDocument/2006/relationships/tags" Target="../tags/tag6928.xml"/><Relationship Id="rId11" Type="http://schemas.openxmlformats.org/officeDocument/2006/relationships/tags" Target="../tags/tag6927.xml"/><Relationship Id="rId10" Type="http://schemas.openxmlformats.org/officeDocument/2006/relationships/tags" Target="../tags/tag6926.xml"/><Relationship Id="rId1" Type="http://schemas.openxmlformats.org/officeDocument/2006/relationships/slideMaster" Target="../slideMasters/slideMaster38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7.xml.rels><?xml version="1.0" encoding="UTF-8" standalone="yes"?>
<Relationships xmlns="http://schemas.openxmlformats.org/package/2006/relationships"><Relationship Id="rId9" Type="http://schemas.openxmlformats.org/officeDocument/2006/relationships/tags" Target="../tags/tag6954.xml"/><Relationship Id="rId8" Type="http://schemas.openxmlformats.org/officeDocument/2006/relationships/tags" Target="../tags/tag6953.xml"/><Relationship Id="rId7" Type="http://schemas.openxmlformats.org/officeDocument/2006/relationships/tags" Target="../tags/tag6952.xml"/><Relationship Id="rId6" Type="http://schemas.openxmlformats.org/officeDocument/2006/relationships/tags" Target="../tags/tag6951.xml"/><Relationship Id="rId5" Type="http://schemas.openxmlformats.org/officeDocument/2006/relationships/tags" Target="../tags/tag6950.xml"/><Relationship Id="rId4" Type="http://schemas.openxmlformats.org/officeDocument/2006/relationships/tags" Target="../tags/tag6949.xml"/><Relationship Id="rId3" Type="http://schemas.openxmlformats.org/officeDocument/2006/relationships/tags" Target="../tags/tag6948.xml"/><Relationship Id="rId2" Type="http://schemas.openxmlformats.org/officeDocument/2006/relationships/tags" Target="../tags/tag6947.xml"/><Relationship Id="rId10" Type="http://schemas.openxmlformats.org/officeDocument/2006/relationships/tags" Target="../tags/tag6955.xml"/><Relationship Id="rId1" Type="http://schemas.openxmlformats.org/officeDocument/2006/relationships/slideMaster" Target="../slideMasters/slideMaster39.xml"/></Relationships>
</file>

<file path=ppt/slideLayouts/_rels/slideLayout658.xml.rels><?xml version="1.0" encoding="UTF-8" standalone="yes"?>
<Relationships xmlns="http://schemas.openxmlformats.org/package/2006/relationships"><Relationship Id="rId9" Type="http://schemas.openxmlformats.org/officeDocument/2006/relationships/tags" Target="../tags/tag6963.xml"/><Relationship Id="rId8" Type="http://schemas.openxmlformats.org/officeDocument/2006/relationships/tags" Target="../tags/tag6962.xml"/><Relationship Id="rId7" Type="http://schemas.openxmlformats.org/officeDocument/2006/relationships/tags" Target="../tags/tag6961.xml"/><Relationship Id="rId6" Type="http://schemas.openxmlformats.org/officeDocument/2006/relationships/tags" Target="../tags/tag6960.xml"/><Relationship Id="rId5" Type="http://schemas.openxmlformats.org/officeDocument/2006/relationships/tags" Target="../tags/tag6959.xml"/><Relationship Id="rId4" Type="http://schemas.openxmlformats.org/officeDocument/2006/relationships/tags" Target="../tags/tag6958.xml"/><Relationship Id="rId3" Type="http://schemas.openxmlformats.org/officeDocument/2006/relationships/tags" Target="../tags/tag6957.xml"/><Relationship Id="rId2" Type="http://schemas.openxmlformats.org/officeDocument/2006/relationships/tags" Target="../tags/tag6956.xml"/><Relationship Id="rId11" Type="http://schemas.openxmlformats.org/officeDocument/2006/relationships/tags" Target="../tags/tag6965.xml"/><Relationship Id="rId10" Type="http://schemas.openxmlformats.org/officeDocument/2006/relationships/tags" Target="../tags/tag6964.xml"/><Relationship Id="rId1" Type="http://schemas.openxmlformats.org/officeDocument/2006/relationships/slideMaster" Target="../slideMasters/slideMaster39.xml"/></Relationships>
</file>

<file path=ppt/slideLayouts/_rels/slideLayout659.xml.rels><?xml version="1.0" encoding="UTF-8" standalone="yes"?>
<Relationships xmlns="http://schemas.openxmlformats.org/package/2006/relationships"><Relationship Id="rId9" Type="http://schemas.openxmlformats.org/officeDocument/2006/relationships/tags" Target="../tags/tag6973.xml"/><Relationship Id="rId8" Type="http://schemas.openxmlformats.org/officeDocument/2006/relationships/tags" Target="../tags/tag6972.xml"/><Relationship Id="rId7" Type="http://schemas.openxmlformats.org/officeDocument/2006/relationships/tags" Target="../tags/tag6971.xml"/><Relationship Id="rId6" Type="http://schemas.openxmlformats.org/officeDocument/2006/relationships/tags" Target="../tags/tag6970.xml"/><Relationship Id="rId5" Type="http://schemas.openxmlformats.org/officeDocument/2006/relationships/tags" Target="../tags/tag6969.xml"/><Relationship Id="rId4" Type="http://schemas.openxmlformats.org/officeDocument/2006/relationships/tags" Target="../tags/tag6968.xml"/><Relationship Id="rId3" Type="http://schemas.openxmlformats.org/officeDocument/2006/relationships/tags" Target="../tags/tag6967.xml"/><Relationship Id="rId2" Type="http://schemas.openxmlformats.org/officeDocument/2006/relationships/tags" Target="../tags/tag6966.xml"/><Relationship Id="rId11" Type="http://schemas.openxmlformats.org/officeDocument/2006/relationships/tags" Target="../tags/tag6975.xml"/><Relationship Id="rId10" Type="http://schemas.openxmlformats.org/officeDocument/2006/relationships/tags" Target="../tags/tag6974.xml"/><Relationship Id="rId1" Type="http://schemas.openxmlformats.org/officeDocument/2006/relationships/slideMaster" Target="../slideMasters/slideMaster39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606.xml"/><Relationship Id="rId8" Type="http://schemas.openxmlformats.org/officeDocument/2006/relationships/tags" Target="../tags/tag605.xml"/><Relationship Id="rId7" Type="http://schemas.openxmlformats.org/officeDocument/2006/relationships/tags" Target="../tags/tag604.xml"/><Relationship Id="rId6" Type="http://schemas.openxmlformats.org/officeDocument/2006/relationships/tags" Target="../tags/tag603.xml"/><Relationship Id="rId5" Type="http://schemas.openxmlformats.org/officeDocument/2006/relationships/tags" Target="../tags/tag602.xml"/><Relationship Id="rId4" Type="http://schemas.openxmlformats.org/officeDocument/2006/relationships/tags" Target="../tags/tag601.xml"/><Relationship Id="rId3" Type="http://schemas.openxmlformats.org/officeDocument/2006/relationships/tags" Target="../tags/tag600.xml"/><Relationship Id="rId2" Type="http://schemas.openxmlformats.org/officeDocument/2006/relationships/tags" Target="../tags/tag599.xml"/><Relationship Id="rId12" Type="http://schemas.openxmlformats.org/officeDocument/2006/relationships/tags" Target="../tags/tag609.xml"/><Relationship Id="rId11" Type="http://schemas.openxmlformats.org/officeDocument/2006/relationships/tags" Target="../tags/tag608.xml"/><Relationship Id="rId10" Type="http://schemas.openxmlformats.org/officeDocument/2006/relationships/tags" Target="../tags/tag607.xml"/><Relationship Id="rId1" Type="http://schemas.openxmlformats.org/officeDocument/2006/relationships/slideMaster" Target="../slideMasters/slideMaster5.xml"/></Relationships>
</file>

<file path=ppt/slideLayouts/_rels/slideLayout660.xml.rels><?xml version="1.0" encoding="UTF-8" standalone="yes"?>
<Relationships xmlns="http://schemas.openxmlformats.org/package/2006/relationships"><Relationship Id="rId9" Type="http://schemas.openxmlformats.org/officeDocument/2006/relationships/tags" Target="../tags/tag6983.xml"/><Relationship Id="rId8" Type="http://schemas.openxmlformats.org/officeDocument/2006/relationships/tags" Target="../tags/tag6982.xml"/><Relationship Id="rId7" Type="http://schemas.openxmlformats.org/officeDocument/2006/relationships/tags" Target="../tags/tag6981.xml"/><Relationship Id="rId6" Type="http://schemas.openxmlformats.org/officeDocument/2006/relationships/tags" Target="../tags/tag6980.xml"/><Relationship Id="rId5" Type="http://schemas.openxmlformats.org/officeDocument/2006/relationships/tags" Target="../tags/tag6979.xml"/><Relationship Id="rId4" Type="http://schemas.openxmlformats.org/officeDocument/2006/relationships/tags" Target="../tags/tag6978.xml"/><Relationship Id="rId3" Type="http://schemas.openxmlformats.org/officeDocument/2006/relationships/tags" Target="../tags/tag6977.xml"/><Relationship Id="rId2" Type="http://schemas.openxmlformats.org/officeDocument/2006/relationships/tags" Target="../tags/tag6976.xml"/><Relationship Id="rId13" Type="http://schemas.openxmlformats.org/officeDocument/2006/relationships/tags" Target="../tags/tag6987.xml"/><Relationship Id="rId12" Type="http://schemas.openxmlformats.org/officeDocument/2006/relationships/tags" Target="../tags/tag6986.xml"/><Relationship Id="rId11" Type="http://schemas.openxmlformats.org/officeDocument/2006/relationships/tags" Target="../tags/tag6985.xml"/><Relationship Id="rId10" Type="http://schemas.openxmlformats.org/officeDocument/2006/relationships/tags" Target="../tags/tag6984.xml"/><Relationship Id="rId1" Type="http://schemas.openxmlformats.org/officeDocument/2006/relationships/slideMaster" Target="../slideMasters/slideMaster39.xml"/></Relationships>
</file>

<file path=ppt/slideLayouts/_rels/slideLayout661.xml.rels><?xml version="1.0" encoding="UTF-8" standalone="yes"?>
<Relationships xmlns="http://schemas.openxmlformats.org/package/2006/relationships"><Relationship Id="rId9" Type="http://schemas.openxmlformats.org/officeDocument/2006/relationships/tags" Target="../tags/tag6995.xml"/><Relationship Id="rId8" Type="http://schemas.openxmlformats.org/officeDocument/2006/relationships/tags" Target="../tags/tag6994.xml"/><Relationship Id="rId7" Type="http://schemas.openxmlformats.org/officeDocument/2006/relationships/tags" Target="../tags/tag6993.xml"/><Relationship Id="rId6" Type="http://schemas.openxmlformats.org/officeDocument/2006/relationships/tags" Target="../tags/tag6992.xml"/><Relationship Id="rId5" Type="http://schemas.openxmlformats.org/officeDocument/2006/relationships/tags" Target="../tags/tag6991.xml"/><Relationship Id="rId4" Type="http://schemas.openxmlformats.org/officeDocument/2006/relationships/tags" Target="../tags/tag6990.xml"/><Relationship Id="rId3" Type="http://schemas.openxmlformats.org/officeDocument/2006/relationships/tags" Target="../tags/tag6989.xml"/><Relationship Id="rId2" Type="http://schemas.openxmlformats.org/officeDocument/2006/relationships/tags" Target="../tags/tag6988.xml"/><Relationship Id="rId17" Type="http://schemas.openxmlformats.org/officeDocument/2006/relationships/tags" Target="../tags/tag7003.xml"/><Relationship Id="rId16" Type="http://schemas.openxmlformats.org/officeDocument/2006/relationships/tags" Target="../tags/tag7002.xml"/><Relationship Id="rId15" Type="http://schemas.openxmlformats.org/officeDocument/2006/relationships/tags" Target="../tags/tag7001.xml"/><Relationship Id="rId14" Type="http://schemas.openxmlformats.org/officeDocument/2006/relationships/tags" Target="../tags/tag7000.xml"/><Relationship Id="rId13" Type="http://schemas.openxmlformats.org/officeDocument/2006/relationships/tags" Target="../tags/tag6999.xml"/><Relationship Id="rId12" Type="http://schemas.openxmlformats.org/officeDocument/2006/relationships/tags" Target="../tags/tag6998.xml"/><Relationship Id="rId11" Type="http://schemas.openxmlformats.org/officeDocument/2006/relationships/tags" Target="../tags/tag6997.xml"/><Relationship Id="rId10" Type="http://schemas.openxmlformats.org/officeDocument/2006/relationships/tags" Target="../tags/tag6996.xml"/><Relationship Id="rId1" Type="http://schemas.openxmlformats.org/officeDocument/2006/relationships/slideMaster" Target="../slideMasters/slideMaster39.xml"/></Relationships>
</file>

<file path=ppt/slideLayouts/_rels/slideLayout662.xml.rels><?xml version="1.0" encoding="UTF-8" standalone="yes"?>
<Relationships xmlns="http://schemas.openxmlformats.org/package/2006/relationships"><Relationship Id="rId9" Type="http://schemas.openxmlformats.org/officeDocument/2006/relationships/tags" Target="../tags/tag7011.xml"/><Relationship Id="rId8" Type="http://schemas.openxmlformats.org/officeDocument/2006/relationships/tags" Target="../tags/tag7010.xml"/><Relationship Id="rId7" Type="http://schemas.openxmlformats.org/officeDocument/2006/relationships/tags" Target="../tags/tag7009.xml"/><Relationship Id="rId6" Type="http://schemas.openxmlformats.org/officeDocument/2006/relationships/tags" Target="../tags/tag7008.xml"/><Relationship Id="rId5" Type="http://schemas.openxmlformats.org/officeDocument/2006/relationships/tags" Target="../tags/tag7007.xml"/><Relationship Id="rId4" Type="http://schemas.openxmlformats.org/officeDocument/2006/relationships/tags" Target="../tags/tag7006.xml"/><Relationship Id="rId3" Type="http://schemas.openxmlformats.org/officeDocument/2006/relationships/tags" Target="../tags/tag7005.xml"/><Relationship Id="rId2" Type="http://schemas.openxmlformats.org/officeDocument/2006/relationships/tags" Target="../tags/tag7004.xml"/><Relationship Id="rId12" Type="http://schemas.openxmlformats.org/officeDocument/2006/relationships/tags" Target="../tags/tag7014.xml"/><Relationship Id="rId11" Type="http://schemas.openxmlformats.org/officeDocument/2006/relationships/tags" Target="../tags/tag7013.xml"/><Relationship Id="rId10" Type="http://schemas.openxmlformats.org/officeDocument/2006/relationships/tags" Target="../tags/tag7012.xml"/><Relationship Id="rId1" Type="http://schemas.openxmlformats.org/officeDocument/2006/relationships/slideMaster" Target="../slideMasters/slideMaster39.xml"/></Relationships>
</file>

<file path=ppt/slideLayouts/_rels/slideLayout663.xml.rels><?xml version="1.0" encoding="UTF-8" standalone="yes"?>
<Relationships xmlns="http://schemas.openxmlformats.org/package/2006/relationships"><Relationship Id="rId9" Type="http://schemas.openxmlformats.org/officeDocument/2006/relationships/tags" Target="../tags/tag7022.xml"/><Relationship Id="rId8" Type="http://schemas.openxmlformats.org/officeDocument/2006/relationships/tags" Target="../tags/tag7021.xml"/><Relationship Id="rId7" Type="http://schemas.openxmlformats.org/officeDocument/2006/relationships/tags" Target="../tags/tag7020.xml"/><Relationship Id="rId6" Type="http://schemas.openxmlformats.org/officeDocument/2006/relationships/tags" Target="../tags/tag7019.xml"/><Relationship Id="rId5" Type="http://schemas.openxmlformats.org/officeDocument/2006/relationships/tags" Target="../tags/tag7018.xml"/><Relationship Id="rId4" Type="http://schemas.openxmlformats.org/officeDocument/2006/relationships/tags" Target="../tags/tag7017.xml"/><Relationship Id="rId3" Type="http://schemas.openxmlformats.org/officeDocument/2006/relationships/tags" Target="../tags/tag7016.xml"/><Relationship Id="rId2" Type="http://schemas.openxmlformats.org/officeDocument/2006/relationships/tags" Target="../tags/tag7015.xml"/><Relationship Id="rId12" Type="http://schemas.openxmlformats.org/officeDocument/2006/relationships/tags" Target="../tags/tag7025.xml"/><Relationship Id="rId11" Type="http://schemas.openxmlformats.org/officeDocument/2006/relationships/tags" Target="../tags/tag7024.xml"/><Relationship Id="rId10" Type="http://schemas.openxmlformats.org/officeDocument/2006/relationships/tags" Target="../tags/tag7023.xml"/><Relationship Id="rId1" Type="http://schemas.openxmlformats.org/officeDocument/2006/relationships/slideMaster" Target="../slideMasters/slideMaster39.xml"/></Relationships>
</file>

<file path=ppt/slideLayouts/_rels/slideLayout664.xml.rels><?xml version="1.0" encoding="UTF-8" standalone="yes"?>
<Relationships xmlns="http://schemas.openxmlformats.org/package/2006/relationships"><Relationship Id="rId9" Type="http://schemas.openxmlformats.org/officeDocument/2006/relationships/tags" Target="../tags/tag7033.xml"/><Relationship Id="rId8" Type="http://schemas.openxmlformats.org/officeDocument/2006/relationships/tags" Target="../tags/tag7032.xml"/><Relationship Id="rId7" Type="http://schemas.openxmlformats.org/officeDocument/2006/relationships/tags" Target="../tags/tag7031.xml"/><Relationship Id="rId6" Type="http://schemas.openxmlformats.org/officeDocument/2006/relationships/tags" Target="../tags/tag7030.xml"/><Relationship Id="rId5" Type="http://schemas.openxmlformats.org/officeDocument/2006/relationships/tags" Target="../tags/tag7029.xml"/><Relationship Id="rId4" Type="http://schemas.openxmlformats.org/officeDocument/2006/relationships/tags" Target="../tags/tag7028.xml"/><Relationship Id="rId3" Type="http://schemas.openxmlformats.org/officeDocument/2006/relationships/tags" Target="../tags/tag7027.xml"/><Relationship Id="rId2" Type="http://schemas.openxmlformats.org/officeDocument/2006/relationships/tags" Target="../tags/tag7026.xml"/><Relationship Id="rId13" Type="http://schemas.openxmlformats.org/officeDocument/2006/relationships/tags" Target="../tags/tag7037.xml"/><Relationship Id="rId12" Type="http://schemas.openxmlformats.org/officeDocument/2006/relationships/tags" Target="../tags/tag7036.xml"/><Relationship Id="rId11" Type="http://schemas.openxmlformats.org/officeDocument/2006/relationships/tags" Target="../tags/tag7035.xml"/><Relationship Id="rId10" Type="http://schemas.openxmlformats.org/officeDocument/2006/relationships/tags" Target="../tags/tag7034.xml"/><Relationship Id="rId1" Type="http://schemas.openxmlformats.org/officeDocument/2006/relationships/slideMaster" Target="../slideMasters/slideMaster39.xml"/></Relationships>
</file>

<file path=ppt/slideLayouts/_rels/slideLayout665.xml.rels><?xml version="1.0" encoding="UTF-8" standalone="yes"?>
<Relationships xmlns="http://schemas.openxmlformats.org/package/2006/relationships"><Relationship Id="rId9" Type="http://schemas.openxmlformats.org/officeDocument/2006/relationships/tags" Target="../tags/tag7045.xml"/><Relationship Id="rId8" Type="http://schemas.openxmlformats.org/officeDocument/2006/relationships/tags" Target="../tags/tag7044.xml"/><Relationship Id="rId7" Type="http://schemas.openxmlformats.org/officeDocument/2006/relationships/tags" Target="../tags/tag7043.xml"/><Relationship Id="rId6" Type="http://schemas.openxmlformats.org/officeDocument/2006/relationships/tags" Target="../tags/tag7042.xml"/><Relationship Id="rId5" Type="http://schemas.openxmlformats.org/officeDocument/2006/relationships/tags" Target="../tags/tag7041.xml"/><Relationship Id="rId4" Type="http://schemas.openxmlformats.org/officeDocument/2006/relationships/tags" Target="../tags/tag7040.xml"/><Relationship Id="rId3" Type="http://schemas.openxmlformats.org/officeDocument/2006/relationships/tags" Target="../tags/tag7039.xml"/><Relationship Id="rId2" Type="http://schemas.openxmlformats.org/officeDocument/2006/relationships/tags" Target="../tags/tag7038.xml"/><Relationship Id="rId10" Type="http://schemas.openxmlformats.org/officeDocument/2006/relationships/tags" Target="../tags/tag7046.xml"/><Relationship Id="rId1" Type="http://schemas.openxmlformats.org/officeDocument/2006/relationships/slideMaster" Target="../slideMasters/slideMaster39.xml"/></Relationships>
</file>

<file path=ppt/slideLayouts/_rels/slideLayout666.xml.rels><?xml version="1.0" encoding="UTF-8" standalone="yes"?>
<Relationships xmlns="http://schemas.openxmlformats.org/package/2006/relationships"><Relationship Id="rId9" Type="http://schemas.openxmlformats.org/officeDocument/2006/relationships/tags" Target="../tags/tag7054.xml"/><Relationship Id="rId8" Type="http://schemas.openxmlformats.org/officeDocument/2006/relationships/tags" Target="../tags/tag7053.xml"/><Relationship Id="rId7" Type="http://schemas.openxmlformats.org/officeDocument/2006/relationships/tags" Target="../tags/tag7052.xml"/><Relationship Id="rId6" Type="http://schemas.openxmlformats.org/officeDocument/2006/relationships/tags" Target="../tags/tag7051.xml"/><Relationship Id="rId5" Type="http://schemas.openxmlformats.org/officeDocument/2006/relationships/tags" Target="../tags/tag7050.xml"/><Relationship Id="rId4" Type="http://schemas.openxmlformats.org/officeDocument/2006/relationships/tags" Target="../tags/tag7049.xml"/><Relationship Id="rId3" Type="http://schemas.openxmlformats.org/officeDocument/2006/relationships/tags" Target="../tags/tag7048.xml"/><Relationship Id="rId2" Type="http://schemas.openxmlformats.org/officeDocument/2006/relationships/tags" Target="../tags/tag7047.xml"/><Relationship Id="rId13" Type="http://schemas.openxmlformats.org/officeDocument/2006/relationships/tags" Target="../tags/tag7058.xml"/><Relationship Id="rId12" Type="http://schemas.openxmlformats.org/officeDocument/2006/relationships/tags" Target="../tags/tag7057.xml"/><Relationship Id="rId11" Type="http://schemas.openxmlformats.org/officeDocument/2006/relationships/tags" Target="../tags/tag7056.xml"/><Relationship Id="rId10" Type="http://schemas.openxmlformats.org/officeDocument/2006/relationships/tags" Target="../tags/tag7055.xml"/><Relationship Id="rId1" Type="http://schemas.openxmlformats.org/officeDocument/2006/relationships/slideMaster" Target="../slideMasters/slideMaster39.xml"/></Relationships>
</file>

<file path=ppt/slideLayouts/_rels/slideLayout667.xml.rels><?xml version="1.0" encoding="UTF-8" standalone="yes"?>
<Relationships xmlns="http://schemas.openxmlformats.org/package/2006/relationships"><Relationship Id="rId9" Type="http://schemas.openxmlformats.org/officeDocument/2006/relationships/tags" Target="../tags/tag7066.xml"/><Relationship Id="rId8" Type="http://schemas.openxmlformats.org/officeDocument/2006/relationships/tags" Target="../tags/tag7065.xml"/><Relationship Id="rId7" Type="http://schemas.openxmlformats.org/officeDocument/2006/relationships/tags" Target="../tags/tag7064.xml"/><Relationship Id="rId6" Type="http://schemas.openxmlformats.org/officeDocument/2006/relationships/tags" Target="../tags/tag7063.xml"/><Relationship Id="rId5" Type="http://schemas.openxmlformats.org/officeDocument/2006/relationships/tags" Target="../tags/tag7062.xml"/><Relationship Id="rId4" Type="http://schemas.openxmlformats.org/officeDocument/2006/relationships/tags" Target="../tags/tag7061.xml"/><Relationship Id="rId3" Type="http://schemas.openxmlformats.org/officeDocument/2006/relationships/tags" Target="../tags/tag7060.xml"/><Relationship Id="rId2" Type="http://schemas.openxmlformats.org/officeDocument/2006/relationships/tags" Target="../tags/tag7059.xml"/><Relationship Id="rId12" Type="http://schemas.openxmlformats.org/officeDocument/2006/relationships/tags" Target="../tags/tag7069.xml"/><Relationship Id="rId11" Type="http://schemas.openxmlformats.org/officeDocument/2006/relationships/tags" Target="../tags/tag7068.xml"/><Relationship Id="rId10" Type="http://schemas.openxmlformats.org/officeDocument/2006/relationships/tags" Target="../tags/tag7067.xml"/><Relationship Id="rId1" Type="http://schemas.openxmlformats.org/officeDocument/2006/relationships/slideMaster" Target="../slideMasters/slideMaster39.xml"/></Relationships>
</file>

<file path=ppt/slideLayouts/_rels/slideLayout668.xml.rels><?xml version="1.0" encoding="UTF-8" standalone="yes"?>
<Relationships xmlns="http://schemas.openxmlformats.org/package/2006/relationships"><Relationship Id="rId9" Type="http://schemas.openxmlformats.org/officeDocument/2006/relationships/tags" Target="../tags/tag7077.xml"/><Relationship Id="rId8" Type="http://schemas.openxmlformats.org/officeDocument/2006/relationships/tags" Target="../tags/tag7076.xml"/><Relationship Id="rId7" Type="http://schemas.openxmlformats.org/officeDocument/2006/relationships/tags" Target="../tags/tag7075.xml"/><Relationship Id="rId6" Type="http://schemas.openxmlformats.org/officeDocument/2006/relationships/tags" Target="../tags/tag7074.xml"/><Relationship Id="rId5" Type="http://schemas.openxmlformats.org/officeDocument/2006/relationships/tags" Target="../tags/tag7073.xml"/><Relationship Id="rId4" Type="http://schemas.openxmlformats.org/officeDocument/2006/relationships/tags" Target="../tags/tag7072.xml"/><Relationship Id="rId3" Type="http://schemas.openxmlformats.org/officeDocument/2006/relationships/tags" Target="../tags/tag7071.xml"/><Relationship Id="rId2" Type="http://schemas.openxmlformats.org/officeDocument/2006/relationships/tags" Target="../tags/tag7070.xml"/><Relationship Id="rId13" Type="http://schemas.openxmlformats.org/officeDocument/2006/relationships/tags" Target="../tags/tag7081.xml"/><Relationship Id="rId12" Type="http://schemas.openxmlformats.org/officeDocument/2006/relationships/tags" Target="../tags/tag7080.xml"/><Relationship Id="rId11" Type="http://schemas.openxmlformats.org/officeDocument/2006/relationships/tags" Target="../tags/tag7079.xml"/><Relationship Id="rId10" Type="http://schemas.openxmlformats.org/officeDocument/2006/relationships/tags" Target="../tags/tag7078.xml"/><Relationship Id="rId1" Type="http://schemas.openxmlformats.org/officeDocument/2006/relationships/slideMaster" Target="../slideMasters/slideMaster39.xml"/></Relationships>
</file>

<file path=ppt/slideLayouts/_rels/slideLayout669.xml.rels><?xml version="1.0" encoding="UTF-8" standalone="yes"?>
<Relationships xmlns="http://schemas.openxmlformats.org/package/2006/relationships"><Relationship Id="rId9" Type="http://schemas.openxmlformats.org/officeDocument/2006/relationships/tags" Target="../tags/tag7089.xml"/><Relationship Id="rId8" Type="http://schemas.openxmlformats.org/officeDocument/2006/relationships/tags" Target="../tags/tag7088.xml"/><Relationship Id="rId7" Type="http://schemas.openxmlformats.org/officeDocument/2006/relationships/tags" Target="../tags/tag7087.xml"/><Relationship Id="rId6" Type="http://schemas.openxmlformats.org/officeDocument/2006/relationships/tags" Target="../tags/tag7086.xml"/><Relationship Id="rId5" Type="http://schemas.openxmlformats.org/officeDocument/2006/relationships/tags" Target="../tags/tag7085.xml"/><Relationship Id="rId4" Type="http://schemas.openxmlformats.org/officeDocument/2006/relationships/tags" Target="../tags/tag7084.xml"/><Relationship Id="rId3" Type="http://schemas.openxmlformats.org/officeDocument/2006/relationships/tags" Target="../tags/tag7083.xml"/><Relationship Id="rId2" Type="http://schemas.openxmlformats.org/officeDocument/2006/relationships/tags" Target="../tags/tag7082.xml"/><Relationship Id="rId13" Type="http://schemas.openxmlformats.org/officeDocument/2006/relationships/tags" Target="../tags/tag7093.xml"/><Relationship Id="rId12" Type="http://schemas.openxmlformats.org/officeDocument/2006/relationships/tags" Target="../tags/tag7092.xml"/><Relationship Id="rId11" Type="http://schemas.openxmlformats.org/officeDocument/2006/relationships/tags" Target="../tags/tag7091.xml"/><Relationship Id="rId10" Type="http://schemas.openxmlformats.org/officeDocument/2006/relationships/tags" Target="../tags/tag7090.xml"/><Relationship Id="rId1" Type="http://schemas.openxmlformats.org/officeDocument/2006/relationships/slideMaster" Target="../slideMasters/slideMaster39.xml"/></Relationships>
</file>

<file path=ppt/slideLayouts/_rels/slideLayout67.xml.rels><?xml version="1.0" encoding="UTF-8" standalone="yes"?>
<Relationships xmlns="http://schemas.openxmlformats.org/package/2006/relationships"><Relationship Id="rId9" Type="http://schemas.openxmlformats.org/officeDocument/2006/relationships/tags" Target="../tags/tag617.xml"/><Relationship Id="rId8" Type="http://schemas.openxmlformats.org/officeDocument/2006/relationships/tags" Target="../tags/tag616.xml"/><Relationship Id="rId7" Type="http://schemas.openxmlformats.org/officeDocument/2006/relationships/tags" Target="../tags/tag615.xml"/><Relationship Id="rId6" Type="http://schemas.openxmlformats.org/officeDocument/2006/relationships/tags" Target="../tags/tag614.xml"/><Relationship Id="rId5" Type="http://schemas.openxmlformats.org/officeDocument/2006/relationships/tags" Target="../tags/tag613.xml"/><Relationship Id="rId4" Type="http://schemas.openxmlformats.org/officeDocument/2006/relationships/tags" Target="../tags/tag612.xml"/><Relationship Id="rId3" Type="http://schemas.openxmlformats.org/officeDocument/2006/relationships/tags" Target="../tags/tag611.xml"/><Relationship Id="rId2" Type="http://schemas.openxmlformats.org/officeDocument/2006/relationships/tags" Target="../tags/tag610.xml"/><Relationship Id="rId13" Type="http://schemas.openxmlformats.org/officeDocument/2006/relationships/tags" Target="../tags/tag621.xml"/><Relationship Id="rId12" Type="http://schemas.openxmlformats.org/officeDocument/2006/relationships/tags" Target="../tags/tag620.xml"/><Relationship Id="rId11" Type="http://schemas.openxmlformats.org/officeDocument/2006/relationships/tags" Target="../tags/tag619.xml"/><Relationship Id="rId10" Type="http://schemas.openxmlformats.org/officeDocument/2006/relationships/tags" Target="../tags/tag618.xml"/><Relationship Id="rId1" Type="http://schemas.openxmlformats.org/officeDocument/2006/relationships/slideMaster" Target="../slideMasters/slideMaster5.xml"/></Relationships>
</file>

<file path=ppt/slideLayouts/_rels/slideLayout670.xml.rels><?xml version="1.0" encoding="UTF-8" standalone="yes"?>
<Relationships xmlns="http://schemas.openxmlformats.org/package/2006/relationships"><Relationship Id="rId9" Type="http://schemas.openxmlformats.org/officeDocument/2006/relationships/tags" Target="../tags/tag7101.xml"/><Relationship Id="rId8" Type="http://schemas.openxmlformats.org/officeDocument/2006/relationships/tags" Target="../tags/tag7100.xml"/><Relationship Id="rId7" Type="http://schemas.openxmlformats.org/officeDocument/2006/relationships/tags" Target="../tags/tag7099.xml"/><Relationship Id="rId6" Type="http://schemas.openxmlformats.org/officeDocument/2006/relationships/tags" Target="../tags/tag7098.xml"/><Relationship Id="rId5" Type="http://schemas.openxmlformats.org/officeDocument/2006/relationships/tags" Target="../tags/tag7097.xml"/><Relationship Id="rId4" Type="http://schemas.openxmlformats.org/officeDocument/2006/relationships/tags" Target="../tags/tag7096.xml"/><Relationship Id="rId3" Type="http://schemas.openxmlformats.org/officeDocument/2006/relationships/tags" Target="../tags/tag7095.xml"/><Relationship Id="rId2" Type="http://schemas.openxmlformats.org/officeDocument/2006/relationships/tags" Target="../tags/tag7094.xml"/><Relationship Id="rId12" Type="http://schemas.openxmlformats.org/officeDocument/2006/relationships/tags" Target="../tags/tag7104.xml"/><Relationship Id="rId11" Type="http://schemas.openxmlformats.org/officeDocument/2006/relationships/tags" Target="../tags/tag7103.xml"/><Relationship Id="rId10" Type="http://schemas.openxmlformats.org/officeDocument/2006/relationships/tags" Target="../tags/tag7102.xml"/><Relationship Id="rId1" Type="http://schemas.openxmlformats.org/officeDocument/2006/relationships/slideMaster" Target="../slideMasters/slideMaster39.xml"/></Relationships>
</file>

<file path=ppt/slideLayouts/_rels/slideLayout671.xml.rels><?xml version="1.0" encoding="UTF-8" standalone="yes"?>
<Relationships xmlns="http://schemas.openxmlformats.org/package/2006/relationships"><Relationship Id="rId9" Type="http://schemas.openxmlformats.org/officeDocument/2006/relationships/tags" Target="../tags/tag7112.xml"/><Relationship Id="rId8" Type="http://schemas.openxmlformats.org/officeDocument/2006/relationships/tags" Target="../tags/tag7111.xml"/><Relationship Id="rId7" Type="http://schemas.openxmlformats.org/officeDocument/2006/relationships/tags" Target="../tags/tag7110.xml"/><Relationship Id="rId6" Type="http://schemas.openxmlformats.org/officeDocument/2006/relationships/tags" Target="../tags/tag7109.xml"/><Relationship Id="rId5" Type="http://schemas.openxmlformats.org/officeDocument/2006/relationships/tags" Target="../tags/tag7108.xml"/><Relationship Id="rId4" Type="http://schemas.openxmlformats.org/officeDocument/2006/relationships/tags" Target="../tags/tag7107.xml"/><Relationship Id="rId3" Type="http://schemas.openxmlformats.org/officeDocument/2006/relationships/tags" Target="../tags/tag7106.xml"/><Relationship Id="rId2" Type="http://schemas.openxmlformats.org/officeDocument/2006/relationships/tags" Target="../tags/tag7105.xml"/><Relationship Id="rId12" Type="http://schemas.openxmlformats.org/officeDocument/2006/relationships/tags" Target="../tags/tag7115.xml"/><Relationship Id="rId11" Type="http://schemas.openxmlformats.org/officeDocument/2006/relationships/tags" Target="../tags/tag7114.xml"/><Relationship Id="rId10" Type="http://schemas.openxmlformats.org/officeDocument/2006/relationships/tags" Target="../tags/tag7113.xml"/><Relationship Id="rId1" Type="http://schemas.openxmlformats.org/officeDocument/2006/relationships/slideMaster" Target="../slideMasters/slideMaster39.xml"/></Relationships>
</file>

<file path=ppt/slideLayouts/_rels/slideLayout672.xml.rels><?xml version="1.0" encoding="UTF-8" standalone="yes"?>
<Relationships xmlns="http://schemas.openxmlformats.org/package/2006/relationships"><Relationship Id="rId9" Type="http://schemas.openxmlformats.org/officeDocument/2006/relationships/tags" Target="../tags/tag7123.xml"/><Relationship Id="rId8" Type="http://schemas.openxmlformats.org/officeDocument/2006/relationships/tags" Target="../tags/tag7122.xml"/><Relationship Id="rId7" Type="http://schemas.openxmlformats.org/officeDocument/2006/relationships/tags" Target="../tags/tag7121.xml"/><Relationship Id="rId6" Type="http://schemas.openxmlformats.org/officeDocument/2006/relationships/tags" Target="../tags/tag7120.xml"/><Relationship Id="rId5" Type="http://schemas.openxmlformats.org/officeDocument/2006/relationships/tags" Target="../tags/tag7119.xml"/><Relationship Id="rId4" Type="http://schemas.openxmlformats.org/officeDocument/2006/relationships/tags" Target="../tags/tag7118.xml"/><Relationship Id="rId3" Type="http://schemas.openxmlformats.org/officeDocument/2006/relationships/tags" Target="../tags/tag7117.xml"/><Relationship Id="rId21" Type="http://schemas.openxmlformats.org/officeDocument/2006/relationships/tags" Target="../tags/tag7135.xml"/><Relationship Id="rId20" Type="http://schemas.openxmlformats.org/officeDocument/2006/relationships/tags" Target="../tags/tag7134.xml"/><Relationship Id="rId2" Type="http://schemas.openxmlformats.org/officeDocument/2006/relationships/tags" Target="../tags/tag7116.xml"/><Relationship Id="rId19" Type="http://schemas.openxmlformats.org/officeDocument/2006/relationships/tags" Target="../tags/tag7133.xml"/><Relationship Id="rId18" Type="http://schemas.openxmlformats.org/officeDocument/2006/relationships/tags" Target="../tags/tag7132.xml"/><Relationship Id="rId17" Type="http://schemas.openxmlformats.org/officeDocument/2006/relationships/tags" Target="../tags/tag7131.xml"/><Relationship Id="rId16" Type="http://schemas.openxmlformats.org/officeDocument/2006/relationships/tags" Target="../tags/tag7130.xml"/><Relationship Id="rId15" Type="http://schemas.openxmlformats.org/officeDocument/2006/relationships/tags" Target="../tags/tag7129.xml"/><Relationship Id="rId14" Type="http://schemas.openxmlformats.org/officeDocument/2006/relationships/tags" Target="../tags/tag7128.xml"/><Relationship Id="rId13" Type="http://schemas.openxmlformats.org/officeDocument/2006/relationships/tags" Target="../tags/tag7127.xml"/><Relationship Id="rId12" Type="http://schemas.openxmlformats.org/officeDocument/2006/relationships/tags" Target="../tags/tag7126.xml"/><Relationship Id="rId11" Type="http://schemas.openxmlformats.org/officeDocument/2006/relationships/tags" Target="../tags/tag7125.xml"/><Relationship Id="rId10" Type="http://schemas.openxmlformats.org/officeDocument/2006/relationships/tags" Target="../tags/tag7124.xml"/><Relationship Id="rId1" Type="http://schemas.openxmlformats.org/officeDocument/2006/relationships/slideMaster" Target="../slideMasters/slideMaster39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76.xml.rels><?xml version="1.0" encoding="UTF-8" standalone="yes"?>
<Relationships xmlns="http://schemas.openxmlformats.org/package/2006/relationships"><Relationship Id="rId5" Type="http://schemas.openxmlformats.org/officeDocument/2006/relationships/tags" Target="../tags/tag7139.xml"/><Relationship Id="rId4" Type="http://schemas.openxmlformats.org/officeDocument/2006/relationships/tags" Target="../tags/tag7138.xml"/><Relationship Id="rId3" Type="http://schemas.openxmlformats.org/officeDocument/2006/relationships/tags" Target="../tags/tag7137.xml"/><Relationship Id="rId2" Type="http://schemas.openxmlformats.org/officeDocument/2006/relationships/tags" Target="../tags/tag7136.xml"/><Relationship Id="rId1" Type="http://schemas.openxmlformats.org/officeDocument/2006/relationships/slideMaster" Target="../slideMasters/slideMaster39.xml"/></Relationships>
</file>

<file path=ppt/slideLayouts/_rels/slideLayout677.xml.rels><?xml version="1.0" encoding="UTF-8" standalone="yes"?>
<Relationships xmlns="http://schemas.openxmlformats.org/package/2006/relationships"><Relationship Id="rId9" Type="http://schemas.openxmlformats.org/officeDocument/2006/relationships/tags" Target="../tags/tag7147.xml"/><Relationship Id="rId8" Type="http://schemas.openxmlformats.org/officeDocument/2006/relationships/tags" Target="../tags/tag7146.xml"/><Relationship Id="rId7" Type="http://schemas.openxmlformats.org/officeDocument/2006/relationships/tags" Target="../tags/tag7145.xml"/><Relationship Id="rId6" Type="http://schemas.openxmlformats.org/officeDocument/2006/relationships/tags" Target="../tags/tag7144.xml"/><Relationship Id="rId5" Type="http://schemas.openxmlformats.org/officeDocument/2006/relationships/tags" Target="../tags/tag7143.xml"/><Relationship Id="rId4" Type="http://schemas.openxmlformats.org/officeDocument/2006/relationships/tags" Target="../tags/tag7142.xml"/><Relationship Id="rId3" Type="http://schemas.openxmlformats.org/officeDocument/2006/relationships/tags" Target="../tags/tag7141.xml"/><Relationship Id="rId2" Type="http://schemas.openxmlformats.org/officeDocument/2006/relationships/tags" Target="../tags/tag7140.xml"/><Relationship Id="rId12" Type="http://schemas.openxmlformats.org/officeDocument/2006/relationships/image" Target="../media/image2.png"/><Relationship Id="rId11" Type="http://schemas.openxmlformats.org/officeDocument/2006/relationships/tags" Target="../tags/tag7148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39.xml"/></Relationships>
</file>

<file path=ppt/slideLayouts/_rels/slideLayout678.xml.rels><?xml version="1.0" encoding="UTF-8" standalone="yes"?>
<Relationships xmlns="http://schemas.openxmlformats.org/package/2006/relationships"><Relationship Id="rId9" Type="http://schemas.openxmlformats.org/officeDocument/2006/relationships/tags" Target="../tags/tag7156.xml"/><Relationship Id="rId8" Type="http://schemas.openxmlformats.org/officeDocument/2006/relationships/tags" Target="../tags/tag7155.xml"/><Relationship Id="rId7" Type="http://schemas.openxmlformats.org/officeDocument/2006/relationships/tags" Target="../tags/tag7154.xml"/><Relationship Id="rId6" Type="http://schemas.openxmlformats.org/officeDocument/2006/relationships/tags" Target="../tags/tag7153.xml"/><Relationship Id="rId5" Type="http://schemas.openxmlformats.org/officeDocument/2006/relationships/tags" Target="../tags/tag7152.xml"/><Relationship Id="rId4" Type="http://schemas.openxmlformats.org/officeDocument/2006/relationships/tags" Target="../tags/tag7151.xml"/><Relationship Id="rId3" Type="http://schemas.openxmlformats.org/officeDocument/2006/relationships/tags" Target="../tags/tag7150.xml"/><Relationship Id="rId2" Type="http://schemas.openxmlformats.org/officeDocument/2006/relationships/tags" Target="../tags/tag7149.xml"/><Relationship Id="rId15" Type="http://schemas.openxmlformats.org/officeDocument/2006/relationships/image" Target="../media/image2.png"/><Relationship Id="rId14" Type="http://schemas.openxmlformats.org/officeDocument/2006/relationships/tags" Target="../tags/tag7160.xml"/><Relationship Id="rId13" Type="http://schemas.openxmlformats.org/officeDocument/2006/relationships/image" Target="../media/image1.png"/><Relationship Id="rId12" Type="http://schemas.openxmlformats.org/officeDocument/2006/relationships/tags" Target="../tags/tag7159.xml"/><Relationship Id="rId11" Type="http://schemas.openxmlformats.org/officeDocument/2006/relationships/tags" Target="../tags/tag7158.xml"/><Relationship Id="rId10" Type="http://schemas.openxmlformats.org/officeDocument/2006/relationships/tags" Target="../tags/tag7157.xml"/><Relationship Id="rId1" Type="http://schemas.openxmlformats.org/officeDocument/2006/relationships/slideMaster" Target="../slideMasters/slideMaster39.xml"/></Relationships>
</file>

<file path=ppt/slideLayouts/_rels/slideLayout679.xml.rels><?xml version="1.0" encoding="UTF-8" standalone="yes"?>
<Relationships xmlns="http://schemas.openxmlformats.org/package/2006/relationships"><Relationship Id="rId9" Type="http://schemas.openxmlformats.org/officeDocument/2006/relationships/tags" Target="../tags/tag7168.xml"/><Relationship Id="rId8" Type="http://schemas.openxmlformats.org/officeDocument/2006/relationships/tags" Target="../tags/tag7167.xml"/><Relationship Id="rId7" Type="http://schemas.openxmlformats.org/officeDocument/2006/relationships/tags" Target="../tags/tag7166.xml"/><Relationship Id="rId6" Type="http://schemas.openxmlformats.org/officeDocument/2006/relationships/tags" Target="../tags/tag7165.xml"/><Relationship Id="rId5" Type="http://schemas.openxmlformats.org/officeDocument/2006/relationships/tags" Target="../tags/tag7164.xml"/><Relationship Id="rId4" Type="http://schemas.openxmlformats.org/officeDocument/2006/relationships/tags" Target="../tags/tag7163.xml"/><Relationship Id="rId3" Type="http://schemas.openxmlformats.org/officeDocument/2006/relationships/tags" Target="../tags/tag7162.xml"/><Relationship Id="rId2" Type="http://schemas.openxmlformats.org/officeDocument/2006/relationships/tags" Target="../tags/tag7161.xml"/><Relationship Id="rId17" Type="http://schemas.openxmlformats.org/officeDocument/2006/relationships/tags" Target="../tags/tag7176.xml"/><Relationship Id="rId16" Type="http://schemas.openxmlformats.org/officeDocument/2006/relationships/tags" Target="../tags/tag7175.xml"/><Relationship Id="rId15" Type="http://schemas.openxmlformats.org/officeDocument/2006/relationships/tags" Target="../tags/tag7174.xml"/><Relationship Id="rId14" Type="http://schemas.openxmlformats.org/officeDocument/2006/relationships/tags" Target="../tags/tag7173.xml"/><Relationship Id="rId13" Type="http://schemas.openxmlformats.org/officeDocument/2006/relationships/tags" Target="../tags/tag7172.xml"/><Relationship Id="rId12" Type="http://schemas.openxmlformats.org/officeDocument/2006/relationships/tags" Target="../tags/tag7171.xml"/><Relationship Id="rId11" Type="http://schemas.openxmlformats.org/officeDocument/2006/relationships/tags" Target="../tags/tag7170.xml"/><Relationship Id="rId10" Type="http://schemas.openxmlformats.org/officeDocument/2006/relationships/tags" Target="../tags/tag7169.xml"/><Relationship Id="rId1" Type="http://schemas.openxmlformats.org/officeDocument/2006/relationships/slideMaster" Target="../slideMasters/slideMaster39.xml"/></Relationships>
</file>

<file path=ppt/slideLayouts/_rels/slideLayout68.xml.rels><?xml version="1.0" encoding="UTF-8" standalone="yes"?>
<Relationships xmlns="http://schemas.openxmlformats.org/package/2006/relationships"><Relationship Id="rId9" Type="http://schemas.openxmlformats.org/officeDocument/2006/relationships/tags" Target="../tags/tag629.xml"/><Relationship Id="rId8" Type="http://schemas.openxmlformats.org/officeDocument/2006/relationships/tags" Target="../tags/tag628.xml"/><Relationship Id="rId7" Type="http://schemas.openxmlformats.org/officeDocument/2006/relationships/tags" Target="../tags/tag627.xml"/><Relationship Id="rId6" Type="http://schemas.openxmlformats.org/officeDocument/2006/relationships/tags" Target="../tags/tag626.xml"/><Relationship Id="rId5" Type="http://schemas.openxmlformats.org/officeDocument/2006/relationships/tags" Target="../tags/tag625.xml"/><Relationship Id="rId4" Type="http://schemas.openxmlformats.org/officeDocument/2006/relationships/tags" Target="../tags/tag624.xml"/><Relationship Id="rId3" Type="http://schemas.openxmlformats.org/officeDocument/2006/relationships/tags" Target="../tags/tag623.xml"/><Relationship Id="rId2" Type="http://schemas.openxmlformats.org/officeDocument/2006/relationships/tags" Target="../tags/tag622.xml"/><Relationship Id="rId10" Type="http://schemas.openxmlformats.org/officeDocument/2006/relationships/tags" Target="../tags/tag630.xml"/><Relationship Id="rId1" Type="http://schemas.openxmlformats.org/officeDocument/2006/relationships/slideMaster" Target="../slideMasters/slideMaster5.xml"/></Relationships>
</file>

<file path=ppt/slideLayouts/_rels/slideLayout680.xml.rels><?xml version="1.0" encoding="UTF-8" standalone="yes"?>
<Relationships xmlns="http://schemas.openxmlformats.org/package/2006/relationships"><Relationship Id="rId9" Type="http://schemas.openxmlformats.org/officeDocument/2006/relationships/tags" Target="../tags/tag7184.xml"/><Relationship Id="rId8" Type="http://schemas.openxmlformats.org/officeDocument/2006/relationships/tags" Target="../tags/tag7183.xml"/><Relationship Id="rId7" Type="http://schemas.openxmlformats.org/officeDocument/2006/relationships/tags" Target="../tags/tag7182.xml"/><Relationship Id="rId6" Type="http://schemas.openxmlformats.org/officeDocument/2006/relationships/tags" Target="../tags/tag7181.xml"/><Relationship Id="rId5" Type="http://schemas.openxmlformats.org/officeDocument/2006/relationships/tags" Target="../tags/tag7180.xml"/><Relationship Id="rId4" Type="http://schemas.openxmlformats.org/officeDocument/2006/relationships/tags" Target="../tags/tag7179.xml"/><Relationship Id="rId3" Type="http://schemas.openxmlformats.org/officeDocument/2006/relationships/tags" Target="../tags/tag7178.xml"/><Relationship Id="rId2" Type="http://schemas.openxmlformats.org/officeDocument/2006/relationships/tags" Target="../tags/tag7177.xml"/><Relationship Id="rId15" Type="http://schemas.openxmlformats.org/officeDocument/2006/relationships/tags" Target="../tags/tag7190.xml"/><Relationship Id="rId14" Type="http://schemas.openxmlformats.org/officeDocument/2006/relationships/tags" Target="../tags/tag7189.xml"/><Relationship Id="rId13" Type="http://schemas.openxmlformats.org/officeDocument/2006/relationships/tags" Target="../tags/tag7188.xml"/><Relationship Id="rId12" Type="http://schemas.openxmlformats.org/officeDocument/2006/relationships/tags" Target="../tags/tag7187.xml"/><Relationship Id="rId11" Type="http://schemas.openxmlformats.org/officeDocument/2006/relationships/tags" Target="../tags/tag7186.xml"/><Relationship Id="rId10" Type="http://schemas.openxmlformats.org/officeDocument/2006/relationships/tags" Target="../tags/tag7185.xml"/><Relationship Id="rId1" Type="http://schemas.openxmlformats.org/officeDocument/2006/relationships/slideMaster" Target="../slideMasters/slideMaster39.xml"/></Relationships>
</file>

<file path=ppt/slideLayouts/_rels/slideLayout681.xml.rels><?xml version="1.0" encoding="UTF-8" standalone="yes"?>
<Relationships xmlns="http://schemas.openxmlformats.org/package/2006/relationships"><Relationship Id="rId9" Type="http://schemas.openxmlformats.org/officeDocument/2006/relationships/tags" Target="../tags/tag7198.xml"/><Relationship Id="rId8" Type="http://schemas.openxmlformats.org/officeDocument/2006/relationships/tags" Target="../tags/tag7197.xml"/><Relationship Id="rId7" Type="http://schemas.openxmlformats.org/officeDocument/2006/relationships/tags" Target="../tags/tag7196.xml"/><Relationship Id="rId6" Type="http://schemas.openxmlformats.org/officeDocument/2006/relationships/tags" Target="../tags/tag7195.xml"/><Relationship Id="rId5" Type="http://schemas.openxmlformats.org/officeDocument/2006/relationships/tags" Target="../tags/tag7194.xml"/><Relationship Id="rId4" Type="http://schemas.openxmlformats.org/officeDocument/2006/relationships/tags" Target="../tags/tag7193.xml"/><Relationship Id="rId3" Type="http://schemas.openxmlformats.org/officeDocument/2006/relationships/tags" Target="../tags/tag7192.xml"/><Relationship Id="rId2" Type="http://schemas.openxmlformats.org/officeDocument/2006/relationships/tags" Target="../tags/tag7191.xml"/><Relationship Id="rId17" Type="http://schemas.openxmlformats.org/officeDocument/2006/relationships/tags" Target="../tags/tag7206.xml"/><Relationship Id="rId16" Type="http://schemas.openxmlformats.org/officeDocument/2006/relationships/tags" Target="../tags/tag7205.xml"/><Relationship Id="rId15" Type="http://schemas.openxmlformats.org/officeDocument/2006/relationships/tags" Target="../tags/tag7204.xml"/><Relationship Id="rId14" Type="http://schemas.openxmlformats.org/officeDocument/2006/relationships/tags" Target="../tags/tag7203.xml"/><Relationship Id="rId13" Type="http://schemas.openxmlformats.org/officeDocument/2006/relationships/tags" Target="../tags/tag7202.xml"/><Relationship Id="rId12" Type="http://schemas.openxmlformats.org/officeDocument/2006/relationships/tags" Target="../tags/tag7201.xml"/><Relationship Id="rId11" Type="http://schemas.openxmlformats.org/officeDocument/2006/relationships/tags" Target="../tags/tag7200.xml"/><Relationship Id="rId10" Type="http://schemas.openxmlformats.org/officeDocument/2006/relationships/tags" Target="../tags/tag7199.xml"/><Relationship Id="rId1" Type="http://schemas.openxmlformats.org/officeDocument/2006/relationships/slideMaster" Target="../slideMasters/slideMaster39.xml"/></Relationships>
</file>

<file path=ppt/slideLayouts/_rels/slideLayout682.xml.rels><?xml version="1.0" encoding="UTF-8" standalone="yes"?>
<Relationships xmlns="http://schemas.openxmlformats.org/package/2006/relationships"><Relationship Id="rId9" Type="http://schemas.openxmlformats.org/officeDocument/2006/relationships/tags" Target="../tags/tag7214.xml"/><Relationship Id="rId8" Type="http://schemas.openxmlformats.org/officeDocument/2006/relationships/tags" Target="../tags/tag7213.xml"/><Relationship Id="rId7" Type="http://schemas.openxmlformats.org/officeDocument/2006/relationships/tags" Target="../tags/tag7212.xml"/><Relationship Id="rId6" Type="http://schemas.openxmlformats.org/officeDocument/2006/relationships/tags" Target="../tags/tag7211.xml"/><Relationship Id="rId5" Type="http://schemas.openxmlformats.org/officeDocument/2006/relationships/tags" Target="../tags/tag7210.xml"/><Relationship Id="rId4" Type="http://schemas.openxmlformats.org/officeDocument/2006/relationships/tags" Target="../tags/tag7209.xml"/><Relationship Id="rId3" Type="http://schemas.openxmlformats.org/officeDocument/2006/relationships/tags" Target="../tags/tag7208.xml"/><Relationship Id="rId2" Type="http://schemas.openxmlformats.org/officeDocument/2006/relationships/tags" Target="../tags/tag7207.xml"/><Relationship Id="rId17" Type="http://schemas.openxmlformats.org/officeDocument/2006/relationships/tags" Target="../tags/tag7222.xml"/><Relationship Id="rId16" Type="http://schemas.openxmlformats.org/officeDocument/2006/relationships/tags" Target="../tags/tag7221.xml"/><Relationship Id="rId15" Type="http://schemas.openxmlformats.org/officeDocument/2006/relationships/tags" Target="../tags/tag7220.xml"/><Relationship Id="rId14" Type="http://schemas.openxmlformats.org/officeDocument/2006/relationships/tags" Target="../tags/tag7219.xml"/><Relationship Id="rId13" Type="http://schemas.openxmlformats.org/officeDocument/2006/relationships/tags" Target="../tags/tag7218.xml"/><Relationship Id="rId12" Type="http://schemas.openxmlformats.org/officeDocument/2006/relationships/tags" Target="../tags/tag7217.xml"/><Relationship Id="rId11" Type="http://schemas.openxmlformats.org/officeDocument/2006/relationships/tags" Target="../tags/tag7216.xml"/><Relationship Id="rId10" Type="http://schemas.openxmlformats.org/officeDocument/2006/relationships/tags" Target="../tags/tag7215.xml"/><Relationship Id="rId1" Type="http://schemas.openxmlformats.org/officeDocument/2006/relationships/slideMaster" Target="../slideMasters/slideMaster39.xml"/></Relationships>
</file>

<file path=ppt/slideLayouts/_rels/slideLayout683.xml.rels><?xml version="1.0" encoding="UTF-8" standalone="yes"?>
<Relationships xmlns="http://schemas.openxmlformats.org/package/2006/relationships"><Relationship Id="rId9" Type="http://schemas.openxmlformats.org/officeDocument/2006/relationships/tags" Target="../tags/tag7230.xml"/><Relationship Id="rId8" Type="http://schemas.openxmlformats.org/officeDocument/2006/relationships/tags" Target="../tags/tag7229.xml"/><Relationship Id="rId7" Type="http://schemas.openxmlformats.org/officeDocument/2006/relationships/tags" Target="../tags/tag7228.xml"/><Relationship Id="rId6" Type="http://schemas.openxmlformats.org/officeDocument/2006/relationships/tags" Target="../tags/tag7227.xml"/><Relationship Id="rId5" Type="http://schemas.openxmlformats.org/officeDocument/2006/relationships/tags" Target="../tags/tag7226.xml"/><Relationship Id="rId4" Type="http://schemas.openxmlformats.org/officeDocument/2006/relationships/tags" Target="../tags/tag7225.xml"/><Relationship Id="rId3" Type="http://schemas.openxmlformats.org/officeDocument/2006/relationships/tags" Target="../tags/tag7224.xml"/><Relationship Id="rId2" Type="http://schemas.openxmlformats.org/officeDocument/2006/relationships/tags" Target="../tags/tag7223.xml"/><Relationship Id="rId14" Type="http://schemas.openxmlformats.org/officeDocument/2006/relationships/tags" Target="../tags/tag7235.xml"/><Relationship Id="rId13" Type="http://schemas.openxmlformats.org/officeDocument/2006/relationships/tags" Target="../tags/tag7234.xml"/><Relationship Id="rId12" Type="http://schemas.openxmlformats.org/officeDocument/2006/relationships/tags" Target="../tags/tag7233.xml"/><Relationship Id="rId11" Type="http://schemas.openxmlformats.org/officeDocument/2006/relationships/tags" Target="../tags/tag7232.xml"/><Relationship Id="rId10" Type="http://schemas.openxmlformats.org/officeDocument/2006/relationships/tags" Target="../tags/tag7231.xml"/><Relationship Id="rId1" Type="http://schemas.openxmlformats.org/officeDocument/2006/relationships/slideMaster" Target="../slideMasters/slideMaster39.xml"/></Relationships>
</file>

<file path=ppt/slideLayouts/_rels/slideLayout684.xml.rels><?xml version="1.0" encoding="UTF-8" standalone="yes"?>
<Relationships xmlns="http://schemas.openxmlformats.org/package/2006/relationships"><Relationship Id="rId9" Type="http://schemas.openxmlformats.org/officeDocument/2006/relationships/tags" Target="../tags/tag7243.xml"/><Relationship Id="rId8" Type="http://schemas.openxmlformats.org/officeDocument/2006/relationships/tags" Target="../tags/tag7242.xml"/><Relationship Id="rId7" Type="http://schemas.openxmlformats.org/officeDocument/2006/relationships/tags" Target="../tags/tag7241.xml"/><Relationship Id="rId6" Type="http://schemas.openxmlformats.org/officeDocument/2006/relationships/tags" Target="../tags/tag7240.xml"/><Relationship Id="rId5" Type="http://schemas.openxmlformats.org/officeDocument/2006/relationships/tags" Target="../tags/tag7239.xml"/><Relationship Id="rId4" Type="http://schemas.openxmlformats.org/officeDocument/2006/relationships/tags" Target="../tags/tag7238.xml"/><Relationship Id="rId3" Type="http://schemas.openxmlformats.org/officeDocument/2006/relationships/tags" Target="../tags/tag7237.xml"/><Relationship Id="rId2" Type="http://schemas.openxmlformats.org/officeDocument/2006/relationships/tags" Target="../tags/tag7236.xml"/><Relationship Id="rId17" Type="http://schemas.openxmlformats.org/officeDocument/2006/relationships/tags" Target="../tags/tag7251.xml"/><Relationship Id="rId16" Type="http://schemas.openxmlformats.org/officeDocument/2006/relationships/tags" Target="../tags/tag7250.xml"/><Relationship Id="rId15" Type="http://schemas.openxmlformats.org/officeDocument/2006/relationships/tags" Target="../tags/tag7249.xml"/><Relationship Id="rId14" Type="http://schemas.openxmlformats.org/officeDocument/2006/relationships/tags" Target="../tags/tag7248.xml"/><Relationship Id="rId13" Type="http://schemas.openxmlformats.org/officeDocument/2006/relationships/tags" Target="../tags/tag7247.xml"/><Relationship Id="rId12" Type="http://schemas.openxmlformats.org/officeDocument/2006/relationships/tags" Target="../tags/tag7246.xml"/><Relationship Id="rId11" Type="http://schemas.openxmlformats.org/officeDocument/2006/relationships/tags" Target="../tags/tag7245.xml"/><Relationship Id="rId10" Type="http://schemas.openxmlformats.org/officeDocument/2006/relationships/tags" Target="../tags/tag7244.xml"/><Relationship Id="rId1" Type="http://schemas.openxmlformats.org/officeDocument/2006/relationships/slideMaster" Target="../slideMasters/slideMaster39.xml"/></Relationships>
</file>

<file path=ppt/slideLayouts/_rels/slideLayout685.xml.rels><?xml version="1.0" encoding="UTF-8" standalone="yes"?>
<Relationships xmlns="http://schemas.openxmlformats.org/package/2006/relationships"><Relationship Id="rId9" Type="http://schemas.openxmlformats.org/officeDocument/2006/relationships/tags" Target="../tags/tag7268.xml"/><Relationship Id="rId8" Type="http://schemas.openxmlformats.org/officeDocument/2006/relationships/tags" Target="../tags/tag7267.xml"/><Relationship Id="rId7" Type="http://schemas.openxmlformats.org/officeDocument/2006/relationships/tags" Target="../tags/tag7266.xml"/><Relationship Id="rId6" Type="http://schemas.openxmlformats.org/officeDocument/2006/relationships/tags" Target="../tags/tag7265.xml"/><Relationship Id="rId5" Type="http://schemas.openxmlformats.org/officeDocument/2006/relationships/tags" Target="../tags/tag7264.xml"/><Relationship Id="rId4" Type="http://schemas.openxmlformats.org/officeDocument/2006/relationships/tags" Target="../tags/tag7263.xml"/><Relationship Id="rId3" Type="http://schemas.openxmlformats.org/officeDocument/2006/relationships/tags" Target="../tags/tag7262.xml"/><Relationship Id="rId2" Type="http://schemas.openxmlformats.org/officeDocument/2006/relationships/tags" Target="../tags/tag7261.xml"/><Relationship Id="rId10" Type="http://schemas.openxmlformats.org/officeDocument/2006/relationships/tags" Target="../tags/tag7269.xml"/><Relationship Id="rId1" Type="http://schemas.openxmlformats.org/officeDocument/2006/relationships/slideMaster" Target="../slideMasters/slideMaster40.xml"/></Relationships>
</file>

<file path=ppt/slideLayouts/_rels/slideLayout686.xml.rels><?xml version="1.0" encoding="UTF-8" standalone="yes"?>
<Relationships xmlns="http://schemas.openxmlformats.org/package/2006/relationships"><Relationship Id="rId9" Type="http://schemas.openxmlformats.org/officeDocument/2006/relationships/tags" Target="../tags/tag7277.xml"/><Relationship Id="rId8" Type="http://schemas.openxmlformats.org/officeDocument/2006/relationships/tags" Target="../tags/tag7276.xml"/><Relationship Id="rId7" Type="http://schemas.openxmlformats.org/officeDocument/2006/relationships/tags" Target="../tags/tag7275.xml"/><Relationship Id="rId6" Type="http://schemas.openxmlformats.org/officeDocument/2006/relationships/tags" Target="../tags/tag7274.xml"/><Relationship Id="rId5" Type="http://schemas.openxmlformats.org/officeDocument/2006/relationships/tags" Target="../tags/tag7273.xml"/><Relationship Id="rId4" Type="http://schemas.openxmlformats.org/officeDocument/2006/relationships/tags" Target="../tags/tag7272.xml"/><Relationship Id="rId3" Type="http://schemas.openxmlformats.org/officeDocument/2006/relationships/tags" Target="../tags/tag7271.xml"/><Relationship Id="rId2" Type="http://schemas.openxmlformats.org/officeDocument/2006/relationships/tags" Target="../tags/tag7270.xml"/><Relationship Id="rId11" Type="http://schemas.openxmlformats.org/officeDocument/2006/relationships/tags" Target="../tags/tag7279.xml"/><Relationship Id="rId10" Type="http://schemas.openxmlformats.org/officeDocument/2006/relationships/tags" Target="../tags/tag7278.xml"/><Relationship Id="rId1" Type="http://schemas.openxmlformats.org/officeDocument/2006/relationships/slideMaster" Target="../slideMasters/slideMaster40.xml"/></Relationships>
</file>

<file path=ppt/slideLayouts/_rels/slideLayout687.xml.rels><?xml version="1.0" encoding="UTF-8" standalone="yes"?>
<Relationships xmlns="http://schemas.openxmlformats.org/package/2006/relationships"><Relationship Id="rId9" Type="http://schemas.openxmlformats.org/officeDocument/2006/relationships/tags" Target="../tags/tag7287.xml"/><Relationship Id="rId8" Type="http://schemas.openxmlformats.org/officeDocument/2006/relationships/tags" Target="../tags/tag7286.xml"/><Relationship Id="rId7" Type="http://schemas.openxmlformats.org/officeDocument/2006/relationships/tags" Target="../tags/tag7285.xml"/><Relationship Id="rId6" Type="http://schemas.openxmlformats.org/officeDocument/2006/relationships/tags" Target="../tags/tag7284.xml"/><Relationship Id="rId5" Type="http://schemas.openxmlformats.org/officeDocument/2006/relationships/tags" Target="../tags/tag7283.xml"/><Relationship Id="rId4" Type="http://schemas.openxmlformats.org/officeDocument/2006/relationships/tags" Target="../tags/tag7282.xml"/><Relationship Id="rId3" Type="http://schemas.openxmlformats.org/officeDocument/2006/relationships/tags" Target="../tags/tag7281.xml"/><Relationship Id="rId2" Type="http://schemas.openxmlformats.org/officeDocument/2006/relationships/tags" Target="../tags/tag7280.xml"/><Relationship Id="rId11" Type="http://schemas.openxmlformats.org/officeDocument/2006/relationships/tags" Target="../tags/tag7289.xml"/><Relationship Id="rId10" Type="http://schemas.openxmlformats.org/officeDocument/2006/relationships/tags" Target="../tags/tag7288.xml"/><Relationship Id="rId1" Type="http://schemas.openxmlformats.org/officeDocument/2006/relationships/slideMaster" Target="../slideMasters/slideMaster40.xml"/></Relationships>
</file>

<file path=ppt/slideLayouts/_rels/slideLayout688.xml.rels><?xml version="1.0" encoding="UTF-8" standalone="yes"?>
<Relationships xmlns="http://schemas.openxmlformats.org/package/2006/relationships"><Relationship Id="rId9" Type="http://schemas.openxmlformats.org/officeDocument/2006/relationships/tags" Target="../tags/tag7297.xml"/><Relationship Id="rId8" Type="http://schemas.openxmlformats.org/officeDocument/2006/relationships/tags" Target="../tags/tag7296.xml"/><Relationship Id="rId7" Type="http://schemas.openxmlformats.org/officeDocument/2006/relationships/tags" Target="../tags/tag7295.xml"/><Relationship Id="rId6" Type="http://schemas.openxmlformats.org/officeDocument/2006/relationships/tags" Target="../tags/tag7294.xml"/><Relationship Id="rId5" Type="http://schemas.openxmlformats.org/officeDocument/2006/relationships/tags" Target="../tags/tag7293.xml"/><Relationship Id="rId4" Type="http://schemas.openxmlformats.org/officeDocument/2006/relationships/tags" Target="../tags/tag7292.xml"/><Relationship Id="rId3" Type="http://schemas.openxmlformats.org/officeDocument/2006/relationships/tags" Target="../tags/tag7291.xml"/><Relationship Id="rId2" Type="http://schemas.openxmlformats.org/officeDocument/2006/relationships/tags" Target="../tags/tag7290.xml"/><Relationship Id="rId13" Type="http://schemas.openxmlformats.org/officeDocument/2006/relationships/tags" Target="../tags/tag7301.xml"/><Relationship Id="rId12" Type="http://schemas.openxmlformats.org/officeDocument/2006/relationships/tags" Target="../tags/tag7300.xml"/><Relationship Id="rId11" Type="http://schemas.openxmlformats.org/officeDocument/2006/relationships/tags" Target="../tags/tag7299.xml"/><Relationship Id="rId10" Type="http://schemas.openxmlformats.org/officeDocument/2006/relationships/tags" Target="../tags/tag7298.xml"/><Relationship Id="rId1" Type="http://schemas.openxmlformats.org/officeDocument/2006/relationships/slideMaster" Target="../slideMasters/slideMaster40.xml"/></Relationships>
</file>

<file path=ppt/slideLayouts/_rels/slideLayout689.xml.rels><?xml version="1.0" encoding="UTF-8" standalone="yes"?>
<Relationships xmlns="http://schemas.openxmlformats.org/package/2006/relationships"><Relationship Id="rId9" Type="http://schemas.openxmlformats.org/officeDocument/2006/relationships/tags" Target="../tags/tag7309.xml"/><Relationship Id="rId8" Type="http://schemas.openxmlformats.org/officeDocument/2006/relationships/tags" Target="../tags/tag7308.xml"/><Relationship Id="rId7" Type="http://schemas.openxmlformats.org/officeDocument/2006/relationships/tags" Target="../tags/tag7307.xml"/><Relationship Id="rId6" Type="http://schemas.openxmlformats.org/officeDocument/2006/relationships/tags" Target="../tags/tag7306.xml"/><Relationship Id="rId5" Type="http://schemas.openxmlformats.org/officeDocument/2006/relationships/tags" Target="../tags/tag7305.xml"/><Relationship Id="rId4" Type="http://schemas.openxmlformats.org/officeDocument/2006/relationships/tags" Target="../tags/tag7304.xml"/><Relationship Id="rId3" Type="http://schemas.openxmlformats.org/officeDocument/2006/relationships/tags" Target="../tags/tag7303.xml"/><Relationship Id="rId2" Type="http://schemas.openxmlformats.org/officeDocument/2006/relationships/tags" Target="../tags/tag7302.xml"/><Relationship Id="rId17" Type="http://schemas.openxmlformats.org/officeDocument/2006/relationships/tags" Target="../tags/tag7317.xml"/><Relationship Id="rId16" Type="http://schemas.openxmlformats.org/officeDocument/2006/relationships/tags" Target="../tags/tag7316.xml"/><Relationship Id="rId15" Type="http://schemas.openxmlformats.org/officeDocument/2006/relationships/tags" Target="../tags/tag7315.xml"/><Relationship Id="rId14" Type="http://schemas.openxmlformats.org/officeDocument/2006/relationships/tags" Target="../tags/tag7314.xml"/><Relationship Id="rId13" Type="http://schemas.openxmlformats.org/officeDocument/2006/relationships/tags" Target="../tags/tag7313.xml"/><Relationship Id="rId12" Type="http://schemas.openxmlformats.org/officeDocument/2006/relationships/tags" Target="../tags/tag7312.xml"/><Relationship Id="rId11" Type="http://schemas.openxmlformats.org/officeDocument/2006/relationships/tags" Target="../tags/tag7311.xml"/><Relationship Id="rId10" Type="http://schemas.openxmlformats.org/officeDocument/2006/relationships/tags" Target="../tags/tag7310.xml"/><Relationship Id="rId1" Type="http://schemas.openxmlformats.org/officeDocument/2006/relationships/slideMaster" Target="../slideMasters/slideMaster40.xml"/></Relationships>
</file>

<file path=ppt/slideLayouts/_rels/slideLayout69.xml.rels><?xml version="1.0" encoding="UTF-8" standalone="yes"?>
<Relationships xmlns="http://schemas.openxmlformats.org/package/2006/relationships"><Relationship Id="rId9" Type="http://schemas.openxmlformats.org/officeDocument/2006/relationships/tags" Target="../tags/tag638.xml"/><Relationship Id="rId8" Type="http://schemas.openxmlformats.org/officeDocument/2006/relationships/tags" Target="../tags/tag637.xml"/><Relationship Id="rId7" Type="http://schemas.openxmlformats.org/officeDocument/2006/relationships/tags" Target="../tags/tag636.xml"/><Relationship Id="rId6" Type="http://schemas.openxmlformats.org/officeDocument/2006/relationships/tags" Target="../tags/tag635.xml"/><Relationship Id="rId5" Type="http://schemas.openxmlformats.org/officeDocument/2006/relationships/tags" Target="../tags/tag634.xml"/><Relationship Id="rId4" Type="http://schemas.openxmlformats.org/officeDocument/2006/relationships/tags" Target="../tags/tag633.xml"/><Relationship Id="rId3" Type="http://schemas.openxmlformats.org/officeDocument/2006/relationships/tags" Target="../tags/tag632.xml"/><Relationship Id="rId2" Type="http://schemas.openxmlformats.org/officeDocument/2006/relationships/tags" Target="../tags/tag631.xml"/><Relationship Id="rId13" Type="http://schemas.openxmlformats.org/officeDocument/2006/relationships/tags" Target="../tags/tag642.xml"/><Relationship Id="rId12" Type="http://schemas.openxmlformats.org/officeDocument/2006/relationships/tags" Target="../tags/tag641.xml"/><Relationship Id="rId11" Type="http://schemas.openxmlformats.org/officeDocument/2006/relationships/tags" Target="../tags/tag640.xml"/><Relationship Id="rId10" Type="http://schemas.openxmlformats.org/officeDocument/2006/relationships/tags" Target="../tags/tag639.xml"/><Relationship Id="rId1" Type="http://schemas.openxmlformats.org/officeDocument/2006/relationships/slideMaster" Target="../slideMasters/slideMaster5.xml"/></Relationships>
</file>

<file path=ppt/slideLayouts/_rels/slideLayout690.xml.rels><?xml version="1.0" encoding="UTF-8" standalone="yes"?>
<Relationships xmlns="http://schemas.openxmlformats.org/package/2006/relationships"><Relationship Id="rId9" Type="http://schemas.openxmlformats.org/officeDocument/2006/relationships/tags" Target="../tags/tag7325.xml"/><Relationship Id="rId8" Type="http://schemas.openxmlformats.org/officeDocument/2006/relationships/tags" Target="../tags/tag7324.xml"/><Relationship Id="rId7" Type="http://schemas.openxmlformats.org/officeDocument/2006/relationships/tags" Target="../tags/tag7323.xml"/><Relationship Id="rId6" Type="http://schemas.openxmlformats.org/officeDocument/2006/relationships/tags" Target="../tags/tag7322.xml"/><Relationship Id="rId5" Type="http://schemas.openxmlformats.org/officeDocument/2006/relationships/tags" Target="../tags/tag7321.xml"/><Relationship Id="rId4" Type="http://schemas.openxmlformats.org/officeDocument/2006/relationships/tags" Target="../tags/tag7320.xml"/><Relationship Id="rId3" Type="http://schemas.openxmlformats.org/officeDocument/2006/relationships/tags" Target="../tags/tag7319.xml"/><Relationship Id="rId2" Type="http://schemas.openxmlformats.org/officeDocument/2006/relationships/tags" Target="../tags/tag7318.xml"/><Relationship Id="rId12" Type="http://schemas.openxmlformats.org/officeDocument/2006/relationships/tags" Target="../tags/tag7328.xml"/><Relationship Id="rId11" Type="http://schemas.openxmlformats.org/officeDocument/2006/relationships/tags" Target="../tags/tag7327.xml"/><Relationship Id="rId10" Type="http://schemas.openxmlformats.org/officeDocument/2006/relationships/tags" Target="../tags/tag7326.xml"/><Relationship Id="rId1" Type="http://schemas.openxmlformats.org/officeDocument/2006/relationships/slideMaster" Target="../slideMasters/slideMaster40.xml"/></Relationships>
</file>

<file path=ppt/slideLayouts/_rels/slideLayout691.xml.rels><?xml version="1.0" encoding="UTF-8" standalone="yes"?>
<Relationships xmlns="http://schemas.openxmlformats.org/package/2006/relationships"><Relationship Id="rId9" Type="http://schemas.openxmlformats.org/officeDocument/2006/relationships/tags" Target="../tags/tag7336.xml"/><Relationship Id="rId8" Type="http://schemas.openxmlformats.org/officeDocument/2006/relationships/tags" Target="../tags/tag7335.xml"/><Relationship Id="rId7" Type="http://schemas.openxmlformats.org/officeDocument/2006/relationships/tags" Target="../tags/tag7334.xml"/><Relationship Id="rId6" Type="http://schemas.openxmlformats.org/officeDocument/2006/relationships/tags" Target="../tags/tag7333.xml"/><Relationship Id="rId5" Type="http://schemas.openxmlformats.org/officeDocument/2006/relationships/tags" Target="../tags/tag7332.xml"/><Relationship Id="rId4" Type="http://schemas.openxmlformats.org/officeDocument/2006/relationships/tags" Target="../tags/tag7331.xml"/><Relationship Id="rId3" Type="http://schemas.openxmlformats.org/officeDocument/2006/relationships/tags" Target="../tags/tag7330.xml"/><Relationship Id="rId2" Type="http://schemas.openxmlformats.org/officeDocument/2006/relationships/tags" Target="../tags/tag7329.xml"/><Relationship Id="rId12" Type="http://schemas.openxmlformats.org/officeDocument/2006/relationships/tags" Target="../tags/tag7339.xml"/><Relationship Id="rId11" Type="http://schemas.openxmlformats.org/officeDocument/2006/relationships/tags" Target="../tags/tag7338.xml"/><Relationship Id="rId10" Type="http://schemas.openxmlformats.org/officeDocument/2006/relationships/tags" Target="../tags/tag7337.xml"/><Relationship Id="rId1" Type="http://schemas.openxmlformats.org/officeDocument/2006/relationships/slideMaster" Target="../slideMasters/slideMaster40.xml"/></Relationships>
</file>

<file path=ppt/slideLayouts/_rels/slideLayout692.xml.rels><?xml version="1.0" encoding="UTF-8" standalone="yes"?>
<Relationships xmlns="http://schemas.openxmlformats.org/package/2006/relationships"><Relationship Id="rId9" Type="http://schemas.openxmlformats.org/officeDocument/2006/relationships/tags" Target="../tags/tag7347.xml"/><Relationship Id="rId8" Type="http://schemas.openxmlformats.org/officeDocument/2006/relationships/tags" Target="../tags/tag7346.xml"/><Relationship Id="rId7" Type="http://schemas.openxmlformats.org/officeDocument/2006/relationships/tags" Target="../tags/tag7345.xml"/><Relationship Id="rId6" Type="http://schemas.openxmlformats.org/officeDocument/2006/relationships/tags" Target="../tags/tag7344.xml"/><Relationship Id="rId5" Type="http://schemas.openxmlformats.org/officeDocument/2006/relationships/tags" Target="../tags/tag7343.xml"/><Relationship Id="rId4" Type="http://schemas.openxmlformats.org/officeDocument/2006/relationships/tags" Target="../tags/tag7342.xml"/><Relationship Id="rId3" Type="http://schemas.openxmlformats.org/officeDocument/2006/relationships/tags" Target="../tags/tag7341.xml"/><Relationship Id="rId2" Type="http://schemas.openxmlformats.org/officeDocument/2006/relationships/tags" Target="../tags/tag7340.xml"/><Relationship Id="rId13" Type="http://schemas.openxmlformats.org/officeDocument/2006/relationships/tags" Target="../tags/tag7351.xml"/><Relationship Id="rId12" Type="http://schemas.openxmlformats.org/officeDocument/2006/relationships/tags" Target="../tags/tag7350.xml"/><Relationship Id="rId11" Type="http://schemas.openxmlformats.org/officeDocument/2006/relationships/tags" Target="../tags/tag7349.xml"/><Relationship Id="rId10" Type="http://schemas.openxmlformats.org/officeDocument/2006/relationships/tags" Target="../tags/tag7348.xml"/><Relationship Id="rId1" Type="http://schemas.openxmlformats.org/officeDocument/2006/relationships/slideMaster" Target="../slideMasters/slideMaster40.xml"/></Relationships>
</file>

<file path=ppt/slideLayouts/_rels/slideLayout693.xml.rels><?xml version="1.0" encoding="UTF-8" standalone="yes"?>
<Relationships xmlns="http://schemas.openxmlformats.org/package/2006/relationships"><Relationship Id="rId9" Type="http://schemas.openxmlformats.org/officeDocument/2006/relationships/tags" Target="../tags/tag7359.xml"/><Relationship Id="rId8" Type="http://schemas.openxmlformats.org/officeDocument/2006/relationships/tags" Target="../tags/tag7358.xml"/><Relationship Id="rId7" Type="http://schemas.openxmlformats.org/officeDocument/2006/relationships/tags" Target="../tags/tag7357.xml"/><Relationship Id="rId6" Type="http://schemas.openxmlformats.org/officeDocument/2006/relationships/tags" Target="../tags/tag7356.xml"/><Relationship Id="rId5" Type="http://schemas.openxmlformats.org/officeDocument/2006/relationships/tags" Target="../tags/tag7355.xml"/><Relationship Id="rId4" Type="http://schemas.openxmlformats.org/officeDocument/2006/relationships/tags" Target="../tags/tag7354.xml"/><Relationship Id="rId3" Type="http://schemas.openxmlformats.org/officeDocument/2006/relationships/tags" Target="../tags/tag7353.xml"/><Relationship Id="rId2" Type="http://schemas.openxmlformats.org/officeDocument/2006/relationships/tags" Target="../tags/tag7352.xml"/><Relationship Id="rId10" Type="http://schemas.openxmlformats.org/officeDocument/2006/relationships/tags" Target="../tags/tag7360.xml"/><Relationship Id="rId1" Type="http://schemas.openxmlformats.org/officeDocument/2006/relationships/slideMaster" Target="../slideMasters/slideMaster40.xml"/></Relationships>
</file>

<file path=ppt/slideLayouts/_rels/slideLayout694.xml.rels><?xml version="1.0" encoding="UTF-8" standalone="yes"?>
<Relationships xmlns="http://schemas.openxmlformats.org/package/2006/relationships"><Relationship Id="rId9" Type="http://schemas.openxmlformats.org/officeDocument/2006/relationships/tags" Target="../tags/tag7368.xml"/><Relationship Id="rId8" Type="http://schemas.openxmlformats.org/officeDocument/2006/relationships/tags" Target="../tags/tag7367.xml"/><Relationship Id="rId7" Type="http://schemas.openxmlformats.org/officeDocument/2006/relationships/tags" Target="../tags/tag7366.xml"/><Relationship Id="rId6" Type="http://schemas.openxmlformats.org/officeDocument/2006/relationships/tags" Target="../tags/tag7365.xml"/><Relationship Id="rId5" Type="http://schemas.openxmlformats.org/officeDocument/2006/relationships/tags" Target="../tags/tag7364.xml"/><Relationship Id="rId4" Type="http://schemas.openxmlformats.org/officeDocument/2006/relationships/tags" Target="../tags/tag7363.xml"/><Relationship Id="rId3" Type="http://schemas.openxmlformats.org/officeDocument/2006/relationships/tags" Target="../tags/tag7362.xml"/><Relationship Id="rId2" Type="http://schemas.openxmlformats.org/officeDocument/2006/relationships/tags" Target="../tags/tag7361.xml"/><Relationship Id="rId13" Type="http://schemas.openxmlformats.org/officeDocument/2006/relationships/tags" Target="../tags/tag7372.xml"/><Relationship Id="rId12" Type="http://schemas.openxmlformats.org/officeDocument/2006/relationships/tags" Target="../tags/tag7371.xml"/><Relationship Id="rId11" Type="http://schemas.openxmlformats.org/officeDocument/2006/relationships/tags" Target="../tags/tag7370.xml"/><Relationship Id="rId10" Type="http://schemas.openxmlformats.org/officeDocument/2006/relationships/tags" Target="../tags/tag7369.xml"/><Relationship Id="rId1" Type="http://schemas.openxmlformats.org/officeDocument/2006/relationships/slideMaster" Target="../slideMasters/slideMaster40.xml"/></Relationships>
</file>

<file path=ppt/slideLayouts/_rels/slideLayout695.xml.rels><?xml version="1.0" encoding="UTF-8" standalone="yes"?>
<Relationships xmlns="http://schemas.openxmlformats.org/package/2006/relationships"><Relationship Id="rId9" Type="http://schemas.openxmlformats.org/officeDocument/2006/relationships/tags" Target="../tags/tag7380.xml"/><Relationship Id="rId8" Type="http://schemas.openxmlformats.org/officeDocument/2006/relationships/tags" Target="../tags/tag7379.xml"/><Relationship Id="rId7" Type="http://schemas.openxmlformats.org/officeDocument/2006/relationships/tags" Target="../tags/tag7378.xml"/><Relationship Id="rId6" Type="http://schemas.openxmlformats.org/officeDocument/2006/relationships/tags" Target="../tags/tag7377.xml"/><Relationship Id="rId5" Type="http://schemas.openxmlformats.org/officeDocument/2006/relationships/tags" Target="../tags/tag7376.xml"/><Relationship Id="rId4" Type="http://schemas.openxmlformats.org/officeDocument/2006/relationships/tags" Target="../tags/tag7375.xml"/><Relationship Id="rId3" Type="http://schemas.openxmlformats.org/officeDocument/2006/relationships/tags" Target="../tags/tag7374.xml"/><Relationship Id="rId2" Type="http://schemas.openxmlformats.org/officeDocument/2006/relationships/tags" Target="../tags/tag7373.xml"/><Relationship Id="rId12" Type="http://schemas.openxmlformats.org/officeDocument/2006/relationships/tags" Target="../tags/tag7383.xml"/><Relationship Id="rId11" Type="http://schemas.openxmlformats.org/officeDocument/2006/relationships/tags" Target="../tags/tag7382.xml"/><Relationship Id="rId10" Type="http://schemas.openxmlformats.org/officeDocument/2006/relationships/tags" Target="../tags/tag7381.xml"/><Relationship Id="rId1" Type="http://schemas.openxmlformats.org/officeDocument/2006/relationships/slideMaster" Target="../slideMasters/slideMaster40.xml"/></Relationships>
</file>

<file path=ppt/slideLayouts/_rels/slideLayout696.xml.rels><?xml version="1.0" encoding="UTF-8" standalone="yes"?>
<Relationships xmlns="http://schemas.openxmlformats.org/package/2006/relationships"><Relationship Id="rId9" Type="http://schemas.openxmlformats.org/officeDocument/2006/relationships/tags" Target="../tags/tag7391.xml"/><Relationship Id="rId8" Type="http://schemas.openxmlformats.org/officeDocument/2006/relationships/tags" Target="../tags/tag7390.xml"/><Relationship Id="rId7" Type="http://schemas.openxmlformats.org/officeDocument/2006/relationships/tags" Target="../tags/tag7389.xml"/><Relationship Id="rId6" Type="http://schemas.openxmlformats.org/officeDocument/2006/relationships/tags" Target="../tags/tag7388.xml"/><Relationship Id="rId5" Type="http://schemas.openxmlformats.org/officeDocument/2006/relationships/tags" Target="../tags/tag7387.xml"/><Relationship Id="rId4" Type="http://schemas.openxmlformats.org/officeDocument/2006/relationships/tags" Target="../tags/tag7386.xml"/><Relationship Id="rId3" Type="http://schemas.openxmlformats.org/officeDocument/2006/relationships/tags" Target="../tags/tag7385.xml"/><Relationship Id="rId2" Type="http://schemas.openxmlformats.org/officeDocument/2006/relationships/tags" Target="../tags/tag7384.xml"/><Relationship Id="rId13" Type="http://schemas.openxmlformats.org/officeDocument/2006/relationships/tags" Target="../tags/tag7395.xml"/><Relationship Id="rId12" Type="http://schemas.openxmlformats.org/officeDocument/2006/relationships/tags" Target="../tags/tag7394.xml"/><Relationship Id="rId11" Type="http://schemas.openxmlformats.org/officeDocument/2006/relationships/tags" Target="../tags/tag7393.xml"/><Relationship Id="rId10" Type="http://schemas.openxmlformats.org/officeDocument/2006/relationships/tags" Target="../tags/tag7392.xml"/><Relationship Id="rId1" Type="http://schemas.openxmlformats.org/officeDocument/2006/relationships/slideMaster" Target="../slideMasters/slideMaster40.xml"/></Relationships>
</file>

<file path=ppt/slideLayouts/_rels/slideLayout697.xml.rels><?xml version="1.0" encoding="UTF-8" standalone="yes"?>
<Relationships xmlns="http://schemas.openxmlformats.org/package/2006/relationships"><Relationship Id="rId9" Type="http://schemas.openxmlformats.org/officeDocument/2006/relationships/tags" Target="../tags/tag7403.xml"/><Relationship Id="rId8" Type="http://schemas.openxmlformats.org/officeDocument/2006/relationships/tags" Target="../tags/tag7402.xml"/><Relationship Id="rId7" Type="http://schemas.openxmlformats.org/officeDocument/2006/relationships/tags" Target="../tags/tag7401.xml"/><Relationship Id="rId6" Type="http://schemas.openxmlformats.org/officeDocument/2006/relationships/tags" Target="../tags/tag7400.xml"/><Relationship Id="rId5" Type="http://schemas.openxmlformats.org/officeDocument/2006/relationships/tags" Target="../tags/tag7399.xml"/><Relationship Id="rId4" Type="http://schemas.openxmlformats.org/officeDocument/2006/relationships/tags" Target="../tags/tag7398.xml"/><Relationship Id="rId3" Type="http://schemas.openxmlformats.org/officeDocument/2006/relationships/tags" Target="../tags/tag7397.xml"/><Relationship Id="rId2" Type="http://schemas.openxmlformats.org/officeDocument/2006/relationships/tags" Target="../tags/tag7396.xml"/><Relationship Id="rId13" Type="http://schemas.openxmlformats.org/officeDocument/2006/relationships/tags" Target="../tags/tag7407.xml"/><Relationship Id="rId12" Type="http://schemas.openxmlformats.org/officeDocument/2006/relationships/tags" Target="../tags/tag7406.xml"/><Relationship Id="rId11" Type="http://schemas.openxmlformats.org/officeDocument/2006/relationships/tags" Target="../tags/tag7405.xml"/><Relationship Id="rId10" Type="http://schemas.openxmlformats.org/officeDocument/2006/relationships/tags" Target="../tags/tag7404.xml"/><Relationship Id="rId1" Type="http://schemas.openxmlformats.org/officeDocument/2006/relationships/slideMaster" Target="../slideMasters/slideMaster40.xml"/></Relationships>
</file>

<file path=ppt/slideLayouts/_rels/slideLayout698.xml.rels><?xml version="1.0" encoding="UTF-8" standalone="yes"?>
<Relationships xmlns="http://schemas.openxmlformats.org/package/2006/relationships"><Relationship Id="rId9" Type="http://schemas.openxmlformats.org/officeDocument/2006/relationships/tags" Target="../tags/tag7415.xml"/><Relationship Id="rId8" Type="http://schemas.openxmlformats.org/officeDocument/2006/relationships/tags" Target="../tags/tag7414.xml"/><Relationship Id="rId7" Type="http://schemas.openxmlformats.org/officeDocument/2006/relationships/tags" Target="../tags/tag7413.xml"/><Relationship Id="rId6" Type="http://schemas.openxmlformats.org/officeDocument/2006/relationships/tags" Target="../tags/tag7412.xml"/><Relationship Id="rId5" Type="http://schemas.openxmlformats.org/officeDocument/2006/relationships/tags" Target="../tags/tag7411.xml"/><Relationship Id="rId4" Type="http://schemas.openxmlformats.org/officeDocument/2006/relationships/tags" Target="../tags/tag7410.xml"/><Relationship Id="rId3" Type="http://schemas.openxmlformats.org/officeDocument/2006/relationships/tags" Target="../tags/tag7409.xml"/><Relationship Id="rId2" Type="http://schemas.openxmlformats.org/officeDocument/2006/relationships/tags" Target="../tags/tag7408.xml"/><Relationship Id="rId12" Type="http://schemas.openxmlformats.org/officeDocument/2006/relationships/tags" Target="../tags/tag7418.xml"/><Relationship Id="rId11" Type="http://schemas.openxmlformats.org/officeDocument/2006/relationships/tags" Target="../tags/tag7417.xml"/><Relationship Id="rId10" Type="http://schemas.openxmlformats.org/officeDocument/2006/relationships/tags" Target="../tags/tag7416.xml"/><Relationship Id="rId1" Type="http://schemas.openxmlformats.org/officeDocument/2006/relationships/slideMaster" Target="../slideMasters/slideMaster40.xml"/></Relationships>
</file>

<file path=ppt/slideLayouts/_rels/slideLayout699.xml.rels><?xml version="1.0" encoding="UTF-8" standalone="yes"?>
<Relationships xmlns="http://schemas.openxmlformats.org/package/2006/relationships"><Relationship Id="rId9" Type="http://schemas.openxmlformats.org/officeDocument/2006/relationships/tags" Target="../tags/tag7426.xml"/><Relationship Id="rId8" Type="http://schemas.openxmlformats.org/officeDocument/2006/relationships/tags" Target="../tags/tag7425.xml"/><Relationship Id="rId7" Type="http://schemas.openxmlformats.org/officeDocument/2006/relationships/tags" Target="../tags/tag7424.xml"/><Relationship Id="rId6" Type="http://schemas.openxmlformats.org/officeDocument/2006/relationships/tags" Target="../tags/tag7423.xml"/><Relationship Id="rId5" Type="http://schemas.openxmlformats.org/officeDocument/2006/relationships/tags" Target="../tags/tag7422.xml"/><Relationship Id="rId4" Type="http://schemas.openxmlformats.org/officeDocument/2006/relationships/tags" Target="../tags/tag7421.xml"/><Relationship Id="rId3" Type="http://schemas.openxmlformats.org/officeDocument/2006/relationships/tags" Target="../tags/tag7420.xml"/><Relationship Id="rId2" Type="http://schemas.openxmlformats.org/officeDocument/2006/relationships/tags" Target="../tags/tag7419.xml"/><Relationship Id="rId12" Type="http://schemas.openxmlformats.org/officeDocument/2006/relationships/tags" Target="../tags/tag7429.xml"/><Relationship Id="rId11" Type="http://schemas.openxmlformats.org/officeDocument/2006/relationships/tags" Target="../tags/tag7428.xml"/><Relationship Id="rId10" Type="http://schemas.openxmlformats.org/officeDocument/2006/relationships/tags" Target="../tags/tag7427.xml"/><Relationship Id="rId1" Type="http://schemas.openxmlformats.org/officeDocument/2006/relationships/slideMaster" Target="../slideMasters/slideMaster4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9" Type="http://schemas.openxmlformats.org/officeDocument/2006/relationships/tags" Target="../tags/tag650.xml"/><Relationship Id="rId8" Type="http://schemas.openxmlformats.org/officeDocument/2006/relationships/tags" Target="../tags/tag649.xml"/><Relationship Id="rId7" Type="http://schemas.openxmlformats.org/officeDocument/2006/relationships/tags" Target="../tags/tag648.xml"/><Relationship Id="rId6" Type="http://schemas.openxmlformats.org/officeDocument/2006/relationships/tags" Target="../tags/tag647.xml"/><Relationship Id="rId5" Type="http://schemas.openxmlformats.org/officeDocument/2006/relationships/tags" Target="../tags/tag646.xml"/><Relationship Id="rId4" Type="http://schemas.openxmlformats.org/officeDocument/2006/relationships/tags" Target="../tags/tag645.xml"/><Relationship Id="rId3" Type="http://schemas.openxmlformats.org/officeDocument/2006/relationships/tags" Target="../tags/tag644.xml"/><Relationship Id="rId2" Type="http://schemas.openxmlformats.org/officeDocument/2006/relationships/tags" Target="../tags/tag643.xml"/><Relationship Id="rId12" Type="http://schemas.openxmlformats.org/officeDocument/2006/relationships/tags" Target="../tags/tag653.xml"/><Relationship Id="rId11" Type="http://schemas.openxmlformats.org/officeDocument/2006/relationships/tags" Target="../tags/tag652.xml"/><Relationship Id="rId10" Type="http://schemas.openxmlformats.org/officeDocument/2006/relationships/tags" Target="../tags/tag651.xml"/><Relationship Id="rId1" Type="http://schemas.openxmlformats.org/officeDocument/2006/relationships/slideMaster" Target="../slideMasters/slideMaster5.xml"/></Relationships>
</file>

<file path=ppt/slideLayouts/_rels/slideLayout700.xml.rels><?xml version="1.0" encoding="UTF-8" standalone="yes"?>
<Relationships xmlns="http://schemas.openxmlformats.org/package/2006/relationships"><Relationship Id="rId9" Type="http://schemas.openxmlformats.org/officeDocument/2006/relationships/tags" Target="../tags/tag7437.xml"/><Relationship Id="rId8" Type="http://schemas.openxmlformats.org/officeDocument/2006/relationships/tags" Target="../tags/tag7436.xml"/><Relationship Id="rId7" Type="http://schemas.openxmlformats.org/officeDocument/2006/relationships/tags" Target="../tags/tag7435.xml"/><Relationship Id="rId6" Type="http://schemas.openxmlformats.org/officeDocument/2006/relationships/tags" Target="../tags/tag7434.xml"/><Relationship Id="rId5" Type="http://schemas.openxmlformats.org/officeDocument/2006/relationships/tags" Target="../tags/tag7433.xml"/><Relationship Id="rId4" Type="http://schemas.openxmlformats.org/officeDocument/2006/relationships/tags" Target="../tags/tag7432.xml"/><Relationship Id="rId3" Type="http://schemas.openxmlformats.org/officeDocument/2006/relationships/tags" Target="../tags/tag7431.xml"/><Relationship Id="rId21" Type="http://schemas.openxmlformats.org/officeDocument/2006/relationships/tags" Target="../tags/tag7449.xml"/><Relationship Id="rId20" Type="http://schemas.openxmlformats.org/officeDocument/2006/relationships/tags" Target="../tags/tag7448.xml"/><Relationship Id="rId2" Type="http://schemas.openxmlformats.org/officeDocument/2006/relationships/tags" Target="../tags/tag7430.xml"/><Relationship Id="rId19" Type="http://schemas.openxmlformats.org/officeDocument/2006/relationships/tags" Target="../tags/tag7447.xml"/><Relationship Id="rId18" Type="http://schemas.openxmlformats.org/officeDocument/2006/relationships/tags" Target="../tags/tag7446.xml"/><Relationship Id="rId17" Type="http://schemas.openxmlformats.org/officeDocument/2006/relationships/tags" Target="../tags/tag7445.xml"/><Relationship Id="rId16" Type="http://schemas.openxmlformats.org/officeDocument/2006/relationships/tags" Target="../tags/tag7444.xml"/><Relationship Id="rId15" Type="http://schemas.openxmlformats.org/officeDocument/2006/relationships/tags" Target="../tags/tag7443.xml"/><Relationship Id="rId14" Type="http://schemas.openxmlformats.org/officeDocument/2006/relationships/tags" Target="../tags/tag7442.xml"/><Relationship Id="rId13" Type="http://schemas.openxmlformats.org/officeDocument/2006/relationships/tags" Target="../tags/tag7441.xml"/><Relationship Id="rId12" Type="http://schemas.openxmlformats.org/officeDocument/2006/relationships/tags" Target="../tags/tag7440.xml"/><Relationship Id="rId11" Type="http://schemas.openxmlformats.org/officeDocument/2006/relationships/tags" Target="../tags/tag7439.xml"/><Relationship Id="rId10" Type="http://schemas.openxmlformats.org/officeDocument/2006/relationships/tags" Target="../tags/tag7438.xml"/><Relationship Id="rId1" Type="http://schemas.openxmlformats.org/officeDocument/2006/relationships/slideMaster" Target="../slideMasters/slideMaster40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1.xml.rels><?xml version="1.0" encoding="UTF-8" standalone="yes"?>
<Relationships xmlns="http://schemas.openxmlformats.org/package/2006/relationships"><Relationship Id="rId9" Type="http://schemas.openxmlformats.org/officeDocument/2006/relationships/tags" Target="../tags/tag661.xml"/><Relationship Id="rId8" Type="http://schemas.openxmlformats.org/officeDocument/2006/relationships/tags" Target="../tags/tag660.xml"/><Relationship Id="rId7" Type="http://schemas.openxmlformats.org/officeDocument/2006/relationships/tags" Target="../tags/tag659.xml"/><Relationship Id="rId6" Type="http://schemas.openxmlformats.org/officeDocument/2006/relationships/tags" Target="../tags/tag658.xml"/><Relationship Id="rId5" Type="http://schemas.openxmlformats.org/officeDocument/2006/relationships/tags" Target="../tags/tag657.xml"/><Relationship Id="rId4" Type="http://schemas.openxmlformats.org/officeDocument/2006/relationships/tags" Target="../tags/tag656.xml"/><Relationship Id="rId3" Type="http://schemas.openxmlformats.org/officeDocument/2006/relationships/tags" Target="../tags/tag655.xml"/><Relationship Id="rId2" Type="http://schemas.openxmlformats.org/officeDocument/2006/relationships/tags" Target="../tags/tag654.xml"/><Relationship Id="rId13" Type="http://schemas.openxmlformats.org/officeDocument/2006/relationships/tags" Target="../tags/tag665.xml"/><Relationship Id="rId12" Type="http://schemas.openxmlformats.org/officeDocument/2006/relationships/tags" Target="../tags/tag664.xml"/><Relationship Id="rId11" Type="http://schemas.openxmlformats.org/officeDocument/2006/relationships/tags" Target="../tags/tag663.xml"/><Relationship Id="rId10" Type="http://schemas.openxmlformats.org/officeDocument/2006/relationships/tags" Target="../tags/tag662.xml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9" Type="http://schemas.openxmlformats.org/officeDocument/2006/relationships/tags" Target="../tags/tag673.xml"/><Relationship Id="rId8" Type="http://schemas.openxmlformats.org/officeDocument/2006/relationships/tags" Target="../tags/tag672.xml"/><Relationship Id="rId7" Type="http://schemas.openxmlformats.org/officeDocument/2006/relationships/tags" Target="../tags/tag671.xml"/><Relationship Id="rId6" Type="http://schemas.openxmlformats.org/officeDocument/2006/relationships/tags" Target="../tags/tag670.xml"/><Relationship Id="rId5" Type="http://schemas.openxmlformats.org/officeDocument/2006/relationships/tags" Target="../tags/tag669.xml"/><Relationship Id="rId4" Type="http://schemas.openxmlformats.org/officeDocument/2006/relationships/tags" Target="../tags/tag668.xml"/><Relationship Id="rId3" Type="http://schemas.openxmlformats.org/officeDocument/2006/relationships/tags" Target="../tags/tag667.xml"/><Relationship Id="rId2" Type="http://schemas.openxmlformats.org/officeDocument/2006/relationships/tags" Target="../tags/tag666.xml"/><Relationship Id="rId13" Type="http://schemas.openxmlformats.org/officeDocument/2006/relationships/tags" Target="../tags/tag677.xml"/><Relationship Id="rId12" Type="http://schemas.openxmlformats.org/officeDocument/2006/relationships/tags" Target="../tags/tag676.xml"/><Relationship Id="rId11" Type="http://schemas.openxmlformats.org/officeDocument/2006/relationships/tags" Target="../tags/tag675.xml"/><Relationship Id="rId10" Type="http://schemas.openxmlformats.org/officeDocument/2006/relationships/tags" Target="../tags/tag674.xml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9" Type="http://schemas.openxmlformats.org/officeDocument/2006/relationships/tags" Target="../tags/tag685.xml"/><Relationship Id="rId8" Type="http://schemas.openxmlformats.org/officeDocument/2006/relationships/tags" Target="../tags/tag684.xml"/><Relationship Id="rId7" Type="http://schemas.openxmlformats.org/officeDocument/2006/relationships/tags" Target="../tags/tag683.xml"/><Relationship Id="rId6" Type="http://schemas.openxmlformats.org/officeDocument/2006/relationships/tags" Target="../tags/tag682.xml"/><Relationship Id="rId5" Type="http://schemas.openxmlformats.org/officeDocument/2006/relationships/tags" Target="../tags/tag681.xml"/><Relationship Id="rId4" Type="http://schemas.openxmlformats.org/officeDocument/2006/relationships/tags" Target="../tags/tag680.xml"/><Relationship Id="rId3" Type="http://schemas.openxmlformats.org/officeDocument/2006/relationships/tags" Target="../tags/tag679.xml"/><Relationship Id="rId2" Type="http://schemas.openxmlformats.org/officeDocument/2006/relationships/tags" Target="../tags/tag678.xml"/><Relationship Id="rId12" Type="http://schemas.openxmlformats.org/officeDocument/2006/relationships/tags" Target="../tags/tag688.xml"/><Relationship Id="rId11" Type="http://schemas.openxmlformats.org/officeDocument/2006/relationships/tags" Target="../tags/tag687.xml"/><Relationship Id="rId10" Type="http://schemas.openxmlformats.org/officeDocument/2006/relationships/tags" Target="../tags/tag686.xml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9" Type="http://schemas.openxmlformats.org/officeDocument/2006/relationships/tags" Target="../tags/tag696.xml"/><Relationship Id="rId8" Type="http://schemas.openxmlformats.org/officeDocument/2006/relationships/tags" Target="../tags/tag695.xml"/><Relationship Id="rId7" Type="http://schemas.openxmlformats.org/officeDocument/2006/relationships/tags" Target="../tags/tag694.xml"/><Relationship Id="rId6" Type="http://schemas.openxmlformats.org/officeDocument/2006/relationships/tags" Target="../tags/tag693.xml"/><Relationship Id="rId5" Type="http://schemas.openxmlformats.org/officeDocument/2006/relationships/tags" Target="../tags/tag692.xml"/><Relationship Id="rId4" Type="http://schemas.openxmlformats.org/officeDocument/2006/relationships/tags" Target="../tags/tag691.xml"/><Relationship Id="rId3" Type="http://schemas.openxmlformats.org/officeDocument/2006/relationships/tags" Target="../tags/tag690.xml"/><Relationship Id="rId2" Type="http://schemas.openxmlformats.org/officeDocument/2006/relationships/tags" Target="../tags/tag689.xml"/><Relationship Id="rId12" Type="http://schemas.openxmlformats.org/officeDocument/2006/relationships/tags" Target="../tags/tag699.xml"/><Relationship Id="rId11" Type="http://schemas.openxmlformats.org/officeDocument/2006/relationships/tags" Target="../tags/tag698.xml"/><Relationship Id="rId10" Type="http://schemas.openxmlformats.org/officeDocument/2006/relationships/tags" Target="../tags/tag697.xml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9" Type="http://schemas.openxmlformats.org/officeDocument/2006/relationships/tags" Target="../tags/tag707.xml"/><Relationship Id="rId8" Type="http://schemas.openxmlformats.org/officeDocument/2006/relationships/tags" Target="../tags/tag706.xml"/><Relationship Id="rId7" Type="http://schemas.openxmlformats.org/officeDocument/2006/relationships/tags" Target="../tags/tag705.xml"/><Relationship Id="rId6" Type="http://schemas.openxmlformats.org/officeDocument/2006/relationships/tags" Target="../tags/tag704.xml"/><Relationship Id="rId5" Type="http://schemas.openxmlformats.org/officeDocument/2006/relationships/tags" Target="../tags/tag703.xml"/><Relationship Id="rId4" Type="http://schemas.openxmlformats.org/officeDocument/2006/relationships/tags" Target="../tags/tag702.xml"/><Relationship Id="rId3" Type="http://schemas.openxmlformats.org/officeDocument/2006/relationships/tags" Target="../tags/tag701.xml"/><Relationship Id="rId21" Type="http://schemas.openxmlformats.org/officeDocument/2006/relationships/tags" Target="../tags/tag719.xml"/><Relationship Id="rId20" Type="http://schemas.openxmlformats.org/officeDocument/2006/relationships/tags" Target="../tags/tag718.xml"/><Relationship Id="rId2" Type="http://schemas.openxmlformats.org/officeDocument/2006/relationships/tags" Target="../tags/tag700.xml"/><Relationship Id="rId19" Type="http://schemas.openxmlformats.org/officeDocument/2006/relationships/tags" Target="../tags/tag717.xml"/><Relationship Id="rId18" Type="http://schemas.openxmlformats.org/officeDocument/2006/relationships/tags" Target="../tags/tag716.xml"/><Relationship Id="rId17" Type="http://schemas.openxmlformats.org/officeDocument/2006/relationships/tags" Target="../tags/tag715.xml"/><Relationship Id="rId16" Type="http://schemas.openxmlformats.org/officeDocument/2006/relationships/tags" Target="../tags/tag714.xml"/><Relationship Id="rId15" Type="http://schemas.openxmlformats.org/officeDocument/2006/relationships/tags" Target="../tags/tag713.xml"/><Relationship Id="rId14" Type="http://schemas.openxmlformats.org/officeDocument/2006/relationships/tags" Target="../tags/tag712.xml"/><Relationship Id="rId13" Type="http://schemas.openxmlformats.org/officeDocument/2006/relationships/tags" Target="../tags/tag711.xml"/><Relationship Id="rId12" Type="http://schemas.openxmlformats.org/officeDocument/2006/relationships/tags" Target="../tags/tag710.xml"/><Relationship Id="rId11" Type="http://schemas.openxmlformats.org/officeDocument/2006/relationships/tags" Target="../tags/tag709.xml"/><Relationship Id="rId10" Type="http://schemas.openxmlformats.org/officeDocument/2006/relationships/tags" Target="../tags/tag708.xml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9" Type="http://schemas.openxmlformats.org/officeDocument/2006/relationships/tags" Target="../tags/tag736.xml"/><Relationship Id="rId8" Type="http://schemas.openxmlformats.org/officeDocument/2006/relationships/tags" Target="../tags/tag735.xml"/><Relationship Id="rId7" Type="http://schemas.openxmlformats.org/officeDocument/2006/relationships/tags" Target="../tags/tag734.xml"/><Relationship Id="rId6" Type="http://schemas.openxmlformats.org/officeDocument/2006/relationships/tags" Target="../tags/tag733.xml"/><Relationship Id="rId5" Type="http://schemas.openxmlformats.org/officeDocument/2006/relationships/tags" Target="../tags/tag732.xml"/><Relationship Id="rId4" Type="http://schemas.openxmlformats.org/officeDocument/2006/relationships/tags" Target="../tags/tag731.xml"/><Relationship Id="rId3" Type="http://schemas.openxmlformats.org/officeDocument/2006/relationships/tags" Target="../tags/tag730.xml"/><Relationship Id="rId2" Type="http://schemas.openxmlformats.org/officeDocument/2006/relationships/tags" Target="../tags/tag729.xml"/><Relationship Id="rId12" Type="http://schemas.openxmlformats.org/officeDocument/2006/relationships/image" Target="../media/image2.png"/><Relationship Id="rId11" Type="http://schemas.openxmlformats.org/officeDocument/2006/relationships/tags" Target="../tags/tag737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9" Type="http://schemas.openxmlformats.org/officeDocument/2006/relationships/tags" Target="../tags/tag745.xml"/><Relationship Id="rId8" Type="http://schemas.openxmlformats.org/officeDocument/2006/relationships/tags" Target="../tags/tag744.xml"/><Relationship Id="rId7" Type="http://schemas.openxmlformats.org/officeDocument/2006/relationships/tags" Target="../tags/tag743.xml"/><Relationship Id="rId6" Type="http://schemas.openxmlformats.org/officeDocument/2006/relationships/tags" Target="../tags/tag742.xml"/><Relationship Id="rId5" Type="http://schemas.openxmlformats.org/officeDocument/2006/relationships/tags" Target="../tags/tag741.xml"/><Relationship Id="rId4" Type="http://schemas.openxmlformats.org/officeDocument/2006/relationships/tags" Target="../tags/tag740.xml"/><Relationship Id="rId3" Type="http://schemas.openxmlformats.org/officeDocument/2006/relationships/tags" Target="../tags/tag739.xml"/><Relationship Id="rId2" Type="http://schemas.openxmlformats.org/officeDocument/2006/relationships/tags" Target="../tags/tag738.xml"/><Relationship Id="rId15" Type="http://schemas.openxmlformats.org/officeDocument/2006/relationships/image" Target="../media/image2.png"/><Relationship Id="rId14" Type="http://schemas.openxmlformats.org/officeDocument/2006/relationships/tags" Target="../tags/tag749.xml"/><Relationship Id="rId13" Type="http://schemas.openxmlformats.org/officeDocument/2006/relationships/image" Target="../media/image1.png"/><Relationship Id="rId12" Type="http://schemas.openxmlformats.org/officeDocument/2006/relationships/tags" Target="../tags/tag748.xml"/><Relationship Id="rId11" Type="http://schemas.openxmlformats.org/officeDocument/2006/relationships/tags" Target="../tags/tag747.xml"/><Relationship Id="rId10" Type="http://schemas.openxmlformats.org/officeDocument/2006/relationships/tags" Target="../tags/tag746.xml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9" Type="http://schemas.openxmlformats.org/officeDocument/2006/relationships/tags" Target="../tags/tag757.xml"/><Relationship Id="rId8" Type="http://schemas.openxmlformats.org/officeDocument/2006/relationships/tags" Target="../tags/tag756.xml"/><Relationship Id="rId7" Type="http://schemas.openxmlformats.org/officeDocument/2006/relationships/tags" Target="../tags/tag755.xml"/><Relationship Id="rId6" Type="http://schemas.openxmlformats.org/officeDocument/2006/relationships/tags" Target="../tags/tag754.xml"/><Relationship Id="rId5" Type="http://schemas.openxmlformats.org/officeDocument/2006/relationships/tags" Target="../tags/tag753.xml"/><Relationship Id="rId4" Type="http://schemas.openxmlformats.org/officeDocument/2006/relationships/tags" Target="../tags/tag752.xml"/><Relationship Id="rId3" Type="http://schemas.openxmlformats.org/officeDocument/2006/relationships/tags" Target="../tags/tag751.xml"/><Relationship Id="rId2" Type="http://schemas.openxmlformats.org/officeDocument/2006/relationships/tags" Target="../tags/tag750.xml"/><Relationship Id="rId18" Type="http://schemas.openxmlformats.org/officeDocument/2006/relationships/image" Target="../media/image2.png"/><Relationship Id="rId17" Type="http://schemas.openxmlformats.org/officeDocument/2006/relationships/tags" Target="../tags/tag764.xml"/><Relationship Id="rId16" Type="http://schemas.openxmlformats.org/officeDocument/2006/relationships/image" Target="../media/image3.png"/><Relationship Id="rId15" Type="http://schemas.openxmlformats.org/officeDocument/2006/relationships/tags" Target="../tags/tag763.xml"/><Relationship Id="rId14" Type="http://schemas.openxmlformats.org/officeDocument/2006/relationships/tags" Target="../tags/tag762.xml"/><Relationship Id="rId13" Type="http://schemas.openxmlformats.org/officeDocument/2006/relationships/tags" Target="../tags/tag761.xml"/><Relationship Id="rId12" Type="http://schemas.openxmlformats.org/officeDocument/2006/relationships/tags" Target="../tags/tag760.xml"/><Relationship Id="rId11" Type="http://schemas.openxmlformats.org/officeDocument/2006/relationships/tags" Target="../tags/tag759.xml"/><Relationship Id="rId10" Type="http://schemas.openxmlformats.org/officeDocument/2006/relationships/tags" Target="../tags/tag758.xm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6" Type="http://schemas.openxmlformats.org/officeDocument/2006/relationships/tags" Target="../tags/tag769.xml"/><Relationship Id="rId5" Type="http://schemas.openxmlformats.org/officeDocument/2006/relationships/tags" Target="../tags/tag768.xml"/><Relationship Id="rId4" Type="http://schemas.openxmlformats.org/officeDocument/2006/relationships/tags" Target="../tags/tag767.xml"/><Relationship Id="rId3" Type="http://schemas.openxmlformats.org/officeDocument/2006/relationships/tags" Target="../tags/tag766.xml"/><Relationship Id="rId2" Type="http://schemas.openxmlformats.org/officeDocument/2006/relationships/tags" Target="../tags/tag765.xml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9" Type="http://schemas.openxmlformats.org/officeDocument/2006/relationships/tags" Target="../tags/tag777.xml"/><Relationship Id="rId8" Type="http://schemas.openxmlformats.org/officeDocument/2006/relationships/tags" Target="../tags/tag776.xml"/><Relationship Id="rId7" Type="http://schemas.openxmlformats.org/officeDocument/2006/relationships/tags" Target="../tags/tag775.xml"/><Relationship Id="rId6" Type="http://schemas.openxmlformats.org/officeDocument/2006/relationships/tags" Target="../tags/tag774.xml"/><Relationship Id="rId5" Type="http://schemas.openxmlformats.org/officeDocument/2006/relationships/tags" Target="../tags/tag773.xml"/><Relationship Id="rId4" Type="http://schemas.openxmlformats.org/officeDocument/2006/relationships/tags" Target="../tags/tag772.xml"/><Relationship Id="rId3" Type="http://schemas.openxmlformats.org/officeDocument/2006/relationships/tags" Target="../tags/tag771.xml"/><Relationship Id="rId2" Type="http://schemas.openxmlformats.org/officeDocument/2006/relationships/tags" Target="../tags/tag770.xml"/><Relationship Id="rId15" Type="http://schemas.openxmlformats.org/officeDocument/2006/relationships/image" Target="../media/image2.png"/><Relationship Id="rId14" Type="http://schemas.openxmlformats.org/officeDocument/2006/relationships/tags" Target="../tags/tag781.xml"/><Relationship Id="rId13" Type="http://schemas.openxmlformats.org/officeDocument/2006/relationships/image" Target="../media/image1.png"/><Relationship Id="rId12" Type="http://schemas.openxmlformats.org/officeDocument/2006/relationships/tags" Target="../tags/tag780.xml"/><Relationship Id="rId11" Type="http://schemas.openxmlformats.org/officeDocument/2006/relationships/tags" Target="../tags/tag779.xml"/><Relationship Id="rId10" Type="http://schemas.openxmlformats.org/officeDocument/2006/relationships/tags" Target="../tags/tag778.xml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7" Type="http://schemas.openxmlformats.org/officeDocument/2006/relationships/tags" Target="../tags/tag787.xml"/><Relationship Id="rId6" Type="http://schemas.openxmlformats.org/officeDocument/2006/relationships/tags" Target="../tags/tag786.xml"/><Relationship Id="rId5" Type="http://schemas.openxmlformats.org/officeDocument/2006/relationships/tags" Target="../tags/tag785.xml"/><Relationship Id="rId4" Type="http://schemas.openxmlformats.org/officeDocument/2006/relationships/tags" Target="../tags/tag784.xml"/><Relationship Id="rId3" Type="http://schemas.openxmlformats.org/officeDocument/2006/relationships/tags" Target="../tags/tag783.xml"/><Relationship Id="rId2" Type="http://schemas.openxmlformats.org/officeDocument/2006/relationships/tags" Target="../tags/tag782.xml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9" Type="http://schemas.openxmlformats.org/officeDocument/2006/relationships/tags" Target="../tags/tag795.xml"/><Relationship Id="rId8" Type="http://schemas.openxmlformats.org/officeDocument/2006/relationships/tags" Target="../tags/tag794.xml"/><Relationship Id="rId7" Type="http://schemas.openxmlformats.org/officeDocument/2006/relationships/tags" Target="../tags/tag793.xml"/><Relationship Id="rId6" Type="http://schemas.openxmlformats.org/officeDocument/2006/relationships/tags" Target="../tags/tag792.xml"/><Relationship Id="rId5" Type="http://schemas.openxmlformats.org/officeDocument/2006/relationships/tags" Target="../tags/tag791.xml"/><Relationship Id="rId4" Type="http://schemas.openxmlformats.org/officeDocument/2006/relationships/tags" Target="../tags/tag790.xml"/><Relationship Id="rId3" Type="http://schemas.openxmlformats.org/officeDocument/2006/relationships/tags" Target="../tags/tag789.xml"/><Relationship Id="rId2" Type="http://schemas.openxmlformats.org/officeDocument/2006/relationships/tags" Target="../tags/tag788.xml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5" Type="http://schemas.openxmlformats.org/officeDocument/2006/relationships/tags" Target="../tags/tag799.xml"/><Relationship Id="rId4" Type="http://schemas.openxmlformats.org/officeDocument/2006/relationships/tags" Target="../tags/tag798.xml"/><Relationship Id="rId3" Type="http://schemas.openxmlformats.org/officeDocument/2006/relationships/tags" Target="../tags/tag797.xml"/><Relationship Id="rId2" Type="http://schemas.openxmlformats.org/officeDocument/2006/relationships/tags" Target="../tags/tag796.xml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4" Type="http://schemas.openxmlformats.org/officeDocument/2006/relationships/tags" Target="../tags/tag802.xml"/><Relationship Id="rId3" Type="http://schemas.openxmlformats.org/officeDocument/2006/relationships/tags" Target="../tags/tag801.xml"/><Relationship Id="rId2" Type="http://schemas.openxmlformats.org/officeDocument/2006/relationships/tags" Target="../tags/tag800.xml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7" Type="http://schemas.openxmlformats.org/officeDocument/2006/relationships/tags" Target="../tags/tag808.xml"/><Relationship Id="rId6" Type="http://schemas.openxmlformats.org/officeDocument/2006/relationships/tags" Target="../tags/tag807.xml"/><Relationship Id="rId5" Type="http://schemas.openxmlformats.org/officeDocument/2006/relationships/tags" Target="../tags/tag806.xml"/><Relationship Id="rId4" Type="http://schemas.openxmlformats.org/officeDocument/2006/relationships/tags" Target="../tags/tag805.xml"/><Relationship Id="rId3" Type="http://schemas.openxmlformats.org/officeDocument/2006/relationships/tags" Target="../tags/tag804.xml"/><Relationship Id="rId2" Type="http://schemas.openxmlformats.org/officeDocument/2006/relationships/tags" Target="../tags/tag803.xml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6" Type="http://schemas.openxmlformats.org/officeDocument/2006/relationships/tags" Target="../tags/tag813.xml"/><Relationship Id="rId5" Type="http://schemas.openxmlformats.org/officeDocument/2006/relationships/tags" Target="../tags/tag812.xml"/><Relationship Id="rId4" Type="http://schemas.openxmlformats.org/officeDocument/2006/relationships/tags" Target="../tags/tag811.xml"/><Relationship Id="rId3" Type="http://schemas.openxmlformats.org/officeDocument/2006/relationships/tags" Target="../tags/tag810.xml"/><Relationship Id="rId2" Type="http://schemas.openxmlformats.org/officeDocument/2006/relationships/tags" Target="../tags/tag809.xml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5" Type="http://schemas.openxmlformats.org/officeDocument/2006/relationships/tags" Target="../tags/tag817.xml"/><Relationship Id="rId4" Type="http://schemas.openxmlformats.org/officeDocument/2006/relationships/tags" Target="../tags/tag816.xml"/><Relationship Id="rId3" Type="http://schemas.openxmlformats.org/officeDocument/2006/relationships/tags" Target="../tags/tag815.xml"/><Relationship Id="rId2" Type="http://schemas.openxmlformats.org/officeDocument/2006/relationships/tags" Target="../tags/tag814.xml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9" Type="http://schemas.openxmlformats.org/officeDocument/2006/relationships/tags" Target="../tags/tag825.xml"/><Relationship Id="rId8" Type="http://schemas.openxmlformats.org/officeDocument/2006/relationships/tags" Target="../tags/tag824.xml"/><Relationship Id="rId7" Type="http://schemas.openxmlformats.org/officeDocument/2006/relationships/tags" Target="../tags/tag823.xml"/><Relationship Id="rId6" Type="http://schemas.openxmlformats.org/officeDocument/2006/relationships/tags" Target="../tags/tag822.xml"/><Relationship Id="rId5" Type="http://schemas.openxmlformats.org/officeDocument/2006/relationships/tags" Target="../tags/tag821.xml"/><Relationship Id="rId4" Type="http://schemas.openxmlformats.org/officeDocument/2006/relationships/tags" Target="../tags/tag820.xml"/><Relationship Id="rId3" Type="http://schemas.openxmlformats.org/officeDocument/2006/relationships/tags" Target="../tags/tag819.xml"/><Relationship Id="rId2" Type="http://schemas.openxmlformats.org/officeDocument/2006/relationships/tags" Target="../tags/tag818.xml"/><Relationship Id="rId12" Type="http://schemas.openxmlformats.org/officeDocument/2006/relationships/image" Target="../media/image2.png"/><Relationship Id="rId11" Type="http://schemas.openxmlformats.org/officeDocument/2006/relationships/tags" Target="../tags/tag826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9" Type="http://schemas.openxmlformats.org/officeDocument/2006/relationships/image" Target="NULL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832.xml"/><Relationship Id="rId6" Type="http://schemas.openxmlformats.org/officeDocument/2006/relationships/tags" Target="../tags/tag831.xml"/><Relationship Id="rId5" Type="http://schemas.openxmlformats.org/officeDocument/2006/relationships/tags" Target="../tags/tag830.xml"/><Relationship Id="rId4" Type="http://schemas.openxmlformats.org/officeDocument/2006/relationships/tags" Target="../tags/tag829.xml"/><Relationship Id="rId3" Type="http://schemas.openxmlformats.org/officeDocument/2006/relationships/tags" Target="../tags/tag828.xml"/><Relationship Id="rId2" Type="http://schemas.openxmlformats.org/officeDocument/2006/relationships/tags" Target="../tags/tag827.xml"/><Relationship Id="rId13" Type="http://schemas.openxmlformats.org/officeDocument/2006/relationships/tags" Target="../tags/tag836.xml"/><Relationship Id="rId12" Type="http://schemas.openxmlformats.org/officeDocument/2006/relationships/tags" Target="../tags/tag835.xml"/><Relationship Id="rId11" Type="http://schemas.openxmlformats.org/officeDocument/2006/relationships/tags" Target="../tags/tag834.xml"/><Relationship Id="rId10" Type="http://schemas.openxmlformats.org/officeDocument/2006/relationships/tags" Target="../tags/tag833.xml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9" Type="http://schemas.openxmlformats.org/officeDocument/2006/relationships/tags" Target="../tags/tag844.xml"/><Relationship Id="rId8" Type="http://schemas.openxmlformats.org/officeDocument/2006/relationships/tags" Target="../tags/tag843.xml"/><Relationship Id="rId7" Type="http://schemas.openxmlformats.org/officeDocument/2006/relationships/tags" Target="../tags/tag842.xml"/><Relationship Id="rId6" Type="http://schemas.openxmlformats.org/officeDocument/2006/relationships/tags" Target="../tags/tag841.xml"/><Relationship Id="rId5" Type="http://schemas.openxmlformats.org/officeDocument/2006/relationships/tags" Target="../tags/tag840.xml"/><Relationship Id="rId4" Type="http://schemas.openxmlformats.org/officeDocument/2006/relationships/tags" Target="../tags/tag839.xml"/><Relationship Id="rId3" Type="http://schemas.openxmlformats.org/officeDocument/2006/relationships/tags" Target="../tags/tag838.xml"/><Relationship Id="rId2" Type="http://schemas.openxmlformats.org/officeDocument/2006/relationships/tags" Target="../tags/tag837.xml"/><Relationship Id="rId18" Type="http://schemas.openxmlformats.org/officeDocument/2006/relationships/tags" Target="../tags/tag853.xml"/><Relationship Id="rId17" Type="http://schemas.openxmlformats.org/officeDocument/2006/relationships/tags" Target="../tags/tag852.xml"/><Relationship Id="rId16" Type="http://schemas.openxmlformats.org/officeDocument/2006/relationships/tags" Target="../tags/tag851.xml"/><Relationship Id="rId15" Type="http://schemas.openxmlformats.org/officeDocument/2006/relationships/tags" Target="../tags/tag850.xml"/><Relationship Id="rId14" Type="http://schemas.openxmlformats.org/officeDocument/2006/relationships/tags" Target="../tags/tag849.xml"/><Relationship Id="rId13" Type="http://schemas.openxmlformats.org/officeDocument/2006/relationships/tags" Target="../tags/tag848.xml"/><Relationship Id="rId12" Type="http://schemas.openxmlformats.org/officeDocument/2006/relationships/tags" Target="../tags/tag847.xml"/><Relationship Id="rId11" Type="http://schemas.openxmlformats.org/officeDocument/2006/relationships/tags" Target="../tags/tag846.xml"/><Relationship Id="rId10" Type="http://schemas.openxmlformats.org/officeDocument/2006/relationships/tags" Target="../tags/tag845.xml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9" Type="http://schemas.openxmlformats.org/officeDocument/2006/relationships/tags" Target="../tags/tag870.xml"/><Relationship Id="rId8" Type="http://schemas.openxmlformats.org/officeDocument/2006/relationships/tags" Target="../tags/tag869.xml"/><Relationship Id="rId7" Type="http://schemas.openxmlformats.org/officeDocument/2006/relationships/tags" Target="../tags/tag868.xml"/><Relationship Id="rId6" Type="http://schemas.openxmlformats.org/officeDocument/2006/relationships/tags" Target="../tags/tag867.xml"/><Relationship Id="rId5" Type="http://schemas.openxmlformats.org/officeDocument/2006/relationships/tags" Target="../tags/tag866.xml"/><Relationship Id="rId4" Type="http://schemas.openxmlformats.org/officeDocument/2006/relationships/tags" Target="../tags/tag865.xml"/><Relationship Id="rId3" Type="http://schemas.openxmlformats.org/officeDocument/2006/relationships/tags" Target="../tags/tag864.xml"/><Relationship Id="rId2" Type="http://schemas.openxmlformats.org/officeDocument/2006/relationships/tags" Target="../tags/tag863.xml"/><Relationship Id="rId10" Type="http://schemas.openxmlformats.org/officeDocument/2006/relationships/tags" Target="../tags/tag871.xml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9" Type="http://schemas.openxmlformats.org/officeDocument/2006/relationships/tags" Target="../tags/tag879.xml"/><Relationship Id="rId8" Type="http://schemas.openxmlformats.org/officeDocument/2006/relationships/tags" Target="../tags/tag878.xml"/><Relationship Id="rId7" Type="http://schemas.openxmlformats.org/officeDocument/2006/relationships/tags" Target="../tags/tag877.xml"/><Relationship Id="rId6" Type="http://schemas.openxmlformats.org/officeDocument/2006/relationships/tags" Target="../tags/tag876.xml"/><Relationship Id="rId5" Type="http://schemas.openxmlformats.org/officeDocument/2006/relationships/tags" Target="../tags/tag875.xml"/><Relationship Id="rId4" Type="http://schemas.openxmlformats.org/officeDocument/2006/relationships/tags" Target="../tags/tag874.xml"/><Relationship Id="rId3" Type="http://schemas.openxmlformats.org/officeDocument/2006/relationships/tags" Target="../tags/tag873.xml"/><Relationship Id="rId2" Type="http://schemas.openxmlformats.org/officeDocument/2006/relationships/tags" Target="../tags/tag872.xml"/><Relationship Id="rId11" Type="http://schemas.openxmlformats.org/officeDocument/2006/relationships/tags" Target="../tags/tag881.xml"/><Relationship Id="rId10" Type="http://schemas.openxmlformats.org/officeDocument/2006/relationships/tags" Target="../tags/tag880.xml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9" Type="http://schemas.openxmlformats.org/officeDocument/2006/relationships/tags" Target="../tags/tag889.xml"/><Relationship Id="rId8" Type="http://schemas.openxmlformats.org/officeDocument/2006/relationships/tags" Target="../tags/tag888.xml"/><Relationship Id="rId7" Type="http://schemas.openxmlformats.org/officeDocument/2006/relationships/tags" Target="../tags/tag887.xml"/><Relationship Id="rId6" Type="http://schemas.openxmlformats.org/officeDocument/2006/relationships/tags" Target="../tags/tag886.xml"/><Relationship Id="rId5" Type="http://schemas.openxmlformats.org/officeDocument/2006/relationships/tags" Target="../tags/tag885.xml"/><Relationship Id="rId4" Type="http://schemas.openxmlformats.org/officeDocument/2006/relationships/tags" Target="../tags/tag884.xml"/><Relationship Id="rId3" Type="http://schemas.openxmlformats.org/officeDocument/2006/relationships/tags" Target="../tags/tag883.xml"/><Relationship Id="rId2" Type="http://schemas.openxmlformats.org/officeDocument/2006/relationships/tags" Target="../tags/tag882.xml"/><Relationship Id="rId11" Type="http://schemas.openxmlformats.org/officeDocument/2006/relationships/tags" Target="../tags/tag891.xml"/><Relationship Id="rId10" Type="http://schemas.openxmlformats.org/officeDocument/2006/relationships/tags" Target="../tags/tag890.xml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9" Type="http://schemas.openxmlformats.org/officeDocument/2006/relationships/tags" Target="../tags/tag899.xml"/><Relationship Id="rId8" Type="http://schemas.openxmlformats.org/officeDocument/2006/relationships/tags" Target="../tags/tag898.xml"/><Relationship Id="rId7" Type="http://schemas.openxmlformats.org/officeDocument/2006/relationships/tags" Target="../tags/tag897.xml"/><Relationship Id="rId6" Type="http://schemas.openxmlformats.org/officeDocument/2006/relationships/tags" Target="../tags/tag896.xml"/><Relationship Id="rId5" Type="http://schemas.openxmlformats.org/officeDocument/2006/relationships/tags" Target="../tags/tag895.xml"/><Relationship Id="rId4" Type="http://schemas.openxmlformats.org/officeDocument/2006/relationships/tags" Target="../tags/tag894.xml"/><Relationship Id="rId3" Type="http://schemas.openxmlformats.org/officeDocument/2006/relationships/tags" Target="../tags/tag893.xml"/><Relationship Id="rId2" Type="http://schemas.openxmlformats.org/officeDocument/2006/relationships/tags" Target="../tags/tag892.xml"/><Relationship Id="rId13" Type="http://schemas.openxmlformats.org/officeDocument/2006/relationships/tags" Target="../tags/tag903.xml"/><Relationship Id="rId12" Type="http://schemas.openxmlformats.org/officeDocument/2006/relationships/tags" Target="../tags/tag902.xml"/><Relationship Id="rId11" Type="http://schemas.openxmlformats.org/officeDocument/2006/relationships/tags" Target="../tags/tag901.xml"/><Relationship Id="rId10" Type="http://schemas.openxmlformats.org/officeDocument/2006/relationships/tags" Target="../tags/tag900.xml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9" Type="http://schemas.openxmlformats.org/officeDocument/2006/relationships/tags" Target="../tags/tag911.xml"/><Relationship Id="rId8" Type="http://schemas.openxmlformats.org/officeDocument/2006/relationships/tags" Target="../tags/tag910.xml"/><Relationship Id="rId7" Type="http://schemas.openxmlformats.org/officeDocument/2006/relationships/tags" Target="../tags/tag909.xml"/><Relationship Id="rId6" Type="http://schemas.openxmlformats.org/officeDocument/2006/relationships/tags" Target="../tags/tag908.xml"/><Relationship Id="rId5" Type="http://schemas.openxmlformats.org/officeDocument/2006/relationships/tags" Target="../tags/tag907.xml"/><Relationship Id="rId4" Type="http://schemas.openxmlformats.org/officeDocument/2006/relationships/tags" Target="../tags/tag906.xml"/><Relationship Id="rId3" Type="http://schemas.openxmlformats.org/officeDocument/2006/relationships/tags" Target="../tags/tag905.xml"/><Relationship Id="rId2" Type="http://schemas.openxmlformats.org/officeDocument/2006/relationships/tags" Target="../tags/tag904.xml"/><Relationship Id="rId17" Type="http://schemas.openxmlformats.org/officeDocument/2006/relationships/tags" Target="../tags/tag919.xml"/><Relationship Id="rId16" Type="http://schemas.openxmlformats.org/officeDocument/2006/relationships/tags" Target="../tags/tag918.xml"/><Relationship Id="rId15" Type="http://schemas.openxmlformats.org/officeDocument/2006/relationships/tags" Target="../tags/tag917.xml"/><Relationship Id="rId14" Type="http://schemas.openxmlformats.org/officeDocument/2006/relationships/tags" Target="../tags/tag916.xml"/><Relationship Id="rId13" Type="http://schemas.openxmlformats.org/officeDocument/2006/relationships/tags" Target="../tags/tag915.xml"/><Relationship Id="rId12" Type="http://schemas.openxmlformats.org/officeDocument/2006/relationships/tags" Target="../tags/tag914.xml"/><Relationship Id="rId11" Type="http://schemas.openxmlformats.org/officeDocument/2006/relationships/tags" Target="../tags/tag913.xml"/><Relationship Id="rId10" Type="http://schemas.openxmlformats.org/officeDocument/2006/relationships/tags" Target="../tags/tag912.xml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9" Type="http://schemas.openxmlformats.org/officeDocument/2006/relationships/tags" Target="../tags/tag927.xml"/><Relationship Id="rId8" Type="http://schemas.openxmlformats.org/officeDocument/2006/relationships/tags" Target="../tags/tag926.xml"/><Relationship Id="rId7" Type="http://schemas.openxmlformats.org/officeDocument/2006/relationships/tags" Target="../tags/tag925.xml"/><Relationship Id="rId6" Type="http://schemas.openxmlformats.org/officeDocument/2006/relationships/tags" Target="../tags/tag924.xml"/><Relationship Id="rId5" Type="http://schemas.openxmlformats.org/officeDocument/2006/relationships/tags" Target="../tags/tag923.xml"/><Relationship Id="rId4" Type="http://schemas.openxmlformats.org/officeDocument/2006/relationships/tags" Target="../tags/tag922.xml"/><Relationship Id="rId3" Type="http://schemas.openxmlformats.org/officeDocument/2006/relationships/tags" Target="../tags/tag921.xml"/><Relationship Id="rId2" Type="http://schemas.openxmlformats.org/officeDocument/2006/relationships/tags" Target="../tags/tag920.xml"/><Relationship Id="rId12" Type="http://schemas.openxmlformats.org/officeDocument/2006/relationships/tags" Target="../tags/tag930.xml"/><Relationship Id="rId11" Type="http://schemas.openxmlformats.org/officeDocument/2006/relationships/tags" Target="../tags/tag929.xml"/><Relationship Id="rId10" Type="http://schemas.openxmlformats.org/officeDocument/2006/relationships/tags" Target="../tags/tag928.xml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9" Type="http://schemas.openxmlformats.org/officeDocument/2006/relationships/tags" Target="../tags/tag938.xml"/><Relationship Id="rId8" Type="http://schemas.openxmlformats.org/officeDocument/2006/relationships/tags" Target="../tags/tag937.xml"/><Relationship Id="rId7" Type="http://schemas.openxmlformats.org/officeDocument/2006/relationships/tags" Target="../tags/tag936.xml"/><Relationship Id="rId6" Type="http://schemas.openxmlformats.org/officeDocument/2006/relationships/tags" Target="../tags/tag935.xml"/><Relationship Id="rId5" Type="http://schemas.openxmlformats.org/officeDocument/2006/relationships/tags" Target="../tags/tag934.xml"/><Relationship Id="rId4" Type="http://schemas.openxmlformats.org/officeDocument/2006/relationships/tags" Target="../tags/tag933.xml"/><Relationship Id="rId3" Type="http://schemas.openxmlformats.org/officeDocument/2006/relationships/tags" Target="../tags/tag932.xml"/><Relationship Id="rId2" Type="http://schemas.openxmlformats.org/officeDocument/2006/relationships/tags" Target="../tags/tag931.xml"/><Relationship Id="rId12" Type="http://schemas.openxmlformats.org/officeDocument/2006/relationships/tags" Target="../tags/tag941.xml"/><Relationship Id="rId11" Type="http://schemas.openxmlformats.org/officeDocument/2006/relationships/tags" Target="../tags/tag940.xml"/><Relationship Id="rId10" Type="http://schemas.openxmlformats.org/officeDocument/2006/relationships/tags" Target="../tags/tag939.xml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9" Type="http://schemas.openxmlformats.org/officeDocument/2006/relationships/tags" Target="../tags/tag949.xml"/><Relationship Id="rId8" Type="http://schemas.openxmlformats.org/officeDocument/2006/relationships/tags" Target="../tags/tag948.xml"/><Relationship Id="rId7" Type="http://schemas.openxmlformats.org/officeDocument/2006/relationships/tags" Target="../tags/tag947.xml"/><Relationship Id="rId6" Type="http://schemas.openxmlformats.org/officeDocument/2006/relationships/tags" Target="../tags/tag946.xml"/><Relationship Id="rId5" Type="http://schemas.openxmlformats.org/officeDocument/2006/relationships/tags" Target="../tags/tag945.xml"/><Relationship Id="rId4" Type="http://schemas.openxmlformats.org/officeDocument/2006/relationships/tags" Target="../tags/tag944.xml"/><Relationship Id="rId3" Type="http://schemas.openxmlformats.org/officeDocument/2006/relationships/tags" Target="../tags/tag943.xml"/><Relationship Id="rId2" Type="http://schemas.openxmlformats.org/officeDocument/2006/relationships/tags" Target="../tags/tag942.xml"/><Relationship Id="rId13" Type="http://schemas.openxmlformats.org/officeDocument/2006/relationships/tags" Target="../tags/tag953.xml"/><Relationship Id="rId12" Type="http://schemas.openxmlformats.org/officeDocument/2006/relationships/tags" Target="../tags/tag952.xml"/><Relationship Id="rId11" Type="http://schemas.openxmlformats.org/officeDocument/2006/relationships/tags" Target="../tags/tag951.xml"/><Relationship Id="rId10" Type="http://schemas.openxmlformats.org/officeDocument/2006/relationships/tags" Target="../tags/tag950.xml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副标题 1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1066800" y="2612390"/>
            <a:ext cx="4520565" cy="4699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8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THE END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1066803" y="3162297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谢谢观看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6" name="图片 5" descr="装饰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7" name="图片 6" descr="装饰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10274299" y="507995"/>
            <a:ext cx="1321435" cy="139700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365568" y="1710690"/>
            <a:ext cx="9460865" cy="3152140"/>
          </a:xfrm>
          <a:custGeom>
            <a:avLst/>
            <a:gdLst>
              <a:gd name="connisteX0" fmla="*/ 634995 w 7835895"/>
              <a:gd name="connsiteY0" fmla="*/ 0 h 2610886"/>
              <a:gd name="connisteX1" fmla="*/ 0 w 7835895"/>
              <a:gd name="connsiteY1" fmla="*/ 634995 h 2610886"/>
              <a:gd name="connisteX2" fmla="*/ 0 w 7835895"/>
              <a:gd name="connsiteY2" fmla="*/ 1676396 h 2610886"/>
              <a:gd name="connisteX3" fmla="*/ 634995 w 7835895"/>
              <a:gd name="connsiteY3" fmla="*/ 2311402 h 2610886"/>
              <a:gd name="connisteX4" fmla="*/ 6359706 w 7835895"/>
              <a:gd name="connsiteY4" fmla="*/ 2311402 h 2610886"/>
              <a:gd name="connisteX5" fmla="*/ 6426202 w 7835895"/>
              <a:gd name="connsiteY5" fmla="*/ 2377897 h 2610886"/>
              <a:gd name="connisteX6" fmla="*/ 6426202 w 7835895"/>
              <a:gd name="connsiteY6" fmla="*/ 2544281 h 2610886"/>
              <a:gd name="connisteX7" fmla="*/ 6527270 w 7835895"/>
              <a:gd name="connsiteY7" fmla="*/ 2601074 h 2610886"/>
              <a:gd name="connisteX8" fmla="*/ 6987122 w 7835895"/>
              <a:gd name="connsiteY8" fmla="*/ 2321103 h 2610886"/>
              <a:gd name="connisteX9" fmla="*/ 7021705 w 7835895"/>
              <a:gd name="connsiteY9" fmla="*/ 2311402 h 2610886"/>
              <a:gd name="connisteX10" fmla="*/ 7200900 w 7835895"/>
              <a:gd name="connsiteY10" fmla="*/ 2311402 h 2610886"/>
              <a:gd name="connisteX11" fmla="*/ 7835895 w 7835895"/>
              <a:gd name="connsiteY11" fmla="*/ 1676396 h 2610886"/>
              <a:gd name="connisteX12" fmla="*/ 7835895 w 7835895"/>
              <a:gd name="connsiteY12" fmla="*/ 634995 h 2610886"/>
              <a:gd name="connisteX13" fmla="*/ 7200900 w 7835895"/>
              <a:gd name="connsiteY13" fmla="*/ 0 h 2610886"/>
              <a:gd name="connisteX14" fmla="*/ 634995 w 7835895"/>
              <a:gd name="connsiteY14" fmla="*/ 0 h 2610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7835896" h="2610886">
                <a:moveTo>
                  <a:pt x="634996" y="0"/>
                </a:moveTo>
                <a:cubicBezTo>
                  <a:pt x="284296" y="0"/>
                  <a:pt x="0" y="284296"/>
                  <a:pt x="0" y="634996"/>
                </a:cubicBezTo>
                <a:lnTo>
                  <a:pt x="0" y="1676397"/>
                </a:lnTo>
                <a:cubicBezTo>
                  <a:pt x="0" y="2027097"/>
                  <a:pt x="284296" y="2311402"/>
                  <a:pt x="634996" y="2311402"/>
                </a:cubicBezTo>
                <a:lnTo>
                  <a:pt x="6359707" y="2311402"/>
                </a:lnTo>
                <a:cubicBezTo>
                  <a:pt x="6396429" y="2311402"/>
                  <a:pt x="6426202" y="2341166"/>
                  <a:pt x="6426202" y="2377897"/>
                </a:cubicBezTo>
                <a:lnTo>
                  <a:pt x="6426202" y="2544281"/>
                </a:lnTo>
                <a:cubicBezTo>
                  <a:pt x="6426202" y="2596155"/>
                  <a:pt x="6482959" y="2628059"/>
                  <a:pt x="6527271" y="2601075"/>
                </a:cubicBezTo>
                <a:lnTo>
                  <a:pt x="6987122" y="2321104"/>
                </a:lnTo>
                <a:cubicBezTo>
                  <a:pt x="6997537" y="2314749"/>
                  <a:pt x="7009498" y="2311402"/>
                  <a:pt x="7021705" y="2311402"/>
                </a:cubicBezTo>
                <a:lnTo>
                  <a:pt x="7200900" y="2311402"/>
                </a:lnTo>
                <a:cubicBezTo>
                  <a:pt x="7551600" y="2311402"/>
                  <a:pt x="7835896" y="2027097"/>
                  <a:pt x="7835896" y="1676397"/>
                </a:cubicBezTo>
                <a:lnTo>
                  <a:pt x="7835896" y="634996"/>
                </a:lnTo>
                <a:cubicBezTo>
                  <a:pt x="7835896" y="284296"/>
                  <a:pt x="7551600" y="0"/>
                  <a:pt x="7200900" y="0"/>
                </a:cubicBezTo>
                <a:lnTo>
                  <a:pt x="6349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任意多边形 12"/>
          <p:cNvSpPr/>
          <p:nvPr userDrawn="1">
            <p:custDataLst>
              <p:tags r:id="rId6"/>
            </p:custDataLst>
          </p:nvPr>
        </p:nvSpPr>
        <p:spPr>
          <a:xfrm>
            <a:off x="3417566" y="2359027"/>
            <a:ext cx="25400" cy="1524012"/>
          </a:xfrm>
          <a:custGeom>
            <a:avLst/>
            <a:gdLst>
              <a:gd name="connisteX0" fmla="*/ 0 w 25402"/>
              <a:gd name="connsiteY0" fmla="*/ 1428750 h 1428750"/>
              <a:gd name="connisteX1" fmla="*/ 0 w 25402"/>
              <a:gd name="connsiteY1" fmla="*/ 0 h 1428750"/>
              <a:gd name="connisteX2" fmla="*/ 25402 w 25402"/>
              <a:gd name="connsiteY2" fmla="*/ 0 h 1428750"/>
              <a:gd name="connisteX3" fmla="*/ 25402 w 25402"/>
              <a:gd name="connsiteY3" fmla="*/ 714375 h 1428750"/>
              <a:gd name="connisteX4" fmla="*/ 25402 w 25402"/>
              <a:gd name="connsiteY4" fmla="*/ 1428750 h 1428750"/>
              <a:gd name="connisteX5" fmla="*/ 0 w 25402"/>
              <a:gd name="connsiteY5" fmla="*/ 1428750 h 1428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25402" h="1428750">
                <a:moveTo>
                  <a:pt x="0" y="1428750"/>
                </a:moveTo>
                <a:lnTo>
                  <a:pt x="0" y="0"/>
                </a:lnTo>
                <a:lnTo>
                  <a:pt x="25402" y="0"/>
                </a:lnTo>
                <a:lnTo>
                  <a:pt x="25402" y="714375"/>
                </a:lnTo>
                <a:lnTo>
                  <a:pt x="25402" y="1428750"/>
                </a:lnTo>
                <a:lnTo>
                  <a:pt x="0" y="142875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0"/>
            </p:custDataLst>
          </p:nvPr>
        </p:nvSpPr>
        <p:spPr>
          <a:xfrm>
            <a:off x="1924050" y="2501265"/>
            <a:ext cx="1308100" cy="1224280"/>
          </a:xfrm>
          <a:noFill/>
        </p:spPr>
        <p:txBody>
          <a:bodyPr lIns="0" tIns="0" rIns="0" bIns="0" anchor="ctr">
            <a:noAutofit/>
          </a:bodyPr>
          <a:lstStyle>
            <a:lvl1pPr algn="ctr" eaLnBrk="1" fontAlgn="auto" latinLnBrk="0" hangingPunct="1">
              <a:lnSpc>
                <a:spcPct val="115000"/>
              </a:lnSpc>
              <a:buNone/>
              <a:defRPr sz="72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3862705" y="2270125"/>
            <a:ext cx="6276340" cy="1686560"/>
          </a:xfrm>
          <a:noFill/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15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章节页的标题内容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581400" cy="3670300"/>
          </a:xfrm>
          <a:custGeom>
            <a:avLst/>
            <a:gdLst>
              <a:gd name="connisteX0" fmla="*/ 933446 w 3581403"/>
              <a:gd name="connsiteY0" fmla="*/ 3670301 h 3670301"/>
              <a:gd name="connisteX1" fmla="*/ 3581403 w 3581403"/>
              <a:gd name="connsiteY1" fmla="*/ 1028700 h 3670301"/>
              <a:gd name="connisteX2" fmla="*/ 3373102 w 3581403"/>
              <a:gd name="connsiteY2" fmla="*/ 0 h 3670301"/>
              <a:gd name="connisteX3" fmla="*/ 0 w 3581403"/>
              <a:gd name="connsiteY3" fmla="*/ 0 h 3670301"/>
              <a:gd name="connisteX4" fmla="*/ 0 w 3581403"/>
              <a:gd name="connsiteY4" fmla="*/ 3501493 h 3670301"/>
              <a:gd name="connisteX5" fmla="*/ 933446 w 3581403"/>
              <a:gd name="connsiteY5" fmla="*/ 3670301 h 36703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3581403" h="3670301">
                <a:moveTo>
                  <a:pt x="933447" y="3670301"/>
                </a:moveTo>
                <a:cubicBezTo>
                  <a:pt x="2395865" y="3670301"/>
                  <a:pt x="3581403" y="2487616"/>
                  <a:pt x="3581403" y="1028700"/>
                </a:cubicBezTo>
                <a:cubicBezTo>
                  <a:pt x="3581403" y="663790"/>
                  <a:pt x="3507236" y="316163"/>
                  <a:pt x="3373103" y="0"/>
                </a:cubicBezTo>
                <a:lnTo>
                  <a:pt x="0" y="0"/>
                </a:lnTo>
                <a:lnTo>
                  <a:pt x="0" y="3501494"/>
                </a:lnTo>
                <a:cubicBezTo>
                  <a:pt x="290304" y="3610600"/>
                  <a:pt x="604885" y="3670301"/>
                  <a:pt x="933447" y="367030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任意多边形 4"/>
          <p:cNvSpPr/>
          <p:nvPr userDrawn="1">
            <p:custDataLst>
              <p:tags r:id="rId3"/>
            </p:custDataLst>
          </p:nvPr>
        </p:nvSpPr>
        <p:spPr>
          <a:xfrm>
            <a:off x="609603" y="596902"/>
            <a:ext cx="10972800" cy="5932805"/>
          </a:xfrm>
          <a:custGeom>
            <a:avLst/>
            <a:gdLst>
              <a:gd name="connisteX0" fmla="*/ 609603 w 10972800"/>
              <a:gd name="connsiteY0" fmla="*/ 0 h 5933221"/>
              <a:gd name="connisteX1" fmla="*/ 0 w 10972800"/>
              <a:gd name="connsiteY1" fmla="*/ 609603 h 5933221"/>
              <a:gd name="connisteX2" fmla="*/ 0 w 10972800"/>
              <a:gd name="connsiteY2" fmla="*/ 4749795 h 5933221"/>
              <a:gd name="connisteX3" fmla="*/ 609603 w 10972800"/>
              <a:gd name="connsiteY3" fmla="*/ 5359398 h 5933221"/>
              <a:gd name="connisteX4" fmla="*/ 1003297 w 10972800"/>
              <a:gd name="connsiteY4" fmla="*/ 5359398 h 5933221"/>
              <a:gd name="connisteX5" fmla="*/ 1104896 w 10972800"/>
              <a:gd name="connsiteY5" fmla="*/ 5460997 h 5933221"/>
              <a:gd name="connisteX6" fmla="*/ 1104896 w 10972800"/>
              <a:gd name="connsiteY6" fmla="*/ 5831521 h 5933221"/>
              <a:gd name="connisteX7" fmla="*/ 1244297 w 10972800"/>
              <a:gd name="connsiteY7" fmla="*/ 5925833 h 5933221"/>
              <a:gd name="connisteX8" fmla="*/ 2639315 w 10972800"/>
              <a:gd name="connsiteY8" fmla="*/ 5366686 h 5933221"/>
              <a:gd name="connisteX9" fmla="*/ 2677107 w 10972800"/>
              <a:gd name="connsiteY9" fmla="*/ 5359398 h 5933221"/>
              <a:gd name="connisteX10" fmla="*/ 10363196 w 10972800"/>
              <a:gd name="connsiteY10" fmla="*/ 5359398 h 5933221"/>
              <a:gd name="connisteX11" fmla="*/ 10972800 w 10972800"/>
              <a:gd name="connsiteY11" fmla="*/ 4749795 h 5933221"/>
              <a:gd name="connisteX12" fmla="*/ 10972800 w 10972800"/>
              <a:gd name="connsiteY12" fmla="*/ 609603 h 5933221"/>
              <a:gd name="connisteX13" fmla="*/ 10363196 w 10972800"/>
              <a:gd name="connsiteY13" fmla="*/ 0 h 5933221"/>
              <a:gd name="connisteX14" fmla="*/ 609603 w 10972800"/>
              <a:gd name="connsiteY14" fmla="*/ 0 h 593322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10972800" h="5933222">
                <a:moveTo>
                  <a:pt x="609603" y="0"/>
                </a:moveTo>
                <a:cubicBezTo>
                  <a:pt x="272930" y="0"/>
                  <a:pt x="0" y="272930"/>
                  <a:pt x="0" y="609603"/>
                </a:cubicBezTo>
                <a:lnTo>
                  <a:pt x="0" y="4749796"/>
                </a:lnTo>
                <a:cubicBezTo>
                  <a:pt x="0" y="5086478"/>
                  <a:pt x="272930" y="5359399"/>
                  <a:pt x="609603" y="5359399"/>
                </a:cubicBezTo>
                <a:lnTo>
                  <a:pt x="1003298" y="5359399"/>
                </a:lnTo>
                <a:cubicBezTo>
                  <a:pt x="1059415" y="5359399"/>
                  <a:pt x="1104897" y="5404890"/>
                  <a:pt x="1104897" y="5460998"/>
                </a:cubicBezTo>
                <a:lnTo>
                  <a:pt x="1104897" y="5831522"/>
                </a:lnTo>
                <a:cubicBezTo>
                  <a:pt x="1104897" y="5903430"/>
                  <a:pt x="1177555" y="5952579"/>
                  <a:pt x="1244297" y="5925833"/>
                </a:cubicBezTo>
                <a:lnTo>
                  <a:pt x="2639315" y="5366687"/>
                </a:lnTo>
                <a:cubicBezTo>
                  <a:pt x="2651330" y="5361877"/>
                  <a:pt x="2664159" y="5359399"/>
                  <a:pt x="2677107" y="5359399"/>
                </a:cubicBezTo>
                <a:lnTo>
                  <a:pt x="10363197" y="5359399"/>
                </a:lnTo>
                <a:cubicBezTo>
                  <a:pt x="10699879" y="5359399"/>
                  <a:pt x="10972800" y="5086478"/>
                  <a:pt x="10972800" y="4749796"/>
                </a:cubicBezTo>
                <a:lnTo>
                  <a:pt x="10972800" y="609603"/>
                </a:lnTo>
                <a:cubicBezTo>
                  <a:pt x="10972800" y="272930"/>
                  <a:pt x="10699879" y="0"/>
                  <a:pt x="10363197" y="0"/>
                </a:cubicBezTo>
                <a:lnTo>
                  <a:pt x="60960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任意多边形 6"/>
          <p:cNvSpPr/>
          <p:nvPr userDrawn="1">
            <p:custDataLst>
              <p:tags r:id="rId4"/>
            </p:custDataLst>
          </p:nvPr>
        </p:nvSpPr>
        <p:spPr>
          <a:xfrm>
            <a:off x="8940802" y="4063996"/>
            <a:ext cx="3251200" cy="2794635"/>
          </a:xfrm>
          <a:custGeom>
            <a:avLst/>
            <a:gdLst>
              <a:gd name="connisteX0" fmla="*/ 3251204 w 3251204"/>
              <a:gd name="connsiteY0" fmla="*/ 68854 h 2794004"/>
              <a:gd name="connisteX1" fmla="*/ 3251204 w 3251204"/>
              <a:gd name="connsiteY1" fmla="*/ 2794004 h 2794004"/>
              <a:gd name="connisteX2" fmla="*/ 4334 w 3251204"/>
              <a:gd name="connsiteY2" fmla="*/ 2794004 h 2794004"/>
              <a:gd name="connisteX3" fmla="*/ 0 w 3251204"/>
              <a:gd name="connsiteY3" fmla="*/ 2641601 h 2794004"/>
              <a:gd name="connisteX4" fmla="*/ 2647946 w 3251204"/>
              <a:gd name="connsiteY4" fmla="*/ 0 h 2794004"/>
              <a:gd name="connisteX5" fmla="*/ 3251204 w 3251204"/>
              <a:gd name="connsiteY5" fmla="*/ 6885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3251204" h="2794004">
                <a:moveTo>
                  <a:pt x="3251204" y="68854"/>
                </a:moveTo>
                <a:lnTo>
                  <a:pt x="3251204" y="2794004"/>
                </a:lnTo>
                <a:lnTo>
                  <a:pt x="4334" y="2794004"/>
                </a:lnTo>
                <a:cubicBezTo>
                  <a:pt x="1454" y="2743566"/>
                  <a:pt x="0" y="2692753"/>
                  <a:pt x="0" y="2641601"/>
                </a:cubicBezTo>
                <a:cubicBezTo>
                  <a:pt x="0" y="1182685"/>
                  <a:pt x="1185529" y="0"/>
                  <a:pt x="2647947" y="0"/>
                </a:cubicBezTo>
                <a:cubicBezTo>
                  <a:pt x="2855479" y="0"/>
                  <a:pt x="3057424" y="23811"/>
                  <a:pt x="3251204" y="6885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1435096" y="1015999"/>
            <a:ext cx="1321435" cy="140335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9080504" y="4254502"/>
            <a:ext cx="1498600" cy="1498600"/>
          </a:xfrm>
          <a:custGeom>
            <a:avLst/>
            <a:gdLst>
              <a:gd name="connisteX0" fmla="*/ 1498601 w 1498601"/>
              <a:gd name="connsiteY0" fmla="*/ 749295 h 1498601"/>
              <a:gd name="connisteX1" fmla="*/ 749295 w 1498601"/>
              <a:gd name="connsiteY1" fmla="*/ 1498601 h 1498601"/>
              <a:gd name="connisteX2" fmla="*/ 0 w 1498601"/>
              <a:gd name="connsiteY2" fmla="*/ 749295 h 1498601"/>
              <a:gd name="connisteX3" fmla="*/ 749295 w 1498601"/>
              <a:gd name="connsiteY3" fmla="*/ 0 h 1498601"/>
              <a:gd name="connisteX4" fmla="*/ 1498601 w 1498601"/>
              <a:gd name="connsiteY4" fmla="*/ 749295 h 14986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1498601" h="1498601">
                <a:moveTo>
                  <a:pt x="1498601" y="749296"/>
                </a:moveTo>
                <a:cubicBezTo>
                  <a:pt x="1498601" y="1163126"/>
                  <a:pt x="1163126" y="1498601"/>
                  <a:pt x="749296" y="1498601"/>
                </a:cubicBezTo>
                <a:cubicBezTo>
                  <a:pt x="335475" y="1498601"/>
                  <a:pt x="0" y="1163126"/>
                  <a:pt x="0" y="749296"/>
                </a:cubicBezTo>
                <a:cubicBezTo>
                  <a:pt x="0" y="335475"/>
                  <a:pt x="335475" y="0"/>
                  <a:pt x="749296" y="0"/>
                </a:cubicBezTo>
                <a:cubicBezTo>
                  <a:pt x="1163126" y="0"/>
                  <a:pt x="1498601" y="335475"/>
                  <a:pt x="1498601" y="749296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9042401" y="4216399"/>
            <a:ext cx="1574165" cy="1574800"/>
          </a:xfrm>
          <a:custGeom>
            <a:avLst/>
            <a:gdLst>
              <a:gd name="connisteX0" fmla="*/ 787398 w 1574797"/>
              <a:gd name="connsiteY0" fmla="*/ 76196 h 1574797"/>
              <a:gd name="connisteX1" fmla="*/ 76196 w 1574797"/>
              <a:gd name="connsiteY1" fmla="*/ 787398 h 1574797"/>
              <a:gd name="connisteX2" fmla="*/ 787398 w 1574797"/>
              <a:gd name="connsiteY2" fmla="*/ 1498601 h 1574797"/>
              <a:gd name="connisteX3" fmla="*/ 1498601 w 1574797"/>
              <a:gd name="connsiteY3" fmla="*/ 787398 h 1574797"/>
              <a:gd name="connisteX4" fmla="*/ 787398 w 1574797"/>
              <a:gd name="connsiteY4" fmla="*/ 76196 h 1574797"/>
              <a:gd name="connisteX5" fmla="*/ 0 w 1574797"/>
              <a:gd name="connsiteY5" fmla="*/ 787398 h 1574797"/>
              <a:gd name="connisteX6" fmla="*/ 787398 w 1574797"/>
              <a:gd name="connsiteY6" fmla="*/ 0 h 1574797"/>
              <a:gd name="connisteX7" fmla="*/ 1574797 w 1574797"/>
              <a:gd name="connsiteY7" fmla="*/ 787398 h 1574797"/>
              <a:gd name="connisteX8" fmla="*/ 787398 w 1574797"/>
              <a:gd name="connsiteY8" fmla="*/ 1574797 h 1574797"/>
              <a:gd name="connisteX9" fmla="*/ 0 w 1574797"/>
              <a:gd name="connsiteY9" fmla="*/ 787398 h 1574797"/>
              <a:gd name="connisteX10" fmla="*/ 542934 w 1574797"/>
              <a:gd name="connsiteY10" fmla="*/ 698693 h 1574797"/>
              <a:gd name="connisteX11" fmla="*/ 596710 w 1574797"/>
              <a:gd name="connsiteY11" fmla="*/ 695328 h 1574797"/>
              <a:gd name="connisteX12" fmla="*/ 787398 w 1574797"/>
              <a:gd name="connsiteY12" fmla="*/ 863586 h 1574797"/>
              <a:gd name="connisteX13" fmla="*/ 978087 w 1574797"/>
              <a:gd name="connsiteY13" fmla="*/ 695328 h 1574797"/>
              <a:gd name="connisteX14" fmla="*/ 1031872 w 1574797"/>
              <a:gd name="connsiteY14" fmla="*/ 698693 h 1574797"/>
              <a:gd name="connisteX15" fmla="*/ 1028507 w 1574797"/>
              <a:gd name="connsiteY15" fmla="*/ 752468 h 1574797"/>
              <a:gd name="connisteX16" fmla="*/ 812608 w 1574797"/>
              <a:gd name="connsiteY16" fmla="*/ 942965 h 1574797"/>
              <a:gd name="connisteX17" fmla="*/ 762188 w 1574797"/>
              <a:gd name="connsiteY17" fmla="*/ 942965 h 1574797"/>
              <a:gd name="connisteX18" fmla="*/ 546289 w 1574797"/>
              <a:gd name="connsiteY18" fmla="*/ 752468 h 1574797"/>
              <a:gd name="connisteX19" fmla="*/ 542934 w 1574797"/>
              <a:gd name="connsiteY19" fmla="*/ 698693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rect l="0" t="0" r="0" b="0"/>
            <a:pathLst>
              <a:path w="1574798" h="1574798">
                <a:moveTo>
                  <a:pt x="787399" y="76197"/>
                </a:moveTo>
                <a:cubicBezTo>
                  <a:pt x="394618" y="76197"/>
                  <a:pt x="76197" y="394618"/>
                  <a:pt x="76197" y="787399"/>
                </a:cubicBezTo>
                <a:cubicBezTo>
                  <a:pt x="76197" y="1180189"/>
                  <a:pt x="394618" y="1498601"/>
                  <a:pt x="787399" y="1498601"/>
                </a:cubicBezTo>
                <a:cubicBezTo>
                  <a:pt x="1180189" y="1498601"/>
                  <a:pt x="1498601" y="1180189"/>
                  <a:pt x="1498601" y="787399"/>
                </a:cubicBezTo>
                <a:cubicBezTo>
                  <a:pt x="1498601" y="394618"/>
                  <a:pt x="1180189" y="76197"/>
                  <a:pt x="787399" y="76197"/>
                </a:cubicBezTo>
                <a:moveTo>
                  <a:pt x="0" y="787399"/>
                </a:moveTo>
                <a:cubicBezTo>
                  <a:pt x="0" y="352529"/>
                  <a:pt x="352529" y="0"/>
                  <a:pt x="787399" y="0"/>
                </a:cubicBezTo>
                <a:cubicBezTo>
                  <a:pt x="1222269" y="0"/>
                  <a:pt x="1574798" y="352529"/>
                  <a:pt x="1574798" y="787399"/>
                </a:cubicBezTo>
                <a:cubicBezTo>
                  <a:pt x="1574798" y="1222269"/>
                  <a:pt x="1222269" y="1574798"/>
                  <a:pt x="787399" y="1574798"/>
                </a:cubicBezTo>
                <a:cubicBezTo>
                  <a:pt x="352529" y="1574798"/>
                  <a:pt x="0" y="1222269"/>
                  <a:pt x="0" y="787399"/>
                </a:cubicBezTo>
                <a:moveTo>
                  <a:pt x="542934" y="698693"/>
                </a:moveTo>
                <a:cubicBezTo>
                  <a:pt x="556851" y="682910"/>
                  <a:pt x="580927" y="681411"/>
                  <a:pt x="596710" y="695328"/>
                </a:cubicBezTo>
                <a:lnTo>
                  <a:pt x="787399" y="863587"/>
                </a:lnTo>
                <a:lnTo>
                  <a:pt x="978088" y="695328"/>
                </a:lnTo>
                <a:cubicBezTo>
                  <a:pt x="993871" y="681411"/>
                  <a:pt x="1017947" y="682910"/>
                  <a:pt x="1031873" y="698693"/>
                </a:cubicBezTo>
                <a:cubicBezTo>
                  <a:pt x="1045790" y="714466"/>
                  <a:pt x="1044281" y="738543"/>
                  <a:pt x="1028508" y="752469"/>
                </a:cubicBezTo>
                <a:lnTo>
                  <a:pt x="812609" y="942966"/>
                </a:lnTo>
                <a:cubicBezTo>
                  <a:pt x="798207" y="955676"/>
                  <a:pt x="776591" y="955676"/>
                  <a:pt x="762189" y="942966"/>
                </a:cubicBezTo>
                <a:lnTo>
                  <a:pt x="546290" y="752469"/>
                </a:lnTo>
                <a:cubicBezTo>
                  <a:pt x="530517" y="738543"/>
                  <a:pt x="529008" y="714466"/>
                  <a:pt x="542934" y="698693"/>
                </a:cubicBez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8"/>
            </p:custDataLst>
          </p:nvPr>
        </p:nvSpPr>
        <p:spPr>
          <a:xfrm>
            <a:off x="1394457" y="4699635"/>
            <a:ext cx="3543300" cy="635005"/>
          </a:xfrm>
          <a:custGeom>
            <a:avLst/>
            <a:gdLst>
              <a:gd name="connisteX0" fmla="*/ 0 w 3543300"/>
              <a:gd name="connsiteY0" fmla="*/ 285750 h 571500"/>
              <a:gd name="connisteX1" fmla="*/ 285750 w 3543300"/>
              <a:gd name="connsiteY1" fmla="*/ 0 h 571500"/>
              <a:gd name="connisteX2" fmla="*/ 3257550 w 3543300"/>
              <a:gd name="connsiteY2" fmla="*/ 0 h 571500"/>
              <a:gd name="connisteX3" fmla="*/ 3543300 w 3543300"/>
              <a:gd name="connsiteY3" fmla="*/ 285750 h 571500"/>
              <a:gd name="connisteX4" fmla="*/ 3543300 w 3543300"/>
              <a:gd name="connsiteY4" fmla="*/ 285750 h 571500"/>
              <a:gd name="connisteX5" fmla="*/ 3257550 w 3543300"/>
              <a:gd name="connsiteY5" fmla="*/ 571500 h 571500"/>
              <a:gd name="connisteX6" fmla="*/ 285750 w 3543300"/>
              <a:gd name="connsiteY6" fmla="*/ 571500 h 571500"/>
              <a:gd name="connisteX7" fmla="*/ 0 w 3543300"/>
              <a:gd name="connsiteY7" fmla="*/ 285750 h 571500"/>
              <a:gd name="connisteX8" fmla="*/ 0 w 3543300"/>
              <a:gd name="connsiteY8" fmla="*/ 285750 h 571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543300" h="571500">
                <a:moveTo>
                  <a:pt x="0" y="285750"/>
                </a:moveTo>
                <a:cubicBezTo>
                  <a:pt x="0" y="127934"/>
                  <a:pt x="127934" y="0"/>
                  <a:pt x="285750" y="0"/>
                </a:cubicBezTo>
                <a:lnTo>
                  <a:pt x="3257550" y="0"/>
                </a:lnTo>
                <a:cubicBezTo>
                  <a:pt x="3415357" y="0"/>
                  <a:pt x="3543300" y="127934"/>
                  <a:pt x="3543300" y="285750"/>
                </a:cubicBezTo>
                <a:lnTo>
                  <a:pt x="3543300" y="285750"/>
                </a:lnTo>
                <a:cubicBezTo>
                  <a:pt x="3543300" y="443566"/>
                  <a:pt x="3415357" y="571500"/>
                  <a:pt x="3257550" y="571500"/>
                </a:cubicBezTo>
                <a:lnTo>
                  <a:pt x="285750" y="571500"/>
                </a:lnTo>
                <a:cubicBezTo>
                  <a:pt x="127934" y="571500"/>
                  <a:pt x="0" y="443566"/>
                  <a:pt x="0" y="285750"/>
                </a:cubicBezTo>
                <a:lnTo>
                  <a:pt x="0" y="28575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3" hasCustomPrompt="1"/>
            <p:custDataLst>
              <p:tags r:id="rId12"/>
            </p:custDataLst>
          </p:nvPr>
        </p:nvSpPr>
        <p:spPr>
          <a:xfrm>
            <a:off x="1394460" y="1447800"/>
            <a:ext cx="6640830" cy="4064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20XX YEAR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ctrTitle" idx="14" hasCustomPrompt="1"/>
            <p:custDataLst>
              <p:tags r:id="rId13"/>
            </p:custDataLst>
          </p:nvPr>
        </p:nvSpPr>
        <p:spPr>
          <a:xfrm>
            <a:off x="1394460" y="2209800"/>
            <a:ext cx="6604000" cy="2079625"/>
          </a:xfrm>
          <a:noFill/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buNone/>
              <a:defRPr sz="60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儿童成长教育课件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5" hasCustomPrompt="1"/>
            <p:custDataLst>
              <p:tags r:id="rId14"/>
            </p:custDataLst>
          </p:nvPr>
        </p:nvSpPr>
        <p:spPr>
          <a:xfrm>
            <a:off x="1762759" y="4813940"/>
            <a:ext cx="2794004" cy="406396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BY WPS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495665" y="1403985"/>
            <a:ext cx="2638425" cy="2365375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副标题 1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1066800" y="2612390"/>
            <a:ext cx="4520565" cy="4699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8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THE END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1066803" y="3162297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谢谢观看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6" name="图片 5" descr="装饰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7" name="图片 6" descr="装饰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10274299" y="507995"/>
            <a:ext cx="1321435" cy="139700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365568" y="1710690"/>
            <a:ext cx="9460865" cy="3152140"/>
          </a:xfrm>
          <a:custGeom>
            <a:avLst/>
            <a:gdLst>
              <a:gd name="connisteX0" fmla="*/ 634995 w 7835895"/>
              <a:gd name="connsiteY0" fmla="*/ 0 h 2610886"/>
              <a:gd name="connisteX1" fmla="*/ 0 w 7835895"/>
              <a:gd name="connsiteY1" fmla="*/ 634995 h 2610886"/>
              <a:gd name="connisteX2" fmla="*/ 0 w 7835895"/>
              <a:gd name="connsiteY2" fmla="*/ 1676396 h 2610886"/>
              <a:gd name="connisteX3" fmla="*/ 634995 w 7835895"/>
              <a:gd name="connsiteY3" fmla="*/ 2311402 h 2610886"/>
              <a:gd name="connisteX4" fmla="*/ 6359706 w 7835895"/>
              <a:gd name="connsiteY4" fmla="*/ 2311402 h 2610886"/>
              <a:gd name="connisteX5" fmla="*/ 6426202 w 7835895"/>
              <a:gd name="connsiteY5" fmla="*/ 2377897 h 2610886"/>
              <a:gd name="connisteX6" fmla="*/ 6426202 w 7835895"/>
              <a:gd name="connsiteY6" fmla="*/ 2544281 h 2610886"/>
              <a:gd name="connisteX7" fmla="*/ 6527270 w 7835895"/>
              <a:gd name="connsiteY7" fmla="*/ 2601074 h 2610886"/>
              <a:gd name="connisteX8" fmla="*/ 6987122 w 7835895"/>
              <a:gd name="connsiteY8" fmla="*/ 2321103 h 2610886"/>
              <a:gd name="connisteX9" fmla="*/ 7021705 w 7835895"/>
              <a:gd name="connsiteY9" fmla="*/ 2311402 h 2610886"/>
              <a:gd name="connisteX10" fmla="*/ 7200900 w 7835895"/>
              <a:gd name="connsiteY10" fmla="*/ 2311402 h 2610886"/>
              <a:gd name="connisteX11" fmla="*/ 7835895 w 7835895"/>
              <a:gd name="connsiteY11" fmla="*/ 1676396 h 2610886"/>
              <a:gd name="connisteX12" fmla="*/ 7835895 w 7835895"/>
              <a:gd name="connsiteY12" fmla="*/ 634995 h 2610886"/>
              <a:gd name="connisteX13" fmla="*/ 7200900 w 7835895"/>
              <a:gd name="connsiteY13" fmla="*/ 0 h 2610886"/>
              <a:gd name="connisteX14" fmla="*/ 634995 w 7835895"/>
              <a:gd name="connsiteY14" fmla="*/ 0 h 2610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7835896" h="2610886">
                <a:moveTo>
                  <a:pt x="634996" y="0"/>
                </a:moveTo>
                <a:cubicBezTo>
                  <a:pt x="284296" y="0"/>
                  <a:pt x="0" y="284296"/>
                  <a:pt x="0" y="634996"/>
                </a:cubicBezTo>
                <a:lnTo>
                  <a:pt x="0" y="1676397"/>
                </a:lnTo>
                <a:cubicBezTo>
                  <a:pt x="0" y="2027097"/>
                  <a:pt x="284296" y="2311402"/>
                  <a:pt x="634996" y="2311402"/>
                </a:cubicBezTo>
                <a:lnTo>
                  <a:pt x="6359707" y="2311402"/>
                </a:lnTo>
                <a:cubicBezTo>
                  <a:pt x="6396429" y="2311402"/>
                  <a:pt x="6426202" y="2341166"/>
                  <a:pt x="6426202" y="2377897"/>
                </a:cubicBezTo>
                <a:lnTo>
                  <a:pt x="6426202" y="2544281"/>
                </a:lnTo>
                <a:cubicBezTo>
                  <a:pt x="6426202" y="2596155"/>
                  <a:pt x="6482959" y="2628059"/>
                  <a:pt x="6527271" y="2601075"/>
                </a:cubicBezTo>
                <a:lnTo>
                  <a:pt x="6987122" y="2321104"/>
                </a:lnTo>
                <a:cubicBezTo>
                  <a:pt x="6997537" y="2314749"/>
                  <a:pt x="7009498" y="2311402"/>
                  <a:pt x="7021705" y="2311402"/>
                </a:cubicBezTo>
                <a:lnTo>
                  <a:pt x="7200900" y="2311402"/>
                </a:lnTo>
                <a:cubicBezTo>
                  <a:pt x="7551600" y="2311402"/>
                  <a:pt x="7835896" y="2027097"/>
                  <a:pt x="7835896" y="1676397"/>
                </a:cubicBezTo>
                <a:lnTo>
                  <a:pt x="7835896" y="634996"/>
                </a:lnTo>
                <a:cubicBezTo>
                  <a:pt x="7835896" y="284296"/>
                  <a:pt x="7551600" y="0"/>
                  <a:pt x="7200900" y="0"/>
                </a:cubicBezTo>
                <a:lnTo>
                  <a:pt x="6349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任意多边形 12"/>
          <p:cNvSpPr/>
          <p:nvPr userDrawn="1">
            <p:custDataLst>
              <p:tags r:id="rId6"/>
            </p:custDataLst>
          </p:nvPr>
        </p:nvSpPr>
        <p:spPr>
          <a:xfrm>
            <a:off x="3417566" y="2359027"/>
            <a:ext cx="25400" cy="1524012"/>
          </a:xfrm>
          <a:custGeom>
            <a:avLst/>
            <a:gdLst>
              <a:gd name="connisteX0" fmla="*/ 0 w 25402"/>
              <a:gd name="connsiteY0" fmla="*/ 1428750 h 1428750"/>
              <a:gd name="connisteX1" fmla="*/ 0 w 25402"/>
              <a:gd name="connsiteY1" fmla="*/ 0 h 1428750"/>
              <a:gd name="connisteX2" fmla="*/ 25402 w 25402"/>
              <a:gd name="connsiteY2" fmla="*/ 0 h 1428750"/>
              <a:gd name="connisteX3" fmla="*/ 25402 w 25402"/>
              <a:gd name="connsiteY3" fmla="*/ 714375 h 1428750"/>
              <a:gd name="connisteX4" fmla="*/ 25402 w 25402"/>
              <a:gd name="connsiteY4" fmla="*/ 1428750 h 1428750"/>
              <a:gd name="connisteX5" fmla="*/ 0 w 25402"/>
              <a:gd name="connsiteY5" fmla="*/ 1428750 h 1428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25402" h="1428750">
                <a:moveTo>
                  <a:pt x="0" y="1428750"/>
                </a:moveTo>
                <a:lnTo>
                  <a:pt x="0" y="0"/>
                </a:lnTo>
                <a:lnTo>
                  <a:pt x="25402" y="0"/>
                </a:lnTo>
                <a:lnTo>
                  <a:pt x="25402" y="714375"/>
                </a:lnTo>
                <a:lnTo>
                  <a:pt x="25402" y="1428750"/>
                </a:lnTo>
                <a:lnTo>
                  <a:pt x="0" y="142875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0"/>
            </p:custDataLst>
          </p:nvPr>
        </p:nvSpPr>
        <p:spPr>
          <a:xfrm>
            <a:off x="1924050" y="2501265"/>
            <a:ext cx="1308100" cy="1224280"/>
          </a:xfrm>
          <a:noFill/>
        </p:spPr>
        <p:txBody>
          <a:bodyPr lIns="0" tIns="0" rIns="0" bIns="0" anchor="ctr">
            <a:noAutofit/>
          </a:bodyPr>
          <a:lstStyle>
            <a:lvl1pPr algn="ctr" eaLnBrk="1" fontAlgn="auto" latinLnBrk="0" hangingPunct="1">
              <a:lnSpc>
                <a:spcPct val="115000"/>
              </a:lnSpc>
              <a:buNone/>
              <a:defRPr sz="72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3862705" y="2270125"/>
            <a:ext cx="6276340" cy="1686560"/>
          </a:xfrm>
          <a:noFill/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15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章节页的标题内容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581400" cy="3670300"/>
          </a:xfrm>
          <a:custGeom>
            <a:avLst/>
            <a:gdLst>
              <a:gd name="connisteX0" fmla="*/ 933446 w 3581403"/>
              <a:gd name="connsiteY0" fmla="*/ 3670301 h 3670301"/>
              <a:gd name="connisteX1" fmla="*/ 3581403 w 3581403"/>
              <a:gd name="connsiteY1" fmla="*/ 1028700 h 3670301"/>
              <a:gd name="connisteX2" fmla="*/ 3373102 w 3581403"/>
              <a:gd name="connsiteY2" fmla="*/ 0 h 3670301"/>
              <a:gd name="connisteX3" fmla="*/ 0 w 3581403"/>
              <a:gd name="connsiteY3" fmla="*/ 0 h 3670301"/>
              <a:gd name="connisteX4" fmla="*/ 0 w 3581403"/>
              <a:gd name="connsiteY4" fmla="*/ 3501493 h 3670301"/>
              <a:gd name="connisteX5" fmla="*/ 933446 w 3581403"/>
              <a:gd name="connsiteY5" fmla="*/ 3670301 h 36703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3581403" h="3670301">
                <a:moveTo>
                  <a:pt x="933447" y="3670301"/>
                </a:moveTo>
                <a:cubicBezTo>
                  <a:pt x="2395865" y="3670301"/>
                  <a:pt x="3581403" y="2487616"/>
                  <a:pt x="3581403" y="1028700"/>
                </a:cubicBezTo>
                <a:cubicBezTo>
                  <a:pt x="3581403" y="663790"/>
                  <a:pt x="3507236" y="316163"/>
                  <a:pt x="3373103" y="0"/>
                </a:cubicBezTo>
                <a:lnTo>
                  <a:pt x="0" y="0"/>
                </a:lnTo>
                <a:lnTo>
                  <a:pt x="0" y="3501494"/>
                </a:lnTo>
                <a:cubicBezTo>
                  <a:pt x="290304" y="3610600"/>
                  <a:pt x="604885" y="3670301"/>
                  <a:pt x="933447" y="367030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任意多边形 4"/>
          <p:cNvSpPr/>
          <p:nvPr userDrawn="1">
            <p:custDataLst>
              <p:tags r:id="rId3"/>
            </p:custDataLst>
          </p:nvPr>
        </p:nvSpPr>
        <p:spPr>
          <a:xfrm>
            <a:off x="609603" y="596902"/>
            <a:ext cx="10972800" cy="5932805"/>
          </a:xfrm>
          <a:custGeom>
            <a:avLst/>
            <a:gdLst>
              <a:gd name="connisteX0" fmla="*/ 609603 w 10972800"/>
              <a:gd name="connsiteY0" fmla="*/ 0 h 5933221"/>
              <a:gd name="connisteX1" fmla="*/ 0 w 10972800"/>
              <a:gd name="connsiteY1" fmla="*/ 609603 h 5933221"/>
              <a:gd name="connisteX2" fmla="*/ 0 w 10972800"/>
              <a:gd name="connsiteY2" fmla="*/ 4749795 h 5933221"/>
              <a:gd name="connisteX3" fmla="*/ 609603 w 10972800"/>
              <a:gd name="connsiteY3" fmla="*/ 5359398 h 5933221"/>
              <a:gd name="connisteX4" fmla="*/ 1003297 w 10972800"/>
              <a:gd name="connsiteY4" fmla="*/ 5359398 h 5933221"/>
              <a:gd name="connisteX5" fmla="*/ 1104896 w 10972800"/>
              <a:gd name="connsiteY5" fmla="*/ 5460997 h 5933221"/>
              <a:gd name="connisteX6" fmla="*/ 1104896 w 10972800"/>
              <a:gd name="connsiteY6" fmla="*/ 5831521 h 5933221"/>
              <a:gd name="connisteX7" fmla="*/ 1244297 w 10972800"/>
              <a:gd name="connsiteY7" fmla="*/ 5925833 h 5933221"/>
              <a:gd name="connisteX8" fmla="*/ 2639315 w 10972800"/>
              <a:gd name="connsiteY8" fmla="*/ 5366686 h 5933221"/>
              <a:gd name="connisteX9" fmla="*/ 2677107 w 10972800"/>
              <a:gd name="connsiteY9" fmla="*/ 5359398 h 5933221"/>
              <a:gd name="connisteX10" fmla="*/ 10363196 w 10972800"/>
              <a:gd name="connsiteY10" fmla="*/ 5359398 h 5933221"/>
              <a:gd name="connisteX11" fmla="*/ 10972800 w 10972800"/>
              <a:gd name="connsiteY11" fmla="*/ 4749795 h 5933221"/>
              <a:gd name="connisteX12" fmla="*/ 10972800 w 10972800"/>
              <a:gd name="connsiteY12" fmla="*/ 609603 h 5933221"/>
              <a:gd name="connisteX13" fmla="*/ 10363196 w 10972800"/>
              <a:gd name="connsiteY13" fmla="*/ 0 h 5933221"/>
              <a:gd name="connisteX14" fmla="*/ 609603 w 10972800"/>
              <a:gd name="connsiteY14" fmla="*/ 0 h 593322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10972800" h="5933222">
                <a:moveTo>
                  <a:pt x="609603" y="0"/>
                </a:moveTo>
                <a:cubicBezTo>
                  <a:pt x="272930" y="0"/>
                  <a:pt x="0" y="272930"/>
                  <a:pt x="0" y="609603"/>
                </a:cubicBezTo>
                <a:lnTo>
                  <a:pt x="0" y="4749796"/>
                </a:lnTo>
                <a:cubicBezTo>
                  <a:pt x="0" y="5086478"/>
                  <a:pt x="272930" y="5359399"/>
                  <a:pt x="609603" y="5359399"/>
                </a:cubicBezTo>
                <a:lnTo>
                  <a:pt x="1003298" y="5359399"/>
                </a:lnTo>
                <a:cubicBezTo>
                  <a:pt x="1059415" y="5359399"/>
                  <a:pt x="1104897" y="5404890"/>
                  <a:pt x="1104897" y="5460998"/>
                </a:cubicBezTo>
                <a:lnTo>
                  <a:pt x="1104897" y="5831522"/>
                </a:lnTo>
                <a:cubicBezTo>
                  <a:pt x="1104897" y="5903430"/>
                  <a:pt x="1177555" y="5952579"/>
                  <a:pt x="1244297" y="5925833"/>
                </a:cubicBezTo>
                <a:lnTo>
                  <a:pt x="2639315" y="5366687"/>
                </a:lnTo>
                <a:cubicBezTo>
                  <a:pt x="2651330" y="5361877"/>
                  <a:pt x="2664159" y="5359399"/>
                  <a:pt x="2677107" y="5359399"/>
                </a:cubicBezTo>
                <a:lnTo>
                  <a:pt x="10363197" y="5359399"/>
                </a:lnTo>
                <a:cubicBezTo>
                  <a:pt x="10699879" y="5359399"/>
                  <a:pt x="10972800" y="5086478"/>
                  <a:pt x="10972800" y="4749796"/>
                </a:cubicBezTo>
                <a:lnTo>
                  <a:pt x="10972800" y="609603"/>
                </a:lnTo>
                <a:cubicBezTo>
                  <a:pt x="10972800" y="272930"/>
                  <a:pt x="10699879" y="0"/>
                  <a:pt x="10363197" y="0"/>
                </a:cubicBezTo>
                <a:lnTo>
                  <a:pt x="60960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任意多边形 6"/>
          <p:cNvSpPr/>
          <p:nvPr userDrawn="1">
            <p:custDataLst>
              <p:tags r:id="rId4"/>
            </p:custDataLst>
          </p:nvPr>
        </p:nvSpPr>
        <p:spPr>
          <a:xfrm>
            <a:off x="8940802" y="4063996"/>
            <a:ext cx="3251200" cy="2794635"/>
          </a:xfrm>
          <a:custGeom>
            <a:avLst/>
            <a:gdLst>
              <a:gd name="connisteX0" fmla="*/ 3251204 w 3251204"/>
              <a:gd name="connsiteY0" fmla="*/ 68854 h 2794004"/>
              <a:gd name="connisteX1" fmla="*/ 3251204 w 3251204"/>
              <a:gd name="connsiteY1" fmla="*/ 2794004 h 2794004"/>
              <a:gd name="connisteX2" fmla="*/ 4334 w 3251204"/>
              <a:gd name="connsiteY2" fmla="*/ 2794004 h 2794004"/>
              <a:gd name="connisteX3" fmla="*/ 0 w 3251204"/>
              <a:gd name="connsiteY3" fmla="*/ 2641601 h 2794004"/>
              <a:gd name="connisteX4" fmla="*/ 2647946 w 3251204"/>
              <a:gd name="connsiteY4" fmla="*/ 0 h 2794004"/>
              <a:gd name="connisteX5" fmla="*/ 3251204 w 3251204"/>
              <a:gd name="connsiteY5" fmla="*/ 6885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3251204" h="2794004">
                <a:moveTo>
                  <a:pt x="3251204" y="68854"/>
                </a:moveTo>
                <a:lnTo>
                  <a:pt x="3251204" y="2794004"/>
                </a:lnTo>
                <a:lnTo>
                  <a:pt x="4334" y="2794004"/>
                </a:lnTo>
                <a:cubicBezTo>
                  <a:pt x="1454" y="2743566"/>
                  <a:pt x="0" y="2692753"/>
                  <a:pt x="0" y="2641601"/>
                </a:cubicBezTo>
                <a:cubicBezTo>
                  <a:pt x="0" y="1182685"/>
                  <a:pt x="1185529" y="0"/>
                  <a:pt x="2647947" y="0"/>
                </a:cubicBezTo>
                <a:cubicBezTo>
                  <a:pt x="2855479" y="0"/>
                  <a:pt x="3057424" y="23811"/>
                  <a:pt x="3251204" y="6885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1435096" y="1015999"/>
            <a:ext cx="1321435" cy="140335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9080504" y="4254502"/>
            <a:ext cx="1498600" cy="1498600"/>
          </a:xfrm>
          <a:custGeom>
            <a:avLst/>
            <a:gdLst>
              <a:gd name="connisteX0" fmla="*/ 1498601 w 1498601"/>
              <a:gd name="connsiteY0" fmla="*/ 749295 h 1498601"/>
              <a:gd name="connisteX1" fmla="*/ 749295 w 1498601"/>
              <a:gd name="connsiteY1" fmla="*/ 1498601 h 1498601"/>
              <a:gd name="connisteX2" fmla="*/ 0 w 1498601"/>
              <a:gd name="connsiteY2" fmla="*/ 749295 h 1498601"/>
              <a:gd name="connisteX3" fmla="*/ 749295 w 1498601"/>
              <a:gd name="connsiteY3" fmla="*/ 0 h 1498601"/>
              <a:gd name="connisteX4" fmla="*/ 1498601 w 1498601"/>
              <a:gd name="connsiteY4" fmla="*/ 749295 h 14986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1498601" h="1498601">
                <a:moveTo>
                  <a:pt x="1498601" y="749296"/>
                </a:moveTo>
                <a:cubicBezTo>
                  <a:pt x="1498601" y="1163126"/>
                  <a:pt x="1163126" y="1498601"/>
                  <a:pt x="749296" y="1498601"/>
                </a:cubicBezTo>
                <a:cubicBezTo>
                  <a:pt x="335475" y="1498601"/>
                  <a:pt x="0" y="1163126"/>
                  <a:pt x="0" y="749296"/>
                </a:cubicBezTo>
                <a:cubicBezTo>
                  <a:pt x="0" y="335475"/>
                  <a:pt x="335475" y="0"/>
                  <a:pt x="749296" y="0"/>
                </a:cubicBezTo>
                <a:cubicBezTo>
                  <a:pt x="1163126" y="0"/>
                  <a:pt x="1498601" y="335475"/>
                  <a:pt x="1498601" y="749296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9042401" y="4216399"/>
            <a:ext cx="1574165" cy="1574800"/>
          </a:xfrm>
          <a:custGeom>
            <a:avLst/>
            <a:gdLst>
              <a:gd name="connisteX0" fmla="*/ 787398 w 1574797"/>
              <a:gd name="connsiteY0" fmla="*/ 76196 h 1574797"/>
              <a:gd name="connisteX1" fmla="*/ 76196 w 1574797"/>
              <a:gd name="connsiteY1" fmla="*/ 787398 h 1574797"/>
              <a:gd name="connisteX2" fmla="*/ 787398 w 1574797"/>
              <a:gd name="connsiteY2" fmla="*/ 1498601 h 1574797"/>
              <a:gd name="connisteX3" fmla="*/ 1498601 w 1574797"/>
              <a:gd name="connsiteY3" fmla="*/ 787398 h 1574797"/>
              <a:gd name="connisteX4" fmla="*/ 787398 w 1574797"/>
              <a:gd name="connsiteY4" fmla="*/ 76196 h 1574797"/>
              <a:gd name="connisteX5" fmla="*/ 0 w 1574797"/>
              <a:gd name="connsiteY5" fmla="*/ 787398 h 1574797"/>
              <a:gd name="connisteX6" fmla="*/ 787398 w 1574797"/>
              <a:gd name="connsiteY6" fmla="*/ 0 h 1574797"/>
              <a:gd name="connisteX7" fmla="*/ 1574797 w 1574797"/>
              <a:gd name="connsiteY7" fmla="*/ 787398 h 1574797"/>
              <a:gd name="connisteX8" fmla="*/ 787398 w 1574797"/>
              <a:gd name="connsiteY8" fmla="*/ 1574797 h 1574797"/>
              <a:gd name="connisteX9" fmla="*/ 0 w 1574797"/>
              <a:gd name="connsiteY9" fmla="*/ 787398 h 1574797"/>
              <a:gd name="connisteX10" fmla="*/ 542934 w 1574797"/>
              <a:gd name="connsiteY10" fmla="*/ 698693 h 1574797"/>
              <a:gd name="connisteX11" fmla="*/ 596710 w 1574797"/>
              <a:gd name="connsiteY11" fmla="*/ 695328 h 1574797"/>
              <a:gd name="connisteX12" fmla="*/ 787398 w 1574797"/>
              <a:gd name="connsiteY12" fmla="*/ 863586 h 1574797"/>
              <a:gd name="connisteX13" fmla="*/ 978087 w 1574797"/>
              <a:gd name="connsiteY13" fmla="*/ 695328 h 1574797"/>
              <a:gd name="connisteX14" fmla="*/ 1031872 w 1574797"/>
              <a:gd name="connsiteY14" fmla="*/ 698693 h 1574797"/>
              <a:gd name="connisteX15" fmla="*/ 1028507 w 1574797"/>
              <a:gd name="connsiteY15" fmla="*/ 752468 h 1574797"/>
              <a:gd name="connisteX16" fmla="*/ 812608 w 1574797"/>
              <a:gd name="connsiteY16" fmla="*/ 942965 h 1574797"/>
              <a:gd name="connisteX17" fmla="*/ 762188 w 1574797"/>
              <a:gd name="connsiteY17" fmla="*/ 942965 h 1574797"/>
              <a:gd name="connisteX18" fmla="*/ 546289 w 1574797"/>
              <a:gd name="connsiteY18" fmla="*/ 752468 h 1574797"/>
              <a:gd name="connisteX19" fmla="*/ 542934 w 1574797"/>
              <a:gd name="connsiteY19" fmla="*/ 698693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rect l="0" t="0" r="0" b="0"/>
            <a:pathLst>
              <a:path w="1574798" h="1574798">
                <a:moveTo>
                  <a:pt x="787399" y="76197"/>
                </a:moveTo>
                <a:cubicBezTo>
                  <a:pt x="394618" y="76197"/>
                  <a:pt x="76197" y="394618"/>
                  <a:pt x="76197" y="787399"/>
                </a:cubicBezTo>
                <a:cubicBezTo>
                  <a:pt x="76197" y="1180189"/>
                  <a:pt x="394618" y="1498601"/>
                  <a:pt x="787399" y="1498601"/>
                </a:cubicBezTo>
                <a:cubicBezTo>
                  <a:pt x="1180189" y="1498601"/>
                  <a:pt x="1498601" y="1180189"/>
                  <a:pt x="1498601" y="787399"/>
                </a:cubicBezTo>
                <a:cubicBezTo>
                  <a:pt x="1498601" y="394618"/>
                  <a:pt x="1180189" y="76197"/>
                  <a:pt x="787399" y="76197"/>
                </a:cubicBezTo>
                <a:moveTo>
                  <a:pt x="0" y="787399"/>
                </a:moveTo>
                <a:cubicBezTo>
                  <a:pt x="0" y="352529"/>
                  <a:pt x="352529" y="0"/>
                  <a:pt x="787399" y="0"/>
                </a:cubicBezTo>
                <a:cubicBezTo>
                  <a:pt x="1222269" y="0"/>
                  <a:pt x="1574798" y="352529"/>
                  <a:pt x="1574798" y="787399"/>
                </a:cubicBezTo>
                <a:cubicBezTo>
                  <a:pt x="1574798" y="1222269"/>
                  <a:pt x="1222269" y="1574798"/>
                  <a:pt x="787399" y="1574798"/>
                </a:cubicBezTo>
                <a:cubicBezTo>
                  <a:pt x="352529" y="1574798"/>
                  <a:pt x="0" y="1222269"/>
                  <a:pt x="0" y="787399"/>
                </a:cubicBezTo>
                <a:moveTo>
                  <a:pt x="542934" y="698693"/>
                </a:moveTo>
                <a:cubicBezTo>
                  <a:pt x="556851" y="682910"/>
                  <a:pt x="580927" y="681411"/>
                  <a:pt x="596710" y="695328"/>
                </a:cubicBezTo>
                <a:lnTo>
                  <a:pt x="787399" y="863587"/>
                </a:lnTo>
                <a:lnTo>
                  <a:pt x="978088" y="695328"/>
                </a:lnTo>
                <a:cubicBezTo>
                  <a:pt x="993871" y="681411"/>
                  <a:pt x="1017947" y="682910"/>
                  <a:pt x="1031873" y="698693"/>
                </a:cubicBezTo>
                <a:cubicBezTo>
                  <a:pt x="1045790" y="714466"/>
                  <a:pt x="1044281" y="738543"/>
                  <a:pt x="1028508" y="752469"/>
                </a:cubicBezTo>
                <a:lnTo>
                  <a:pt x="812609" y="942966"/>
                </a:lnTo>
                <a:cubicBezTo>
                  <a:pt x="798207" y="955676"/>
                  <a:pt x="776591" y="955676"/>
                  <a:pt x="762189" y="942966"/>
                </a:cubicBezTo>
                <a:lnTo>
                  <a:pt x="546290" y="752469"/>
                </a:lnTo>
                <a:cubicBezTo>
                  <a:pt x="530517" y="738543"/>
                  <a:pt x="529008" y="714466"/>
                  <a:pt x="542934" y="698693"/>
                </a:cubicBez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8"/>
            </p:custDataLst>
          </p:nvPr>
        </p:nvSpPr>
        <p:spPr>
          <a:xfrm>
            <a:off x="1394457" y="4699635"/>
            <a:ext cx="3543300" cy="635005"/>
          </a:xfrm>
          <a:custGeom>
            <a:avLst/>
            <a:gdLst>
              <a:gd name="connisteX0" fmla="*/ 0 w 3543300"/>
              <a:gd name="connsiteY0" fmla="*/ 285750 h 571500"/>
              <a:gd name="connisteX1" fmla="*/ 285750 w 3543300"/>
              <a:gd name="connsiteY1" fmla="*/ 0 h 571500"/>
              <a:gd name="connisteX2" fmla="*/ 3257550 w 3543300"/>
              <a:gd name="connsiteY2" fmla="*/ 0 h 571500"/>
              <a:gd name="connisteX3" fmla="*/ 3543300 w 3543300"/>
              <a:gd name="connsiteY3" fmla="*/ 285750 h 571500"/>
              <a:gd name="connisteX4" fmla="*/ 3543300 w 3543300"/>
              <a:gd name="connsiteY4" fmla="*/ 285750 h 571500"/>
              <a:gd name="connisteX5" fmla="*/ 3257550 w 3543300"/>
              <a:gd name="connsiteY5" fmla="*/ 571500 h 571500"/>
              <a:gd name="connisteX6" fmla="*/ 285750 w 3543300"/>
              <a:gd name="connsiteY6" fmla="*/ 571500 h 571500"/>
              <a:gd name="connisteX7" fmla="*/ 0 w 3543300"/>
              <a:gd name="connsiteY7" fmla="*/ 285750 h 571500"/>
              <a:gd name="connisteX8" fmla="*/ 0 w 3543300"/>
              <a:gd name="connsiteY8" fmla="*/ 285750 h 571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543300" h="571500">
                <a:moveTo>
                  <a:pt x="0" y="285750"/>
                </a:moveTo>
                <a:cubicBezTo>
                  <a:pt x="0" y="127934"/>
                  <a:pt x="127934" y="0"/>
                  <a:pt x="285750" y="0"/>
                </a:cubicBezTo>
                <a:lnTo>
                  <a:pt x="3257550" y="0"/>
                </a:lnTo>
                <a:cubicBezTo>
                  <a:pt x="3415357" y="0"/>
                  <a:pt x="3543300" y="127934"/>
                  <a:pt x="3543300" y="285750"/>
                </a:cubicBezTo>
                <a:lnTo>
                  <a:pt x="3543300" y="285750"/>
                </a:lnTo>
                <a:cubicBezTo>
                  <a:pt x="3543300" y="443566"/>
                  <a:pt x="3415357" y="571500"/>
                  <a:pt x="3257550" y="571500"/>
                </a:cubicBezTo>
                <a:lnTo>
                  <a:pt x="285750" y="571500"/>
                </a:lnTo>
                <a:cubicBezTo>
                  <a:pt x="127934" y="571500"/>
                  <a:pt x="0" y="443566"/>
                  <a:pt x="0" y="285750"/>
                </a:cubicBezTo>
                <a:lnTo>
                  <a:pt x="0" y="28575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3" hasCustomPrompt="1"/>
            <p:custDataLst>
              <p:tags r:id="rId12"/>
            </p:custDataLst>
          </p:nvPr>
        </p:nvSpPr>
        <p:spPr>
          <a:xfrm>
            <a:off x="1394460" y="1447800"/>
            <a:ext cx="6640830" cy="4064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20XX YEAR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ctrTitle" idx="14" hasCustomPrompt="1"/>
            <p:custDataLst>
              <p:tags r:id="rId13"/>
            </p:custDataLst>
          </p:nvPr>
        </p:nvSpPr>
        <p:spPr>
          <a:xfrm>
            <a:off x="1394460" y="2209800"/>
            <a:ext cx="6604000" cy="2079625"/>
          </a:xfrm>
          <a:noFill/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buNone/>
              <a:defRPr sz="60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儿童成长教育课件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5" hasCustomPrompt="1"/>
            <p:custDataLst>
              <p:tags r:id="rId14"/>
            </p:custDataLst>
          </p:nvPr>
        </p:nvSpPr>
        <p:spPr>
          <a:xfrm>
            <a:off x="1762759" y="4813940"/>
            <a:ext cx="2794004" cy="406396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BY WPS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495665" y="1403985"/>
            <a:ext cx="2638425" cy="2365375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10274299" y="507995"/>
            <a:ext cx="1321435" cy="139700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365568" y="1710690"/>
            <a:ext cx="9460865" cy="3152140"/>
          </a:xfrm>
          <a:custGeom>
            <a:avLst/>
            <a:gdLst>
              <a:gd name="connisteX0" fmla="*/ 634995 w 7835895"/>
              <a:gd name="connsiteY0" fmla="*/ 0 h 2610886"/>
              <a:gd name="connisteX1" fmla="*/ 0 w 7835895"/>
              <a:gd name="connsiteY1" fmla="*/ 634995 h 2610886"/>
              <a:gd name="connisteX2" fmla="*/ 0 w 7835895"/>
              <a:gd name="connsiteY2" fmla="*/ 1676396 h 2610886"/>
              <a:gd name="connisteX3" fmla="*/ 634995 w 7835895"/>
              <a:gd name="connsiteY3" fmla="*/ 2311402 h 2610886"/>
              <a:gd name="connisteX4" fmla="*/ 6359706 w 7835895"/>
              <a:gd name="connsiteY4" fmla="*/ 2311402 h 2610886"/>
              <a:gd name="connisteX5" fmla="*/ 6426202 w 7835895"/>
              <a:gd name="connsiteY5" fmla="*/ 2377897 h 2610886"/>
              <a:gd name="connisteX6" fmla="*/ 6426202 w 7835895"/>
              <a:gd name="connsiteY6" fmla="*/ 2544281 h 2610886"/>
              <a:gd name="connisteX7" fmla="*/ 6527270 w 7835895"/>
              <a:gd name="connsiteY7" fmla="*/ 2601074 h 2610886"/>
              <a:gd name="connisteX8" fmla="*/ 6987122 w 7835895"/>
              <a:gd name="connsiteY8" fmla="*/ 2321103 h 2610886"/>
              <a:gd name="connisteX9" fmla="*/ 7021705 w 7835895"/>
              <a:gd name="connsiteY9" fmla="*/ 2311402 h 2610886"/>
              <a:gd name="connisteX10" fmla="*/ 7200900 w 7835895"/>
              <a:gd name="connsiteY10" fmla="*/ 2311402 h 2610886"/>
              <a:gd name="connisteX11" fmla="*/ 7835895 w 7835895"/>
              <a:gd name="connsiteY11" fmla="*/ 1676396 h 2610886"/>
              <a:gd name="connisteX12" fmla="*/ 7835895 w 7835895"/>
              <a:gd name="connsiteY12" fmla="*/ 634995 h 2610886"/>
              <a:gd name="connisteX13" fmla="*/ 7200900 w 7835895"/>
              <a:gd name="connsiteY13" fmla="*/ 0 h 2610886"/>
              <a:gd name="connisteX14" fmla="*/ 634995 w 7835895"/>
              <a:gd name="connsiteY14" fmla="*/ 0 h 2610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7835896" h="2610886">
                <a:moveTo>
                  <a:pt x="634996" y="0"/>
                </a:moveTo>
                <a:cubicBezTo>
                  <a:pt x="284296" y="0"/>
                  <a:pt x="0" y="284296"/>
                  <a:pt x="0" y="634996"/>
                </a:cubicBezTo>
                <a:lnTo>
                  <a:pt x="0" y="1676397"/>
                </a:lnTo>
                <a:cubicBezTo>
                  <a:pt x="0" y="2027097"/>
                  <a:pt x="284296" y="2311402"/>
                  <a:pt x="634996" y="2311402"/>
                </a:cubicBezTo>
                <a:lnTo>
                  <a:pt x="6359707" y="2311402"/>
                </a:lnTo>
                <a:cubicBezTo>
                  <a:pt x="6396429" y="2311402"/>
                  <a:pt x="6426202" y="2341166"/>
                  <a:pt x="6426202" y="2377897"/>
                </a:cubicBezTo>
                <a:lnTo>
                  <a:pt x="6426202" y="2544281"/>
                </a:lnTo>
                <a:cubicBezTo>
                  <a:pt x="6426202" y="2596155"/>
                  <a:pt x="6482959" y="2628059"/>
                  <a:pt x="6527271" y="2601075"/>
                </a:cubicBezTo>
                <a:lnTo>
                  <a:pt x="6987122" y="2321104"/>
                </a:lnTo>
                <a:cubicBezTo>
                  <a:pt x="6997537" y="2314749"/>
                  <a:pt x="7009498" y="2311402"/>
                  <a:pt x="7021705" y="2311402"/>
                </a:cubicBezTo>
                <a:lnTo>
                  <a:pt x="7200900" y="2311402"/>
                </a:lnTo>
                <a:cubicBezTo>
                  <a:pt x="7551600" y="2311402"/>
                  <a:pt x="7835896" y="2027097"/>
                  <a:pt x="7835896" y="1676397"/>
                </a:cubicBezTo>
                <a:lnTo>
                  <a:pt x="7835896" y="634996"/>
                </a:lnTo>
                <a:cubicBezTo>
                  <a:pt x="7835896" y="284296"/>
                  <a:pt x="7551600" y="0"/>
                  <a:pt x="7200900" y="0"/>
                </a:cubicBezTo>
                <a:lnTo>
                  <a:pt x="6349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6"/>
            </p:custDataLst>
          </p:nvPr>
        </p:nvSpPr>
        <p:spPr>
          <a:xfrm>
            <a:off x="3417566" y="2359027"/>
            <a:ext cx="25400" cy="1524012"/>
          </a:xfrm>
          <a:custGeom>
            <a:avLst/>
            <a:gdLst>
              <a:gd name="connisteX0" fmla="*/ 0 w 25402"/>
              <a:gd name="connsiteY0" fmla="*/ 1428750 h 1428750"/>
              <a:gd name="connisteX1" fmla="*/ 0 w 25402"/>
              <a:gd name="connsiteY1" fmla="*/ 0 h 1428750"/>
              <a:gd name="connisteX2" fmla="*/ 25402 w 25402"/>
              <a:gd name="connsiteY2" fmla="*/ 0 h 1428750"/>
              <a:gd name="connisteX3" fmla="*/ 25402 w 25402"/>
              <a:gd name="connsiteY3" fmla="*/ 714375 h 1428750"/>
              <a:gd name="connisteX4" fmla="*/ 25402 w 25402"/>
              <a:gd name="connsiteY4" fmla="*/ 1428750 h 1428750"/>
              <a:gd name="connisteX5" fmla="*/ 0 w 25402"/>
              <a:gd name="connsiteY5" fmla="*/ 1428750 h 1428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25402" h="1428750">
                <a:moveTo>
                  <a:pt x="0" y="1428750"/>
                </a:moveTo>
                <a:lnTo>
                  <a:pt x="0" y="0"/>
                </a:lnTo>
                <a:lnTo>
                  <a:pt x="25402" y="0"/>
                </a:lnTo>
                <a:lnTo>
                  <a:pt x="25402" y="714375"/>
                </a:lnTo>
                <a:lnTo>
                  <a:pt x="25402" y="1428750"/>
                </a:lnTo>
                <a:lnTo>
                  <a:pt x="0" y="142875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0"/>
            </p:custDataLst>
          </p:nvPr>
        </p:nvSpPr>
        <p:spPr>
          <a:xfrm>
            <a:off x="1924050" y="2501265"/>
            <a:ext cx="1308100" cy="1224280"/>
          </a:xfrm>
          <a:noFill/>
        </p:spPr>
        <p:txBody>
          <a:bodyPr lIns="0" tIns="0" rIns="0" bIns="0" anchor="ctr">
            <a:noAutofit/>
          </a:bodyPr>
          <a:lstStyle>
            <a:lvl1pPr algn="ctr" eaLnBrk="1" fontAlgn="auto" latinLnBrk="0" hangingPunct="1">
              <a:lnSpc>
                <a:spcPct val="115000"/>
              </a:lnSpc>
              <a:buNone/>
              <a:defRPr sz="72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3862705" y="2270125"/>
            <a:ext cx="6276340" cy="1686560"/>
          </a:xfrm>
          <a:noFill/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15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章节页的标题内容</a:t>
            </a:r>
            <a:endParaRPr lang="zh-CN" altLang="en-US"/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10274299" y="507995"/>
            <a:ext cx="1321435" cy="139700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365568" y="1710690"/>
            <a:ext cx="9460865" cy="3152140"/>
          </a:xfrm>
          <a:custGeom>
            <a:avLst/>
            <a:gdLst>
              <a:gd name="connisteX0" fmla="*/ 634995 w 7835895"/>
              <a:gd name="connsiteY0" fmla="*/ 0 h 2610886"/>
              <a:gd name="connisteX1" fmla="*/ 0 w 7835895"/>
              <a:gd name="connsiteY1" fmla="*/ 634995 h 2610886"/>
              <a:gd name="connisteX2" fmla="*/ 0 w 7835895"/>
              <a:gd name="connsiteY2" fmla="*/ 1676396 h 2610886"/>
              <a:gd name="connisteX3" fmla="*/ 634995 w 7835895"/>
              <a:gd name="connsiteY3" fmla="*/ 2311402 h 2610886"/>
              <a:gd name="connisteX4" fmla="*/ 6359706 w 7835895"/>
              <a:gd name="connsiteY4" fmla="*/ 2311402 h 2610886"/>
              <a:gd name="connisteX5" fmla="*/ 6426202 w 7835895"/>
              <a:gd name="connsiteY5" fmla="*/ 2377897 h 2610886"/>
              <a:gd name="connisteX6" fmla="*/ 6426202 w 7835895"/>
              <a:gd name="connsiteY6" fmla="*/ 2544281 h 2610886"/>
              <a:gd name="connisteX7" fmla="*/ 6527270 w 7835895"/>
              <a:gd name="connsiteY7" fmla="*/ 2601074 h 2610886"/>
              <a:gd name="connisteX8" fmla="*/ 6987122 w 7835895"/>
              <a:gd name="connsiteY8" fmla="*/ 2321103 h 2610886"/>
              <a:gd name="connisteX9" fmla="*/ 7021705 w 7835895"/>
              <a:gd name="connsiteY9" fmla="*/ 2311402 h 2610886"/>
              <a:gd name="connisteX10" fmla="*/ 7200900 w 7835895"/>
              <a:gd name="connsiteY10" fmla="*/ 2311402 h 2610886"/>
              <a:gd name="connisteX11" fmla="*/ 7835895 w 7835895"/>
              <a:gd name="connsiteY11" fmla="*/ 1676396 h 2610886"/>
              <a:gd name="connisteX12" fmla="*/ 7835895 w 7835895"/>
              <a:gd name="connsiteY12" fmla="*/ 634995 h 2610886"/>
              <a:gd name="connisteX13" fmla="*/ 7200900 w 7835895"/>
              <a:gd name="connsiteY13" fmla="*/ 0 h 2610886"/>
              <a:gd name="connisteX14" fmla="*/ 634995 w 7835895"/>
              <a:gd name="connsiteY14" fmla="*/ 0 h 2610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7835896" h="2610886">
                <a:moveTo>
                  <a:pt x="634996" y="0"/>
                </a:moveTo>
                <a:cubicBezTo>
                  <a:pt x="284296" y="0"/>
                  <a:pt x="0" y="284296"/>
                  <a:pt x="0" y="634996"/>
                </a:cubicBezTo>
                <a:lnTo>
                  <a:pt x="0" y="1676397"/>
                </a:lnTo>
                <a:cubicBezTo>
                  <a:pt x="0" y="2027097"/>
                  <a:pt x="284296" y="2311402"/>
                  <a:pt x="634996" y="2311402"/>
                </a:cubicBezTo>
                <a:lnTo>
                  <a:pt x="6359707" y="2311402"/>
                </a:lnTo>
                <a:cubicBezTo>
                  <a:pt x="6396429" y="2311402"/>
                  <a:pt x="6426202" y="2341166"/>
                  <a:pt x="6426202" y="2377897"/>
                </a:cubicBezTo>
                <a:lnTo>
                  <a:pt x="6426202" y="2544281"/>
                </a:lnTo>
                <a:cubicBezTo>
                  <a:pt x="6426202" y="2596155"/>
                  <a:pt x="6482959" y="2628059"/>
                  <a:pt x="6527271" y="2601075"/>
                </a:cubicBezTo>
                <a:lnTo>
                  <a:pt x="6987122" y="2321104"/>
                </a:lnTo>
                <a:cubicBezTo>
                  <a:pt x="6997537" y="2314749"/>
                  <a:pt x="7009498" y="2311402"/>
                  <a:pt x="7021705" y="2311402"/>
                </a:cubicBezTo>
                <a:lnTo>
                  <a:pt x="7200900" y="2311402"/>
                </a:lnTo>
                <a:cubicBezTo>
                  <a:pt x="7551600" y="2311402"/>
                  <a:pt x="7835896" y="2027097"/>
                  <a:pt x="7835896" y="1676397"/>
                </a:cubicBezTo>
                <a:lnTo>
                  <a:pt x="7835896" y="634996"/>
                </a:lnTo>
                <a:cubicBezTo>
                  <a:pt x="7835896" y="284296"/>
                  <a:pt x="7551600" y="0"/>
                  <a:pt x="7200900" y="0"/>
                </a:cubicBezTo>
                <a:lnTo>
                  <a:pt x="6349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6"/>
            </p:custDataLst>
          </p:nvPr>
        </p:nvSpPr>
        <p:spPr>
          <a:xfrm>
            <a:off x="3417566" y="2359027"/>
            <a:ext cx="25400" cy="1524012"/>
          </a:xfrm>
          <a:custGeom>
            <a:avLst/>
            <a:gdLst>
              <a:gd name="connisteX0" fmla="*/ 0 w 25402"/>
              <a:gd name="connsiteY0" fmla="*/ 1428750 h 1428750"/>
              <a:gd name="connisteX1" fmla="*/ 0 w 25402"/>
              <a:gd name="connsiteY1" fmla="*/ 0 h 1428750"/>
              <a:gd name="connisteX2" fmla="*/ 25402 w 25402"/>
              <a:gd name="connsiteY2" fmla="*/ 0 h 1428750"/>
              <a:gd name="connisteX3" fmla="*/ 25402 w 25402"/>
              <a:gd name="connsiteY3" fmla="*/ 714375 h 1428750"/>
              <a:gd name="connisteX4" fmla="*/ 25402 w 25402"/>
              <a:gd name="connsiteY4" fmla="*/ 1428750 h 1428750"/>
              <a:gd name="connisteX5" fmla="*/ 0 w 25402"/>
              <a:gd name="connsiteY5" fmla="*/ 1428750 h 1428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25402" h="1428750">
                <a:moveTo>
                  <a:pt x="0" y="1428750"/>
                </a:moveTo>
                <a:lnTo>
                  <a:pt x="0" y="0"/>
                </a:lnTo>
                <a:lnTo>
                  <a:pt x="25402" y="0"/>
                </a:lnTo>
                <a:lnTo>
                  <a:pt x="25402" y="714375"/>
                </a:lnTo>
                <a:lnTo>
                  <a:pt x="25402" y="1428750"/>
                </a:lnTo>
                <a:lnTo>
                  <a:pt x="0" y="142875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0"/>
            </p:custDataLst>
          </p:nvPr>
        </p:nvSpPr>
        <p:spPr>
          <a:xfrm>
            <a:off x="1924050" y="2501265"/>
            <a:ext cx="1308100" cy="1224280"/>
          </a:xfrm>
          <a:noFill/>
        </p:spPr>
        <p:txBody>
          <a:bodyPr lIns="0" tIns="0" rIns="0" bIns="0" anchor="ctr">
            <a:noAutofit/>
          </a:bodyPr>
          <a:lstStyle>
            <a:lvl1pPr algn="ctr" eaLnBrk="1" fontAlgn="auto" latinLnBrk="0" hangingPunct="1">
              <a:lnSpc>
                <a:spcPct val="115000"/>
              </a:lnSpc>
              <a:buNone/>
              <a:defRPr sz="72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3862705" y="2270125"/>
            <a:ext cx="6276340" cy="1686560"/>
          </a:xfrm>
          <a:noFill/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15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章节页的标题内容</a:t>
            </a:r>
            <a:endParaRPr lang="zh-CN" altLang="en-US"/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副标题 1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1066800" y="2612390"/>
            <a:ext cx="4520565" cy="4699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8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1066803" y="3162297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谢谢观看</a:t>
            </a:r>
            <a:endParaRPr lang="zh-CN" altLang="en-US"/>
          </a:p>
        </p:txBody>
      </p:sp>
      <p:pic>
        <p:nvPicPr>
          <p:cNvPr id="6" name="图片 5" descr="装饰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7" name="图片 6" descr="装饰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3415665" cy="6858000"/>
          </a:xfrm>
          <a:custGeom>
            <a:avLst/>
            <a:gdLst>
              <a:gd name="connisteX0" fmla="*/ 0 w 3416298"/>
              <a:gd name="connsiteY0" fmla="*/ 0 h 6858000"/>
              <a:gd name="connisteX1" fmla="*/ 2133596 w 3416298"/>
              <a:gd name="connsiteY1" fmla="*/ 0 h 6858000"/>
              <a:gd name="connisteX2" fmla="*/ 3416298 w 3416298"/>
              <a:gd name="connsiteY2" fmla="*/ 1282702 h 6858000"/>
              <a:gd name="connisteX3" fmla="*/ 3416298 w 3416298"/>
              <a:gd name="connsiteY3" fmla="*/ 5575297 h 6858000"/>
              <a:gd name="connisteX4" fmla="*/ 2133596 w 3416298"/>
              <a:gd name="connsiteY4" fmla="*/ 6858000 h 6858000"/>
              <a:gd name="connisteX5" fmla="*/ 0 w 3416298"/>
              <a:gd name="connsiteY5" fmla="*/ 6858000 h 6858000"/>
              <a:gd name="connisteX6" fmla="*/ 0 w 34162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16299" h="6858000">
                <a:moveTo>
                  <a:pt x="0" y="0"/>
                </a:moveTo>
                <a:lnTo>
                  <a:pt x="2133597" y="0"/>
                </a:lnTo>
                <a:cubicBezTo>
                  <a:pt x="2842019" y="0"/>
                  <a:pt x="3416299" y="574280"/>
                  <a:pt x="3416299" y="1282702"/>
                </a:cubicBezTo>
                <a:lnTo>
                  <a:pt x="3416299" y="5575298"/>
                </a:lnTo>
                <a:cubicBezTo>
                  <a:pt x="3416299" y="6283720"/>
                  <a:pt x="2842019" y="6858000"/>
                  <a:pt x="2133597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C:/Users/win10/AppData/Local/Temp/figmazip/slide_b09477ffb44e982e\datas\装饰-12001&amp;67605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838200" y="5130165"/>
            <a:ext cx="1143000" cy="761365"/>
          </a:xfrm>
          <a:prstGeom prst="rect">
            <a:avLst/>
          </a:prstGeom>
        </p:spPr>
      </p:pic>
      <p:sp>
        <p:nvSpPr>
          <p:cNvPr id="8" name="任意多边形 7"/>
          <p:cNvSpPr/>
          <p:nvPr userDrawn="1">
            <p:custDataLst>
              <p:tags r:id="rId10"/>
            </p:custDataLst>
          </p:nvPr>
        </p:nvSpPr>
        <p:spPr>
          <a:xfrm>
            <a:off x="838203" y="914400"/>
            <a:ext cx="3048000" cy="2392045"/>
          </a:xfrm>
          <a:custGeom>
            <a:avLst/>
            <a:gdLst>
              <a:gd name="connisteX0" fmla="*/ 609603 w 3047996"/>
              <a:gd name="connsiteY0" fmla="*/ 0 h 2392527"/>
              <a:gd name="connisteX1" fmla="*/ 0 w 3047996"/>
              <a:gd name="connsiteY1" fmla="*/ 609603 h 2392527"/>
              <a:gd name="connisteX2" fmla="*/ 0 w 3047996"/>
              <a:gd name="connsiteY2" fmla="*/ 1549395 h 2392527"/>
              <a:gd name="connisteX3" fmla="*/ 609603 w 3047996"/>
              <a:gd name="connsiteY3" fmla="*/ 2158998 h 2392527"/>
              <a:gd name="connisteX4" fmla="*/ 1525274 w 3047996"/>
              <a:gd name="connsiteY4" fmla="*/ 2158998 h 2392527"/>
              <a:gd name="connisteX5" fmla="*/ 1601471 w 3047996"/>
              <a:gd name="connsiteY5" fmla="*/ 2235195 h 2392527"/>
              <a:gd name="connisteX6" fmla="*/ 1601471 w 3047996"/>
              <a:gd name="connsiteY6" fmla="*/ 2316211 h 2392527"/>
              <a:gd name="connisteX7" fmla="*/ 1717298 w 3047996"/>
              <a:gd name="connsiteY7" fmla="*/ 2381289 h 2392527"/>
              <a:gd name="connisteX8" fmla="*/ 2064148 w 3047996"/>
              <a:gd name="connsiteY8" fmla="*/ 2170108 h 2392527"/>
              <a:gd name="connisteX9" fmla="*/ 2103769 w 3047996"/>
              <a:gd name="connsiteY9" fmla="*/ 2158998 h 2392527"/>
              <a:gd name="connisteX10" fmla="*/ 2438403 w 3047996"/>
              <a:gd name="connsiteY10" fmla="*/ 2158998 h 2392527"/>
              <a:gd name="connisteX11" fmla="*/ 3047996 w 3047996"/>
              <a:gd name="connsiteY11" fmla="*/ 1549395 h 2392527"/>
              <a:gd name="connisteX12" fmla="*/ 3047996 w 3047996"/>
              <a:gd name="connsiteY12" fmla="*/ 609603 h 2392527"/>
              <a:gd name="connisteX13" fmla="*/ 2438403 w 3047996"/>
              <a:gd name="connsiteY13" fmla="*/ 0 h 2392527"/>
              <a:gd name="connisteX14" fmla="*/ 609603 w 3047996"/>
              <a:gd name="connsiteY14" fmla="*/ 0 h 239252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3047997" h="2392528">
                <a:moveTo>
                  <a:pt x="609603" y="0"/>
                </a:moveTo>
                <a:cubicBezTo>
                  <a:pt x="272930" y="0"/>
                  <a:pt x="0" y="272930"/>
                  <a:pt x="0" y="609603"/>
                </a:cubicBezTo>
                <a:lnTo>
                  <a:pt x="0" y="1549396"/>
                </a:lnTo>
                <a:cubicBezTo>
                  <a:pt x="0" y="1886078"/>
                  <a:pt x="272930" y="2158999"/>
                  <a:pt x="609603" y="2158999"/>
                </a:cubicBezTo>
                <a:lnTo>
                  <a:pt x="1525274" y="2158999"/>
                </a:lnTo>
                <a:cubicBezTo>
                  <a:pt x="1567355" y="2158999"/>
                  <a:pt x="1601471" y="2193115"/>
                  <a:pt x="1601471" y="2235196"/>
                </a:cubicBezTo>
                <a:lnTo>
                  <a:pt x="1601471" y="2316212"/>
                </a:lnTo>
                <a:cubicBezTo>
                  <a:pt x="1601471" y="2375666"/>
                  <a:pt x="1666521" y="2412215"/>
                  <a:pt x="1717298" y="2381290"/>
                </a:cubicBezTo>
                <a:lnTo>
                  <a:pt x="2064148" y="2170109"/>
                </a:lnTo>
                <a:cubicBezTo>
                  <a:pt x="2076081" y="2162849"/>
                  <a:pt x="2089797" y="2158999"/>
                  <a:pt x="2103769" y="2158999"/>
                </a:cubicBezTo>
                <a:lnTo>
                  <a:pt x="2438403" y="2158999"/>
                </a:lnTo>
                <a:cubicBezTo>
                  <a:pt x="2775076" y="2158999"/>
                  <a:pt x="3047997" y="1886078"/>
                  <a:pt x="3047997" y="1549396"/>
                </a:cubicBezTo>
                <a:lnTo>
                  <a:pt x="3047997" y="609603"/>
                </a:lnTo>
                <a:cubicBezTo>
                  <a:pt x="3047997" y="272930"/>
                  <a:pt x="2775076" y="0"/>
                  <a:pt x="2438403" y="0"/>
                </a:cubicBezTo>
                <a:lnTo>
                  <a:pt x="60960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971550" y="1778635"/>
            <a:ext cx="2781300" cy="988060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 algn="ctr" eaLnBrk="1" fontAlgn="auto" latinLnBrk="0" hangingPunct="1">
              <a:lnSpc>
                <a:spcPct val="115000"/>
              </a:lnSpc>
              <a:buNone/>
              <a:defRPr sz="60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4" hasCustomPrompt="1"/>
            <p:custDataLst>
              <p:tags r:id="rId12"/>
            </p:custDataLst>
          </p:nvPr>
        </p:nvSpPr>
        <p:spPr>
          <a:xfrm>
            <a:off x="1028700" y="1206496"/>
            <a:ext cx="2667003" cy="469901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3"/>
            </p:custDataLst>
          </p:nvPr>
        </p:nvSpPr>
        <p:spPr>
          <a:xfrm>
            <a:off x="10253825" y="0"/>
            <a:ext cx="1400175" cy="558165"/>
          </a:xfrm>
          <a:custGeom>
            <a:avLst/>
            <a:gdLst>
              <a:gd name="connisteX0" fmla="*/ 1399854 w 1399854"/>
              <a:gd name="connsiteY0" fmla="*/ 0 h 558798"/>
              <a:gd name="connisteX1" fmla="*/ 699927 w 1399854"/>
              <a:gd name="connsiteY1" fmla="*/ 558798 h 558798"/>
              <a:gd name="connisteX2" fmla="*/ 0 w 1399854"/>
              <a:gd name="connsiteY2" fmla="*/ 0 h 558798"/>
              <a:gd name="connisteX3" fmla="*/ 1399854 w 1399854"/>
              <a:gd name="connsiteY3" fmla="*/ 0 h 558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0" t="0" r="0" b="0"/>
            <a:pathLst>
              <a:path w="1399855" h="558799">
                <a:moveTo>
                  <a:pt x="1399855" y="0"/>
                </a:moveTo>
                <a:cubicBezTo>
                  <a:pt x="1327608" y="319903"/>
                  <a:pt x="1041666" y="558799"/>
                  <a:pt x="699927" y="558799"/>
                </a:cubicBezTo>
                <a:cubicBezTo>
                  <a:pt x="358189" y="558799"/>
                  <a:pt x="72247" y="319903"/>
                  <a:pt x="0" y="0"/>
                </a:cubicBezTo>
                <a:lnTo>
                  <a:pt x="1399855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副标题 1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1066800" y="2612390"/>
            <a:ext cx="4520565" cy="4699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8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1066803" y="3162297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谢谢观看</a:t>
            </a:r>
            <a:endParaRPr lang="zh-CN" altLang="en-US"/>
          </a:p>
        </p:txBody>
      </p:sp>
      <p:pic>
        <p:nvPicPr>
          <p:cNvPr id="6" name="图片 5" descr="装饰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7" name="图片 6" descr="装饰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3415665" cy="6858000"/>
          </a:xfrm>
          <a:custGeom>
            <a:avLst/>
            <a:gdLst>
              <a:gd name="connisteX0" fmla="*/ 0 w 3416298"/>
              <a:gd name="connsiteY0" fmla="*/ 0 h 6858000"/>
              <a:gd name="connisteX1" fmla="*/ 2133596 w 3416298"/>
              <a:gd name="connsiteY1" fmla="*/ 0 h 6858000"/>
              <a:gd name="connisteX2" fmla="*/ 3416298 w 3416298"/>
              <a:gd name="connsiteY2" fmla="*/ 1282702 h 6858000"/>
              <a:gd name="connisteX3" fmla="*/ 3416298 w 3416298"/>
              <a:gd name="connsiteY3" fmla="*/ 5575297 h 6858000"/>
              <a:gd name="connisteX4" fmla="*/ 2133596 w 3416298"/>
              <a:gd name="connsiteY4" fmla="*/ 6858000 h 6858000"/>
              <a:gd name="connisteX5" fmla="*/ 0 w 3416298"/>
              <a:gd name="connsiteY5" fmla="*/ 6858000 h 6858000"/>
              <a:gd name="connisteX6" fmla="*/ 0 w 34162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16299" h="6858000">
                <a:moveTo>
                  <a:pt x="0" y="0"/>
                </a:moveTo>
                <a:lnTo>
                  <a:pt x="2133597" y="0"/>
                </a:lnTo>
                <a:cubicBezTo>
                  <a:pt x="2842019" y="0"/>
                  <a:pt x="3416299" y="574280"/>
                  <a:pt x="3416299" y="1282702"/>
                </a:cubicBezTo>
                <a:lnTo>
                  <a:pt x="3416299" y="5575298"/>
                </a:lnTo>
                <a:cubicBezTo>
                  <a:pt x="3416299" y="6283720"/>
                  <a:pt x="2842019" y="6858000"/>
                  <a:pt x="2133597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C:/Users/win10/AppData/Local/Temp/figmazip/slide_b09477ffb44e982e\datas\装饰-12001&amp;67605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838200" y="5130165"/>
            <a:ext cx="1143000" cy="761365"/>
          </a:xfrm>
          <a:prstGeom prst="rect">
            <a:avLst/>
          </a:prstGeom>
        </p:spPr>
      </p:pic>
      <p:sp>
        <p:nvSpPr>
          <p:cNvPr id="8" name="任意多边形 7"/>
          <p:cNvSpPr/>
          <p:nvPr userDrawn="1">
            <p:custDataLst>
              <p:tags r:id="rId10"/>
            </p:custDataLst>
          </p:nvPr>
        </p:nvSpPr>
        <p:spPr>
          <a:xfrm>
            <a:off x="838203" y="914400"/>
            <a:ext cx="3048000" cy="2392045"/>
          </a:xfrm>
          <a:custGeom>
            <a:avLst/>
            <a:gdLst>
              <a:gd name="connisteX0" fmla="*/ 609603 w 3047996"/>
              <a:gd name="connsiteY0" fmla="*/ 0 h 2392527"/>
              <a:gd name="connisteX1" fmla="*/ 0 w 3047996"/>
              <a:gd name="connsiteY1" fmla="*/ 609603 h 2392527"/>
              <a:gd name="connisteX2" fmla="*/ 0 w 3047996"/>
              <a:gd name="connsiteY2" fmla="*/ 1549395 h 2392527"/>
              <a:gd name="connisteX3" fmla="*/ 609603 w 3047996"/>
              <a:gd name="connsiteY3" fmla="*/ 2158998 h 2392527"/>
              <a:gd name="connisteX4" fmla="*/ 1525274 w 3047996"/>
              <a:gd name="connsiteY4" fmla="*/ 2158998 h 2392527"/>
              <a:gd name="connisteX5" fmla="*/ 1601471 w 3047996"/>
              <a:gd name="connsiteY5" fmla="*/ 2235195 h 2392527"/>
              <a:gd name="connisteX6" fmla="*/ 1601471 w 3047996"/>
              <a:gd name="connsiteY6" fmla="*/ 2316211 h 2392527"/>
              <a:gd name="connisteX7" fmla="*/ 1717298 w 3047996"/>
              <a:gd name="connsiteY7" fmla="*/ 2381289 h 2392527"/>
              <a:gd name="connisteX8" fmla="*/ 2064148 w 3047996"/>
              <a:gd name="connsiteY8" fmla="*/ 2170108 h 2392527"/>
              <a:gd name="connisteX9" fmla="*/ 2103769 w 3047996"/>
              <a:gd name="connsiteY9" fmla="*/ 2158998 h 2392527"/>
              <a:gd name="connisteX10" fmla="*/ 2438403 w 3047996"/>
              <a:gd name="connsiteY10" fmla="*/ 2158998 h 2392527"/>
              <a:gd name="connisteX11" fmla="*/ 3047996 w 3047996"/>
              <a:gd name="connsiteY11" fmla="*/ 1549395 h 2392527"/>
              <a:gd name="connisteX12" fmla="*/ 3047996 w 3047996"/>
              <a:gd name="connsiteY12" fmla="*/ 609603 h 2392527"/>
              <a:gd name="connisteX13" fmla="*/ 2438403 w 3047996"/>
              <a:gd name="connsiteY13" fmla="*/ 0 h 2392527"/>
              <a:gd name="connisteX14" fmla="*/ 609603 w 3047996"/>
              <a:gd name="connsiteY14" fmla="*/ 0 h 239252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3047997" h="2392528">
                <a:moveTo>
                  <a:pt x="609603" y="0"/>
                </a:moveTo>
                <a:cubicBezTo>
                  <a:pt x="272930" y="0"/>
                  <a:pt x="0" y="272930"/>
                  <a:pt x="0" y="609603"/>
                </a:cubicBezTo>
                <a:lnTo>
                  <a:pt x="0" y="1549396"/>
                </a:lnTo>
                <a:cubicBezTo>
                  <a:pt x="0" y="1886078"/>
                  <a:pt x="272930" y="2158999"/>
                  <a:pt x="609603" y="2158999"/>
                </a:cubicBezTo>
                <a:lnTo>
                  <a:pt x="1525274" y="2158999"/>
                </a:lnTo>
                <a:cubicBezTo>
                  <a:pt x="1567355" y="2158999"/>
                  <a:pt x="1601471" y="2193115"/>
                  <a:pt x="1601471" y="2235196"/>
                </a:cubicBezTo>
                <a:lnTo>
                  <a:pt x="1601471" y="2316212"/>
                </a:lnTo>
                <a:cubicBezTo>
                  <a:pt x="1601471" y="2375666"/>
                  <a:pt x="1666521" y="2412215"/>
                  <a:pt x="1717298" y="2381290"/>
                </a:cubicBezTo>
                <a:lnTo>
                  <a:pt x="2064148" y="2170109"/>
                </a:lnTo>
                <a:cubicBezTo>
                  <a:pt x="2076081" y="2162849"/>
                  <a:pt x="2089797" y="2158999"/>
                  <a:pt x="2103769" y="2158999"/>
                </a:cubicBezTo>
                <a:lnTo>
                  <a:pt x="2438403" y="2158999"/>
                </a:lnTo>
                <a:cubicBezTo>
                  <a:pt x="2775076" y="2158999"/>
                  <a:pt x="3047997" y="1886078"/>
                  <a:pt x="3047997" y="1549396"/>
                </a:cubicBezTo>
                <a:lnTo>
                  <a:pt x="3047997" y="609603"/>
                </a:lnTo>
                <a:cubicBezTo>
                  <a:pt x="3047997" y="272930"/>
                  <a:pt x="2775076" y="0"/>
                  <a:pt x="2438403" y="0"/>
                </a:cubicBezTo>
                <a:lnTo>
                  <a:pt x="60960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971550" y="1778635"/>
            <a:ext cx="2781300" cy="988060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 algn="ctr" eaLnBrk="1" fontAlgn="auto" latinLnBrk="0" hangingPunct="1">
              <a:lnSpc>
                <a:spcPct val="115000"/>
              </a:lnSpc>
              <a:buNone/>
              <a:defRPr sz="60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4" hasCustomPrompt="1"/>
            <p:custDataLst>
              <p:tags r:id="rId12"/>
            </p:custDataLst>
          </p:nvPr>
        </p:nvSpPr>
        <p:spPr>
          <a:xfrm>
            <a:off x="1028700" y="1206496"/>
            <a:ext cx="2667003" cy="469901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3"/>
            </p:custDataLst>
          </p:nvPr>
        </p:nvSpPr>
        <p:spPr>
          <a:xfrm>
            <a:off x="10253825" y="0"/>
            <a:ext cx="1400175" cy="558165"/>
          </a:xfrm>
          <a:custGeom>
            <a:avLst/>
            <a:gdLst>
              <a:gd name="connisteX0" fmla="*/ 1399854 w 1399854"/>
              <a:gd name="connsiteY0" fmla="*/ 0 h 558798"/>
              <a:gd name="connisteX1" fmla="*/ 699927 w 1399854"/>
              <a:gd name="connsiteY1" fmla="*/ 558798 h 558798"/>
              <a:gd name="connisteX2" fmla="*/ 0 w 1399854"/>
              <a:gd name="connsiteY2" fmla="*/ 0 h 558798"/>
              <a:gd name="connisteX3" fmla="*/ 1399854 w 1399854"/>
              <a:gd name="connsiteY3" fmla="*/ 0 h 558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0" t="0" r="0" b="0"/>
            <a:pathLst>
              <a:path w="1399855" h="558799">
                <a:moveTo>
                  <a:pt x="1399855" y="0"/>
                </a:moveTo>
                <a:cubicBezTo>
                  <a:pt x="1327608" y="319903"/>
                  <a:pt x="1041666" y="558799"/>
                  <a:pt x="699927" y="558799"/>
                </a:cubicBezTo>
                <a:cubicBezTo>
                  <a:pt x="358189" y="558799"/>
                  <a:pt x="72247" y="319903"/>
                  <a:pt x="0" y="0"/>
                </a:cubicBezTo>
                <a:lnTo>
                  <a:pt x="1399855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副标题 1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1066800" y="2612390"/>
            <a:ext cx="4520565" cy="4699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8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THE END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1066803" y="3162297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谢谢观看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6" name="图片 5" descr="装饰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7" name="图片 6" descr="装饰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10274299" y="507995"/>
            <a:ext cx="1321435" cy="139700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365568" y="1710690"/>
            <a:ext cx="9460865" cy="3152140"/>
          </a:xfrm>
          <a:custGeom>
            <a:avLst/>
            <a:gdLst>
              <a:gd name="connisteX0" fmla="*/ 634995 w 7835895"/>
              <a:gd name="connsiteY0" fmla="*/ 0 h 2610886"/>
              <a:gd name="connisteX1" fmla="*/ 0 w 7835895"/>
              <a:gd name="connsiteY1" fmla="*/ 634995 h 2610886"/>
              <a:gd name="connisteX2" fmla="*/ 0 w 7835895"/>
              <a:gd name="connsiteY2" fmla="*/ 1676396 h 2610886"/>
              <a:gd name="connisteX3" fmla="*/ 634995 w 7835895"/>
              <a:gd name="connsiteY3" fmla="*/ 2311402 h 2610886"/>
              <a:gd name="connisteX4" fmla="*/ 6359706 w 7835895"/>
              <a:gd name="connsiteY4" fmla="*/ 2311402 h 2610886"/>
              <a:gd name="connisteX5" fmla="*/ 6426202 w 7835895"/>
              <a:gd name="connsiteY5" fmla="*/ 2377897 h 2610886"/>
              <a:gd name="connisteX6" fmla="*/ 6426202 w 7835895"/>
              <a:gd name="connsiteY6" fmla="*/ 2544281 h 2610886"/>
              <a:gd name="connisteX7" fmla="*/ 6527270 w 7835895"/>
              <a:gd name="connsiteY7" fmla="*/ 2601074 h 2610886"/>
              <a:gd name="connisteX8" fmla="*/ 6987122 w 7835895"/>
              <a:gd name="connsiteY8" fmla="*/ 2321103 h 2610886"/>
              <a:gd name="connisteX9" fmla="*/ 7021705 w 7835895"/>
              <a:gd name="connsiteY9" fmla="*/ 2311402 h 2610886"/>
              <a:gd name="connisteX10" fmla="*/ 7200900 w 7835895"/>
              <a:gd name="connsiteY10" fmla="*/ 2311402 h 2610886"/>
              <a:gd name="connisteX11" fmla="*/ 7835895 w 7835895"/>
              <a:gd name="connsiteY11" fmla="*/ 1676396 h 2610886"/>
              <a:gd name="connisteX12" fmla="*/ 7835895 w 7835895"/>
              <a:gd name="connsiteY12" fmla="*/ 634995 h 2610886"/>
              <a:gd name="connisteX13" fmla="*/ 7200900 w 7835895"/>
              <a:gd name="connsiteY13" fmla="*/ 0 h 2610886"/>
              <a:gd name="connisteX14" fmla="*/ 634995 w 7835895"/>
              <a:gd name="connsiteY14" fmla="*/ 0 h 2610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7835896" h="2610886">
                <a:moveTo>
                  <a:pt x="634996" y="0"/>
                </a:moveTo>
                <a:cubicBezTo>
                  <a:pt x="284296" y="0"/>
                  <a:pt x="0" y="284296"/>
                  <a:pt x="0" y="634996"/>
                </a:cubicBezTo>
                <a:lnTo>
                  <a:pt x="0" y="1676397"/>
                </a:lnTo>
                <a:cubicBezTo>
                  <a:pt x="0" y="2027097"/>
                  <a:pt x="284296" y="2311402"/>
                  <a:pt x="634996" y="2311402"/>
                </a:cubicBezTo>
                <a:lnTo>
                  <a:pt x="6359707" y="2311402"/>
                </a:lnTo>
                <a:cubicBezTo>
                  <a:pt x="6396429" y="2311402"/>
                  <a:pt x="6426202" y="2341166"/>
                  <a:pt x="6426202" y="2377897"/>
                </a:cubicBezTo>
                <a:lnTo>
                  <a:pt x="6426202" y="2544281"/>
                </a:lnTo>
                <a:cubicBezTo>
                  <a:pt x="6426202" y="2596155"/>
                  <a:pt x="6482959" y="2628059"/>
                  <a:pt x="6527271" y="2601075"/>
                </a:cubicBezTo>
                <a:lnTo>
                  <a:pt x="6987122" y="2321104"/>
                </a:lnTo>
                <a:cubicBezTo>
                  <a:pt x="6997537" y="2314749"/>
                  <a:pt x="7009498" y="2311402"/>
                  <a:pt x="7021705" y="2311402"/>
                </a:cubicBezTo>
                <a:lnTo>
                  <a:pt x="7200900" y="2311402"/>
                </a:lnTo>
                <a:cubicBezTo>
                  <a:pt x="7551600" y="2311402"/>
                  <a:pt x="7835896" y="2027097"/>
                  <a:pt x="7835896" y="1676397"/>
                </a:cubicBezTo>
                <a:lnTo>
                  <a:pt x="7835896" y="634996"/>
                </a:lnTo>
                <a:cubicBezTo>
                  <a:pt x="7835896" y="284296"/>
                  <a:pt x="7551600" y="0"/>
                  <a:pt x="7200900" y="0"/>
                </a:cubicBezTo>
                <a:lnTo>
                  <a:pt x="6349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任意多边形 12"/>
          <p:cNvSpPr/>
          <p:nvPr userDrawn="1">
            <p:custDataLst>
              <p:tags r:id="rId6"/>
            </p:custDataLst>
          </p:nvPr>
        </p:nvSpPr>
        <p:spPr>
          <a:xfrm>
            <a:off x="3417566" y="2359027"/>
            <a:ext cx="25400" cy="1524012"/>
          </a:xfrm>
          <a:custGeom>
            <a:avLst/>
            <a:gdLst>
              <a:gd name="connisteX0" fmla="*/ 0 w 25402"/>
              <a:gd name="connsiteY0" fmla="*/ 1428750 h 1428750"/>
              <a:gd name="connisteX1" fmla="*/ 0 w 25402"/>
              <a:gd name="connsiteY1" fmla="*/ 0 h 1428750"/>
              <a:gd name="connisteX2" fmla="*/ 25402 w 25402"/>
              <a:gd name="connsiteY2" fmla="*/ 0 h 1428750"/>
              <a:gd name="connisteX3" fmla="*/ 25402 w 25402"/>
              <a:gd name="connsiteY3" fmla="*/ 714375 h 1428750"/>
              <a:gd name="connisteX4" fmla="*/ 25402 w 25402"/>
              <a:gd name="connsiteY4" fmla="*/ 1428750 h 1428750"/>
              <a:gd name="connisteX5" fmla="*/ 0 w 25402"/>
              <a:gd name="connsiteY5" fmla="*/ 1428750 h 1428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25402" h="1428750">
                <a:moveTo>
                  <a:pt x="0" y="1428750"/>
                </a:moveTo>
                <a:lnTo>
                  <a:pt x="0" y="0"/>
                </a:lnTo>
                <a:lnTo>
                  <a:pt x="25402" y="0"/>
                </a:lnTo>
                <a:lnTo>
                  <a:pt x="25402" y="714375"/>
                </a:lnTo>
                <a:lnTo>
                  <a:pt x="25402" y="1428750"/>
                </a:lnTo>
                <a:lnTo>
                  <a:pt x="0" y="142875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0"/>
            </p:custDataLst>
          </p:nvPr>
        </p:nvSpPr>
        <p:spPr>
          <a:xfrm>
            <a:off x="1924050" y="2501265"/>
            <a:ext cx="1308100" cy="1224280"/>
          </a:xfrm>
          <a:noFill/>
        </p:spPr>
        <p:txBody>
          <a:bodyPr lIns="0" tIns="0" rIns="0" bIns="0" anchor="ctr">
            <a:noAutofit/>
          </a:bodyPr>
          <a:lstStyle>
            <a:lvl1pPr algn="ctr" eaLnBrk="1" fontAlgn="auto" latinLnBrk="0" hangingPunct="1">
              <a:lnSpc>
                <a:spcPct val="115000"/>
              </a:lnSpc>
              <a:buNone/>
              <a:defRPr sz="72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3862705" y="2270125"/>
            <a:ext cx="6276340" cy="1686560"/>
          </a:xfrm>
          <a:noFill/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15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章节页的标题内容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581400" cy="3670300"/>
          </a:xfrm>
          <a:custGeom>
            <a:avLst/>
            <a:gdLst>
              <a:gd name="connisteX0" fmla="*/ 933446 w 3581403"/>
              <a:gd name="connsiteY0" fmla="*/ 3670301 h 3670301"/>
              <a:gd name="connisteX1" fmla="*/ 3581403 w 3581403"/>
              <a:gd name="connsiteY1" fmla="*/ 1028700 h 3670301"/>
              <a:gd name="connisteX2" fmla="*/ 3373102 w 3581403"/>
              <a:gd name="connsiteY2" fmla="*/ 0 h 3670301"/>
              <a:gd name="connisteX3" fmla="*/ 0 w 3581403"/>
              <a:gd name="connsiteY3" fmla="*/ 0 h 3670301"/>
              <a:gd name="connisteX4" fmla="*/ 0 w 3581403"/>
              <a:gd name="connsiteY4" fmla="*/ 3501493 h 3670301"/>
              <a:gd name="connisteX5" fmla="*/ 933446 w 3581403"/>
              <a:gd name="connsiteY5" fmla="*/ 3670301 h 36703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3581403" h="3670301">
                <a:moveTo>
                  <a:pt x="933447" y="3670301"/>
                </a:moveTo>
                <a:cubicBezTo>
                  <a:pt x="2395865" y="3670301"/>
                  <a:pt x="3581403" y="2487616"/>
                  <a:pt x="3581403" y="1028700"/>
                </a:cubicBezTo>
                <a:cubicBezTo>
                  <a:pt x="3581403" y="663790"/>
                  <a:pt x="3507236" y="316163"/>
                  <a:pt x="3373103" y="0"/>
                </a:cubicBezTo>
                <a:lnTo>
                  <a:pt x="0" y="0"/>
                </a:lnTo>
                <a:lnTo>
                  <a:pt x="0" y="3501494"/>
                </a:lnTo>
                <a:cubicBezTo>
                  <a:pt x="290304" y="3610600"/>
                  <a:pt x="604885" y="3670301"/>
                  <a:pt x="933447" y="367030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任意多边形 4"/>
          <p:cNvSpPr/>
          <p:nvPr userDrawn="1">
            <p:custDataLst>
              <p:tags r:id="rId3"/>
            </p:custDataLst>
          </p:nvPr>
        </p:nvSpPr>
        <p:spPr>
          <a:xfrm>
            <a:off x="609603" y="596902"/>
            <a:ext cx="10972800" cy="5932805"/>
          </a:xfrm>
          <a:custGeom>
            <a:avLst/>
            <a:gdLst>
              <a:gd name="connisteX0" fmla="*/ 609603 w 10972800"/>
              <a:gd name="connsiteY0" fmla="*/ 0 h 5933221"/>
              <a:gd name="connisteX1" fmla="*/ 0 w 10972800"/>
              <a:gd name="connsiteY1" fmla="*/ 609603 h 5933221"/>
              <a:gd name="connisteX2" fmla="*/ 0 w 10972800"/>
              <a:gd name="connsiteY2" fmla="*/ 4749795 h 5933221"/>
              <a:gd name="connisteX3" fmla="*/ 609603 w 10972800"/>
              <a:gd name="connsiteY3" fmla="*/ 5359398 h 5933221"/>
              <a:gd name="connisteX4" fmla="*/ 1003297 w 10972800"/>
              <a:gd name="connsiteY4" fmla="*/ 5359398 h 5933221"/>
              <a:gd name="connisteX5" fmla="*/ 1104896 w 10972800"/>
              <a:gd name="connsiteY5" fmla="*/ 5460997 h 5933221"/>
              <a:gd name="connisteX6" fmla="*/ 1104896 w 10972800"/>
              <a:gd name="connsiteY6" fmla="*/ 5831521 h 5933221"/>
              <a:gd name="connisteX7" fmla="*/ 1244297 w 10972800"/>
              <a:gd name="connsiteY7" fmla="*/ 5925833 h 5933221"/>
              <a:gd name="connisteX8" fmla="*/ 2639315 w 10972800"/>
              <a:gd name="connsiteY8" fmla="*/ 5366686 h 5933221"/>
              <a:gd name="connisteX9" fmla="*/ 2677107 w 10972800"/>
              <a:gd name="connsiteY9" fmla="*/ 5359398 h 5933221"/>
              <a:gd name="connisteX10" fmla="*/ 10363196 w 10972800"/>
              <a:gd name="connsiteY10" fmla="*/ 5359398 h 5933221"/>
              <a:gd name="connisteX11" fmla="*/ 10972800 w 10972800"/>
              <a:gd name="connsiteY11" fmla="*/ 4749795 h 5933221"/>
              <a:gd name="connisteX12" fmla="*/ 10972800 w 10972800"/>
              <a:gd name="connsiteY12" fmla="*/ 609603 h 5933221"/>
              <a:gd name="connisteX13" fmla="*/ 10363196 w 10972800"/>
              <a:gd name="connsiteY13" fmla="*/ 0 h 5933221"/>
              <a:gd name="connisteX14" fmla="*/ 609603 w 10972800"/>
              <a:gd name="connsiteY14" fmla="*/ 0 h 593322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10972800" h="5933222">
                <a:moveTo>
                  <a:pt x="609603" y="0"/>
                </a:moveTo>
                <a:cubicBezTo>
                  <a:pt x="272930" y="0"/>
                  <a:pt x="0" y="272930"/>
                  <a:pt x="0" y="609603"/>
                </a:cubicBezTo>
                <a:lnTo>
                  <a:pt x="0" y="4749796"/>
                </a:lnTo>
                <a:cubicBezTo>
                  <a:pt x="0" y="5086478"/>
                  <a:pt x="272930" y="5359399"/>
                  <a:pt x="609603" y="5359399"/>
                </a:cubicBezTo>
                <a:lnTo>
                  <a:pt x="1003298" y="5359399"/>
                </a:lnTo>
                <a:cubicBezTo>
                  <a:pt x="1059415" y="5359399"/>
                  <a:pt x="1104897" y="5404890"/>
                  <a:pt x="1104897" y="5460998"/>
                </a:cubicBezTo>
                <a:lnTo>
                  <a:pt x="1104897" y="5831522"/>
                </a:lnTo>
                <a:cubicBezTo>
                  <a:pt x="1104897" y="5903430"/>
                  <a:pt x="1177555" y="5952579"/>
                  <a:pt x="1244297" y="5925833"/>
                </a:cubicBezTo>
                <a:lnTo>
                  <a:pt x="2639315" y="5366687"/>
                </a:lnTo>
                <a:cubicBezTo>
                  <a:pt x="2651330" y="5361877"/>
                  <a:pt x="2664159" y="5359399"/>
                  <a:pt x="2677107" y="5359399"/>
                </a:cubicBezTo>
                <a:lnTo>
                  <a:pt x="10363197" y="5359399"/>
                </a:lnTo>
                <a:cubicBezTo>
                  <a:pt x="10699879" y="5359399"/>
                  <a:pt x="10972800" y="5086478"/>
                  <a:pt x="10972800" y="4749796"/>
                </a:cubicBezTo>
                <a:lnTo>
                  <a:pt x="10972800" y="609603"/>
                </a:lnTo>
                <a:cubicBezTo>
                  <a:pt x="10972800" y="272930"/>
                  <a:pt x="10699879" y="0"/>
                  <a:pt x="10363197" y="0"/>
                </a:cubicBezTo>
                <a:lnTo>
                  <a:pt x="60960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任意多边形 6"/>
          <p:cNvSpPr/>
          <p:nvPr userDrawn="1">
            <p:custDataLst>
              <p:tags r:id="rId4"/>
            </p:custDataLst>
          </p:nvPr>
        </p:nvSpPr>
        <p:spPr>
          <a:xfrm>
            <a:off x="8940802" y="4063996"/>
            <a:ext cx="3251200" cy="2794635"/>
          </a:xfrm>
          <a:custGeom>
            <a:avLst/>
            <a:gdLst>
              <a:gd name="connisteX0" fmla="*/ 3251204 w 3251204"/>
              <a:gd name="connsiteY0" fmla="*/ 68854 h 2794004"/>
              <a:gd name="connisteX1" fmla="*/ 3251204 w 3251204"/>
              <a:gd name="connsiteY1" fmla="*/ 2794004 h 2794004"/>
              <a:gd name="connisteX2" fmla="*/ 4334 w 3251204"/>
              <a:gd name="connsiteY2" fmla="*/ 2794004 h 2794004"/>
              <a:gd name="connisteX3" fmla="*/ 0 w 3251204"/>
              <a:gd name="connsiteY3" fmla="*/ 2641601 h 2794004"/>
              <a:gd name="connisteX4" fmla="*/ 2647946 w 3251204"/>
              <a:gd name="connsiteY4" fmla="*/ 0 h 2794004"/>
              <a:gd name="connisteX5" fmla="*/ 3251204 w 3251204"/>
              <a:gd name="connsiteY5" fmla="*/ 6885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3251204" h="2794004">
                <a:moveTo>
                  <a:pt x="3251204" y="68854"/>
                </a:moveTo>
                <a:lnTo>
                  <a:pt x="3251204" y="2794004"/>
                </a:lnTo>
                <a:lnTo>
                  <a:pt x="4334" y="2794004"/>
                </a:lnTo>
                <a:cubicBezTo>
                  <a:pt x="1454" y="2743566"/>
                  <a:pt x="0" y="2692753"/>
                  <a:pt x="0" y="2641601"/>
                </a:cubicBezTo>
                <a:cubicBezTo>
                  <a:pt x="0" y="1182685"/>
                  <a:pt x="1185529" y="0"/>
                  <a:pt x="2647947" y="0"/>
                </a:cubicBezTo>
                <a:cubicBezTo>
                  <a:pt x="2855479" y="0"/>
                  <a:pt x="3057424" y="23811"/>
                  <a:pt x="3251204" y="6885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1435096" y="1015999"/>
            <a:ext cx="1321435" cy="140335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9080504" y="4254502"/>
            <a:ext cx="1498600" cy="1498600"/>
          </a:xfrm>
          <a:custGeom>
            <a:avLst/>
            <a:gdLst>
              <a:gd name="connisteX0" fmla="*/ 1498601 w 1498601"/>
              <a:gd name="connsiteY0" fmla="*/ 749295 h 1498601"/>
              <a:gd name="connisteX1" fmla="*/ 749295 w 1498601"/>
              <a:gd name="connsiteY1" fmla="*/ 1498601 h 1498601"/>
              <a:gd name="connisteX2" fmla="*/ 0 w 1498601"/>
              <a:gd name="connsiteY2" fmla="*/ 749295 h 1498601"/>
              <a:gd name="connisteX3" fmla="*/ 749295 w 1498601"/>
              <a:gd name="connsiteY3" fmla="*/ 0 h 1498601"/>
              <a:gd name="connisteX4" fmla="*/ 1498601 w 1498601"/>
              <a:gd name="connsiteY4" fmla="*/ 749295 h 14986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1498601" h="1498601">
                <a:moveTo>
                  <a:pt x="1498601" y="749296"/>
                </a:moveTo>
                <a:cubicBezTo>
                  <a:pt x="1498601" y="1163126"/>
                  <a:pt x="1163126" y="1498601"/>
                  <a:pt x="749296" y="1498601"/>
                </a:cubicBezTo>
                <a:cubicBezTo>
                  <a:pt x="335475" y="1498601"/>
                  <a:pt x="0" y="1163126"/>
                  <a:pt x="0" y="749296"/>
                </a:cubicBezTo>
                <a:cubicBezTo>
                  <a:pt x="0" y="335475"/>
                  <a:pt x="335475" y="0"/>
                  <a:pt x="749296" y="0"/>
                </a:cubicBezTo>
                <a:cubicBezTo>
                  <a:pt x="1163126" y="0"/>
                  <a:pt x="1498601" y="335475"/>
                  <a:pt x="1498601" y="749296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9042401" y="4216399"/>
            <a:ext cx="1574165" cy="1574800"/>
          </a:xfrm>
          <a:custGeom>
            <a:avLst/>
            <a:gdLst>
              <a:gd name="connisteX0" fmla="*/ 787398 w 1574797"/>
              <a:gd name="connsiteY0" fmla="*/ 76196 h 1574797"/>
              <a:gd name="connisteX1" fmla="*/ 76196 w 1574797"/>
              <a:gd name="connsiteY1" fmla="*/ 787398 h 1574797"/>
              <a:gd name="connisteX2" fmla="*/ 787398 w 1574797"/>
              <a:gd name="connsiteY2" fmla="*/ 1498601 h 1574797"/>
              <a:gd name="connisteX3" fmla="*/ 1498601 w 1574797"/>
              <a:gd name="connsiteY3" fmla="*/ 787398 h 1574797"/>
              <a:gd name="connisteX4" fmla="*/ 787398 w 1574797"/>
              <a:gd name="connsiteY4" fmla="*/ 76196 h 1574797"/>
              <a:gd name="connisteX5" fmla="*/ 0 w 1574797"/>
              <a:gd name="connsiteY5" fmla="*/ 787398 h 1574797"/>
              <a:gd name="connisteX6" fmla="*/ 787398 w 1574797"/>
              <a:gd name="connsiteY6" fmla="*/ 0 h 1574797"/>
              <a:gd name="connisteX7" fmla="*/ 1574797 w 1574797"/>
              <a:gd name="connsiteY7" fmla="*/ 787398 h 1574797"/>
              <a:gd name="connisteX8" fmla="*/ 787398 w 1574797"/>
              <a:gd name="connsiteY8" fmla="*/ 1574797 h 1574797"/>
              <a:gd name="connisteX9" fmla="*/ 0 w 1574797"/>
              <a:gd name="connsiteY9" fmla="*/ 787398 h 1574797"/>
              <a:gd name="connisteX10" fmla="*/ 542934 w 1574797"/>
              <a:gd name="connsiteY10" fmla="*/ 698693 h 1574797"/>
              <a:gd name="connisteX11" fmla="*/ 596710 w 1574797"/>
              <a:gd name="connsiteY11" fmla="*/ 695328 h 1574797"/>
              <a:gd name="connisteX12" fmla="*/ 787398 w 1574797"/>
              <a:gd name="connsiteY12" fmla="*/ 863586 h 1574797"/>
              <a:gd name="connisteX13" fmla="*/ 978087 w 1574797"/>
              <a:gd name="connsiteY13" fmla="*/ 695328 h 1574797"/>
              <a:gd name="connisteX14" fmla="*/ 1031872 w 1574797"/>
              <a:gd name="connsiteY14" fmla="*/ 698693 h 1574797"/>
              <a:gd name="connisteX15" fmla="*/ 1028507 w 1574797"/>
              <a:gd name="connsiteY15" fmla="*/ 752468 h 1574797"/>
              <a:gd name="connisteX16" fmla="*/ 812608 w 1574797"/>
              <a:gd name="connsiteY16" fmla="*/ 942965 h 1574797"/>
              <a:gd name="connisteX17" fmla="*/ 762188 w 1574797"/>
              <a:gd name="connsiteY17" fmla="*/ 942965 h 1574797"/>
              <a:gd name="connisteX18" fmla="*/ 546289 w 1574797"/>
              <a:gd name="connsiteY18" fmla="*/ 752468 h 1574797"/>
              <a:gd name="connisteX19" fmla="*/ 542934 w 1574797"/>
              <a:gd name="connsiteY19" fmla="*/ 698693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rect l="0" t="0" r="0" b="0"/>
            <a:pathLst>
              <a:path w="1574798" h="1574798">
                <a:moveTo>
                  <a:pt x="787399" y="76197"/>
                </a:moveTo>
                <a:cubicBezTo>
                  <a:pt x="394618" y="76197"/>
                  <a:pt x="76197" y="394618"/>
                  <a:pt x="76197" y="787399"/>
                </a:cubicBezTo>
                <a:cubicBezTo>
                  <a:pt x="76197" y="1180189"/>
                  <a:pt x="394618" y="1498601"/>
                  <a:pt x="787399" y="1498601"/>
                </a:cubicBezTo>
                <a:cubicBezTo>
                  <a:pt x="1180189" y="1498601"/>
                  <a:pt x="1498601" y="1180189"/>
                  <a:pt x="1498601" y="787399"/>
                </a:cubicBezTo>
                <a:cubicBezTo>
                  <a:pt x="1498601" y="394618"/>
                  <a:pt x="1180189" y="76197"/>
                  <a:pt x="787399" y="76197"/>
                </a:cubicBezTo>
                <a:moveTo>
                  <a:pt x="0" y="787399"/>
                </a:moveTo>
                <a:cubicBezTo>
                  <a:pt x="0" y="352529"/>
                  <a:pt x="352529" y="0"/>
                  <a:pt x="787399" y="0"/>
                </a:cubicBezTo>
                <a:cubicBezTo>
                  <a:pt x="1222269" y="0"/>
                  <a:pt x="1574798" y="352529"/>
                  <a:pt x="1574798" y="787399"/>
                </a:cubicBezTo>
                <a:cubicBezTo>
                  <a:pt x="1574798" y="1222269"/>
                  <a:pt x="1222269" y="1574798"/>
                  <a:pt x="787399" y="1574798"/>
                </a:cubicBezTo>
                <a:cubicBezTo>
                  <a:pt x="352529" y="1574798"/>
                  <a:pt x="0" y="1222269"/>
                  <a:pt x="0" y="787399"/>
                </a:cubicBezTo>
                <a:moveTo>
                  <a:pt x="542934" y="698693"/>
                </a:moveTo>
                <a:cubicBezTo>
                  <a:pt x="556851" y="682910"/>
                  <a:pt x="580927" y="681411"/>
                  <a:pt x="596710" y="695328"/>
                </a:cubicBezTo>
                <a:lnTo>
                  <a:pt x="787399" y="863587"/>
                </a:lnTo>
                <a:lnTo>
                  <a:pt x="978088" y="695328"/>
                </a:lnTo>
                <a:cubicBezTo>
                  <a:pt x="993871" y="681411"/>
                  <a:pt x="1017947" y="682910"/>
                  <a:pt x="1031873" y="698693"/>
                </a:cubicBezTo>
                <a:cubicBezTo>
                  <a:pt x="1045790" y="714466"/>
                  <a:pt x="1044281" y="738543"/>
                  <a:pt x="1028508" y="752469"/>
                </a:cubicBezTo>
                <a:lnTo>
                  <a:pt x="812609" y="942966"/>
                </a:lnTo>
                <a:cubicBezTo>
                  <a:pt x="798207" y="955676"/>
                  <a:pt x="776591" y="955676"/>
                  <a:pt x="762189" y="942966"/>
                </a:cubicBezTo>
                <a:lnTo>
                  <a:pt x="546290" y="752469"/>
                </a:lnTo>
                <a:cubicBezTo>
                  <a:pt x="530517" y="738543"/>
                  <a:pt x="529008" y="714466"/>
                  <a:pt x="542934" y="698693"/>
                </a:cubicBez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8"/>
            </p:custDataLst>
          </p:nvPr>
        </p:nvSpPr>
        <p:spPr>
          <a:xfrm>
            <a:off x="1394457" y="4699635"/>
            <a:ext cx="3543300" cy="635005"/>
          </a:xfrm>
          <a:custGeom>
            <a:avLst/>
            <a:gdLst>
              <a:gd name="connisteX0" fmla="*/ 0 w 3543300"/>
              <a:gd name="connsiteY0" fmla="*/ 285750 h 571500"/>
              <a:gd name="connisteX1" fmla="*/ 285750 w 3543300"/>
              <a:gd name="connsiteY1" fmla="*/ 0 h 571500"/>
              <a:gd name="connisteX2" fmla="*/ 3257550 w 3543300"/>
              <a:gd name="connsiteY2" fmla="*/ 0 h 571500"/>
              <a:gd name="connisteX3" fmla="*/ 3543300 w 3543300"/>
              <a:gd name="connsiteY3" fmla="*/ 285750 h 571500"/>
              <a:gd name="connisteX4" fmla="*/ 3543300 w 3543300"/>
              <a:gd name="connsiteY4" fmla="*/ 285750 h 571500"/>
              <a:gd name="connisteX5" fmla="*/ 3257550 w 3543300"/>
              <a:gd name="connsiteY5" fmla="*/ 571500 h 571500"/>
              <a:gd name="connisteX6" fmla="*/ 285750 w 3543300"/>
              <a:gd name="connsiteY6" fmla="*/ 571500 h 571500"/>
              <a:gd name="connisteX7" fmla="*/ 0 w 3543300"/>
              <a:gd name="connsiteY7" fmla="*/ 285750 h 571500"/>
              <a:gd name="connisteX8" fmla="*/ 0 w 3543300"/>
              <a:gd name="connsiteY8" fmla="*/ 285750 h 571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543300" h="571500">
                <a:moveTo>
                  <a:pt x="0" y="285750"/>
                </a:moveTo>
                <a:cubicBezTo>
                  <a:pt x="0" y="127934"/>
                  <a:pt x="127934" y="0"/>
                  <a:pt x="285750" y="0"/>
                </a:cubicBezTo>
                <a:lnTo>
                  <a:pt x="3257550" y="0"/>
                </a:lnTo>
                <a:cubicBezTo>
                  <a:pt x="3415357" y="0"/>
                  <a:pt x="3543300" y="127934"/>
                  <a:pt x="3543300" y="285750"/>
                </a:cubicBezTo>
                <a:lnTo>
                  <a:pt x="3543300" y="285750"/>
                </a:lnTo>
                <a:cubicBezTo>
                  <a:pt x="3543300" y="443566"/>
                  <a:pt x="3415357" y="571500"/>
                  <a:pt x="3257550" y="571500"/>
                </a:cubicBezTo>
                <a:lnTo>
                  <a:pt x="285750" y="571500"/>
                </a:lnTo>
                <a:cubicBezTo>
                  <a:pt x="127934" y="571500"/>
                  <a:pt x="0" y="443566"/>
                  <a:pt x="0" y="285750"/>
                </a:cubicBezTo>
                <a:lnTo>
                  <a:pt x="0" y="28575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3" hasCustomPrompt="1"/>
            <p:custDataLst>
              <p:tags r:id="rId12"/>
            </p:custDataLst>
          </p:nvPr>
        </p:nvSpPr>
        <p:spPr>
          <a:xfrm>
            <a:off x="1394460" y="1447800"/>
            <a:ext cx="6640830" cy="4064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20XX YEAR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ctrTitle" idx="14" hasCustomPrompt="1"/>
            <p:custDataLst>
              <p:tags r:id="rId13"/>
            </p:custDataLst>
          </p:nvPr>
        </p:nvSpPr>
        <p:spPr>
          <a:xfrm>
            <a:off x="1394460" y="2209800"/>
            <a:ext cx="6604000" cy="2079625"/>
          </a:xfrm>
          <a:noFill/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buNone/>
              <a:defRPr sz="60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儿童成长教育课件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5" hasCustomPrompt="1"/>
            <p:custDataLst>
              <p:tags r:id="rId14"/>
            </p:custDataLst>
          </p:nvPr>
        </p:nvSpPr>
        <p:spPr>
          <a:xfrm>
            <a:off x="1762759" y="4813940"/>
            <a:ext cx="2794004" cy="406396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BY WPS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495665" y="1403985"/>
            <a:ext cx="2638425" cy="2365375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10274299" y="507995"/>
            <a:ext cx="1321435" cy="139700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365568" y="1710690"/>
            <a:ext cx="9460865" cy="3152140"/>
          </a:xfrm>
          <a:custGeom>
            <a:avLst/>
            <a:gdLst>
              <a:gd name="connisteX0" fmla="*/ 634995 w 7835895"/>
              <a:gd name="connsiteY0" fmla="*/ 0 h 2610886"/>
              <a:gd name="connisteX1" fmla="*/ 0 w 7835895"/>
              <a:gd name="connsiteY1" fmla="*/ 634995 h 2610886"/>
              <a:gd name="connisteX2" fmla="*/ 0 w 7835895"/>
              <a:gd name="connsiteY2" fmla="*/ 1676396 h 2610886"/>
              <a:gd name="connisteX3" fmla="*/ 634995 w 7835895"/>
              <a:gd name="connsiteY3" fmla="*/ 2311402 h 2610886"/>
              <a:gd name="connisteX4" fmla="*/ 6359706 w 7835895"/>
              <a:gd name="connsiteY4" fmla="*/ 2311402 h 2610886"/>
              <a:gd name="connisteX5" fmla="*/ 6426202 w 7835895"/>
              <a:gd name="connsiteY5" fmla="*/ 2377897 h 2610886"/>
              <a:gd name="connisteX6" fmla="*/ 6426202 w 7835895"/>
              <a:gd name="connsiteY6" fmla="*/ 2544281 h 2610886"/>
              <a:gd name="connisteX7" fmla="*/ 6527270 w 7835895"/>
              <a:gd name="connsiteY7" fmla="*/ 2601074 h 2610886"/>
              <a:gd name="connisteX8" fmla="*/ 6987122 w 7835895"/>
              <a:gd name="connsiteY8" fmla="*/ 2321103 h 2610886"/>
              <a:gd name="connisteX9" fmla="*/ 7021705 w 7835895"/>
              <a:gd name="connsiteY9" fmla="*/ 2311402 h 2610886"/>
              <a:gd name="connisteX10" fmla="*/ 7200900 w 7835895"/>
              <a:gd name="connsiteY10" fmla="*/ 2311402 h 2610886"/>
              <a:gd name="connisteX11" fmla="*/ 7835895 w 7835895"/>
              <a:gd name="connsiteY11" fmla="*/ 1676396 h 2610886"/>
              <a:gd name="connisteX12" fmla="*/ 7835895 w 7835895"/>
              <a:gd name="connsiteY12" fmla="*/ 634995 h 2610886"/>
              <a:gd name="connisteX13" fmla="*/ 7200900 w 7835895"/>
              <a:gd name="connsiteY13" fmla="*/ 0 h 2610886"/>
              <a:gd name="connisteX14" fmla="*/ 634995 w 7835895"/>
              <a:gd name="connsiteY14" fmla="*/ 0 h 2610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7835896" h="2610886">
                <a:moveTo>
                  <a:pt x="634996" y="0"/>
                </a:moveTo>
                <a:cubicBezTo>
                  <a:pt x="284296" y="0"/>
                  <a:pt x="0" y="284296"/>
                  <a:pt x="0" y="634996"/>
                </a:cubicBezTo>
                <a:lnTo>
                  <a:pt x="0" y="1676397"/>
                </a:lnTo>
                <a:cubicBezTo>
                  <a:pt x="0" y="2027097"/>
                  <a:pt x="284296" y="2311402"/>
                  <a:pt x="634996" y="2311402"/>
                </a:cubicBezTo>
                <a:lnTo>
                  <a:pt x="6359707" y="2311402"/>
                </a:lnTo>
                <a:cubicBezTo>
                  <a:pt x="6396429" y="2311402"/>
                  <a:pt x="6426202" y="2341166"/>
                  <a:pt x="6426202" y="2377897"/>
                </a:cubicBezTo>
                <a:lnTo>
                  <a:pt x="6426202" y="2544281"/>
                </a:lnTo>
                <a:cubicBezTo>
                  <a:pt x="6426202" y="2596155"/>
                  <a:pt x="6482959" y="2628059"/>
                  <a:pt x="6527271" y="2601075"/>
                </a:cubicBezTo>
                <a:lnTo>
                  <a:pt x="6987122" y="2321104"/>
                </a:lnTo>
                <a:cubicBezTo>
                  <a:pt x="6997537" y="2314749"/>
                  <a:pt x="7009498" y="2311402"/>
                  <a:pt x="7021705" y="2311402"/>
                </a:cubicBezTo>
                <a:lnTo>
                  <a:pt x="7200900" y="2311402"/>
                </a:lnTo>
                <a:cubicBezTo>
                  <a:pt x="7551600" y="2311402"/>
                  <a:pt x="7835896" y="2027097"/>
                  <a:pt x="7835896" y="1676397"/>
                </a:cubicBezTo>
                <a:lnTo>
                  <a:pt x="7835896" y="634996"/>
                </a:lnTo>
                <a:cubicBezTo>
                  <a:pt x="7835896" y="284296"/>
                  <a:pt x="7551600" y="0"/>
                  <a:pt x="7200900" y="0"/>
                </a:cubicBezTo>
                <a:lnTo>
                  <a:pt x="6349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6"/>
            </p:custDataLst>
          </p:nvPr>
        </p:nvSpPr>
        <p:spPr>
          <a:xfrm>
            <a:off x="3417566" y="2359027"/>
            <a:ext cx="25400" cy="1524012"/>
          </a:xfrm>
          <a:custGeom>
            <a:avLst/>
            <a:gdLst>
              <a:gd name="connisteX0" fmla="*/ 0 w 25402"/>
              <a:gd name="connsiteY0" fmla="*/ 1428750 h 1428750"/>
              <a:gd name="connisteX1" fmla="*/ 0 w 25402"/>
              <a:gd name="connsiteY1" fmla="*/ 0 h 1428750"/>
              <a:gd name="connisteX2" fmla="*/ 25402 w 25402"/>
              <a:gd name="connsiteY2" fmla="*/ 0 h 1428750"/>
              <a:gd name="connisteX3" fmla="*/ 25402 w 25402"/>
              <a:gd name="connsiteY3" fmla="*/ 714375 h 1428750"/>
              <a:gd name="connisteX4" fmla="*/ 25402 w 25402"/>
              <a:gd name="connsiteY4" fmla="*/ 1428750 h 1428750"/>
              <a:gd name="connisteX5" fmla="*/ 0 w 25402"/>
              <a:gd name="connsiteY5" fmla="*/ 1428750 h 1428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25402" h="1428750">
                <a:moveTo>
                  <a:pt x="0" y="1428750"/>
                </a:moveTo>
                <a:lnTo>
                  <a:pt x="0" y="0"/>
                </a:lnTo>
                <a:lnTo>
                  <a:pt x="25402" y="0"/>
                </a:lnTo>
                <a:lnTo>
                  <a:pt x="25402" y="714375"/>
                </a:lnTo>
                <a:lnTo>
                  <a:pt x="25402" y="1428750"/>
                </a:lnTo>
                <a:lnTo>
                  <a:pt x="0" y="142875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0"/>
            </p:custDataLst>
          </p:nvPr>
        </p:nvSpPr>
        <p:spPr>
          <a:xfrm>
            <a:off x="1924050" y="2501265"/>
            <a:ext cx="1308100" cy="1224280"/>
          </a:xfrm>
          <a:noFill/>
        </p:spPr>
        <p:txBody>
          <a:bodyPr lIns="0" tIns="0" rIns="0" bIns="0" anchor="ctr">
            <a:noAutofit/>
          </a:bodyPr>
          <a:lstStyle>
            <a:lvl1pPr algn="ctr" eaLnBrk="1" fontAlgn="auto" latinLnBrk="0" hangingPunct="1">
              <a:lnSpc>
                <a:spcPct val="115000"/>
              </a:lnSpc>
              <a:buNone/>
              <a:defRPr sz="72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3862705" y="2270125"/>
            <a:ext cx="6276340" cy="1686560"/>
          </a:xfrm>
          <a:noFill/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15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章节页的标题内容</a:t>
            </a:r>
            <a:endParaRPr lang="zh-CN" altLang="en-US"/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副标题 1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1066800" y="2612390"/>
            <a:ext cx="4520565" cy="4699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8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1066803" y="3162297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谢谢观看</a:t>
            </a:r>
            <a:endParaRPr lang="zh-CN" altLang="en-US"/>
          </a:p>
        </p:txBody>
      </p:sp>
      <p:pic>
        <p:nvPicPr>
          <p:cNvPr id="6" name="图片 5" descr="装饰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7" name="图片 6" descr="装饰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3415665" cy="6858000"/>
          </a:xfrm>
          <a:custGeom>
            <a:avLst/>
            <a:gdLst>
              <a:gd name="connisteX0" fmla="*/ 0 w 3416298"/>
              <a:gd name="connsiteY0" fmla="*/ 0 h 6858000"/>
              <a:gd name="connisteX1" fmla="*/ 2133596 w 3416298"/>
              <a:gd name="connsiteY1" fmla="*/ 0 h 6858000"/>
              <a:gd name="connisteX2" fmla="*/ 3416298 w 3416298"/>
              <a:gd name="connsiteY2" fmla="*/ 1282702 h 6858000"/>
              <a:gd name="connisteX3" fmla="*/ 3416298 w 3416298"/>
              <a:gd name="connsiteY3" fmla="*/ 5575297 h 6858000"/>
              <a:gd name="connisteX4" fmla="*/ 2133596 w 3416298"/>
              <a:gd name="connsiteY4" fmla="*/ 6858000 h 6858000"/>
              <a:gd name="connisteX5" fmla="*/ 0 w 3416298"/>
              <a:gd name="connsiteY5" fmla="*/ 6858000 h 6858000"/>
              <a:gd name="connisteX6" fmla="*/ 0 w 34162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16299" h="6858000">
                <a:moveTo>
                  <a:pt x="0" y="0"/>
                </a:moveTo>
                <a:lnTo>
                  <a:pt x="2133597" y="0"/>
                </a:lnTo>
                <a:cubicBezTo>
                  <a:pt x="2842019" y="0"/>
                  <a:pt x="3416299" y="574280"/>
                  <a:pt x="3416299" y="1282702"/>
                </a:cubicBezTo>
                <a:lnTo>
                  <a:pt x="3416299" y="5575298"/>
                </a:lnTo>
                <a:cubicBezTo>
                  <a:pt x="3416299" y="6283720"/>
                  <a:pt x="2842019" y="6858000"/>
                  <a:pt x="2133597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C:/Users/win10/AppData/Local/Temp/figmazip/slide_b09477ffb44e982e\datas\装饰-12001&amp;67605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838200" y="5130165"/>
            <a:ext cx="1143000" cy="761365"/>
          </a:xfrm>
          <a:prstGeom prst="rect">
            <a:avLst/>
          </a:prstGeom>
        </p:spPr>
      </p:pic>
      <p:sp>
        <p:nvSpPr>
          <p:cNvPr id="8" name="任意多边形 7"/>
          <p:cNvSpPr/>
          <p:nvPr userDrawn="1">
            <p:custDataLst>
              <p:tags r:id="rId10"/>
            </p:custDataLst>
          </p:nvPr>
        </p:nvSpPr>
        <p:spPr>
          <a:xfrm>
            <a:off x="838203" y="914400"/>
            <a:ext cx="3048000" cy="2392045"/>
          </a:xfrm>
          <a:custGeom>
            <a:avLst/>
            <a:gdLst>
              <a:gd name="connisteX0" fmla="*/ 609603 w 3047996"/>
              <a:gd name="connsiteY0" fmla="*/ 0 h 2392527"/>
              <a:gd name="connisteX1" fmla="*/ 0 w 3047996"/>
              <a:gd name="connsiteY1" fmla="*/ 609603 h 2392527"/>
              <a:gd name="connisteX2" fmla="*/ 0 w 3047996"/>
              <a:gd name="connsiteY2" fmla="*/ 1549395 h 2392527"/>
              <a:gd name="connisteX3" fmla="*/ 609603 w 3047996"/>
              <a:gd name="connsiteY3" fmla="*/ 2158998 h 2392527"/>
              <a:gd name="connisteX4" fmla="*/ 1525274 w 3047996"/>
              <a:gd name="connsiteY4" fmla="*/ 2158998 h 2392527"/>
              <a:gd name="connisteX5" fmla="*/ 1601471 w 3047996"/>
              <a:gd name="connsiteY5" fmla="*/ 2235195 h 2392527"/>
              <a:gd name="connisteX6" fmla="*/ 1601471 w 3047996"/>
              <a:gd name="connsiteY6" fmla="*/ 2316211 h 2392527"/>
              <a:gd name="connisteX7" fmla="*/ 1717298 w 3047996"/>
              <a:gd name="connsiteY7" fmla="*/ 2381289 h 2392527"/>
              <a:gd name="connisteX8" fmla="*/ 2064148 w 3047996"/>
              <a:gd name="connsiteY8" fmla="*/ 2170108 h 2392527"/>
              <a:gd name="connisteX9" fmla="*/ 2103769 w 3047996"/>
              <a:gd name="connsiteY9" fmla="*/ 2158998 h 2392527"/>
              <a:gd name="connisteX10" fmla="*/ 2438403 w 3047996"/>
              <a:gd name="connsiteY10" fmla="*/ 2158998 h 2392527"/>
              <a:gd name="connisteX11" fmla="*/ 3047996 w 3047996"/>
              <a:gd name="connsiteY11" fmla="*/ 1549395 h 2392527"/>
              <a:gd name="connisteX12" fmla="*/ 3047996 w 3047996"/>
              <a:gd name="connsiteY12" fmla="*/ 609603 h 2392527"/>
              <a:gd name="connisteX13" fmla="*/ 2438403 w 3047996"/>
              <a:gd name="connsiteY13" fmla="*/ 0 h 2392527"/>
              <a:gd name="connisteX14" fmla="*/ 609603 w 3047996"/>
              <a:gd name="connsiteY14" fmla="*/ 0 h 239252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3047997" h="2392528">
                <a:moveTo>
                  <a:pt x="609603" y="0"/>
                </a:moveTo>
                <a:cubicBezTo>
                  <a:pt x="272930" y="0"/>
                  <a:pt x="0" y="272930"/>
                  <a:pt x="0" y="609603"/>
                </a:cubicBezTo>
                <a:lnTo>
                  <a:pt x="0" y="1549396"/>
                </a:lnTo>
                <a:cubicBezTo>
                  <a:pt x="0" y="1886078"/>
                  <a:pt x="272930" y="2158999"/>
                  <a:pt x="609603" y="2158999"/>
                </a:cubicBezTo>
                <a:lnTo>
                  <a:pt x="1525274" y="2158999"/>
                </a:lnTo>
                <a:cubicBezTo>
                  <a:pt x="1567355" y="2158999"/>
                  <a:pt x="1601471" y="2193115"/>
                  <a:pt x="1601471" y="2235196"/>
                </a:cubicBezTo>
                <a:lnTo>
                  <a:pt x="1601471" y="2316212"/>
                </a:lnTo>
                <a:cubicBezTo>
                  <a:pt x="1601471" y="2375666"/>
                  <a:pt x="1666521" y="2412215"/>
                  <a:pt x="1717298" y="2381290"/>
                </a:cubicBezTo>
                <a:lnTo>
                  <a:pt x="2064148" y="2170109"/>
                </a:lnTo>
                <a:cubicBezTo>
                  <a:pt x="2076081" y="2162849"/>
                  <a:pt x="2089797" y="2158999"/>
                  <a:pt x="2103769" y="2158999"/>
                </a:cubicBezTo>
                <a:lnTo>
                  <a:pt x="2438403" y="2158999"/>
                </a:lnTo>
                <a:cubicBezTo>
                  <a:pt x="2775076" y="2158999"/>
                  <a:pt x="3047997" y="1886078"/>
                  <a:pt x="3047997" y="1549396"/>
                </a:cubicBezTo>
                <a:lnTo>
                  <a:pt x="3047997" y="609603"/>
                </a:lnTo>
                <a:cubicBezTo>
                  <a:pt x="3047997" y="272930"/>
                  <a:pt x="2775076" y="0"/>
                  <a:pt x="2438403" y="0"/>
                </a:cubicBezTo>
                <a:lnTo>
                  <a:pt x="60960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971550" y="1778635"/>
            <a:ext cx="2781300" cy="988060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 algn="ctr" eaLnBrk="1" fontAlgn="auto" latinLnBrk="0" hangingPunct="1">
              <a:lnSpc>
                <a:spcPct val="115000"/>
              </a:lnSpc>
              <a:buNone/>
              <a:defRPr sz="60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4" hasCustomPrompt="1"/>
            <p:custDataLst>
              <p:tags r:id="rId12"/>
            </p:custDataLst>
          </p:nvPr>
        </p:nvSpPr>
        <p:spPr>
          <a:xfrm>
            <a:off x="1028700" y="1206496"/>
            <a:ext cx="2667003" cy="469901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3"/>
            </p:custDataLst>
          </p:nvPr>
        </p:nvSpPr>
        <p:spPr>
          <a:xfrm>
            <a:off x="10253825" y="0"/>
            <a:ext cx="1400175" cy="558165"/>
          </a:xfrm>
          <a:custGeom>
            <a:avLst/>
            <a:gdLst>
              <a:gd name="connisteX0" fmla="*/ 1399854 w 1399854"/>
              <a:gd name="connsiteY0" fmla="*/ 0 h 558798"/>
              <a:gd name="connisteX1" fmla="*/ 699927 w 1399854"/>
              <a:gd name="connsiteY1" fmla="*/ 558798 h 558798"/>
              <a:gd name="connisteX2" fmla="*/ 0 w 1399854"/>
              <a:gd name="connsiteY2" fmla="*/ 0 h 558798"/>
              <a:gd name="connisteX3" fmla="*/ 1399854 w 1399854"/>
              <a:gd name="connsiteY3" fmla="*/ 0 h 558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0" t="0" r="0" b="0"/>
            <a:pathLst>
              <a:path w="1399855" h="558799">
                <a:moveTo>
                  <a:pt x="1399855" y="0"/>
                </a:moveTo>
                <a:cubicBezTo>
                  <a:pt x="1327608" y="319903"/>
                  <a:pt x="1041666" y="558799"/>
                  <a:pt x="699927" y="558799"/>
                </a:cubicBezTo>
                <a:cubicBezTo>
                  <a:pt x="358189" y="558799"/>
                  <a:pt x="72247" y="319903"/>
                  <a:pt x="0" y="0"/>
                </a:cubicBezTo>
                <a:lnTo>
                  <a:pt x="1399855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副标题 1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1066800" y="2612390"/>
            <a:ext cx="4520565" cy="4699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8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THE END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1066803" y="3162297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谢谢观看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6" name="图片 5" descr="装饰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7" name="图片 6" descr="装饰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10274299" y="507995"/>
            <a:ext cx="1321435" cy="139700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365568" y="1710690"/>
            <a:ext cx="9460865" cy="3152140"/>
          </a:xfrm>
          <a:custGeom>
            <a:avLst/>
            <a:gdLst>
              <a:gd name="connisteX0" fmla="*/ 634995 w 7835895"/>
              <a:gd name="connsiteY0" fmla="*/ 0 h 2610886"/>
              <a:gd name="connisteX1" fmla="*/ 0 w 7835895"/>
              <a:gd name="connsiteY1" fmla="*/ 634995 h 2610886"/>
              <a:gd name="connisteX2" fmla="*/ 0 w 7835895"/>
              <a:gd name="connsiteY2" fmla="*/ 1676396 h 2610886"/>
              <a:gd name="connisteX3" fmla="*/ 634995 w 7835895"/>
              <a:gd name="connsiteY3" fmla="*/ 2311402 h 2610886"/>
              <a:gd name="connisteX4" fmla="*/ 6359706 w 7835895"/>
              <a:gd name="connsiteY4" fmla="*/ 2311402 h 2610886"/>
              <a:gd name="connisteX5" fmla="*/ 6426202 w 7835895"/>
              <a:gd name="connsiteY5" fmla="*/ 2377897 h 2610886"/>
              <a:gd name="connisteX6" fmla="*/ 6426202 w 7835895"/>
              <a:gd name="connsiteY6" fmla="*/ 2544281 h 2610886"/>
              <a:gd name="connisteX7" fmla="*/ 6527270 w 7835895"/>
              <a:gd name="connsiteY7" fmla="*/ 2601074 h 2610886"/>
              <a:gd name="connisteX8" fmla="*/ 6987122 w 7835895"/>
              <a:gd name="connsiteY8" fmla="*/ 2321103 h 2610886"/>
              <a:gd name="connisteX9" fmla="*/ 7021705 w 7835895"/>
              <a:gd name="connsiteY9" fmla="*/ 2311402 h 2610886"/>
              <a:gd name="connisteX10" fmla="*/ 7200900 w 7835895"/>
              <a:gd name="connsiteY10" fmla="*/ 2311402 h 2610886"/>
              <a:gd name="connisteX11" fmla="*/ 7835895 w 7835895"/>
              <a:gd name="connsiteY11" fmla="*/ 1676396 h 2610886"/>
              <a:gd name="connisteX12" fmla="*/ 7835895 w 7835895"/>
              <a:gd name="connsiteY12" fmla="*/ 634995 h 2610886"/>
              <a:gd name="connisteX13" fmla="*/ 7200900 w 7835895"/>
              <a:gd name="connsiteY13" fmla="*/ 0 h 2610886"/>
              <a:gd name="connisteX14" fmla="*/ 634995 w 7835895"/>
              <a:gd name="connsiteY14" fmla="*/ 0 h 2610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7835896" h="2610886">
                <a:moveTo>
                  <a:pt x="634996" y="0"/>
                </a:moveTo>
                <a:cubicBezTo>
                  <a:pt x="284296" y="0"/>
                  <a:pt x="0" y="284296"/>
                  <a:pt x="0" y="634996"/>
                </a:cubicBezTo>
                <a:lnTo>
                  <a:pt x="0" y="1676397"/>
                </a:lnTo>
                <a:cubicBezTo>
                  <a:pt x="0" y="2027097"/>
                  <a:pt x="284296" y="2311402"/>
                  <a:pt x="634996" y="2311402"/>
                </a:cubicBezTo>
                <a:lnTo>
                  <a:pt x="6359707" y="2311402"/>
                </a:lnTo>
                <a:cubicBezTo>
                  <a:pt x="6396429" y="2311402"/>
                  <a:pt x="6426202" y="2341166"/>
                  <a:pt x="6426202" y="2377897"/>
                </a:cubicBezTo>
                <a:lnTo>
                  <a:pt x="6426202" y="2544281"/>
                </a:lnTo>
                <a:cubicBezTo>
                  <a:pt x="6426202" y="2596155"/>
                  <a:pt x="6482959" y="2628059"/>
                  <a:pt x="6527271" y="2601075"/>
                </a:cubicBezTo>
                <a:lnTo>
                  <a:pt x="6987122" y="2321104"/>
                </a:lnTo>
                <a:cubicBezTo>
                  <a:pt x="6997537" y="2314749"/>
                  <a:pt x="7009498" y="2311402"/>
                  <a:pt x="7021705" y="2311402"/>
                </a:cubicBezTo>
                <a:lnTo>
                  <a:pt x="7200900" y="2311402"/>
                </a:lnTo>
                <a:cubicBezTo>
                  <a:pt x="7551600" y="2311402"/>
                  <a:pt x="7835896" y="2027097"/>
                  <a:pt x="7835896" y="1676397"/>
                </a:cubicBezTo>
                <a:lnTo>
                  <a:pt x="7835896" y="634996"/>
                </a:lnTo>
                <a:cubicBezTo>
                  <a:pt x="7835896" y="284296"/>
                  <a:pt x="7551600" y="0"/>
                  <a:pt x="7200900" y="0"/>
                </a:cubicBezTo>
                <a:lnTo>
                  <a:pt x="6349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任意多边形 12"/>
          <p:cNvSpPr/>
          <p:nvPr userDrawn="1">
            <p:custDataLst>
              <p:tags r:id="rId6"/>
            </p:custDataLst>
          </p:nvPr>
        </p:nvSpPr>
        <p:spPr>
          <a:xfrm>
            <a:off x="3417566" y="2359027"/>
            <a:ext cx="25400" cy="1524012"/>
          </a:xfrm>
          <a:custGeom>
            <a:avLst/>
            <a:gdLst>
              <a:gd name="connisteX0" fmla="*/ 0 w 25402"/>
              <a:gd name="connsiteY0" fmla="*/ 1428750 h 1428750"/>
              <a:gd name="connisteX1" fmla="*/ 0 w 25402"/>
              <a:gd name="connsiteY1" fmla="*/ 0 h 1428750"/>
              <a:gd name="connisteX2" fmla="*/ 25402 w 25402"/>
              <a:gd name="connsiteY2" fmla="*/ 0 h 1428750"/>
              <a:gd name="connisteX3" fmla="*/ 25402 w 25402"/>
              <a:gd name="connsiteY3" fmla="*/ 714375 h 1428750"/>
              <a:gd name="connisteX4" fmla="*/ 25402 w 25402"/>
              <a:gd name="connsiteY4" fmla="*/ 1428750 h 1428750"/>
              <a:gd name="connisteX5" fmla="*/ 0 w 25402"/>
              <a:gd name="connsiteY5" fmla="*/ 1428750 h 1428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25402" h="1428750">
                <a:moveTo>
                  <a:pt x="0" y="1428750"/>
                </a:moveTo>
                <a:lnTo>
                  <a:pt x="0" y="0"/>
                </a:lnTo>
                <a:lnTo>
                  <a:pt x="25402" y="0"/>
                </a:lnTo>
                <a:lnTo>
                  <a:pt x="25402" y="714375"/>
                </a:lnTo>
                <a:lnTo>
                  <a:pt x="25402" y="1428750"/>
                </a:lnTo>
                <a:lnTo>
                  <a:pt x="0" y="142875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0"/>
            </p:custDataLst>
          </p:nvPr>
        </p:nvSpPr>
        <p:spPr>
          <a:xfrm>
            <a:off x="1924050" y="2501265"/>
            <a:ext cx="1308100" cy="1224280"/>
          </a:xfrm>
          <a:noFill/>
        </p:spPr>
        <p:txBody>
          <a:bodyPr lIns="0" tIns="0" rIns="0" bIns="0" anchor="ctr">
            <a:noAutofit/>
          </a:bodyPr>
          <a:lstStyle>
            <a:lvl1pPr algn="ctr" eaLnBrk="1" fontAlgn="auto" latinLnBrk="0" hangingPunct="1">
              <a:lnSpc>
                <a:spcPct val="115000"/>
              </a:lnSpc>
              <a:buNone/>
              <a:defRPr sz="72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3862705" y="2270125"/>
            <a:ext cx="6276340" cy="1686560"/>
          </a:xfrm>
          <a:noFill/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15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章节页的标题内容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581400" cy="3670300"/>
          </a:xfrm>
          <a:custGeom>
            <a:avLst/>
            <a:gdLst>
              <a:gd name="connisteX0" fmla="*/ 933446 w 3581403"/>
              <a:gd name="connsiteY0" fmla="*/ 3670301 h 3670301"/>
              <a:gd name="connisteX1" fmla="*/ 3581403 w 3581403"/>
              <a:gd name="connsiteY1" fmla="*/ 1028700 h 3670301"/>
              <a:gd name="connisteX2" fmla="*/ 3373102 w 3581403"/>
              <a:gd name="connsiteY2" fmla="*/ 0 h 3670301"/>
              <a:gd name="connisteX3" fmla="*/ 0 w 3581403"/>
              <a:gd name="connsiteY3" fmla="*/ 0 h 3670301"/>
              <a:gd name="connisteX4" fmla="*/ 0 w 3581403"/>
              <a:gd name="connsiteY4" fmla="*/ 3501493 h 3670301"/>
              <a:gd name="connisteX5" fmla="*/ 933446 w 3581403"/>
              <a:gd name="connsiteY5" fmla="*/ 3670301 h 36703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3581403" h="3670301">
                <a:moveTo>
                  <a:pt x="933447" y="3670301"/>
                </a:moveTo>
                <a:cubicBezTo>
                  <a:pt x="2395865" y="3670301"/>
                  <a:pt x="3581403" y="2487616"/>
                  <a:pt x="3581403" y="1028700"/>
                </a:cubicBezTo>
                <a:cubicBezTo>
                  <a:pt x="3581403" y="663790"/>
                  <a:pt x="3507236" y="316163"/>
                  <a:pt x="3373103" y="0"/>
                </a:cubicBezTo>
                <a:lnTo>
                  <a:pt x="0" y="0"/>
                </a:lnTo>
                <a:lnTo>
                  <a:pt x="0" y="3501494"/>
                </a:lnTo>
                <a:cubicBezTo>
                  <a:pt x="290304" y="3610600"/>
                  <a:pt x="604885" y="3670301"/>
                  <a:pt x="933447" y="367030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任意多边形 4"/>
          <p:cNvSpPr/>
          <p:nvPr userDrawn="1">
            <p:custDataLst>
              <p:tags r:id="rId3"/>
            </p:custDataLst>
          </p:nvPr>
        </p:nvSpPr>
        <p:spPr>
          <a:xfrm>
            <a:off x="609603" y="596902"/>
            <a:ext cx="10972800" cy="5932805"/>
          </a:xfrm>
          <a:custGeom>
            <a:avLst/>
            <a:gdLst>
              <a:gd name="connisteX0" fmla="*/ 609603 w 10972800"/>
              <a:gd name="connsiteY0" fmla="*/ 0 h 5933221"/>
              <a:gd name="connisteX1" fmla="*/ 0 w 10972800"/>
              <a:gd name="connsiteY1" fmla="*/ 609603 h 5933221"/>
              <a:gd name="connisteX2" fmla="*/ 0 w 10972800"/>
              <a:gd name="connsiteY2" fmla="*/ 4749795 h 5933221"/>
              <a:gd name="connisteX3" fmla="*/ 609603 w 10972800"/>
              <a:gd name="connsiteY3" fmla="*/ 5359398 h 5933221"/>
              <a:gd name="connisteX4" fmla="*/ 1003297 w 10972800"/>
              <a:gd name="connsiteY4" fmla="*/ 5359398 h 5933221"/>
              <a:gd name="connisteX5" fmla="*/ 1104896 w 10972800"/>
              <a:gd name="connsiteY5" fmla="*/ 5460997 h 5933221"/>
              <a:gd name="connisteX6" fmla="*/ 1104896 w 10972800"/>
              <a:gd name="connsiteY6" fmla="*/ 5831521 h 5933221"/>
              <a:gd name="connisteX7" fmla="*/ 1244297 w 10972800"/>
              <a:gd name="connsiteY7" fmla="*/ 5925833 h 5933221"/>
              <a:gd name="connisteX8" fmla="*/ 2639315 w 10972800"/>
              <a:gd name="connsiteY8" fmla="*/ 5366686 h 5933221"/>
              <a:gd name="connisteX9" fmla="*/ 2677107 w 10972800"/>
              <a:gd name="connsiteY9" fmla="*/ 5359398 h 5933221"/>
              <a:gd name="connisteX10" fmla="*/ 10363196 w 10972800"/>
              <a:gd name="connsiteY10" fmla="*/ 5359398 h 5933221"/>
              <a:gd name="connisteX11" fmla="*/ 10972800 w 10972800"/>
              <a:gd name="connsiteY11" fmla="*/ 4749795 h 5933221"/>
              <a:gd name="connisteX12" fmla="*/ 10972800 w 10972800"/>
              <a:gd name="connsiteY12" fmla="*/ 609603 h 5933221"/>
              <a:gd name="connisteX13" fmla="*/ 10363196 w 10972800"/>
              <a:gd name="connsiteY13" fmla="*/ 0 h 5933221"/>
              <a:gd name="connisteX14" fmla="*/ 609603 w 10972800"/>
              <a:gd name="connsiteY14" fmla="*/ 0 h 593322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10972800" h="5933222">
                <a:moveTo>
                  <a:pt x="609603" y="0"/>
                </a:moveTo>
                <a:cubicBezTo>
                  <a:pt x="272930" y="0"/>
                  <a:pt x="0" y="272930"/>
                  <a:pt x="0" y="609603"/>
                </a:cubicBezTo>
                <a:lnTo>
                  <a:pt x="0" y="4749796"/>
                </a:lnTo>
                <a:cubicBezTo>
                  <a:pt x="0" y="5086478"/>
                  <a:pt x="272930" y="5359399"/>
                  <a:pt x="609603" y="5359399"/>
                </a:cubicBezTo>
                <a:lnTo>
                  <a:pt x="1003298" y="5359399"/>
                </a:lnTo>
                <a:cubicBezTo>
                  <a:pt x="1059415" y="5359399"/>
                  <a:pt x="1104897" y="5404890"/>
                  <a:pt x="1104897" y="5460998"/>
                </a:cubicBezTo>
                <a:lnTo>
                  <a:pt x="1104897" y="5831522"/>
                </a:lnTo>
                <a:cubicBezTo>
                  <a:pt x="1104897" y="5903430"/>
                  <a:pt x="1177555" y="5952579"/>
                  <a:pt x="1244297" y="5925833"/>
                </a:cubicBezTo>
                <a:lnTo>
                  <a:pt x="2639315" y="5366687"/>
                </a:lnTo>
                <a:cubicBezTo>
                  <a:pt x="2651330" y="5361877"/>
                  <a:pt x="2664159" y="5359399"/>
                  <a:pt x="2677107" y="5359399"/>
                </a:cubicBezTo>
                <a:lnTo>
                  <a:pt x="10363197" y="5359399"/>
                </a:lnTo>
                <a:cubicBezTo>
                  <a:pt x="10699879" y="5359399"/>
                  <a:pt x="10972800" y="5086478"/>
                  <a:pt x="10972800" y="4749796"/>
                </a:cubicBezTo>
                <a:lnTo>
                  <a:pt x="10972800" y="609603"/>
                </a:lnTo>
                <a:cubicBezTo>
                  <a:pt x="10972800" y="272930"/>
                  <a:pt x="10699879" y="0"/>
                  <a:pt x="10363197" y="0"/>
                </a:cubicBezTo>
                <a:lnTo>
                  <a:pt x="60960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任意多边形 6"/>
          <p:cNvSpPr/>
          <p:nvPr userDrawn="1">
            <p:custDataLst>
              <p:tags r:id="rId4"/>
            </p:custDataLst>
          </p:nvPr>
        </p:nvSpPr>
        <p:spPr>
          <a:xfrm>
            <a:off x="8940802" y="4063996"/>
            <a:ext cx="3251200" cy="2794635"/>
          </a:xfrm>
          <a:custGeom>
            <a:avLst/>
            <a:gdLst>
              <a:gd name="connisteX0" fmla="*/ 3251204 w 3251204"/>
              <a:gd name="connsiteY0" fmla="*/ 68854 h 2794004"/>
              <a:gd name="connisteX1" fmla="*/ 3251204 w 3251204"/>
              <a:gd name="connsiteY1" fmla="*/ 2794004 h 2794004"/>
              <a:gd name="connisteX2" fmla="*/ 4334 w 3251204"/>
              <a:gd name="connsiteY2" fmla="*/ 2794004 h 2794004"/>
              <a:gd name="connisteX3" fmla="*/ 0 w 3251204"/>
              <a:gd name="connsiteY3" fmla="*/ 2641601 h 2794004"/>
              <a:gd name="connisteX4" fmla="*/ 2647946 w 3251204"/>
              <a:gd name="connsiteY4" fmla="*/ 0 h 2794004"/>
              <a:gd name="connisteX5" fmla="*/ 3251204 w 3251204"/>
              <a:gd name="connsiteY5" fmla="*/ 6885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3251204" h="2794004">
                <a:moveTo>
                  <a:pt x="3251204" y="68854"/>
                </a:moveTo>
                <a:lnTo>
                  <a:pt x="3251204" y="2794004"/>
                </a:lnTo>
                <a:lnTo>
                  <a:pt x="4334" y="2794004"/>
                </a:lnTo>
                <a:cubicBezTo>
                  <a:pt x="1454" y="2743566"/>
                  <a:pt x="0" y="2692753"/>
                  <a:pt x="0" y="2641601"/>
                </a:cubicBezTo>
                <a:cubicBezTo>
                  <a:pt x="0" y="1182685"/>
                  <a:pt x="1185529" y="0"/>
                  <a:pt x="2647947" y="0"/>
                </a:cubicBezTo>
                <a:cubicBezTo>
                  <a:pt x="2855479" y="0"/>
                  <a:pt x="3057424" y="23811"/>
                  <a:pt x="3251204" y="6885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1435096" y="1015999"/>
            <a:ext cx="1321435" cy="140335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9080504" y="4254502"/>
            <a:ext cx="1498600" cy="1498600"/>
          </a:xfrm>
          <a:custGeom>
            <a:avLst/>
            <a:gdLst>
              <a:gd name="connisteX0" fmla="*/ 1498601 w 1498601"/>
              <a:gd name="connsiteY0" fmla="*/ 749295 h 1498601"/>
              <a:gd name="connisteX1" fmla="*/ 749295 w 1498601"/>
              <a:gd name="connsiteY1" fmla="*/ 1498601 h 1498601"/>
              <a:gd name="connisteX2" fmla="*/ 0 w 1498601"/>
              <a:gd name="connsiteY2" fmla="*/ 749295 h 1498601"/>
              <a:gd name="connisteX3" fmla="*/ 749295 w 1498601"/>
              <a:gd name="connsiteY3" fmla="*/ 0 h 1498601"/>
              <a:gd name="connisteX4" fmla="*/ 1498601 w 1498601"/>
              <a:gd name="connsiteY4" fmla="*/ 749295 h 14986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1498601" h="1498601">
                <a:moveTo>
                  <a:pt x="1498601" y="749296"/>
                </a:moveTo>
                <a:cubicBezTo>
                  <a:pt x="1498601" y="1163126"/>
                  <a:pt x="1163126" y="1498601"/>
                  <a:pt x="749296" y="1498601"/>
                </a:cubicBezTo>
                <a:cubicBezTo>
                  <a:pt x="335475" y="1498601"/>
                  <a:pt x="0" y="1163126"/>
                  <a:pt x="0" y="749296"/>
                </a:cubicBezTo>
                <a:cubicBezTo>
                  <a:pt x="0" y="335475"/>
                  <a:pt x="335475" y="0"/>
                  <a:pt x="749296" y="0"/>
                </a:cubicBezTo>
                <a:cubicBezTo>
                  <a:pt x="1163126" y="0"/>
                  <a:pt x="1498601" y="335475"/>
                  <a:pt x="1498601" y="749296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9042401" y="4216399"/>
            <a:ext cx="1574165" cy="1574800"/>
          </a:xfrm>
          <a:custGeom>
            <a:avLst/>
            <a:gdLst>
              <a:gd name="connisteX0" fmla="*/ 787398 w 1574797"/>
              <a:gd name="connsiteY0" fmla="*/ 76196 h 1574797"/>
              <a:gd name="connisteX1" fmla="*/ 76196 w 1574797"/>
              <a:gd name="connsiteY1" fmla="*/ 787398 h 1574797"/>
              <a:gd name="connisteX2" fmla="*/ 787398 w 1574797"/>
              <a:gd name="connsiteY2" fmla="*/ 1498601 h 1574797"/>
              <a:gd name="connisteX3" fmla="*/ 1498601 w 1574797"/>
              <a:gd name="connsiteY3" fmla="*/ 787398 h 1574797"/>
              <a:gd name="connisteX4" fmla="*/ 787398 w 1574797"/>
              <a:gd name="connsiteY4" fmla="*/ 76196 h 1574797"/>
              <a:gd name="connisteX5" fmla="*/ 0 w 1574797"/>
              <a:gd name="connsiteY5" fmla="*/ 787398 h 1574797"/>
              <a:gd name="connisteX6" fmla="*/ 787398 w 1574797"/>
              <a:gd name="connsiteY6" fmla="*/ 0 h 1574797"/>
              <a:gd name="connisteX7" fmla="*/ 1574797 w 1574797"/>
              <a:gd name="connsiteY7" fmla="*/ 787398 h 1574797"/>
              <a:gd name="connisteX8" fmla="*/ 787398 w 1574797"/>
              <a:gd name="connsiteY8" fmla="*/ 1574797 h 1574797"/>
              <a:gd name="connisteX9" fmla="*/ 0 w 1574797"/>
              <a:gd name="connsiteY9" fmla="*/ 787398 h 1574797"/>
              <a:gd name="connisteX10" fmla="*/ 542934 w 1574797"/>
              <a:gd name="connsiteY10" fmla="*/ 698693 h 1574797"/>
              <a:gd name="connisteX11" fmla="*/ 596710 w 1574797"/>
              <a:gd name="connsiteY11" fmla="*/ 695328 h 1574797"/>
              <a:gd name="connisteX12" fmla="*/ 787398 w 1574797"/>
              <a:gd name="connsiteY12" fmla="*/ 863586 h 1574797"/>
              <a:gd name="connisteX13" fmla="*/ 978087 w 1574797"/>
              <a:gd name="connsiteY13" fmla="*/ 695328 h 1574797"/>
              <a:gd name="connisteX14" fmla="*/ 1031872 w 1574797"/>
              <a:gd name="connsiteY14" fmla="*/ 698693 h 1574797"/>
              <a:gd name="connisteX15" fmla="*/ 1028507 w 1574797"/>
              <a:gd name="connsiteY15" fmla="*/ 752468 h 1574797"/>
              <a:gd name="connisteX16" fmla="*/ 812608 w 1574797"/>
              <a:gd name="connsiteY16" fmla="*/ 942965 h 1574797"/>
              <a:gd name="connisteX17" fmla="*/ 762188 w 1574797"/>
              <a:gd name="connsiteY17" fmla="*/ 942965 h 1574797"/>
              <a:gd name="connisteX18" fmla="*/ 546289 w 1574797"/>
              <a:gd name="connsiteY18" fmla="*/ 752468 h 1574797"/>
              <a:gd name="connisteX19" fmla="*/ 542934 w 1574797"/>
              <a:gd name="connsiteY19" fmla="*/ 698693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rect l="0" t="0" r="0" b="0"/>
            <a:pathLst>
              <a:path w="1574798" h="1574798">
                <a:moveTo>
                  <a:pt x="787399" y="76197"/>
                </a:moveTo>
                <a:cubicBezTo>
                  <a:pt x="394618" y="76197"/>
                  <a:pt x="76197" y="394618"/>
                  <a:pt x="76197" y="787399"/>
                </a:cubicBezTo>
                <a:cubicBezTo>
                  <a:pt x="76197" y="1180189"/>
                  <a:pt x="394618" y="1498601"/>
                  <a:pt x="787399" y="1498601"/>
                </a:cubicBezTo>
                <a:cubicBezTo>
                  <a:pt x="1180189" y="1498601"/>
                  <a:pt x="1498601" y="1180189"/>
                  <a:pt x="1498601" y="787399"/>
                </a:cubicBezTo>
                <a:cubicBezTo>
                  <a:pt x="1498601" y="394618"/>
                  <a:pt x="1180189" y="76197"/>
                  <a:pt x="787399" y="76197"/>
                </a:cubicBezTo>
                <a:moveTo>
                  <a:pt x="0" y="787399"/>
                </a:moveTo>
                <a:cubicBezTo>
                  <a:pt x="0" y="352529"/>
                  <a:pt x="352529" y="0"/>
                  <a:pt x="787399" y="0"/>
                </a:cubicBezTo>
                <a:cubicBezTo>
                  <a:pt x="1222269" y="0"/>
                  <a:pt x="1574798" y="352529"/>
                  <a:pt x="1574798" y="787399"/>
                </a:cubicBezTo>
                <a:cubicBezTo>
                  <a:pt x="1574798" y="1222269"/>
                  <a:pt x="1222269" y="1574798"/>
                  <a:pt x="787399" y="1574798"/>
                </a:cubicBezTo>
                <a:cubicBezTo>
                  <a:pt x="352529" y="1574798"/>
                  <a:pt x="0" y="1222269"/>
                  <a:pt x="0" y="787399"/>
                </a:cubicBezTo>
                <a:moveTo>
                  <a:pt x="542934" y="698693"/>
                </a:moveTo>
                <a:cubicBezTo>
                  <a:pt x="556851" y="682910"/>
                  <a:pt x="580927" y="681411"/>
                  <a:pt x="596710" y="695328"/>
                </a:cubicBezTo>
                <a:lnTo>
                  <a:pt x="787399" y="863587"/>
                </a:lnTo>
                <a:lnTo>
                  <a:pt x="978088" y="695328"/>
                </a:lnTo>
                <a:cubicBezTo>
                  <a:pt x="993871" y="681411"/>
                  <a:pt x="1017947" y="682910"/>
                  <a:pt x="1031873" y="698693"/>
                </a:cubicBezTo>
                <a:cubicBezTo>
                  <a:pt x="1045790" y="714466"/>
                  <a:pt x="1044281" y="738543"/>
                  <a:pt x="1028508" y="752469"/>
                </a:cubicBezTo>
                <a:lnTo>
                  <a:pt x="812609" y="942966"/>
                </a:lnTo>
                <a:cubicBezTo>
                  <a:pt x="798207" y="955676"/>
                  <a:pt x="776591" y="955676"/>
                  <a:pt x="762189" y="942966"/>
                </a:cubicBezTo>
                <a:lnTo>
                  <a:pt x="546290" y="752469"/>
                </a:lnTo>
                <a:cubicBezTo>
                  <a:pt x="530517" y="738543"/>
                  <a:pt x="529008" y="714466"/>
                  <a:pt x="542934" y="698693"/>
                </a:cubicBez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8"/>
            </p:custDataLst>
          </p:nvPr>
        </p:nvSpPr>
        <p:spPr>
          <a:xfrm>
            <a:off x="1394457" y="4699635"/>
            <a:ext cx="3543300" cy="635005"/>
          </a:xfrm>
          <a:custGeom>
            <a:avLst/>
            <a:gdLst>
              <a:gd name="connisteX0" fmla="*/ 0 w 3543300"/>
              <a:gd name="connsiteY0" fmla="*/ 285750 h 571500"/>
              <a:gd name="connisteX1" fmla="*/ 285750 w 3543300"/>
              <a:gd name="connsiteY1" fmla="*/ 0 h 571500"/>
              <a:gd name="connisteX2" fmla="*/ 3257550 w 3543300"/>
              <a:gd name="connsiteY2" fmla="*/ 0 h 571500"/>
              <a:gd name="connisteX3" fmla="*/ 3543300 w 3543300"/>
              <a:gd name="connsiteY3" fmla="*/ 285750 h 571500"/>
              <a:gd name="connisteX4" fmla="*/ 3543300 w 3543300"/>
              <a:gd name="connsiteY4" fmla="*/ 285750 h 571500"/>
              <a:gd name="connisteX5" fmla="*/ 3257550 w 3543300"/>
              <a:gd name="connsiteY5" fmla="*/ 571500 h 571500"/>
              <a:gd name="connisteX6" fmla="*/ 285750 w 3543300"/>
              <a:gd name="connsiteY6" fmla="*/ 571500 h 571500"/>
              <a:gd name="connisteX7" fmla="*/ 0 w 3543300"/>
              <a:gd name="connsiteY7" fmla="*/ 285750 h 571500"/>
              <a:gd name="connisteX8" fmla="*/ 0 w 3543300"/>
              <a:gd name="connsiteY8" fmla="*/ 285750 h 571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543300" h="571500">
                <a:moveTo>
                  <a:pt x="0" y="285750"/>
                </a:moveTo>
                <a:cubicBezTo>
                  <a:pt x="0" y="127934"/>
                  <a:pt x="127934" y="0"/>
                  <a:pt x="285750" y="0"/>
                </a:cubicBezTo>
                <a:lnTo>
                  <a:pt x="3257550" y="0"/>
                </a:lnTo>
                <a:cubicBezTo>
                  <a:pt x="3415357" y="0"/>
                  <a:pt x="3543300" y="127934"/>
                  <a:pt x="3543300" y="285750"/>
                </a:cubicBezTo>
                <a:lnTo>
                  <a:pt x="3543300" y="285750"/>
                </a:lnTo>
                <a:cubicBezTo>
                  <a:pt x="3543300" y="443566"/>
                  <a:pt x="3415357" y="571500"/>
                  <a:pt x="3257550" y="571500"/>
                </a:cubicBezTo>
                <a:lnTo>
                  <a:pt x="285750" y="571500"/>
                </a:lnTo>
                <a:cubicBezTo>
                  <a:pt x="127934" y="571500"/>
                  <a:pt x="0" y="443566"/>
                  <a:pt x="0" y="285750"/>
                </a:cubicBezTo>
                <a:lnTo>
                  <a:pt x="0" y="28575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3" hasCustomPrompt="1"/>
            <p:custDataLst>
              <p:tags r:id="rId12"/>
            </p:custDataLst>
          </p:nvPr>
        </p:nvSpPr>
        <p:spPr>
          <a:xfrm>
            <a:off x="1394460" y="1447800"/>
            <a:ext cx="6640830" cy="4064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20XX YEAR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ctrTitle" idx="14" hasCustomPrompt="1"/>
            <p:custDataLst>
              <p:tags r:id="rId13"/>
            </p:custDataLst>
          </p:nvPr>
        </p:nvSpPr>
        <p:spPr>
          <a:xfrm>
            <a:off x="1394460" y="2209800"/>
            <a:ext cx="6604000" cy="2079625"/>
          </a:xfrm>
          <a:noFill/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buNone/>
              <a:defRPr sz="60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儿童成长教育课件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5" hasCustomPrompt="1"/>
            <p:custDataLst>
              <p:tags r:id="rId14"/>
            </p:custDataLst>
          </p:nvPr>
        </p:nvSpPr>
        <p:spPr>
          <a:xfrm>
            <a:off x="1762759" y="4813940"/>
            <a:ext cx="2794004" cy="406396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BY WPS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495665" y="1403985"/>
            <a:ext cx="2638425" cy="2365375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10274299" y="507995"/>
            <a:ext cx="1321435" cy="139700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365568" y="1710690"/>
            <a:ext cx="9460865" cy="3152140"/>
          </a:xfrm>
          <a:custGeom>
            <a:avLst/>
            <a:gdLst>
              <a:gd name="connisteX0" fmla="*/ 634995 w 7835895"/>
              <a:gd name="connsiteY0" fmla="*/ 0 h 2610886"/>
              <a:gd name="connisteX1" fmla="*/ 0 w 7835895"/>
              <a:gd name="connsiteY1" fmla="*/ 634995 h 2610886"/>
              <a:gd name="connisteX2" fmla="*/ 0 w 7835895"/>
              <a:gd name="connsiteY2" fmla="*/ 1676396 h 2610886"/>
              <a:gd name="connisteX3" fmla="*/ 634995 w 7835895"/>
              <a:gd name="connsiteY3" fmla="*/ 2311402 h 2610886"/>
              <a:gd name="connisteX4" fmla="*/ 6359706 w 7835895"/>
              <a:gd name="connsiteY4" fmla="*/ 2311402 h 2610886"/>
              <a:gd name="connisteX5" fmla="*/ 6426202 w 7835895"/>
              <a:gd name="connsiteY5" fmla="*/ 2377897 h 2610886"/>
              <a:gd name="connisteX6" fmla="*/ 6426202 w 7835895"/>
              <a:gd name="connsiteY6" fmla="*/ 2544281 h 2610886"/>
              <a:gd name="connisteX7" fmla="*/ 6527270 w 7835895"/>
              <a:gd name="connsiteY7" fmla="*/ 2601074 h 2610886"/>
              <a:gd name="connisteX8" fmla="*/ 6987122 w 7835895"/>
              <a:gd name="connsiteY8" fmla="*/ 2321103 h 2610886"/>
              <a:gd name="connisteX9" fmla="*/ 7021705 w 7835895"/>
              <a:gd name="connsiteY9" fmla="*/ 2311402 h 2610886"/>
              <a:gd name="connisteX10" fmla="*/ 7200900 w 7835895"/>
              <a:gd name="connsiteY10" fmla="*/ 2311402 h 2610886"/>
              <a:gd name="connisteX11" fmla="*/ 7835895 w 7835895"/>
              <a:gd name="connsiteY11" fmla="*/ 1676396 h 2610886"/>
              <a:gd name="connisteX12" fmla="*/ 7835895 w 7835895"/>
              <a:gd name="connsiteY12" fmla="*/ 634995 h 2610886"/>
              <a:gd name="connisteX13" fmla="*/ 7200900 w 7835895"/>
              <a:gd name="connsiteY13" fmla="*/ 0 h 2610886"/>
              <a:gd name="connisteX14" fmla="*/ 634995 w 7835895"/>
              <a:gd name="connsiteY14" fmla="*/ 0 h 2610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7835896" h="2610886">
                <a:moveTo>
                  <a:pt x="634996" y="0"/>
                </a:moveTo>
                <a:cubicBezTo>
                  <a:pt x="284296" y="0"/>
                  <a:pt x="0" y="284296"/>
                  <a:pt x="0" y="634996"/>
                </a:cubicBezTo>
                <a:lnTo>
                  <a:pt x="0" y="1676397"/>
                </a:lnTo>
                <a:cubicBezTo>
                  <a:pt x="0" y="2027097"/>
                  <a:pt x="284296" y="2311402"/>
                  <a:pt x="634996" y="2311402"/>
                </a:cubicBezTo>
                <a:lnTo>
                  <a:pt x="6359707" y="2311402"/>
                </a:lnTo>
                <a:cubicBezTo>
                  <a:pt x="6396429" y="2311402"/>
                  <a:pt x="6426202" y="2341166"/>
                  <a:pt x="6426202" y="2377897"/>
                </a:cubicBezTo>
                <a:lnTo>
                  <a:pt x="6426202" y="2544281"/>
                </a:lnTo>
                <a:cubicBezTo>
                  <a:pt x="6426202" y="2596155"/>
                  <a:pt x="6482959" y="2628059"/>
                  <a:pt x="6527271" y="2601075"/>
                </a:cubicBezTo>
                <a:lnTo>
                  <a:pt x="6987122" y="2321104"/>
                </a:lnTo>
                <a:cubicBezTo>
                  <a:pt x="6997537" y="2314749"/>
                  <a:pt x="7009498" y="2311402"/>
                  <a:pt x="7021705" y="2311402"/>
                </a:cubicBezTo>
                <a:lnTo>
                  <a:pt x="7200900" y="2311402"/>
                </a:lnTo>
                <a:cubicBezTo>
                  <a:pt x="7551600" y="2311402"/>
                  <a:pt x="7835896" y="2027097"/>
                  <a:pt x="7835896" y="1676397"/>
                </a:cubicBezTo>
                <a:lnTo>
                  <a:pt x="7835896" y="634996"/>
                </a:lnTo>
                <a:cubicBezTo>
                  <a:pt x="7835896" y="284296"/>
                  <a:pt x="7551600" y="0"/>
                  <a:pt x="7200900" y="0"/>
                </a:cubicBezTo>
                <a:lnTo>
                  <a:pt x="6349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6"/>
            </p:custDataLst>
          </p:nvPr>
        </p:nvSpPr>
        <p:spPr>
          <a:xfrm>
            <a:off x="3417566" y="2359027"/>
            <a:ext cx="25400" cy="1524012"/>
          </a:xfrm>
          <a:custGeom>
            <a:avLst/>
            <a:gdLst>
              <a:gd name="connisteX0" fmla="*/ 0 w 25402"/>
              <a:gd name="connsiteY0" fmla="*/ 1428750 h 1428750"/>
              <a:gd name="connisteX1" fmla="*/ 0 w 25402"/>
              <a:gd name="connsiteY1" fmla="*/ 0 h 1428750"/>
              <a:gd name="connisteX2" fmla="*/ 25402 w 25402"/>
              <a:gd name="connsiteY2" fmla="*/ 0 h 1428750"/>
              <a:gd name="connisteX3" fmla="*/ 25402 w 25402"/>
              <a:gd name="connsiteY3" fmla="*/ 714375 h 1428750"/>
              <a:gd name="connisteX4" fmla="*/ 25402 w 25402"/>
              <a:gd name="connsiteY4" fmla="*/ 1428750 h 1428750"/>
              <a:gd name="connisteX5" fmla="*/ 0 w 25402"/>
              <a:gd name="connsiteY5" fmla="*/ 1428750 h 1428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25402" h="1428750">
                <a:moveTo>
                  <a:pt x="0" y="1428750"/>
                </a:moveTo>
                <a:lnTo>
                  <a:pt x="0" y="0"/>
                </a:lnTo>
                <a:lnTo>
                  <a:pt x="25402" y="0"/>
                </a:lnTo>
                <a:lnTo>
                  <a:pt x="25402" y="714375"/>
                </a:lnTo>
                <a:lnTo>
                  <a:pt x="25402" y="1428750"/>
                </a:lnTo>
                <a:lnTo>
                  <a:pt x="0" y="142875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0"/>
            </p:custDataLst>
          </p:nvPr>
        </p:nvSpPr>
        <p:spPr>
          <a:xfrm>
            <a:off x="1924050" y="2501265"/>
            <a:ext cx="1308100" cy="1224280"/>
          </a:xfrm>
          <a:noFill/>
        </p:spPr>
        <p:txBody>
          <a:bodyPr lIns="0" tIns="0" rIns="0" bIns="0" anchor="ctr">
            <a:noAutofit/>
          </a:bodyPr>
          <a:lstStyle>
            <a:lvl1pPr algn="ctr" eaLnBrk="1" fontAlgn="auto" latinLnBrk="0" hangingPunct="1">
              <a:lnSpc>
                <a:spcPct val="115000"/>
              </a:lnSpc>
              <a:buNone/>
              <a:defRPr sz="72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3862705" y="2270125"/>
            <a:ext cx="6276340" cy="1686560"/>
          </a:xfrm>
          <a:noFill/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15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章节页的标题内容</a:t>
            </a:r>
            <a:endParaRPr lang="zh-CN" altLang="en-US"/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副标题 1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1066800" y="2612390"/>
            <a:ext cx="4520565" cy="4699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8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1066803" y="3162297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谢谢观看</a:t>
            </a:r>
            <a:endParaRPr lang="zh-CN" altLang="en-US"/>
          </a:p>
        </p:txBody>
      </p:sp>
      <p:pic>
        <p:nvPicPr>
          <p:cNvPr id="6" name="图片 5" descr="装饰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7" name="图片 6" descr="装饰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3415665" cy="6858000"/>
          </a:xfrm>
          <a:custGeom>
            <a:avLst/>
            <a:gdLst>
              <a:gd name="connisteX0" fmla="*/ 0 w 3416298"/>
              <a:gd name="connsiteY0" fmla="*/ 0 h 6858000"/>
              <a:gd name="connisteX1" fmla="*/ 2133596 w 3416298"/>
              <a:gd name="connsiteY1" fmla="*/ 0 h 6858000"/>
              <a:gd name="connisteX2" fmla="*/ 3416298 w 3416298"/>
              <a:gd name="connsiteY2" fmla="*/ 1282702 h 6858000"/>
              <a:gd name="connisteX3" fmla="*/ 3416298 w 3416298"/>
              <a:gd name="connsiteY3" fmla="*/ 5575297 h 6858000"/>
              <a:gd name="connisteX4" fmla="*/ 2133596 w 3416298"/>
              <a:gd name="connsiteY4" fmla="*/ 6858000 h 6858000"/>
              <a:gd name="connisteX5" fmla="*/ 0 w 3416298"/>
              <a:gd name="connsiteY5" fmla="*/ 6858000 h 6858000"/>
              <a:gd name="connisteX6" fmla="*/ 0 w 34162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16299" h="6858000">
                <a:moveTo>
                  <a:pt x="0" y="0"/>
                </a:moveTo>
                <a:lnTo>
                  <a:pt x="2133597" y="0"/>
                </a:lnTo>
                <a:cubicBezTo>
                  <a:pt x="2842019" y="0"/>
                  <a:pt x="3416299" y="574280"/>
                  <a:pt x="3416299" y="1282702"/>
                </a:cubicBezTo>
                <a:lnTo>
                  <a:pt x="3416299" y="5575298"/>
                </a:lnTo>
                <a:cubicBezTo>
                  <a:pt x="3416299" y="6283720"/>
                  <a:pt x="2842019" y="6858000"/>
                  <a:pt x="2133597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C:/Users/win10/AppData/Local/Temp/figmazip/slide_b09477ffb44e982e\datas\装饰-12001&amp;67605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838200" y="5130165"/>
            <a:ext cx="1143000" cy="761365"/>
          </a:xfrm>
          <a:prstGeom prst="rect">
            <a:avLst/>
          </a:prstGeom>
        </p:spPr>
      </p:pic>
      <p:sp>
        <p:nvSpPr>
          <p:cNvPr id="8" name="任意多边形 7"/>
          <p:cNvSpPr/>
          <p:nvPr userDrawn="1">
            <p:custDataLst>
              <p:tags r:id="rId10"/>
            </p:custDataLst>
          </p:nvPr>
        </p:nvSpPr>
        <p:spPr>
          <a:xfrm>
            <a:off x="838203" y="914400"/>
            <a:ext cx="3048000" cy="2392045"/>
          </a:xfrm>
          <a:custGeom>
            <a:avLst/>
            <a:gdLst>
              <a:gd name="connisteX0" fmla="*/ 609603 w 3047996"/>
              <a:gd name="connsiteY0" fmla="*/ 0 h 2392527"/>
              <a:gd name="connisteX1" fmla="*/ 0 w 3047996"/>
              <a:gd name="connsiteY1" fmla="*/ 609603 h 2392527"/>
              <a:gd name="connisteX2" fmla="*/ 0 w 3047996"/>
              <a:gd name="connsiteY2" fmla="*/ 1549395 h 2392527"/>
              <a:gd name="connisteX3" fmla="*/ 609603 w 3047996"/>
              <a:gd name="connsiteY3" fmla="*/ 2158998 h 2392527"/>
              <a:gd name="connisteX4" fmla="*/ 1525274 w 3047996"/>
              <a:gd name="connsiteY4" fmla="*/ 2158998 h 2392527"/>
              <a:gd name="connisteX5" fmla="*/ 1601471 w 3047996"/>
              <a:gd name="connsiteY5" fmla="*/ 2235195 h 2392527"/>
              <a:gd name="connisteX6" fmla="*/ 1601471 w 3047996"/>
              <a:gd name="connsiteY6" fmla="*/ 2316211 h 2392527"/>
              <a:gd name="connisteX7" fmla="*/ 1717298 w 3047996"/>
              <a:gd name="connsiteY7" fmla="*/ 2381289 h 2392527"/>
              <a:gd name="connisteX8" fmla="*/ 2064148 w 3047996"/>
              <a:gd name="connsiteY8" fmla="*/ 2170108 h 2392527"/>
              <a:gd name="connisteX9" fmla="*/ 2103769 w 3047996"/>
              <a:gd name="connsiteY9" fmla="*/ 2158998 h 2392527"/>
              <a:gd name="connisteX10" fmla="*/ 2438403 w 3047996"/>
              <a:gd name="connsiteY10" fmla="*/ 2158998 h 2392527"/>
              <a:gd name="connisteX11" fmla="*/ 3047996 w 3047996"/>
              <a:gd name="connsiteY11" fmla="*/ 1549395 h 2392527"/>
              <a:gd name="connisteX12" fmla="*/ 3047996 w 3047996"/>
              <a:gd name="connsiteY12" fmla="*/ 609603 h 2392527"/>
              <a:gd name="connisteX13" fmla="*/ 2438403 w 3047996"/>
              <a:gd name="connsiteY13" fmla="*/ 0 h 2392527"/>
              <a:gd name="connisteX14" fmla="*/ 609603 w 3047996"/>
              <a:gd name="connsiteY14" fmla="*/ 0 h 239252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3047997" h="2392528">
                <a:moveTo>
                  <a:pt x="609603" y="0"/>
                </a:moveTo>
                <a:cubicBezTo>
                  <a:pt x="272930" y="0"/>
                  <a:pt x="0" y="272930"/>
                  <a:pt x="0" y="609603"/>
                </a:cubicBezTo>
                <a:lnTo>
                  <a:pt x="0" y="1549396"/>
                </a:lnTo>
                <a:cubicBezTo>
                  <a:pt x="0" y="1886078"/>
                  <a:pt x="272930" y="2158999"/>
                  <a:pt x="609603" y="2158999"/>
                </a:cubicBezTo>
                <a:lnTo>
                  <a:pt x="1525274" y="2158999"/>
                </a:lnTo>
                <a:cubicBezTo>
                  <a:pt x="1567355" y="2158999"/>
                  <a:pt x="1601471" y="2193115"/>
                  <a:pt x="1601471" y="2235196"/>
                </a:cubicBezTo>
                <a:lnTo>
                  <a:pt x="1601471" y="2316212"/>
                </a:lnTo>
                <a:cubicBezTo>
                  <a:pt x="1601471" y="2375666"/>
                  <a:pt x="1666521" y="2412215"/>
                  <a:pt x="1717298" y="2381290"/>
                </a:cubicBezTo>
                <a:lnTo>
                  <a:pt x="2064148" y="2170109"/>
                </a:lnTo>
                <a:cubicBezTo>
                  <a:pt x="2076081" y="2162849"/>
                  <a:pt x="2089797" y="2158999"/>
                  <a:pt x="2103769" y="2158999"/>
                </a:cubicBezTo>
                <a:lnTo>
                  <a:pt x="2438403" y="2158999"/>
                </a:lnTo>
                <a:cubicBezTo>
                  <a:pt x="2775076" y="2158999"/>
                  <a:pt x="3047997" y="1886078"/>
                  <a:pt x="3047997" y="1549396"/>
                </a:cubicBezTo>
                <a:lnTo>
                  <a:pt x="3047997" y="609603"/>
                </a:lnTo>
                <a:cubicBezTo>
                  <a:pt x="3047997" y="272930"/>
                  <a:pt x="2775076" y="0"/>
                  <a:pt x="2438403" y="0"/>
                </a:cubicBezTo>
                <a:lnTo>
                  <a:pt x="60960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971550" y="1778635"/>
            <a:ext cx="2781300" cy="988060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 algn="ctr" eaLnBrk="1" fontAlgn="auto" latinLnBrk="0" hangingPunct="1">
              <a:lnSpc>
                <a:spcPct val="115000"/>
              </a:lnSpc>
              <a:buNone/>
              <a:defRPr sz="60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4" hasCustomPrompt="1"/>
            <p:custDataLst>
              <p:tags r:id="rId12"/>
            </p:custDataLst>
          </p:nvPr>
        </p:nvSpPr>
        <p:spPr>
          <a:xfrm>
            <a:off x="1028700" y="1206496"/>
            <a:ext cx="2667003" cy="469901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3"/>
            </p:custDataLst>
          </p:nvPr>
        </p:nvSpPr>
        <p:spPr>
          <a:xfrm>
            <a:off x="10253825" y="0"/>
            <a:ext cx="1400175" cy="558165"/>
          </a:xfrm>
          <a:custGeom>
            <a:avLst/>
            <a:gdLst>
              <a:gd name="connisteX0" fmla="*/ 1399854 w 1399854"/>
              <a:gd name="connsiteY0" fmla="*/ 0 h 558798"/>
              <a:gd name="connisteX1" fmla="*/ 699927 w 1399854"/>
              <a:gd name="connsiteY1" fmla="*/ 558798 h 558798"/>
              <a:gd name="connisteX2" fmla="*/ 0 w 1399854"/>
              <a:gd name="connsiteY2" fmla="*/ 0 h 558798"/>
              <a:gd name="connisteX3" fmla="*/ 1399854 w 1399854"/>
              <a:gd name="connsiteY3" fmla="*/ 0 h 558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0" t="0" r="0" b="0"/>
            <a:pathLst>
              <a:path w="1399855" h="558799">
                <a:moveTo>
                  <a:pt x="1399855" y="0"/>
                </a:moveTo>
                <a:cubicBezTo>
                  <a:pt x="1327608" y="319903"/>
                  <a:pt x="1041666" y="558799"/>
                  <a:pt x="699927" y="558799"/>
                </a:cubicBezTo>
                <a:cubicBezTo>
                  <a:pt x="358189" y="558799"/>
                  <a:pt x="72247" y="319903"/>
                  <a:pt x="0" y="0"/>
                </a:cubicBezTo>
                <a:lnTo>
                  <a:pt x="1399855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副标题 1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1066800" y="2612390"/>
            <a:ext cx="4520565" cy="4699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8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THE END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1066803" y="3162297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谢谢观看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6" name="图片 5" descr="装饰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7" name="图片 6" descr="装饰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10274299" y="507995"/>
            <a:ext cx="1321435" cy="139700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365568" y="1710690"/>
            <a:ext cx="9460865" cy="3152140"/>
          </a:xfrm>
          <a:custGeom>
            <a:avLst/>
            <a:gdLst>
              <a:gd name="connisteX0" fmla="*/ 634995 w 7835895"/>
              <a:gd name="connsiteY0" fmla="*/ 0 h 2610886"/>
              <a:gd name="connisteX1" fmla="*/ 0 w 7835895"/>
              <a:gd name="connsiteY1" fmla="*/ 634995 h 2610886"/>
              <a:gd name="connisteX2" fmla="*/ 0 w 7835895"/>
              <a:gd name="connsiteY2" fmla="*/ 1676396 h 2610886"/>
              <a:gd name="connisteX3" fmla="*/ 634995 w 7835895"/>
              <a:gd name="connsiteY3" fmla="*/ 2311402 h 2610886"/>
              <a:gd name="connisteX4" fmla="*/ 6359706 w 7835895"/>
              <a:gd name="connsiteY4" fmla="*/ 2311402 h 2610886"/>
              <a:gd name="connisteX5" fmla="*/ 6426202 w 7835895"/>
              <a:gd name="connsiteY5" fmla="*/ 2377897 h 2610886"/>
              <a:gd name="connisteX6" fmla="*/ 6426202 w 7835895"/>
              <a:gd name="connsiteY6" fmla="*/ 2544281 h 2610886"/>
              <a:gd name="connisteX7" fmla="*/ 6527270 w 7835895"/>
              <a:gd name="connsiteY7" fmla="*/ 2601074 h 2610886"/>
              <a:gd name="connisteX8" fmla="*/ 6987122 w 7835895"/>
              <a:gd name="connsiteY8" fmla="*/ 2321103 h 2610886"/>
              <a:gd name="connisteX9" fmla="*/ 7021705 w 7835895"/>
              <a:gd name="connsiteY9" fmla="*/ 2311402 h 2610886"/>
              <a:gd name="connisteX10" fmla="*/ 7200900 w 7835895"/>
              <a:gd name="connsiteY10" fmla="*/ 2311402 h 2610886"/>
              <a:gd name="connisteX11" fmla="*/ 7835895 w 7835895"/>
              <a:gd name="connsiteY11" fmla="*/ 1676396 h 2610886"/>
              <a:gd name="connisteX12" fmla="*/ 7835895 w 7835895"/>
              <a:gd name="connsiteY12" fmla="*/ 634995 h 2610886"/>
              <a:gd name="connisteX13" fmla="*/ 7200900 w 7835895"/>
              <a:gd name="connsiteY13" fmla="*/ 0 h 2610886"/>
              <a:gd name="connisteX14" fmla="*/ 634995 w 7835895"/>
              <a:gd name="connsiteY14" fmla="*/ 0 h 2610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7835896" h="2610886">
                <a:moveTo>
                  <a:pt x="634996" y="0"/>
                </a:moveTo>
                <a:cubicBezTo>
                  <a:pt x="284296" y="0"/>
                  <a:pt x="0" y="284296"/>
                  <a:pt x="0" y="634996"/>
                </a:cubicBezTo>
                <a:lnTo>
                  <a:pt x="0" y="1676397"/>
                </a:lnTo>
                <a:cubicBezTo>
                  <a:pt x="0" y="2027097"/>
                  <a:pt x="284296" y="2311402"/>
                  <a:pt x="634996" y="2311402"/>
                </a:cubicBezTo>
                <a:lnTo>
                  <a:pt x="6359707" y="2311402"/>
                </a:lnTo>
                <a:cubicBezTo>
                  <a:pt x="6396429" y="2311402"/>
                  <a:pt x="6426202" y="2341166"/>
                  <a:pt x="6426202" y="2377897"/>
                </a:cubicBezTo>
                <a:lnTo>
                  <a:pt x="6426202" y="2544281"/>
                </a:lnTo>
                <a:cubicBezTo>
                  <a:pt x="6426202" y="2596155"/>
                  <a:pt x="6482959" y="2628059"/>
                  <a:pt x="6527271" y="2601075"/>
                </a:cubicBezTo>
                <a:lnTo>
                  <a:pt x="6987122" y="2321104"/>
                </a:lnTo>
                <a:cubicBezTo>
                  <a:pt x="6997537" y="2314749"/>
                  <a:pt x="7009498" y="2311402"/>
                  <a:pt x="7021705" y="2311402"/>
                </a:cubicBezTo>
                <a:lnTo>
                  <a:pt x="7200900" y="2311402"/>
                </a:lnTo>
                <a:cubicBezTo>
                  <a:pt x="7551600" y="2311402"/>
                  <a:pt x="7835896" y="2027097"/>
                  <a:pt x="7835896" y="1676397"/>
                </a:cubicBezTo>
                <a:lnTo>
                  <a:pt x="7835896" y="634996"/>
                </a:lnTo>
                <a:cubicBezTo>
                  <a:pt x="7835896" y="284296"/>
                  <a:pt x="7551600" y="0"/>
                  <a:pt x="7200900" y="0"/>
                </a:cubicBezTo>
                <a:lnTo>
                  <a:pt x="6349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任意多边形 12"/>
          <p:cNvSpPr/>
          <p:nvPr userDrawn="1">
            <p:custDataLst>
              <p:tags r:id="rId6"/>
            </p:custDataLst>
          </p:nvPr>
        </p:nvSpPr>
        <p:spPr>
          <a:xfrm>
            <a:off x="3417566" y="2359027"/>
            <a:ext cx="25400" cy="1524012"/>
          </a:xfrm>
          <a:custGeom>
            <a:avLst/>
            <a:gdLst>
              <a:gd name="connisteX0" fmla="*/ 0 w 25402"/>
              <a:gd name="connsiteY0" fmla="*/ 1428750 h 1428750"/>
              <a:gd name="connisteX1" fmla="*/ 0 w 25402"/>
              <a:gd name="connsiteY1" fmla="*/ 0 h 1428750"/>
              <a:gd name="connisteX2" fmla="*/ 25402 w 25402"/>
              <a:gd name="connsiteY2" fmla="*/ 0 h 1428750"/>
              <a:gd name="connisteX3" fmla="*/ 25402 w 25402"/>
              <a:gd name="connsiteY3" fmla="*/ 714375 h 1428750"/>
              <a:gd name="connisteX4" fmla="*/ 25402 w 25402"/>
              <a:gd name="connsiteY4" fmla="*/ 1428750 h 1428750"/>
              <a:gd name="connisteX5" fmla="*/ 0 w 25402"/>
              <a:gd name="connsiteY5" fmla="*/ 1428750 h 1428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25402" h="1428750">
                <a:moveTo>
                  <a:pt x="0" y="1428750"/>
                </a:moveTo>
                <a:lnTo>
                  <a:pt x="0" y="0"/>
                </a:lnTo>
                <a:lnTo>
                  <a:pt x="25402" y="0"/>
                </a:lnTo>
                <a:lnTo>
                  <a:pt x="25402" y="714375"/>
                </a:lnTo>
                <a:lnTo>
                  <a:pt x="25402" y="1428750"/>
                </a:lnTo>
                <a:lnTo>
                  <a:pt x="0" y="142875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0"/>
            </p:custDataLst>
          </p:nvPr>
        </p:nvSpPr>
        <p:spPr>
          <a:xfrm>
            <a:off x="1924050" y="2501265"/>
            <a:ext cx="1308100" cy="1224280"/>
          </a:xfrm>
          <a:noFill/>
        </p:spPr>
        <p:txBody>
          <a:bodyPr lIns="0" tIns="0" rIns="0" bIns="0" anchor="ctr">
            <a:noAutofit/>
          </a:bodyPr>
          <a:lstStyle>
            <a:lvl1pPr algn="ctr" eaLnBrk="1" fontAlgn="auto" latinLnBrk="0" hangingPunct="1">
              <a:lnSpc>
                <a:spcPct val="115000"/>
              </a:lnSpc>
              <a:buNone/>
              <a:defRPr sz="72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3862705" y="2270125"/>
            <a:ext cx="6276340" cy="1686560"/>
          </a:xfrm>
          <a:noFill/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15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章节页的标题内容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581400" cy="3670300"/>
          </a:xfrm>
          <a:custGeom>
            <a:avLst/>
            <a:gdLst>
              <a:gd name="connisteX0" fmla="*/ 933446 w 3581403"/>
              <a:gd name="connsiteY0" fmla="*/ 3670301 h 3670301"/>
              <a:gd name="connisteX1" fmla="*/ 3581403 w 3581403"/>
              <a:gd name="connsiteY1" fmla="*/ 1028700 h 3670301"/>
              <a:gd name="connisteX2" fmla="*/ 3373102 w 3581403"/>
              <a:gd name="connsiteY2" fmla="*/ 0 h 3670301"/>
              <a:gd name="connisteX3" fmla="*/ 0 w 3581403"/>
              <a:gd name="connsiteY3" fmla="*/ 0 h 3670301"/>
              <a:gd name="connisteX4" fmla="*/ 0 w 3581403"/>
              <a:gd name="connsiteY4" fmla="*/ 3501493 h 3670301"/>
              <a:gd name="connisteX5" fmla="*/ 933446 w 3581403"/>
              <a:gd name="connsiteY5" fmla="*/ 3670301 h 36703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3581403" h="3670301">
                <a:moveTo>
                  <a:pt x="933447" y="3670301"/>
                </a:moveTo>
                <a:cubicBezTo>
                  <a:pt x="2395865" y="3670301"/>
                  <a:pt x="3581403" y="2487616"/>
                  <a:pt x="3581403" y="1028700"/>
                </a:cubicBezTo>
                <a:cubicBezTo>
                  <a:pt x="3581403" y="663790"/>
                  <a:pt x="3507236" y="316163"/>
                  <a:pt x="3373103" y="0"/>
                </a:cubicBezTo>
                <a:lnTo>
                  <a:pt x="0" y="0"/>
                </a:lnTo>
                <a:lnTo>
                  <a:pt x="0" y="3501494"/>
                </a:lnTo>
                <a:cubicBezTo>
                  <a:pt x="290304" y="3610600"/>
                  <a:pt x="604885" y="3670301"/>
                  <a:pt x="933447" y="367030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任意多边形 4"/>
          <p:cNvSpPr/>
          <p:nvPr userDrawn="1">
            <p:custDataLst>
              <p:tags r:id="rId3"/>
            </p:custDataLst>
          </p:nvPr>
        </p:nvSpPr>
        <p:spPr>
          <a:xfrm>
            <a:off x="609603" y="596902"/>
            <a:ext cx="10972800" cy="5932805"/>
          </a:xfrm>
          <a:custGeom>
            <a:avLst/>
            <a:gdLst>
              <a:gd name="connisteX0" fmla="*/ 609603 w 10972800"/>
              <a:gd name="connsiteY0" fmla="*/ 0 h 5933221"/>
              <a:gd name="connisteX1" fmla="*/ 0 w 10972800"/>
              <a:gd name="connsiteY1" fmla="*/ 609603 h 5933221"/>
              <a:gd name="connisteX2" fmla="*/ 0 w 10972800"/>
              <a:gd name="connsiteY2" fmla="*/ 4749795 h 5933221"/>
              <a:gd name="connisteX3" fmla="*/ 609603 w 10972800"/>
              <a:gd name="connsiteY3" fmla="*/ 5359398 h 5933221"/>
              <a:gd name="connisteX4" fmla="*/ 1003297 w 10972800"/>
              <a:gd name="connsiteY4" fmla="*/ 5359398 h 5933221"/>
              <a:gd name="connisteX5" fmla="*/ 1104896 w 10972800"/>
              <a:gd name="connsiteY5" fmla="*/ 5460997 h 5933221"/>
              <a:gd name="connisteX6" fmla="*/ 1104896 w 10972800"/>
              <a:gd name="connsiteY6" fmla="*/ 5831521 h 5933221"/>
              <a:gd name="connisteX7" fmla="*/ 1244297 w 10972800"/>
              <a:gd name="connsiteY7" fmla="*/ 5925833 h 5933221"/>
              <a:gd name="connisteX8" fmla="*/ 2639315 w 10972800"/>
              <a:gd name="connsiteY8" fmla="*/ 5366686 h 5933221"/>
              <a:gd name="connisteX9" fmla="*/ 2677107 w 10972800"/>
              <a:gd name="connsiteY9" fmla="*/ 5359398 h 5933221"/>
              <a:gd name="connisteX10" fmla="*/ 10363196 w 10972800"/>
              <a:gd name="connsiteY10" fmla="*/ 5359398 h 5933221"/>
              <a:gd name="connisteX11" fmla="*/ 10972800 w 10972800"/>
              <a:gd name="connsiteY11" fmla="*/ 4749795 h 5933221"/>
              <a:gd name="connisteX12" fmla="*/ 10972800 w 10972800"/>
              <a:gd name="connsiteY12" fmla="*/ 609603 h 5933221"/>
              <a:gd name="connisteX13" fmla="*/ 10363196 w 10972800"/>
              <a:gd name="connsiteY13" fmla="*/ 0 h 5933221"/>
              <a:gd name="connisteX14" fmla="*/ 609603 w 10972800"/>
              <a:gd name="connsiteY14" fmla="*/ 0 h 593322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10972800" h="5933222">
                <a:moveTo>
                  <a:pt x="609603" y="0"/>
                </a:moveTo>
                <a:cubicBezTo>
                  <a:pt x="272930" y="0"/>
                  <a:pt x="0" y="272930"/>
                  <a:pt x="0" y="609603"/>
                </a:cubicBezTo>
                <a:lnTo>
                  <a:pt x="0" y="4749796"/>
                </a:lnTo>
                <a:cubicBezTo>
                  <a:pt x="0" y="5086478"/>
                  <a:pt x="272930" y="5359399"/>
                  <a:pt x="609603" y="5359399"/>
                </a:cubicBezTo>
                <a:lnTo>
                  <a:pt x="1003298" y="5359399"/>
                </a:lnTo>
                <a:cubicBezTo>
                  <a:pt x="1059415" y="5359399"/>
                  <a:pt x="1104897" y="5404890"/>
                  <a:pt x="1104897" y="5460998"/>
                </a:cubicBezTo>
                <a:lnTo>
                  <a:pt x="1104897" y="5831522"/>
                </a:lnTo>
                <a:cubicBezTo>
                  <a:pt x="1104897" y="5903430"/>
                  <a:pt x="1177555" y="5952579"/>
                  <a:pt x="1244297" y="5925833"/>
                </a:cubicBezTo>
                <a:lnTo>
                  <a:pt x="2639315" y="5366687"/>
                </a:lnTo>
                <a:cubicBezTo>
                  <a:pt x="2651330" y="5361877"/>
                  <a:pt x="2664159" y="5359399"/>
                  <a:pt x="2677107" y="5359399"/>
                </a:cubicBezTo>
                <a:lnTo>
                  <a:pt x="10363197" y="5359399"/>
                </a:lnTo>
                <a:cubicBezTo>
                  <a:pt x="10699879" y="5359399"/>
                  <a:pt x="10972800" y="5086478"/>
                  <a:pt x="10972800" y="4749796"/>
                </a:cubicBezTo>
                <a:lnTo>
                  <a:pt x="10972800" y="609603"/>
                </a:lnTo>
                <a:cubicBezTo>
                  <a:pt x="10972800" y="272930"/>
                  <a:pt x="10699879" y="0"/>
                  <a:pt x="10363197" y="0"/>
                </a:cubicBezTo>
                <a:lnTo>
                  <a:pt x="60960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任意多边形 6"/>
          <p:cNvSpPr/>
          <p:nvPr userDrawn="1">
            <p:custDataLst>
              <p:tags r:id="rId4"/>
            </p:custDataLst>
          </p:nvPr>
        </p:nvSpPr>
        <p:spPr>
          <a:xfrm>
            <a:off x="8940802" y="4063996"/>
            <a:ext cx="3251200" cy="2794635"/>
          </a:xfrm>
          <a:custGeom>
            <a:avLst/>
            <a:gdLst>
              <a:gd name="connisteX0" fmla="*/ 3251204 w 3251204"/>
              <a:gd name="connsiteY0" fmla="*/ 68854 h 2794004"/>
              <a:gd name="connisteX1" fmla="*/ 3251204 w 3251204"/>
              <a:gd name="connsiteY1" fmla="*/ 2794004 h 2794004"/>
              <a:gd name="connisteX2" fmla="*/ 4334 w 3251204"/>
              <a:gd name="connsiteY2" fmla="*/ 2794004 h 2794004"/>
              <a:gd name="connisteX3" fmla="*/ 0 w 3251204"/>
              <a:gd name="connsiteY3" fmla="*/ 2641601 h 2794004"/>
              <a:gd name="connisteX4" fmla="*/ 2647946 w 3251204"/>
              <a:gd name="connsiteY4" fmla="*/ 0 h 2794004"/>
              <a:gd name="connisteX5" fmla="*/ 3251204 w 3251204"/>
              <a:gd name="connsiteY5" fmla="*/ 6885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3251204" h="2794004">
                <a:moveTo>
                  <a:pt x="3251204" y="68854"/>
                </a:moveTo>
                <a:lnTo>
                  <a:pt x="3251204" y="2794004"/>
                </a:lnTo>
                <a:lnTo>
                  <a:pt x="4334" y="2794004"/>
                </a:lnTo>
                <a:cubicBezTo>
                  <a:pt x="1454" y="2743566"/>
                  <a:pt x="0" y="2692753"/>
                  <a:pt x="0" y="2641601"/>
                </a:cubicBezTo>
                <a:cubicBezTo>
                  <a:pt x="0" y="1182685"/>
                  <a:pt x="1185529" y="0"/>
                  <a:pt x="2647947" y="0"/>
                </a:cubicBezTo>
                <a:cubicBezTo>
                  <a:pt x="2855479" y="0"/>
                  <a:pt x="3057424" y="23811"/>
                  <a:pt x="3251204" y="6885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1435096" y="1015999"/>
            <a:ext cx="1321435" cy="140335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9080504" y="4254502"/>
            <a:ext cx="1498600" cy="1498600"/>
          </a:xfrm>
          <a:custGeom>
            <a:avLst/>
            <a:gdLst>
              <a:gd name="connisteX0" fmla="*/ 1498601 w 1498601"/>
              <a:gd name="connsiteY0" fmla="*/ 749295 h 1498601"/>
              <a:gd name="connisteX1" fmla="*/ 749295 w 1498601"/>
              <a:gd name="connsiteY1" fmla="*/ 1498601 h 1498601"/>
              <a:gd name="connisteX2" fmla="*/ 0 w 1498601"/>
              <a:gd name="connsiteY2" fmla="*/ 749295 h 1498601"/>
              <a:gd name="connisteX3" fmla="*/ 749295 w 1498601"/>
              <a:gd name="connsiteY3" fmla="*/ 0 h 1498601"/>
              <a:gd name="connisteX4" fmla="*/ 1498601 w 1498601"/>
              <a:gd name="connsiteY4" fmla="*/ 749295 h 14986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1498601" h="1498601">
                <a:moveTo>
                  <a:pt x="1498601" y="749296"/>
                </a:moveTo>
                <a:cubicBezTo>
                  <a:pt x="1498601" y="1163126"/>
                  <a:pt x="1163126" y="1498601"/>
                  <a:pt x="749296" y="1498601"/>
                </a:cubicBezTo>
                <a:cubicBezTo>
                  <a:pt x="335475" y="1498601"/>
                  <a:pt x="0" y="1163126"/>
                  <a:pt x="0" y="749296"/>
                </a:cubicBezTo>
                <a:cubicBezTo>
                  <a:pt x="0" y="335475"/>
                  <a:pt x="335475" y="0"/>
                  <a:pt x="749296" y="0"/>
                </a:cubicBezTo>
                <a:cubicBezTo>
                  <a:pt x="1163126" y="0"/>
                  <a:pt x="1498601" y="335475"/>
                  <a:pt x="1498601" y="749296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9042401" y="4216399"/>
            <a:ext cx="1574165" cy="1574800"/>
          </a:xfrm>
          <a:custGeom>
            <a:avLst/>
            <a:gdLst>
              <a:gd name="connisteX0" fmla="*/ 787398 w 1574797"/>
              <a:gd name="connsiteY0" fmla="*/ 76196 h 1574797"/>
              <a:gd name="connisteX1" fmla="*/ 76196 w 1574797"/>
              <a:gd name="connsiteY1" fmla="*/ 787398 h 1574797"/>
              <a:gd name="connisteX2" fmla="*/ 787398 w 1574797"/>
              <a:gd name="connsiteY2" fmla="*/ 1498601 h 1574797"/>
              <a:gd name="connisteX3" fmla="*/ 1498601 w 1574797"/>
              <a:gd name="connsiteY3" fmla="*/ 787398 h 1574797"/>
              <a:gd name="connisteX4" fmla="*/ 787398 w 1574797"/>
              <a:gd name="connsiteY4" fmla="*/ 76196 h 1574797"/>
              <a:gd name="connisteX5" fmla="*/ 0 w 1574797"/>
              <a:gd name="connsiteY5" fmla="*/ 787398 h 1574797"/>
              <a:gd name="connisteX6" fmla="*/ 787398 w 1574797"/>
              <a:gd name="connsiteY6" fmla="*/ 0 h 1574797"/>
              <a:gd name="connisteX7" fmla="*/ 1574797 w 1574797"/>
              <a:gd name="connsiteY7" fmla="*/ 787398 h 1574797"/>
              <a:gd name="connisteX8" fmla="*/ 787398 w 1574797"/>
              <a:gd name="connsiteY8" fmla="*/ 1574797 h 1574797"/>
              <a:gd name="connisteX9" fmla="*/ 0 w 1574797"/>
              <a:gd name="connsiteY9" fmla="*/ 787398 h 1574797"/>
              <a:gd name="connisteX10" fmla="*/ 542934 w 1574797"/>
              <a:gd name="connsiteY10" fmla="*/ 698693 h 1574797"/>
              <a:gd name="connisteX11" fmla="*/ 596710 w 1574797"/>
              <a:gd name="connsiteY11" fmla="*/ 695328 h 1574797"/>
              <a:gd name="connisteX12" fmla="*/ 787398 w 1574797"/>
              <a:gd name="connsiteY12" fmla="*/ 863586 h 1574797"/>
              <a:gd name="connisteX13" fmla="*/ 978087 w 1574797"/>
              <a:gd name="connsiteY13" fmla="*/ 695328 h 1574797"/>
              <a:gd name="connisteX14" fmla="*/ 1031872 w 1574797"/>
              <a:gd name="connsiteY14" fmla="*/ 698693 h 1574797"/>
              <a:gd name="connisteX15" fmla="*/ 1028507 w 1574797"/>
              <a:gd name="connsiteY15" fmla="*/ 752468 h 1574797"/>
              <a:gd name="connisteX16" fmla="*/ 812608 w 1574797"/>
              <a:gd name="connsiteY16" fmla="*/ 942965 h 1574797"/>
              <a:gd name="connisteX17" fmla="*/ 762188 w 1574797"/>
              <a:gd name="connsiteY17" fmla="*/ 942965 h 1574797"/>
              <a:gd name="connisteX18" fmla="*/ 546289 w 1574797"/>
              <a:gd name="connsiteY18" fmla="*/ 752468 h 1574797"/>
              <a:gd name="connisteX19" fmla="*/ 542934 w 1574797"/>
              <a:gd name="connsiteY19" fmla="*/ 698693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rect l="0" t="0" r="0" b="0"/>
            <a:pathLst>
              <a:path w="1574798" h="1574798">
                <a:moveTo>
                  <a:pt x="787399" y="76197"/>
                </a:moveTo>
                <a:cubicBezTo>
                  <a:pt x="394618" y="76197"/>
                  <a:pt x="76197" y="394618"/>
                  <a:pt x="76197" y="787399"/>
                </a:cubicBezTo>
                <a:cubicBezTo>
                  <a:pt x="76197" y="1180189"/>
                  <a:pt x="394618" y="1498601"/>
                  <a:pt x="787399" y="1498601"/>
                </a:cubicBezTo>
                <a:cubicBezTo>
                  <a:pt x="1180189" y="1498601"/>
                  <a:pt x="1498601" y="1180189"/>
                  <a:pt x="1498601" y="787399"/>
                </a:cubicBezTo>
                <a:cubicBezTo>
                  <a:pt x="1498601" y="394618"/>
                  <a:pt x="1180189" y="76197"/>
                  <a:pt x="787399" y="76197"/>
                </a:cubicBezTo>
                <a:moveTo>
                  <a:pt x="0" y="787399"/>
                </a:moveTo>
                <a:cubicBezTo>
                  <a:pt x="0" y="352529"/>
                  <a:pt x="352529" y="0"/>
                  <a:pt x="787399" y="0"/>
                </a:cubicBezTo>
                <a:cubicBezTo>
                  <a:pt x="1222269" y="0"/>
                  <a:pt x="1574798" y="352529"/>
                  <a:pt x="1574798" y="787399"/>
                </a:cubicBezTo>
                <a:cubicBezTo>
                  <a:pt x="1574798" y="1222269"/>
                  <a:pt x="1222269" y="1574798"/>
                  <a:pt x="787399" y="1574798"/>
                </a:cubicBezTo>
                <a:cubicBezTo>
                  <a:pt x="352529" y="1574798"/>
                  <a:pt x="0" y="1222269"/>
                  <a:pt x="0" y="787399"/>
                </a:cubicBezTo>
                <a:moveTo>
                  <a:pt x="542934" y="698693"/>
                </a:moveTo>
                <a:cubicBezTo>
                  <a:pt x="556851" y="682910"/>
                  <a:pt x="580927" y="681411"/>
                  <a:pt x="596710" y="695328"/>
                </a:cubicBezTo>
                <a:lnTo>
                  <a:pt x="787399" y="863587"/>
                </a:lnTo>
                <a:lnTo>
                  <a:pt x="978088" y="695328"/>
                </a:lnTo>
                <a:cubicBezTo>
                  <a:pt x="993871" y="681411"/>
                  <a:pt x="1017947" y="682910"/>
                  <a:pt x="1031873" y="698693"/>
                </a:cubicBezTo>
                <a:cubicBezTo>
                  <a:pt x="1045790" y="714466"/>
                  <a:pt x="1044281" y="738543"/>
                  <a:pt x="1028508" y="752469"/>
                </a:cubicBezTo>
                <a:lnTo>
                  <a:pt x="812609" y="942966"/>
                </a:lnTo>
                <a:cubicBezTo>
                  <a:pt x="798207" y="955676"/>
                  <a:pt x="776591" y="955676"/>
                  <a:pt x="762189" y="942966"/>
                </a:cubicBezTo>
                <a:lnTo>
                  <a:pt x="546290" y="752469"/>
                </a:lnTo>
                <a:cubicBezTo>
                  <a:pt x="530517" y="738543"/>
                  <a:pt x="529008" y="714466"/>
                  <a:pt x="542934" y="698693"/>
                </a:cubicBez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8"/>
            </p:custDataLst>
          </p:nvPr>
        </p:nvSpPr>
        <p:spPr>
          <a:xfrm>
            <a:off x="1394457" y="4699635"/>
            <a:ext cx="3543300" cy="635005"/>
          </a:xfrm>
          <a:custGeom>
            <a:avLst/>
            <a:gdLst>
              <a:gd name="connisteX0" fmla="*/ 0 w 3543300"/>
              <a:gd name="connsiteY0" fmla="*/ 285750 h 571500"/>
              <a:gd name="connisteX1" fmla="*/ 285750 w 3543300"/>
              <a:gd name="connsiteY1" fmla="*/ 0 h 571500"/>
              <a:gd name="connisteX2" fmla="*/ 3257550 w 3543300"/>
              <a:gd name="connsiteY2" fmla="*/ 0 h 571500"/>
              <a:gd name="connisteX3" fmla="*/ 3543300 w 3543300"/>
              <a:gd name="connsiteY3" fmla="*/ 285750 h 571500"/>
              <a:gd name="connisteX4" fmla="*/ 3543300 w 3543300"/>
              <a:gd name="connsiteY4" fmla="*/ 285750 h 571500"/>
              <a:gd name="connisteX5" fmla="*/ 3257550 w 3543300"/>
              <a:gd name="connsiteY5" fmla="*/ 571500 h 571500"/>
              <a:gd name="connisteX6" fmla="*/ 285750 w 3543300"/>
              <a:gd name="connsiteY6" fmla="*/ 571500 h 571500"/>
              <a:gd name="connisteX7" fmla="*/ 0 w 3543300"/>
              <a:gd name="connsiteY7" fmla="*/ 285750 h 571500"/>
              <a:gd name="connisteX8" fmla="*/ 0 w 3543300"/>
              <a:gd name="connsiteY8" fmla="*/ 285750 h 571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543300" h="571500">
                <a:moveTo>
                  <a:pt x="0" y="285750"/>
                </a:moveTo>
                <a:cubicBezTo>
                  <a:pt x="0" y="127934"/>
                  <a:pt x="127934" y="0"/>
                  <a:pt x="285750" y="0"/>
                </a:cubicBezTo>
                <a:lnTo>
                  <a:pt x="3257550" y="0"/>
                </a:lnTo>
                <a:cubicBezTo>
                  <a:pt x="3415357" y="0"/>
                  <a:pt x="3543300" y="127934"/>
                  <a:pt x="3543300" y="285750"/>
                </a:cubicBezTo>
                <a:lnTo>
                  <a:pt x="3543300" y="285750"/>
                </a:lnTo>
                <a:cubicBezTo>
                  <a:pt x="3543300" y="443566"/>
                  <a:pt x="3415357" y="571500"/>
                  <a:pt x="3257550" y="571500"/>
                </a:cubicBezTo>
                <a:lnTo>
                  <a:pt x="285750" y="571500"/>
                </a:lnTo>
                <a:cubicBezTo>
                  <a:pt x="127934" y="571500"/>
                  <a:pt x="0" y="443566"/>
                  <a:pt x="0" y="285750"/>
                </a:cubicBezTo>
                <a:lnTo>
                  <a:pt x="0" y="28575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3" hasCustomPrompt="1"/>
            <p:custDataLst>
              <p:tags r:id="rId12"/>
            </p:custDataLst>
          </p:nvPr>
        </p:nvSpPr>
        <p:spPr>
          <a:xfrm>
            <a:off x="1394460" y="1447800"/>
            <a:ext cx="6640830" cy="4064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20XX YEAR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ctrTitle" idx="14" hasCustomPrompt="1"/>
            <p:custDataLst>
              <p:tags r:id="rId13"/>
            </p:custDataLst>
          </p:nvPr>
        </p:nvSpPr>
        <p:spPr>
          <a:xfrm>
            <a:off x="1394460" y="2209800"/>
            <a:ext cx="6604000" cy="2079625"/>
          </a:xfrm>
          <a:noFill/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buNone/>
              <a:defRPr sz="60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儿童成长教育课件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5" hasCustomPrompt="1"/>
            <p:custDataLst>
              <p:tags r:id="rId14"/>
            </p:custDataLst>
          </p:nvPr>
        </p:nvSpPr>
        <p:spPr>
          <a:xfrm>
            <a:off x="1762759" y="4813940"/>
            <a:ext cx="2794004" cy="406396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BY WPS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495665" y="1403985"/>
            <a:ext cx="2638425" cy="2365375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10274299" y="507995"/>
            <a:ext cx="1321435" cy="139700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365568" y="1710690"/>
            <a:ext cx="9460865" cy="3152140"/>
          </a:xfrm>
          <a:custGeom>
            <a:avLst/>
            <a:gdLst>
              <a:gd name="connisteX0" fmla="*/ 634995 w 7835895"/>
              <a:gd name="connsiteY0" fmla="*/ 0 h 2610886"/>
              <a:gd name="connisteX1" fmla="*/ 0 w 7835895"/>
              <a:gd name="connsiteY1" fmla="*/ 634995 h 2610886"/>
              <a:gd name="connisteX2" fmla="*/ 0 w 7835895"/>
              <a:gd name="connsiteY2" fmla="*/ 1676396 h 2610886"/>
              <a:gd name="connisteX3" fmla="*/ 634995 w 7835895"/>
              <a:gd name="connsiteY3" fmla="*/ 2311402 h 2610886"/>
              <a:gd name="connisteX4" fmla="*/ 6359706 w 7835895"/>
              <a:gd name="connsiteY4" fmla="*/ 2311402 h 2610886"/>
              <a:gd name="connisteX5" fmla="*/ 6426202 w 7835895"/>
              <a:gd name="connsiteY5" fmla="*/ 2377897 h 2610886"/>
              <a:gd name="connisteX6" fmla="*/ 6426202 w 7835895"/>
              <a:gd name="connsiteY6" fmla="*/ 2544281 h 2610886"/>
              <a:gd name="connisteX7" fmla="*/ 6527270 w 7835895"/>
              <a:gd name="connsiteY7" fmla="*/ 2601074 h 2610886"/>
              <a:gd name="connisteX8" fmla="*/ 6987122 w 7835895"/>
              <a:gd name="connsiteY8" fmla="*/ 2321103 h 2610886"/>
              <a:gd name="connisteX9" fmla="*/ 7021705 w 7835895"/>
              <a:gd name="connsiteY9" fmla="*/ 2311402 h 2610886"/>
              <a:gd name="connisteX10" fmla="*/ 7200900 w 7835895"/>
              <a:gd name="connsiteY10" fmla="*/ 2311402 h 2610886"/>
              <a:gd name="connisteX11" fmla="*/ 7835895 w 7835895"/>
              <a:gd name="connsiteY11" fmla="*/ 1676396 h 2610886"/>
              <a:gd name="connisteX12" fmla="*/ 7835895 w 7835895"/>
              <a:gd name="connsiteY12" fmla="*/ 634995 h 2610886"/>
              <a:gd name="connisteX13" fmla="*/ 7200900 w 7835895"/>
              <a:gd name="connsiteY13" fmla="*/ 0 h 2610886"/>
              <a:gd name="connisteX14" fmla="*/ 634995 w 7835895"/>
              <a:gd name="connsiteY14" fmla="*/ 0 h 2610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7835896" h="2610886">
                <a:moveTo>
                  <a:pt x="634996" y="0"/>
                </a:moveTo>
                <a:cubicBezTo>
                  <a:pt x="284296" y="0"/>
                  <a:pt x="0" y="284296"/>
                  <a:pt x="0" y="634996"/>
                </a:cubicBezTo>
                <a:lnTo>
                  <a:pt x="0" y="1676397"/>
                </a:lnTo>
                <a:cubicBezTo>
                  <a:pt x="0" y="2027097"/>
                  <a:pt x="284296" y="2311402"/>
                  <a:pt x="634996" y="2311402"/>
                </a:cubicBezTo>
                <a:lnTo>
                  <a:pt x="6359707" y="2311402"/>
                </a:lnTo>
                <a:cubicBezTo>
                  <a:pt x="6396429" y="2311402"/>
                  <a:pt x="6426202" y="2341166"/>
                  <a:pt x="6426202" y="2377897"/>
                </a:cubicBezTo>
                <a:lnTo>
                  <a:pt x="6426202" y="2544281"/>
                </a:lnTo>
                <a:cubicBezTo>
                  <a:pt x="6426202" y="2596155"/>
                  <a:pt x="6482959" y="2628059"/>
                  <a:pt x="6527271" y="2601075"/>
                </a:cubicBezTo>
                <a:lnTo>
                  <a:pt x="6987122" y="2321104"/>
                </a:lnTo>
                <a:cubicBezTo>
                  <a:pt x="6997537" y="2314749"/>
                  <a:pt x="7009498" y="2311402"/>
                  <a:pt x="7021705" y="2311402"/>
                </a:cubicBezTo>
                <a:lnTo>
                  <a:pt x="7200900" y="2311402"/>
                </a:lnTo>
                <a:cubicBezTo>
                  <a:pt x="7551600" y="2311402"/>
                  <a:pt x="7835896" y="2027097"/>
                  <a:pt x="7835896" y="1676397"/>
                </a:cubicBezTo>
                <a:lnTo>
                  <a:pt x="7835896" y="634996"/>
                </a:lnTo>
                <a:cubicBezTo>
                  <a:pt x="7835896" y="284296"/>
                  <a:pt x="7551600" y="0"/>
                  <a:pt x="7200900" y="0"/>
                </a:cubicBezTo>
                <a:lnTo>
                  <a:pt x="6349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6"/>
            </p:custDataLst>
          </p:nvPr>
        </p:nvSpPr>
        <p:spPr>
          <a:xfrm>
            <a:off x="3417566" y="2359027"/>
            <a:ext cx="25400" cy="1524012"/>
          </a:xfrm>
          <a:custGeom>
            <a:avLst/>
            <a:gdLst>
              <a:gd name="connisteX0" fmla="*/ 0 w 25402"/>
              <a:gd name="connsiteY0" fmla="*/ 1428750 h 1428750"/>
              <a:gd name="connisteX1" fmla="*/ 0 w 25402"/>
              <a:gd name="connsiteY1" fmla="*/ 0 h 1428750"/>
              <a:gd name="connisteX2" fmla="*/ 25402 w 25402"/>
              <a:gd name="connsiteY2" fmla="*/ 0 h 1428750"/>
              <a:gd name="connisteX3" fmla="*/ 25402 w 25402"/>
              <a:gd name="connsiteY3" fmla="*/ 714375 h 1428750"/>
              <a:gd name="connisteX4" fmla="*/ 25402 w 25402"/>
              <a:gd name="connsiteY4" fmla="*/ 1428750 h 1428750"/>
              <a:gd name="connisteX5" fmla="*/ 0 w 25402"/>
              <a:gd name="connsiteY5" fmla="*/ 1428750 h 1428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25402" h="1428750">
                <a:moveTo>
                  <a:pt x="0" y="1428750"/>
                </a:moveTo>
                <a:lnTo>
                  <a:pt x="0" y="0"/>
                </a:lnTo>
                <a:lnTo>
                  <a:pt x="25402" y="0"/>
                </a:lnTo>
                <a:lnTo>
                  <a:pt x="25402" y="714375"/>
                </a:lnTo>
                <a:lnTo>
                  <a:pt x="25402" y="1428750"/>
                </a:lnTo>
                <a:lnTo>
                  <a:pt x="0" y="142875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0"/>
            </p:custDataLst>
          </p:nvPr>
        </p:nvSpPr>
        <p:spPr>
          <a:xfrm>
            <a:off x="1924050" y="2501265"/>
            <a:ext cx="1308100" cy="1224280"/>
          </a:xfrm>
          <a:noFill/>
        </p:spPr>
        <p:txBody>
          <a:bodyPr lIns="0" tIns="0" rIns="0" bIns="0" anchor="ctr">
            <a:noAutofit/>
          </a:bodyPr>
          <a:lstStyle>
            <a:lvl1pPr algn="ctr" eaLnBrk="1" fontAlgn="auto" latinLnBrk="0" hangingPunct="1">
              <a:lnSpc>
                <a:spcPct val="115000"/>
              </a:lnSpc>
              <a:buNone/>
              <a:defRPr sz="72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3862705" y="2270125"/>
            <a:ext cx="6276340" cy="1686560"/>
          </a:xfrm>
          <a:noFill/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15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章节页的标题内容</a:t>
            </a:r>
            <a:endParaRPr lang="zh-CN" altLang="en-US"/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副标题 1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1066800" y="2612390"/>
            <a:ext cx="4520565" cy="4699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8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1066803" y="3162297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谢谢观看</a:t>
            </a:r>
            <a:endParaRPr lang="zh-CN" altLang="en-US"/>
          </a:p>
        </p:txBody>
      </p:sp>
      <p:pic>
        <p:nvPicPr>
          <p:cNvPr id="6" name="图片 5" descr="装饰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7" name="图片 6" descr="装饰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3415665" cy="6858000"/>
          </a:xfrm>
          <a:custGeom>
            <a:avLst/>
            <a:gdLst>
              <a:gd name="connisteX0" fmla="*/ 0 w 3416298"/>
              <a:gd name="connsiteY0" fmla="*/ 0 h 6858000"/>
              <a:gd name="connisteX1" fmla="*/ 2133596 w 3416298"/>
              <a:gd name="connsiteY1" fmla="*/ 0 h 6858000"/>
              <a:gd name="connisteX2" fmla="*/ 3416298 w 3416298"/>
              <a:gd name="connsiteY2" fmla="*/ 1282702 h 6858000"/>
              <a:gd name="connisteX3" fmla="*/ 3416298 w 3416298"/>
              <a:gd name="connsiteY3" fmla="*/ 5575297 h 6858000"/>
              <a:gd name="connisteX4" fmla="*/ 2133596 w 3416298"/>
              <a:gd name="connsiteY4" fmla="*/ 6858000 h 6858000"/>
              <a:gd name="connisteX5" fmla="*/ 0 w 3416298"/>
              <a:gd name="connsiteY5" fmla="*/ 6858000 h 6858000"/>
              <a:gd name="connisteX6" fmla="*/ 0 w 34162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16299" h="6858000">
                <a:moveTo>
                  <a:pt x="0" y="0"/>
                </a:moveTo>
                <a:lnTo>
                  <a:pt x="2133597" y="0"/>
                </a:lnTo>
                <a:cubicBezTo>
                  <a:pt x="2842019" y="0"/>
                  <a:pt x="3416299" y="574280"/>
                  <a:pt x="3416299" y="1282702"/>
                </a:cubicBezTo>
                <a:lnTo>
                  <a:pt x="3416299" y="5575298"/>
                </a:lnTo>
                <a:cubicBezTo>
                  <a:pt x="3416299" y="6283720"/>
                  <a:pt x="2842019" y="6858000"/>
                  <a:pt x="2133597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C:/Users/win10/AppData/Local/Temp/figmazip/slide_b09477ffb44e982e\datas\装饰-12001&amp;67605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838200" y="5130165"/>
            <a:ext cx="1143000" cy="761365"/>
          </a:xfrm>
          <a:prstGeom prst="rect">
            <a:avLst/>
          </a:prstGeom>
        </p:spPr>
      </p:pic>
      <p:sp>
        <p:nvSpPr>
          <p:cNvPr id="8" name="任意多边形 7"/>
          <p:cNvSpPr/>
          <p:nvPr userDrawn="1">
            <p:custDataLst>
              <p:tags r:id="rId10"/>
            </p:custDataLst>
          </p:nvPr>
        </p:nvSpPr>
        <p:spPr>
          <a:xfrm>
            <a:off x="838203" y="914400"/>
            <a:ext cx="3048000" cy="2392045"/>
          </a:xfrm>
          <a:custGeom>
            <a:avLst/>
            <a:gdLst>
              <a:gd name="connisteX0" fmla="*/ 609603 w 3047996"/>
              <a:gd name="connsiteY0" fmla="*/ 0 h 2392527"/>
              <a:gd name="connisteX1" fmla="*/ 0 w 3047996"/>
              <a:gd name="connsiteY1" fmla="*/ 609603 h 2392527"/>
              <a:gd name="connisteX2" fmla="*/ 0 w 3047996"/>
              <a:gd name="connsiteY2" fmla="*/ 1549395 h 2392527"/>
              <a:gd name="connisteX3" fmla="*/ 609603 w 3047996"/>
              <a:gd name="connsiteY3" fmla="*/ 2158998 h 2392527"/>
              <a:gd name="connisteX4" fmla="*/ 1525274 w 3047996"/>
              <a:gd name="connsiteY4" fmla="*/ 2158998 h 2392527"/>
              <a:gd name="connisteX5" fmla="*/ 1601471 w 3047996"/>
              <a:gd name="connsiteY5" fmla="*/ 2235195 h 2392527"/>
              <a:gd name="connisteX6" fmla="*/ 1601471 w 3047996"/>
              <a:gd name="connsiteY6" fmla="*/ 2316211 h 2392527"/>
              <a:gd name="connisteX7" fmla="*/ 1717298 w 3047996"/>
              <a:gd name="connsiteY7" fmla="*/ 2381289 h 2392527"/>
              <a:gd name="connisteX8" fmla="*/ 2064148 w 3047996"/>
              <a:gd name="connsiteY8" fmla="*/ 2170108 h 2392527"/>
              <a:gd name="connisteX9" fmla="*/ 2103769 w 3047996"/>
              <a:gd name="connsiteY9" fmla="*/ 2158998 h 2392527"/>
              <a:gd name="connisteX10" fmla="*/ 2438403 w 3047996"/>
              <a:gd name="connsiteY10" fmla="*/ 2158998 h 2392527"/>
              <a:gd name="connisteX11" fmla="*/ 3047996 w 3047996"/>
              <a:gd name="connsiteY11" fmla="*/ 1549395 h 2392527"/>
              <a:gd name="connisteX12" fmla="*/ 3047996 w 3047996"/>
              <a:gd name="connsiteY12" fmla="*/ 609603 h 2392527"/>
              <a:gd name="connisteX13" fmla="*/ 2438403 w 3047996"/>
              <a:gd name="connsiteY13" fmla="*/ 0 h 2392527"/>
              <a:gd name="connisteX14" fmla="*/ 609603 w 3047996"/>
              <a:gd name="connsiteY14" fmla="*/ 0 h 239252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3047997" h="2392528">
                <a:moveTo>
                  <a:pt x="609603" y="0"/>
                </a:moveTo>
                <a:cubicBezTo>
                  <a:pt x="272930" y="0"/>
                  <a:pt x="0" y="272930"/>
                  <a:pt x="0" y="609603"/>
                </a:cubicBezTo>
                <a:lnTo>
                  <a:pt x="0" y="1549396"/>
                </a:lnTo>
                <a:cubicBezTo>
                  <a:pt x="0" y="1886078"/>
                  <a:pt x="272930" y="2158999"/>
                  <a:pt x="609603" y="2158999"/>
                </a:cubicBezTo>
                <a:lnTo>
                  <a:pt x="1525274" y="2158999"/>
                </a:lnTo>
                <a:cubicBezTo>
                  <a:pt x="1567355" y="2158999"/>
                  <a:pt x="1601471" y="2193115"/>
                  <a:pt x="1601471" y="2235196"/>
                </a:cubicBezTo>
                <a:lnTo>
                  <a:pt x="1601471" y="2316212"/>
                </a:lnTo>
                <a:cubicBezTo>
                  <a:pt x="1601471" y="2375666"/>
                  <a:pt x="1666521" y="2412215"/>
                  <a:pt x="1717298" y="2381290"/>
                </a:cubicBezTo>
                <a:lnTo>
                  <a:pt x="2064148" y="2170109"/>
                </a:lnTo>
                <a:cubicBezTo>
                  <a:pt x="2076081" y="2162849"/>
                  <a:pt x="2089797" y="2158999"/>
                  <a:pt x="2103769" y="2158999"/>
                </a:cubicBezTo>
                <a:lnTo>
                  <a:pt x="2438403" y="2158999"/>
                </a:lnTo>
                <a:cubicBezTo>
                  <a:pt x="2775076" y="2158999"/>
                  <a:pt x="3047997" y="1886078"/>
                  <a:pt x="3047997" y="1549396"/>
                </a:cubicBezTo>
                <a:lnTo>
                  <a:pt x="3047997" y="609603"/>
                </a:lnTo>
                <a:cubicBezTo>
                  <a:pt x="3047997" y="272930"/>
                  <a:pt x="2775076" y="0"/>
                  <a:pt x="2438403" y="0"/>
                </a:cubicBezTo>
                <a:lnTo>
                  <a:pt x="60960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971550" y="1778635"/>
            <a:ext cx="2781300" cy="988060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 algn="ctr" eaLnBrk="1" fontAlgn="auto" latinLnBrk="0" hangingPunct="1">
              <a:lnSpc>
                <a:spcPct val="115000"/>
              </a:lnSpc>
              <a:buNone/>
              <a:defRPr sz="60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4" hasCustomPrompt="1"/>
            <p:custDataLst>
              <p:tags r:id="rId12"/>
            </p:custDataLst>
          </p:nvPr>
        </p:nvSpPr>
        <p:spPr>
          <a:xfrm>
            <a:off x="1028700" y="1206496"/>
            <a:ext cx="2667003" cy="469901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3"/>
            </p:custDataLst>
          </p:nvPr>
        </p:nvSpPr>
        <p:spPr>
          <a:xfrm>
            <a:off x="10253825" y="0"/>
            <a:ext cx="1400175" cy="558165"/>
          </a:xfrm>
          <a:custGeom>
            <a:avLst/>
            <a:gdLst>
              <a:gd name="connisteX0" fmla="*/ 1399854 w 1399854"/>
              <a:gd name="connsiteY0" fmla="*/ 0 h 558798"/>
              <a:gd name="connisteX1" fmla="*/ 699927 w 1399854"/>
              <a:gd name="connsiteY1" fmla="*/ 558798 h 558798"/>
              <a:gd name="connisteX2" fmla="*/ 0 w 1399854"/>
              <a:gd name="connsiteY2" fmla="*/ 0 h 558798"/>
              <a:gd name="connisteX3" fmla="*/ 1399854 w 1399854"/>
              <a:gd name="connsiteY3" fmla="*/ 0 h 558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0" t="0" r="0" b="0"/>
            <a:pathLst>
              <a:path w="1399855" h="558799">
                <a:moveTo>
                  <a:pt x="1399855" y="0"/>
                </a:moveTo>
                <a:cubicBezTo>
                  <a:pt x="1327608" y="319903"/>
                  <a:pt x="1041666" y="558799"/>
                  <a:pt x="699927" y="558799"/>
                </a:cubicBezTo>
                <a:cubicBezTo>
                  <a:pt x="358189" y="558799"/>
                  <a:pt x="72247" y="319903"/>
                  <a:pt x="0" y="0"/>
                </a:cubicBezTo>
                <a:lnTo>
                  <a:pt x="1399855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日期占位符 2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页脚占位符 3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副标题 11"/>
          <p:cNvSpPr/>
          <p:nvPr>
            <p:ph type="subTitle" idx="13" hasCustomPrompt="1"/>
            <p:custDataLst>
              <p:tags r:id="rId7"/>
            </p:custDataLst>
          </p:nvPr>
        </p:nvSpPr>
        <p:spPr>
          <a:xfrm>
            <a:off x="1066800" y="2612390"/>
            <a:ext cx="4520565" cy="4699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8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THE END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标题 12"/>
          <p:cNvSpPr/>
          <p:nvPr>
            <p:ph type="ctrTitle" idx="14" hasCustomPrompt="1"/>
            <p:custDataLst>
              <p:tags r:id="rId8"/>
            </p:custDataLst>
          </p:nvPr>
        </p:nvSpPr>
        <p:spPr>
          <a:xfrm>
            <a:off x="1066803" y="3162297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>
                <a:latin typeface="汉仪正圆-75W" panose="00020600040101010101" charset="-122"/>
                <a:ea typeface="汉仪正圆-75W" panose="00020600040101010101" charset="-122"/>
              </a:rPr>
              <a:t>谢谢观看</a:t>
            </a:r>
            <a:endParaRPr lang="zh-CN" altLang="en-US" smtClean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6" name="图片 5" descr="装饰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7" name="图片 6" descr="装饰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10274299" y="507995"/>
            <a:ext cx="1321435" cy="139700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365568" y="1710690"/>
            <a:ext cx="9460865" cy="3152140"/>
          </a:xfrm>
          <a:custGeom>
            <a:avLst/>
            <a:gdLst>
              <a:gd name="connisteX0" fmla="*/ 634995 w 7835895"/>
              <a:gd name="connsiteY0" fmla="*/ 0 h 2610886"/>
              <a:gd name="connisteX1" fmla="*/ 0 w 7835895"/>
              <a:gd name="connsiteY1" fmla="*/ 634995 h 2610886"/>
              <a:gd name="connisteX2" fmla="*/ 0 w 7835895"/>
              <a:gd name="connsiteY2" fmla="*/ 1676396 h 2610886"/>
              <a:gd name="connisteX3" fmla="*/ 634995 w 7835895"/>
              <a:gd name="connsiteY3" fmla="*/ 2311402 h 2610886"/>
              <a:gd name="connisteX4" fmla="*/ 6359706 w 7835895"/>
              <a:gd name="connsiteY4" fmla="*/ 2311402 h 2610886"/>
              <a:gd name="connisteX5" fmla="*/ 6426202 w 7835895"/>
              <a:gd name="connsiteY5" fmla="*/ 2377897 h 2610886"/>
              <a:gd name="connisteX6" fmla="*/ 6426202 w 7835895"/>
              <a:gd name="connsiteY6" fmla="*/ 2544281 h 2610886"/>
              <a:gd name="connisteX7" fmla="*/ 6527270 w 7835895"/>
              <a:gd name="connsiteY7" fmla="*/ 2601074 h 2610886"/>
              <a:gd name="connisteX8" fmla="*/ 6987122 w 7835895"/>
              <a:gd name="connsiteY8" fmla="*/ 2321103 h 2610886"/>
              <a:gd name="connisteX9" fmla="*/ 7021705 w 7835895"/>
              <a:gd name="connsiteY9" fmla="*/ 2311402 h 2610886"/>
              <a:gd name="connisteX10" fmla="*/ 7200900 w 7835895"/>
              <a:gd name="connsiteY10" fmla="*/ 2311402 h 2610886"/>
              <a:gd name="connisteX11" fmla="*/ 7835895 w 7835895"/>
              <a:gd name="connsiteY11" fmla="*/ 1676396 h 2610886"/>
              <a:gd name="connisteX12" fmla="*/ 7835895 w 7835895"/>
              <a:gd name="connsiteY12" fmla="*/ 634995 h 2610886"/>
              <a:gd name="connisteX13" fmla="*/ 7200900 w 7835895"/>
              <a:gd name="connsiteY13" fmla="*/ 0 h 2610886"/>
              <a:gd name="connisteX14" fmla="*/ 634995 w 7835895"/>
              <a:gd name="connsiteY14" fmla="*/ 0 h 2610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pathLst>
              <a:path w="7835896" h="2610886">
                <a:moveTo>
                  <a:pt x="634996" y="0"/>
                </a:moveTo>
                <a:cubicBezTo>
                  <a:pt x="284296" y="0"/>
                  <a:pt x="0" y="284296"/>
                  <a:pt x="0" y="634996"/>
                </a:cubicBezTo>
                <a:lnTo>
                  <a:pt x="0" y="1676397"/>
                </a:lnTo>
                <a:cubicBezTo>
                  <a:pt x="0" y="2027097"/>
                  <a:pt x="284296" y="2311402"/>
                  <a:pt x="634996" y="2311402"/>
                </a:cubicBezTo>
                <a:lnTo>
                  <a:pt x="6359707" y="2311402"/>
                </a:lnTo>
                <a:cubicBezTo>
                  <a:pt x="6396429" y="2311402"/>
                  <a:pt x="6426202" y="2341166"/>
                  <a:pt x="6426202" y="2377897"/>
                </a:cubicBezTo>
                <a:lnTo>
                  <a:pt x="6426202" y="2544281"/>
                </a:lnTo>
                <a:cubicBezTo>
                  <a:pt x="6426202" y="2596155"/>
                  <a:pt x="6482959" y="2628059"/>
                  <a:pt x="6527271" y="2601075"/>
                </a:cubicBezTo>
                <a:lnTo>
                  <a:pt x="6987122" y="2321104"/>
                </a:lnTo>
                <a:cubicBezTo>
                  <a:pt x="6997537" y="2314749"/>
                  <a:pt x="7009498" y="2311402"/>
                  <a:pt x="7021705" y="2311402"/>
                </a:cubicBezTo>
                <a:lnTo>
                  <a:pt x="7200900" y="2311402"/>
                </a:lnTo>
                <a:cubicBezTo>
                  <a:pt x="7551600" y="2311402"/>
                  <a:pt x="7835896" y="2027097"/>
                  <a:pt x="7835896" y="1676397"/>
                </a:cubicBezTo>
                <a:lnTo>
                  <a:pt x="7835896" y="634996"/>
                </a:lnTo>
                <a:cubicBezTo>
                  <a:pt x="7835896" y="284296"/>
                  <a:pt x="7551600" y="0"/>
                  <a:pt x="7200900" y="0"/>
                </a:cubicBezTo>
                <a:lnTo>
                  <a:pt x="6349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任意多边形 12"/>
          <p:cNvSpPr/>
          <p:nvPr userDrawn="1">
            <p:custDataLst>
              <p:tags r:id="rId6"/>
            </p:custDataLst>
          </p:nvPr>
        </p:nvSpPr>
        <p:spPr>
          <a:xfrm>
            <a:off x="3417566" y="2359027"/>
            <a:ext cx="25400" cy="1524012"/>
          </a:xfrm>
          <a:custGeom>
            <a:avLst/>
            <a:gdLst>
              <a:gd name="connisteX0" fmla="*/ 0 w 25402"/>
              <a:gd name="connsiteY0" fmla="*/ 1428750 h 1428750"/>
              <a:gd name="connisteX1" fmla="*/ 0 w 25402"/>
              <a:gd name="connsiteY1" fmla="*/ 0 h 1428750"/>
              <a:gd name="connisteX2" fmla="*/ 25402 w 25402"/>
              <a:gd name="connsiteY2" fmla="*/ 0 h 1428750"/>
              <a:gd name="connisteX3" fmla="*/ 25402 w 25402"/>
              <a:gd name="connsiteY3" fmla="*/ 714375 h 1428750"/>
              <a:gd name="connisteX4" fmla="*/ 25402 w 25402"/>
              <a:gd name="connsiteY4" fmla="*/ 1428750 h 1428750"/>
              <a:gd name="connisteX5" fmla="*/ 0 w 25402"/>
              <a:gd name="connsiteY5" fmla="*/ 1428750 h 1428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402" h="1428750">
                <a:moveTo>
                  <a:pt x="0" y="1428750"/>
                </a:moveTo>
                <a:lnTo>
                  <a:pt x="0" y="0"/>
                </a:lnTo>
                <a:lnTo>
                  <a:pt x="25402" y="0"/>
                </a:lnTo>
                <a:lnTo>
                  <a:pt x="25402" y="714375"/>
                </a:lnTo>
                <a:lnTo>
                  <a:pt x="25402" y="1428750"/>
                </a:lnTo>
                <a:lnTo>
                  <a:pt x="0" y="142875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日期占位符 3"/>
          <p:cNvSpPr/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/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灯片编号占位符 5"/>
          <p:cNvSpPr/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/>
          <p:nvPr>
            <p:ph type="body" idx="13" hasCustomPrompt="1"/>
            <p:custDataLst>
              <p:tags r:id="rId10"/>
            </p:custDataLst>
          </p:nvPr>
        </p:nvSpPr>
        <p:spPr>
          <a:xfrm>
            <a:off x="1924050" y="2501265"/>
            <a:ext cx="1308100" cy="1224280"/>
          </a:xfrm>
          <a:noFill/>
        </p:spPr>
        <p:txBody>
          <a:bodyPr lIns="0" tIns="0" rIns="0" bIns="0" anchor="ctr">
            <a:noAutofit/>
          </a:bodyPr>
          <a:lstStyle>
            <a:lvl1pPr algn="ctr" eaLnBrk="1" fontAlgn="auto" latinLnBrk="0" hangingPunct="1">
              <a:lnSpc>
                <a:spcPct val="115000"/>
              </a:lnSpc>
              <a:buNone/>
              <a:defRPr sz="72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标题 14"/>
          <p:cNvSpPr/>
          <p:nvPr>
            <p:ph type="ctrTitle" idx="14" hasCustomPrompt="1"/>
            <p:custDataLst>
              <p:tags r:id="rId11"/>
            </p:custDataLst>
          </p:nvPr>
        </p:nvSpPr>
        <p:spPr>
          <a:xfrm>
            <a:off x="3862705" y="2270125"/>
            <a:ext cx="6276340" cy="1686560"/>
          </a:xfrm>
          <a:noFill/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15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>
                <a:latin typeface="汉仪正圆-75W" panose="00020600040101010101" charset="-122"/>
                <a:ea typeface="汉仪正圆-75W" panose="00020600040101010101" charset="-122"/>
              </a:rPr>
              <a:t>章节页的标题内容</a:t>
            </a:r>
            <a:endParaRPr lang="zh-CN" altLang="en-US" smtClean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3_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/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184400 h 2692400"/>
              <a:gd name="connisteX3" fmla="*/ 2946400 w 3454400"/>
              <a:gd name="connsiteY3" fmla="*/ 2692400 h 2692400"/>
              <a:gd name="connisteX4" fmla="*/ 508000 w 3454400"/>
              <a:gd name="connsiteY4" fmla="*/ 2692400 h 2692400"/>
              <a:gd name="connisteX5" fmla="*/ 0 w 3454400"/>
              <a:gd name="connsiteY5" fmla="*/ 21844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464961"/>
                  <a:pt x="3226961" y="2692400"/>
                  <a:pt x="29464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/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508000 h 2032000"/>
              <a:gd name="connisteX1" fmla="*/ 508000 w 3454400"/>
              <a:gd name="connsiteY1" fmla="*/ 0 h 2032000"/>
              <a:gd name="connisteX2" fmla="*/ 2946400 w 3454400"/>
              <a:gd name="connsiteY2" fmla="*/ 0 h 2032000"/>
              <a:gd name="connisteX3" fmla="*/ 3454400 w 3454400"/>
              <a:gd name="connsiteY3" fmla="*/ 5080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/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184400 h 2692400"/>
              <a:gd name="connisteX3" fmla="*/ 2946400 w 3454400"/>
              <a:gd name="connsiteY3" fmla="*/ 2692400 h 2692400"/>
              <a:gd name="connisteX4" fmla="*/ 508000 w 3454400"/>
              <a:gd name="connsiteY4" fmla="*/ 2692400 h 2692400"/>
              <a:gd name="connisteX5" fmla="*/ 0 w 3454400"/>
              <a:gd name="connsiteY5" fmla="*/ 21844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464961"/>
                  <a:pt x="3226961" y="2692400"/>
                  <a:pt x="29464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/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508000 h 2032000"/>
              <a:gd name="connisteX1" fmla="*/ 508000 w 3454400"/>
              <a:gd name="connsiteY1" fmla="*/ 0 h 2032000"/>
              <a:gd name="connisteX2" fmla="*/ 2946400 w 3454400"/>
              <a:gd name="connsiteY2" fmla="*/ 0 h 2032000"/>
              <a:gd name="connisteX3" fmla="*/ 3454400 w 3454400"/>
              <a:gd name="connsiteY3" fmla="*/ 5080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/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/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/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184400 h 2692400"/>
              <a:gd name="connisteX3" fmla="*/ 2946400 w 3454400"/>
              <a:gd name="connsiteY3" fmla="*/ 2692400 h 2692400"/>
              <a:gd name="connisteX4" fmla="*/ 508000 w 3454400"/>
              <a:gd name="connsiteY4" fmla="*/ 2692400 h 2692400"/>
              <a:gd name="connisteX5" fmla="*/ 0 w 3454400"/>
              <a:gd name="connsiteY5" fmla="*/ 21844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464961"/>
                  <a:pt x="3226961" y="2692400"/>
                  <a:pt x="29464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/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508000 h 2032000"/>
              <a:gd name="connisteX1" fmla="*/ 508000 w 3454400"/>
              <a:gd name="connsiteY1" fmla="*/ 0 h 2032000"/>
              <a:gd name="connisteX2" fmla="*/ 2946400 w 3454400"/>
              <a:gd name="connsiteY2" fmla="*/ 0 h 2032000"/>
              <a:gd name="connisteX3" fmla="*/ 3454400 w 3454400"/>
              <a:gd name="connsiteY3" fmla="*/ 5080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/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/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2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/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/>
          <p:nvPr>
            <p:ph type="body" idx="16393" hasCustomPrompt="1"/>
            <p:custDataLst>
              <p:tags r:id="rId7"/>
            </p:custDataLst>
          </p:nvPr>
        </p:nvSpPr>
        <p:spPr>
          <a:xfrm>
            <a:off x="5257800" y="1676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1676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1844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/>
          <p:nvPr>
            <p:ph type="body" idx="16394" hasCustomPrompt="1"/>
            <p:custDataLst>
              <p:tags r:id="rId10"/>
            </p:custDataLst>
          </p:nvPr>
        </p:nvSpPr>
        <p:spPr>
          <a:xfrm>
            <a:off x="5257800" y="3403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/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3403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/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39116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装饰  8"/>
          <p:cNvSpPr/>
          <p:nvPr>
            <p:ph type="body" idx="16395" hasCustomPrompt="1"/>
            <p:custDataLst>
              <p:tags r:id="rId13"/>
            </p:custDataLst>
          </p:nvPr>
        </p:nvSpPr>
        <p:spPr>
          <a:xfrm>
            <a:off x="52578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/>
          <p:nvPr>
            <p:ph type="body" idx="16390" hasCustomPrompt="1"/>
            <p:custDataLst>
              <p:tags r:id="rId14"/>
            </p:custDataLst>
          </p:nvPr>
        </p:nvSpPr>
        <p:spPr>
          <a:xfrm>
            <a:off x="5410200" y="513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/>
          <p:nvPr>
            <p:ph type="body" idx="16391" hasCustomPrompt="1"/>
            <p:custDataLst>
              <p:tags r:id="rId15"/>
            </p:custDataLst>
          </p:nvPr>
        </p:nvSpPr>
        <p:spPr>
          <a:xfrm>
            <a:off x="5410200" y="56388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/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184400 h 2692400"/>
              <a:gd name="connisteX3" fmla="*/ 2946400 w 3454400"/>
              <a:gd name="connsiteY3" fmla="*/ 2692400 h 2692400"/>
              <a:gd name="connisteX4" fmla="*/ 508000 w 3454400"/>
              <a:gd name="connsiteY4" fmla="*/ 2692400 h 2692400"/>
              <a:gd name="connisteX5" fmla="*/ 0 w 3454400"/>
              <a:gd name="connsiteY5" fmla="*/ 21844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464961"/>
                  <a:pt x="3226961" y="2692400"/>
                  <a:pt x="29464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/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508000 h 2032000"/>
              <a:gd name="connisteX1" fmla="*/ 508000 w 3454400"/>
              <a:gd name="connsiteY1" fmla="*/ 0 h 2032000"/>
              <a:gd name="connisteX2" fmla="*/ 2946400 w 3454400"/>
              <a:gd name="connsiteY2" fmla="*/ 0 h 2032000"/>
              <a:gd name="connisteX3" fmla="*/ 3454400 w 3454400"/>
              <a:gd name="connsiteY3" fmla="*/ 5080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860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/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184400 h 2692400"/>
              <a:gd name="connisteX3" fmla="*/ 2946400 w 3454400"/>
              <a:gd name="connsiteY3" fmla="*/ 2692400 h 2692400"/>
              <a:gd name="connisteX4" fmla="*/ 508000 w 3454400"/>
              <a:gd name="connsiteY4" fmla="*/ 2692400 h 2692400"/>
              <a:gd name="connisteX5" fmla="*/ 0 w 3454400"/>
              <a:gd name="connsiteY5" fmla="*/ 21844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464961"/>
                  <a:pt x="3226961" y="2692400"/>
                  <a:pt x="29464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/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508000 h 2032000"/>
              <a:gd name="connisteX1" fmla="*/ 508000 w 3454400"/>
              <a:gd name="connsiteY1" fmla="*/ 0 h 2032000"/>
              <a:gd name="connisteX2" fmla="*/ 2946400 w 3454400"/>
              <a:gd name="connsiteY2" fmla="*/ 0 h 2032000"/>
              <a:gd name="connisteX3" fmla="*/ 3454400 w 3454400"/>
              <a:gd name="connsiteY3" fmla="*/ 5080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/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3860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/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/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184400 h 2692400"/>
              <a:gd name="connisteX3" fmla="*/ 2946400 w 3454400"/>
              <a:gd name="connsiteY3" fmla="*/ 2692400 h 2692400"/>
              <a:gd name="connisteX4" fmla="*/ 508000 w 3454400"/>
              <a:gd name="connsiteY4" fmla="*/ 2692400 h 2692400"/>
              <a:gd name="connisteX5" fmla="*/ 0 w 3454400"/>
              <a:gd name="connsiteY5" fmla="*/ 21844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464961"/>
                  <a:pt x="3226961" y="2692400"/>
                  <a:pt x="29464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/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508000 h 2032000"/>
              <a:gd name="connisteX1" fmla="*/ 508000 w 3454400"/>
              <a:gd name="connsiteY1" fmla="*/ 0 h 2032000"/>
              <a:gd name="connisteX2" fmla="*/ 2946400 w 3454400"/>
              <a:gd name="connsiteY2" fmla="*/ 0 h 2032000"/>
              <a:gd name="connisteX3" fmla="*/ 3454400 w 3454400"/>
              <a:gd name="connsiteY3" fmla="*/ 5080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/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3860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/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7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/>
          <p:nvPr>
            <p:ph type="body" idx="16395" hasCustomPrompt="1"/>
            <p:custDataLst>
              <p:tags r:id="rId6"/>
            </p:custDataLst>
          </p:nvPr>
        </p:nvSpPr>
        <p:spPr>
          <a:xfrm>
            <a:off x="609600" y="2413000"/>
            <a:ext cx="1219200" cy="12192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111 w 120"/>
              <a:gd name="p0y0" fmla="*/ 58 h 120"/>
              <a:gd name="p0x1" fmla="*/ 111 w 120"/>
              <a:gd name="p0y1" fmla="*/ 70 h 120"/>
              <a:gd name="p0x2" fmla="*/ 107 w 120"/>
              <a:gd name="p0y2" fmla="*/ 80 h 120"/>
              <a:gd name="p0x3" fmla="*/ 100 w 120"/>
              <a:gd name="p0y3" fmla="*/ 89 h 120"/>
              <a:gd name="p0x4" fmla="*/ 90 w 120"/>
              <a:gd name="p0y4" fmla="*/ 101 h 120"/>
              <a:gd name="p0x5" fmla="*/ 75 w 120"/>
              <a:gd name="p0y5" fmla="*/ 110 h 120"/>
              <a:gd name="p0x6" fmla="*/ 62 w 120"/>
              <a:gd name="p0y6" fmla="*/ 117 h 120"/>
              <a:gd name="p0x7" fmla="*/ 61 w 120"/>
              <a:gd name="p0y7" fmla="*/ 118 h 120"/>
              <a:gd name="p0x8" fmla="*/ 58 w 120"/>
              <a:gd name="p0y8" fmla="*/ 118 h 120"/>
              <a:gd name="p0x9" fmla="*/ 57 w 120"/>
              <a:gd name="p0y9" fmla="*/ 117 h 120"/>
              <a:gd name="p0x10" fmla="*/ 45 w 120"/>
              <a:gd name="p0y10" fmla="*/ 110 h 120"/>
              <a:gd name="p0x11" fmla="*/ 29 w 120"/>
              <a:gd name="p0y11" fmla="*/ 101 h 120"/>
              <a:gd name="p0x12" fmla="*/ 19 w 120"/>
              <a:gd name="p0y12" fmla="*/ 89 h 120"/>
              <a:gd name="p0x13" fmla="*/ 12 w 120"/>
              <a:gd name="p0y13" fmla="*/ 80 h 120"/>
              <a:gd name="p0x14" fmla="*/ 9 w 120"/>
              <a:gd name="p0y14" fmla="*/ 70 h 120"/>
              <a:gd name="p0x15" fmla="*/ 9 w 120"/>
              <a:gd name="p0y15" fmla="*/ 58 h 120"/>
              <a:gd name="p0x16" fmla="*/ 9 w 120"/>
              <a:gd name="p0y16" fmla="*/ 30 h 120"/>
              <a:gd name="p0x17" fmla="*/ 31 w 120"/>
              <a:gd name="p0y17" fmla="*/ 8 h 120"/>
              <a:gd name="p0x18" fmla="*/ 60 w 120"/>
              <a:gd name="p0y18" fmla="*/ 8 h 120"/>
              <a:gd name="p0x19" fmla="*/ 88 w 120"/>
              <a:gd name="p0y19" fmla="*/ 8 h 120"/>
              <a:gd name="p0x20" fmla="*/ 111 w 120"/>
              <a:gd name="p0y20" fmla="*/ 30 h 120"/>
              <a:gd name="p0x21" fmla="*/ 111 w 120"/>
              <a:gd name="p0y21" fmla="*/ 58 h 120"/>
              <a:gd name="p1x0" fmla="*/ 0 w 120"/>
              <a:gd name="p1y0" fmla="*/ 120 h 120"/>
              <a:gd name="p1x1" fmla="*/ 0 w 120"/>
              <a:gd name="p1y1" fmla="*/ 120 h 120"/>
              <a:gd name="p1x2" fmla="*/ 0 w 120"/>
              <a:gd name="p1y2" fmla="*/ 119 h 120"/>
              <a:gd name="p1x3" fmla="*/ 0 w 120"/>
              <a:gd name="p1y3" fmla="*/ 119 h 120"/>
              <a:gd name="p1x4" fmla="*/ 0 w 120"/>
              <a:gd name="p1y4" fmla="*/ 120 h 120"/>
              <a:gd name="p2x0" fmla="*/ 120 w 120"/>
              <a:gd name="p2y0" fmla="*/ 120 h 120"/>
              <a:gd name="p2x1" fmla="*/ 119 w 120"/>
              <a:gd name="p2y1" fmla="*/ 120 h 120"/>
              <a:gd name="p2x2" fmla="*/ 119 w 120"/>
              <a:gd name="p2y2" fmla="*/ 119 h 120"/>
              <a:gd name="p2x3" fmla="*/ 120 w 120"/>
              <a:gd name="p2y3" fmla="*/ 119 h 120"/>
              <a:gd name="p2x4" fmla="*/ 120 w 120"/>
              <a:gd name="p2y4" fmla="*/ 120 h 120"/>
              <a:gd name="p3x0" fmla="*/ 0 w 120"/>
              <a:gd name="p3y0" fmla="*/ 0 h 120"/>
              <a:gd name="p3x1" fmla="*/ 0 w 120"/>
              <a:gd name="p3y1" fmla="*/ 0 h 120"/>
              <a:gd name="p3x2" fmla="*/ 0 w 120"/>
              <a:gd name="p3y2" fmla="*/ 0 h 120"/>
              <a:gd name="p3x3" fmla="*/ 0 w 120"/>
              <a:gd name="p3y3" fmla="*/ 0 h 120"/>
              <a:gd name="p3x4" fmla="*/ 0 w 120"/>
              <a:gd name="p3y4" fmla="*/ 0 h 120"/>
              <a:gd name="p4x0" fmla="*/ 120 w 120"/>
              <a:gd name="p4y0" fmla="*/ 0 h 120"/>
              <a:gd name="p4x1" fmla="*/ 119 w 120"/>
              <a:gd name="p4y1" fmla="*/ 0 h 120"/>
              <a:gd name="p4x2" fmla="*/ 119 w 120"/>
              <a:gd name="p4y2" fmla="*/ 0 h 120"/>
              <a:gd name="p4x3" fmla="*/ 120 w 120"/>
              <a:gd name="p4y3" fmla="*/ 0 h 120"/>
              <a:gd name="p4x4" fmla="*/ 120 w 120"/>
              <a:gd name="p4y4" fmla="*/ 0 h 12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ubicBezTo>
                  <a:pt x="p0x13" y="p0y13"/>
                  <a:pt x="p0x14" y="p0y14"/>
                  <a:pt x="p0x15" y="p0y15"/>
                </a:cubicBezTo>
                <a:cubicBezTo>
                  <a:pt x="p0x16" y="p0y16"/>
                  <a:pt x="p0x17" y="p0y17"/>
                  <a:pt x="p0x18" y="p0y18"/>
                </a:cubicBezTo>
                <a:cubicBezTo>
                  <a:pt x="p0x19" y="p0y19"/>
                  <a:pt x="p0x20" y="p0y20"/>
                  <a:pt x="p0x21" y="p0y21"/>
                </a:cubicBezTo>
                <a:close/>
              </a:path>
              <a:path>
                <a:moveTo>
                  <a:pt x="p1x0" y="p1y0"/>
                </a:moveTo>
                <a:lnTo>
                  <a:pt x="p1x1" y="p1y1"/>
                </a:lnTo>
                <a:lnTo>
                  <a:pt x="p1x2" y="p1y2"/>
                </a:lnTo>
                <a:lnTo>
                  <a:pt x="p1x3" y="p1y3"/>
                </a:lnTo>
                <a:lnTo>
                  <a:pt x="p1x4" y="p1y4"/>
                </a:lnTo>
                <a:close/>
              </a:path>
              <a:path>
                <a:moveTo>
                  <a:pt x="p2x0" y="p2y0"/>
                </a:moveTo>
                <a:lnTo>
                  <a:pt x="p2x1" y="p2y1"/>
                </a:lnTo>
                <a:lnTo>
                  <a:pt x="p2x2" y="p2y2"/>
                </a:lnTo>
                <a:lnTo>
                  <a:pt x="p2x3" y="p2y3"/>
                </a:lnTo>
                <a:lnTo>
                  <a:pt x="p2x4" y="p2y4"/>
                </a:lnTo>
                <a:close/>
              </a:path>
              <a:path>
                <a:moveTo>
                  <a:pt x="p3x0" y="p3y0"/>
                </a:moveTo>
                <a:lnTo>
                  <a:pt x="p3x1" y="p3y1"/>
                </a:lnTo>
                <a:lnTo>
                  <a:pt x="p3x2" y="p3y2"/>
                </a:lnTo>
                <a:lnTo>
                  <a:pt x="p3x3" y="p3y3"/>
                </a:lnTo>
                <a:lnTo>
                  <a:pt x="p3x4" y="p3y4"/>
                </a:lnTo>
                <a:close/>
              </a:path>
              <a:path>
                <a:moveTo>
                  <a:pt x="p4x0" y="p4y0"/>
                </a:moveTo>
                <a:lnTo>
                  <a:pt x="p4x1" y="p4y1"/>
                </a:lnTo>
                <a:lnTo>
                  <a:pt x="p4x2" y="p4y2"/>
                </a:lnTo>
                <a:lnTo>
                  <a:pt x="p4x3" y="p4y3"/>
                </a:lnTo>
                <a:lnTo>
                  <a:pt x="p4x4" y="p4y4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/>
          <p:nvPr>
            <p:ph type="body" idx="16388" hasCustomPrompt="1"/>
            <p:custDataLst>
              <p:tags r:id="rId7"/>
            </p:custDataLst>
          </p:nvPr>
        </p:nvSpPr>
        <p:spPr>
          <a:xfrm>
            <a:off x="857250" y="27178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39370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44450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/>
          <p:nvPr>
            <p:ph type="body" idx="16396" hasCustomPrompt="1"/>
            <p:custDataLst>
              <p:tags r:id="rId10"/>
            </p:custDataLst>
          </p:nvPr>
        </p:nvSpPr>
        <p:spPr>
          <a:xfrm>
            <a:off x="4470400" y="2413000"/>
            <a:ext cx="1219200" cy="12192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111 w 120"/>
              <a:gd name="p0y0" fmla="*/ 58 h 120"/>
              <a:gd name="p0x1" fmla="*/ 111 w 120"/>
              <a:gd name="p0y1" fmla="*/ 70 h 120"/>
              <a:gd name="p0x2" fmla="*/ 107 w 120"/>
              <a:gd name="p0y2" fmla="*/ 80 h 120"/>
              <a:gd name="p0x3" fmla="*/ 100 w 120"/>
              <a:gd name="p0y3" fmla="*/ 89 h 120"/>
              <a:gd name="p0x4" fmla="*/ 90 w 120"/>
              <a:gd name="p0y4" fmla="*/ 101 h 120"/>
              <a:gd name="p0x5" fmla="*/ 75 w 120"/>
              <a:gd name="p0y5" fmla="*/ 110 h 120"/>
              <a:gd name="p0x6" fmla="*/ 62 w 120"/>
              <a:gd name="p0y6" fmla="*/ 117 h 120"/>
              <a:gd name="p0x7" fmla="*/ 61 w 120"/>
              <a:gd name="p0y7" fmla="*/ 118 h 120"/>
              <a:gd name="p0x8" fmla="*/ 58 w 120"/>
              <a:gd name="p0y8" fmla="*/ 118 h 120"/>
              <a:gd name="p0x9" fmla="*/ 57 w 120"/>
              <a:gd name="p0y9" fmla="*/ 117 h 120"/>
              <a:gd name="p0x10" fmla="*/ 45 w 120"/>
              <a:gd name="p0y10" fmla="*/ 110 h 120"/>
              <a:gd name="p0x11" fmla="*/ 29 w 120"/>
              <a:gd name="p0y11" fmla="*/ 101 h 120"/>
              <a:gd name="p0x12" fmla="*/ 19 w 120"/>
              <a:gd name="p0y12" fmla="*/ 89 h 120"/>
              <a:gd name="p0x13" fmla="*/ 12 w 120"/>
              <a:gd name="p0y13" fmla="*/ 80 h 120"/>
              <a:gd name="p0x14" fmla="*/ 9 w 120"/>
              <a:gd name="p0y14" fmla="*/ 70 h 120"/>
              <a:gd name="p0x15" fmla="*/ 9 w 120"/>
              <a:gd name="p0y15" fmla="*/ 58 h 120"/>
              <a:gd name="p0x16" fmla="*/ 9 w 120"/>
              <a:gd name="p0y16" fmla="*/ 30 h 120"/>
              <a:gd name="p0x17" fmla="*/ 31 w 120"/>
              <a:gd name="p0y17" fmla="*/ 8 h 120"/>
              <a:gd name="p0x18" fmla="*/ 60 w 120"/>
              <a:gd name="p0y18" fmla="*/ 8 h 120"/>
              <a:gd name="p0x19" fmla="*/ 88 w 120"/>
              <a:gd name="p0y19" fmla="*/ 8 h 120"/>
              <a:gd name="p0x20" fmla="*/ 111 w 120"/>
              <a:gd name="p0y20" fmla="*/ 30 h 120"/>
              <a:gd name="p0x21" fmla="*/ 111 w 120"/>
              <a:gd name="p0y21" fmla="*/ 58 h 120"/>
              <a:gd name="p1x0" fmla="*/ 0 w 120"/>
              <a:gd name="p1y0" fmla="*/ 120 h 120"/>
              <a:gd name="p1x1" fmla="*/ 0 w 120"/>
              <a:gd name="p1y1" fmla="*/ 120 h 120"/>
              <a:gd name="p1x2" fmla="*/ 0 w 120"/>
              <a:gd name="p1y2" fmla="*/ 119 h 120"/>
              <a:gd name="p1x3" fmla="*/ 0 w 120"/>
              <a:gd name="p1y3" fmla="*/ 119 h 120"/>
              <a:gd name="p1x4" fmla="*/ 0 w 120"/>
              <a:gd name="p1y4" fmla="*/ 120 h 120"/>
              <a:gd name="p2x0" fmla="*/ 120 w 120"/>
              <a:gd name="p2y0" fmla="*/ 120 h 120"/>
              <a:gd name="p2x1" fmla="*/ 119 w 120"/>
              <a:gd name="p2y1" fmla="*/ 120 h 120"/>
              <a:gd name="p2x2" fmla="*/ 119 w 120"/>
              <a:gd name="p2y2" fmla="*/ 119 h 120"/>
              <a:gd name="p2x3" fmla="*/ 120 w 120"/>
              <a:gd name="p2y3" fmla="*/ 119 h 120"/>
              <a:gd name="p2x4" fmla="*/ 120 w 120"/>
              <a:gd name="p2y4" fmla="*/ 120 h 120"/>
              <a:gd name="p3x0" fmla="*/ 0 w 120"/>
              <a:gd name="p3y0" fmla="*/ 0 h 120"/>
              <a:gd name="p3x1" fmla="*/ 0 w 120"/>
              <a:gd name="p3y1" fmla="*/ 0 h 120"/>
              <a:gd name="p3x2" fmla="*/ 0 w 120"/>
              <a:gd name="p3y2" fmla="*/ 0 h 120"/>
              <a:gd name="p3x3" fmla="*/ 0 w 120"/>
              <a:gd name="p3y3" fmla="*/ 0 h 120"/>
              <a:gd name="p3x4" fmla="*/ 0 w 120"/>
              <a:gd name="p3y4" fmla="*/ 0 h 120"/>
              <a:gd name="p4x0" fmla="*/ 120 w 120"/>
              <a:gd name="p4y0" fmla="*/ 0 h 120"/>
              <a:gd name="p4x1" fmla="*/ 119 w 120"/>
              <a:gd name="p4y1" fmla="*/ 0 h 120"/>
              <a:gd name="p4x2" fmla="*/ 119 w 120"/>
              <a:gd name="p4y2" fmla="*/ 0 h 120"/>
              <a:gd name="p4x3" fmla="*/ 120 w 120"/>
              <a:gd name="p4y3" fmla="*/ 0 h 120"/>
              <a:gd name="p4x4" fmla="*/ 120 w 120"/>
              <a:gd name="p4y4" fmla="*/ 0 h 12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ubicBezTo>
                  <a:pt x="p0x13" y="p0y13"/>
                  <a:pt x="p0x14" y="p0y14"/>
                  <a:pt x="p0x15" y="p0y15"/>
                </a:cubicBezTo>
                <a:cubicBezTo>
                  <a:pt x="p0x16" y="p0y16"/>
                  <a:pt x="p0x17" y="p0y17"/>
                  <a:pt x="p0x18" y="p0y18"/>
                </a:cubicBezTo>
                <a:cubicBezTo>
                  <a:pt x="p0x19" y="p0y19"/>
                  <a:pt x="p0x20" y="p0y20"/>
                  <a:pt x="p0x21" y="p0y21"/>
                </a:cubicBezTo>
                <a:close/>
              </a:path>
              <a:path>
                <a:moveTo>
                  <a:pt x="p1x0" y="p1y0"/>
                </a:moveTo>
                <a:lnTo>
                  <a:pt x="p1x1" y="p1y1"/>
                </a:lnTo>
                <a:lnTo>
                  <a:pt x="p1x2" y="p1y2"/>
                </a:lnTo>
                <a:lnTo>
                  <a:pt x="p1x3" y="p1y3"/>
                </a:lnTo>
                <a:lnTo>
                  <a:pt x="p1x4" y="p1y4"/>
                </a:lnTo>
                <a:close/>
              </a:path>
              <a:path>
                <a:moveTo>
                  <a:pt x="p2x0" y="p2y0"/>
                </a:moveTo>
                <a:lnTo>
                  <a:pt x="p2x1" y="p2y1"/>
                </a:lnTo>
                <a:lnTo>
                  <a:pt x="p2x2" y="p2y2"/>
                </a:lnTo>
                <a:lnTo>
                  <a:pt x="p2x3" y="p2y3"/>
                </a:lnTo>
                <a:lnTo>
                  <a:pt x="p2x4" y="p2y4"/>
                </a:lnTo>
                <a:close/>
              </a:path>
              <a:path>
                <a:moveTo>
                  <a:pt x="p3x0" y="p3y0"/>
                </a:moveTo>
                <a:lnTo>
                  <a:pt x="p3x1" y="p3y1"/>
                </a:lnTo>
                <a:lnTo>
                  <a:pt x="p3x2" y="p3y2"/>
                </a:lnTo>
                <a:lnTo>
                  <a:pt x="p3x3" y="p3y3"/>
                </a:lnTo>
                <a:lnTo>
                  <a:pt x="p3x4" y="p3y4"/>
                </a:lnTo>
                <a:close/>
              </a:path>
              <a:path>
                <a:moveTo>
                  <a:pt x="p4x0" y="p4y0"/>
                </a:moveTo>
                <a:lnTo>
                  <a:pt x="p4x1" y="p4y1"/>
                </a:lnTo>
                <a:lnTo>
                  <a:pt x="p4x2" y="p4y2"/>
                </a:lnTo>
                <a:lnTo>
                  <a:pt x="p4x3" y="p4y3"/>
                </a:lnTo>
                <a:lnTo>
                  <a:pt x="p4x4" y="p4y4"/>
                </a:lnTo>
                <a:close/>
              </a:path>
            </a:pathLst>
          </a:custGeom>
          <a:solidFill>
            <a:schemeClr val="accent2">
              <a:lumMod val="10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/>
          <p:nvPr>
            <p:ph type="body" idx="16391" hasCustomPrompt="1"/>
            <p:custDataLst>
              <p:tags r:id="rId11"/>
            </p:custDataLst>
          </p:nvPr>
        </p:nvSpPr>
        <p:spPr>
          <a:xfrm>
            <a:off x="4718050" y="27178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/>
          <p:nvPr>
            <p:ph type="body" idx="16389" hasCustomPrompt="1"/>
            <p:custDataLst>
              <p:tags r:id="rId12"/>
            </p:custDataLst>
          </p:nvPr>
        </p:nvSpPr>
        <p:spPr>
          <a:xfrm>
            <a:off x="4470400" y="39370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/>
          <p:nvPr>
            <p:ph type="body" idx="16390" hasCustomPrompt="1"/>
            <p:custDataLst>
              <p:tags r:id="rId13"/>
            </p:custDataLst>
          </p:nvPr>
        </p:nvSpPr>
        <p:spPr>
          <a:xfrm>
            <a:off x="4470400" y="44450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/>
          <p:nvPr>
            <p:ph type="body" idx="16397" hasCustomPrompt="1"/>
            <p:custDataLst>
              <p:tags r:id="rId14"/>
            </p:custDataLst>
          </p:nvPr>
        </p:nvSpPr>
        <p:spPr>
          <a:xfrm>
            <a:off x="8331200" y="2413000"/>
            <a:ext cx="1219200" cy="12192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111 w 120"/>
              <a:gd name="p0y0" fmla="*/ 58 h 120"/>
              <a:gd name="p0x1" fmla="*/ 111 w 120"/>
              <a:gd name="p0y1" fmla="*/ 70 h 120"/>
              <a:gd name="p0x2" fmla="*/ 107 w 120"/>
              <a:gd name="p0y2" fmla="*/ 80 h 120"/>
              <a:gd name="p0x3" fmla="*/ 100 w 120"/>
              <a:gd name="p0y3" fmla="*/ 89 h 120"/>
              <a:gd name="p0x4" fmla="*/ 90 w 120"/>
              <a:gd name="p0y4" fmla="*/ 101 h 120"/>
              <a:gd name="p0x5" fmla="*/ 75 w 120"/>
              <a:gd name="p0y5" fmla="*/ 110 h 120"/>
              <a:gd name="p0x6" fmla="*/ 62 w 120"/>
              <a:gd name="p0y6" fmla="*/ 117 h 120"/>
              <a:gd name="p0x7" fmla="*/ 61 w 120"/>
              <a:gd name="p0y7" fmla="*/ 118 h 120"/>
              <a:gd name="p0x8" fmla="*/ 58 w 120"/>
              <a:gd name="p0y8" fmla="*/ 118 h 120"/>
              <a:gd name="p0x9" fmla="*/ 57 w 120"/>
              <a:gd name="p0y9" fmla="*/ 117 h 120"/>
              <a:gd name="p0x10" fmla="*/ 45 w 120"/>
              <a:gd name="p0y10" fmla="*/ 110 h 120"/>
              <a:gd name="p0x11" fmla="*/ 29 w 120"/>
              <a:gd name="p0y11" fmla="*/ 101 h 120"/>
              <a:gd name="p0x12" fmla="*/ 19 w 120"/>
              <a:gd name="p0y12" fmla="*/ 89 h 120"/>
              <a:gd name="p0x13" fmla="*/ 12 w 120"/>
              <a:gd name="p0y13" fmla="*/ 80 h 120"/>
              <a:gd name="p0x14" fmla="*/ 9 w 120"/>
              <a:gd name="p0y14" fmla="*/ 70 h 120"/>
              <a:gd name="p0x15" fmla="*/ 9 w 120"/>
              <a:gd name="p0y15" fmla="*/ 58 h 120"/>
              <a:gd name="p0x16" fmla="*/ 9 w 120"/>
              <a:gd name="p0y16" fmla="*/ 30 h 120"/>
              <a:gd name="p0x17" fmla="*/ 31 w 120"/>
              <a:gd name="p0y17" fmla="*/ 8 h 120"/>
              <a:gd name="p0x18" fmla="*/ 60 w 120"/>
              <a:gd name="p0y18" fmla="*/ 8 h 120"/>
              <a:gd name="p0x19" fmla="*/ 88 w 120"/>
              <a:gd name="p0y19" fmla="*/ 8 h 120"/>
              <a:gd name="p0x20" fmla="*/ 111 w 120"/>
              <a:gd name="p0y20" fmla="*/ 30 h 120"/>
              <a:gd name="p0x21" fmla="*/ 111 w 120"/>
              <a:gd name="p0y21" fmla="*/ 58 h 120"/>
              <a:gd name="p1x0" fmla="*/ 0 w 120"/>
              <a:gd name="p1y0" fmla="*/ 120 h 120"/>
              <a:gd name="p1x1" fmla="*/ 0 w 120"/>
              <a:gd name="p1y1" fmla="*/ 120 h 120"/>
              <a:gd name="p1x2" fmla="*/ 0 w 120"/>
              <a:gd name="p1y2" fmla="*/ 119 h 120"/>
              <a:gd name="p1x3" fmla="*/ 0 w 120"/>
              <a:gd name="p1y3" fmla="*/ 119 h 120"/>
              <a:gd name="p1x4" fmla="*/ 0 w 120"/>
              <a:gd name="p1y4" fmla="*/ 120 h 120"/>
              <a:gd name="p2x0" fmla="*/ 120 w 120"/>
              <a:gd name="p2y0" fmla="*/ 120 h 120"/>
              <a:gd name="p2x1" fmla="*/ 119 w 120"/>
              <a:gd name="p2y1" fmla="*/ 120 h 120"/>
              <a:gd name="p2x2" fmla="*/ 119 w 120"/>
              <a:gd name="p2y2" fmla="*/ 119 h 120"/>
              <a:gd name="p2x3" fmla="*/ 120 w 120"/>
              <a:gd name="p2y3" fmla="*/ 119 h 120"/>
              <a:gd name="p2x4" fmla="*/ 120 w 120"/>
              <a:gd name="p2y4" fmla="*/ 120 h 120"/>
              <a:gd name="p3x0" fmla="*/ 0 w 120"/>
              <a:gd name="p3y0" fmla="*/ 0 h 120"/>
              <a:gd name="p3x1" fmla="*/ 0 w 120"/>
              <a:gd name="p3y1" fmla="*/ 0 h 120"/>
              <a:gd name="p3x2" fmla="*/ 0 w 120"/>
              <a:gd name="p3y2" fmla="*/ 0 h 120"/>
              <a:gd name="p3x3" fmla="*/ 0 w 120"/>
              <a:gd name="p3y3" fmla="*/ 0 h 120"/>
              <a:gd name="p3x4" fmla="*/ 0 w 120"/>
              <a:gd name="p3y4" fmla="*/ 0 h 120"/>
              <a:gd name="p4x0" fmla="*/ 120 w 120"/>
              <a:gd name="p4y0" fmla="*/ 0 h 120"/>
              <a:gd name="p4x1" fmla="*/ 119 w 120"/>
              <a:gd name="p4y1" fmla="*/ 0 h 120"/>
              <a:gd name="p4x2" fmla="*/ 119 w 120"/>
              <a:gd name="p4y2" fmla="*/ 0 h 120"/>
              <a:gd name="p4x3" fmla="*/ 120 w 120"/>
              <a:gd name="p4y3" fmla="*/ 0 h 120"/>
              <a:gd name="p4x4" fmla="*/ 120 w 120"/>
              <a:gd name="p4y4" fmla="*/ 0 h 12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cubicBezTo>
                  <a:pt x="p0x4" y="p0y4"/>
                  <a:pt x="p0x5" y="p0y5"/>
                  <a:pt x="p0x6" y="p0y6"/>
                </a:cubicBezTo>
                <a:cubicBezTo>
                  <a:pt x="p0x7" y="p0y7"/>
                  <a:pt x="p0x8" y="p0y8"/>
                  <a:pt x="p0x9" y="p0y9"/>
                </a:cubicBezTo>
                <a:cubicBezTo>
                  <a:pt x="p0x10" y="p0y10"/>
                  <a:pt x="p0x11" y="p0y11"/>
                  <a:pt x="p0x12" y="p0y12"/>
                </a:cubicBezTo>
                <a:cubicBezTo>
                  <a:pt x="p0x13" y="p0y13"/>
                  <a:pt x="p0x14" y="p0y14"/>
                  <a:pt x="p0x15" y="p0y15"/>
                </a:cubicBezTo>
                <a:cubicBezTo>
                  <a:pt x="p0x16" y="p0y16"/>
                  <a:pt x="p0x17" y="p0y17"/>
                  <a:pt x="p0x18" y="p0y18"/>
                </a:cubicBezTo>
                <a:cubicBezTo>
                  <a:pt x="p0x19" y="p0y19"/>
                  <a:pt x="p0x20" y="p0y20"/>
                  <a:pt x="p0x21" y="p0y21"/>
                </a:cubicBezTo>
                <a:close/>
              </a:path>
              <a:path>
                <a:moveTo>
                  <a:pt x="p1x0" y="p1y0"/>
                </a:moveTo>
                <a:lnTo>
                  <a:pt x="p1x1" y="p1y1"/>
                </a:lnTo>
                <a:lnTo>
                  <a:pt x="p1x2" y="p1y2"/>
                </a:lnTo>
                <a:lnTo>
                  <a:pt x="p1x3" y="p1y3"/>
                </a:lnTo>
                <a:lnTo>
                  <a:pt x="p1x4" y="p1y4"/>
                </a:lnTo>
                <a:close/>
              </a:path>
              <a:path>
                <a:moveTo>
                  <a:pt x="p2x0" y="p2y0"/>
                </a:moveTo>
                <a:lnTo>
                  <a:pt x="p2x1" y="p2y1"/>
                </a:lnTo>
                <a:lnTo>
                  <a:pt x="p2x2" y="p2y2"/>
                </a:lnTo>
                <a:lnTo>
                  <a:pt x="p2x3" y="p2y3"/>
                </a:lnTo>
                <a:lnTo>
                  <a:pt x="p2x4" y="p2y4"/>
                </a:lnTo>
                <a:close/>
              </a:path>
              <a:path>
                <a:moveTo>
                  <a:pt x="p3x0" y="p3y0"/>
                </a:moveTo>
                <a:lnTo>
                  <a:pt x="p3x1" y="p3y1"/>
                </a:lnTo>
                <a:lnTo>
                  <a:pt x="p3x2" y="p3y2"/>
                </a:lnTo>
                <a:lnTo>
                  <a:pt x="p3x3" y="p3y3"/>
                </a:lnTo>
                <a:lnTo>
                  <a:pt x="p3x4" y="p3y4"/>
                </a:lnTo>
                <a:close/>
              </a:path>
              <a:path>
                <a:moveTo>
                  <a:pt x="p4x0" y="p4y0"/>
                </a:moveTo>
                <a:lnTo>
                  <a:pt x="p4x1" y="p4y1"/>
                </a:lnTo>
                <a:lnTo>
                  <a:pt x="p4x2" y="p4y2"/>
                </a:lnTo>
                <a:lnTo>
                  <a:pt x="p4x3" y="p4y3"/>
                </a:lnTo>
                <a:lnTo>
                  <a:pt x="p4x4" y="p4y4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/>
          <p:nvPr>
            <p:ph type="body" idx="16394" hasCustomPrompt="1"/>
            <p:custDataLst>
              <p:tags r:id="rId15"/>
            </p:custDataLst>
          </p:nvPr>
        </p:nvSpPr>
        <p:spPr>
          <a:xfrm>
            <a:off x="8578850" y="27178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/>
          <p:nvPr>
            <p:ph type="body" idx="16392" hasCustomPrompt="1"/>
            <p:custDataLst>
              <p:tags r:id="rId16"/>
            </p:custDataLst>
          </p:nvPr>
        </p:nvSpPr>
        <p:spPr>
          <a:xfrm>
            <a:off x="8331200" y="39370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/>
          <p:nvPr>
            <p:ph type="body" idx="16393" hasCustomPrompt="1"/>
            <p:custDataLst>
              <p:tags r:id="rId17"/>
            </p:custDataLst>
          </p:nvPr>
        </p:nvSpPr>
        <p:spPr>
          <a:xfrm>
            <a:off x="8331200" y="44450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/>
          <p:nvPr>
            <p:ph type="pic" idx="16392" hasCustomPrompt="1"/>
            <p:custDataLst>
              <p:tags r:id="rId6"/>
            </p:custDataLst>
          </p:nvPr>
        </p:nvSpPr>
        <p:spPr>
          <a:xfrm>
            <a:off x="11684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/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394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/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9530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/>
          <p:nvPr>
            <p:ph type="pic" idx="16393" hasCustomPrompt="1"/>
            <p:custDataLst>
              <p:tags r:id="rId9"/>
            </p:custDataLst>
          </p:nvPr>
        </p:nvSpPr>
        <p:spPr>
          <a:xfrm>
            <a:off x="50292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/>
          <p:nvPr>
            <p:ph type="body" idx="16388" hasCustomPrompt="1"/>
            <p:custDataLst>
              <p:tags r:id="rId10"/>
            </p:custDataLst>
          </p:nvPr>
        </p:nvSpPr>
        <p:spPr>
          <a:xfrm>
            <a:off x="4470400" y="4394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/>
          <p:nvPr>
            <p:ph type="body" idx="16389" hasCustomPrompt="1"/>
            <p:custDataLst>
              <p:tags r:id="rId11"/>
            </p:custDataLst>
          </p:nvPr>
        </p:nvSpPr>
        <p:spPr>
          <a:xfrm>
            <a:off x="4470400" y="49530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图片占位符 17"/>
          <p:cNvSpPr/>
          <p:nvPr>
            <p:ph type="pic" idx="16394" hasCustomPrompt="1"/>
            <p:custDataLst>
              <p:tags r:id="rId12"/>
            </p:custDataLst>
          </p:nvPr>
        </p:nvSpPr>
        <p:spPr>
          <a:xfrm>
            <a:off x="88900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/>
          <p:nvPr>
            <p:ph type="body" idx="16390" hasCustomPrompt="1"/>
            <p:custDataLst>
              <p:tags r:id="rId13"/>
            </p:custDataLst>
          </p:nvPr>
        </p:nvSpPr>
        <p:spPr>
          <a:xfrm>
            <a:off x="8331200" y="4394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/>
          <p:nvPr>
            <p:ph type="body" idx="16391" hasCustomPrompt="1"/>
            <p:custDataLst>
              <p:tags r:id="rId14"/>
            </p:custDataLst>
          </p:nvPr>
        </p:nvSpPr>
        <p:spPr>
          <a:xfrm>
            <a:off x="8331200" y="49530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/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1879600 h 2387600"/>
              <a:gd name="connisteX3" fmla="*/ 2946400 w 3454400"/>
              <a:gd name="connsiteY3" fmla="*/ 2387600 h 2387600"/>
              <a:gd name="connisteX4" fmla="*/ 508000 w 3454400"/>
              <a:gd name="connsiteY4" fmla="*/ 2387600 h 2387600"/>
              <a:gd name="connisteX5" fmla="*/ 0 w 3454400"/>
              <a:gd name="connsiteY5" fmla="*/ 18796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1879600"/>
                </a:lnTo>
                <a:cubicBezTo>
                  <a:pt x="3454400" y="2160161"/>
                  <a:pt x="3226961" y="2387600"/>
                  <a:pt x="29464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/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336800"/>
          </a:xfrm>
          <a:custGeom>
            <a:avLst/>
            <a:gdLst>
              <a:gd name="connisteX0" fmla="*/ 0 w 3454400"/>
              <a:gd name="connsiteY0" fmla="*/ 508000 h 2336800"/>
              <a:gd name="connisteX1" fmla="*/ 508000 w 3454400"/>
              <a:gd name="connsiteY1" fmla="*/ 0 h 2336800"/>
              <a:gd name="connisteX2" fmla="*/ 2946400 w 3454400"/>
              <a:gd name="connsiteY2" fmla="*/ 0 h 2336800"/>
              <a:gd name="connisteX3" fmla="*/ 3454400 w 3454400"/>
              <a:gd name="connsiteY3" fmla="*/ 5080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064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5212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/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2387600"/>
          </a:xfrm>
          <a:custGeom>
            <a:avLst/>
            <a:gdLst>
              <a:gd name="connisteX0" fmla="*/ 0 w 3454400"/>
              <a:gd name="connsiteY0" fmla="*/ 508000 h 2387600"/>
              <a:gd name="connisteX1" fmla="*/ 508000 w 3454400"/>
              <a:gd name="connsiteY1" fmla="*/ 0 h 2387600"/>
              <a:gd name="connisteX2" fmla="*/ 2946400 w 3454400"/>
              <a:gd name="connsiteY2" fmla="*/ 0 h 2387600"/>
              <a:gd name="connisteX3" fmla="*/ 3454400 w 3454400"/>
              <a:gd name="connsiteY3" fmla="*/ 508000 h 2387600"/>
              <a:gd name="connisteX4" fmla="*/ 3454400 w 3454400"/>
              <a:gd name="connsiteY4" fmla="*/ 2387600 h 2387600"/>
              <a:gd name="connisteX5" fmla="*/ 0 w 3454400"/>
              <a:gd name="connsiteY5" fmla="*/ 2387600 h 2387600"/>
              <a:gd name="connisteX6" fmla="*/ 0 w 3454400"/>
              <a:gd name="connsiteY6" fmla="*/ 5080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387600"/>
                </a:lnTo>
                <a:lnTo>
                  <a:pt x="0" y="23876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/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3911600"/>
            <a:ext cx="3454400" cy="2336800"/>
          </a:xfrm>
          <a:custGeom>
            <a:avLst/>
            <a:gdLst>
              <a:gd name="connisteX0" fmla="*/ 0 w 3454400"/>
              <a:gd name="connsiteY0" fmla="*/ 0 h 2336800"/>
              <a:gd name="connisteX1" fmla="*/ 3454400 w 3454400"/>
              <a:gd name="connsiteY1" fmla="*/ 0 h 2336800"/>
              <a:gd name="connisteX2" fmla="*/ 3454400 w 3454400"/>
              <a:gd name="connsiteY2" fmla="*/ 1828800 h 2336800"/>
              <a:gd name="connisteX3" fmla="*/ 2946400 w 3454400"/>
              <a:gd name="connsiteY3" fmla="*/ 2336800 h 2336800"/>
              <a:gd name="connisteX4" fmla="*/ 508000 w 3454400"/>
              <a:gd name="connsiteY4" fmla="*/ 2336800 h 2336800"/>
              <a:gd name="connisteX5" fmla="*/ 0 w 3454400"/>
              <a:gd name="connsiteY5" fmla="*/ 1828800 h 2336800"/>
              <a:gd name="connisteX6" fmla="*/ 0 w 3454400"/>
              <a:gd name="connsiteY6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0"/>
                </a:moveTo>
                <a:lnTo>
                  <a:pt x="3454400" y="0"/>
                </a:lnTo>
                <a:lnTo>
                  <a:pt x="3454400" y="1828800"/>
                </a:lnTo>
                <a:cubicBezTo>
                  <a:pt x="3454400" y="2109361"/>
                  <a:pt x="3226961" y="2336800"/>
                  <a:pt x="2946400" y="2336800"/>
                </a:cubicBezTo>
                <a:lnTo>
                  <a:pt x="508000" y="2336800"/>
                </a:lnTo>
                <a:cubicBezTo>
                  <a:pt x="227439" y="2336800"/>
                  <a:pt x="0" y="2109361"/>
                  <a:pt x="0" y="1828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/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172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/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21844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/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1879600 h 2387600"/>
              <a:gd name="connisteX3" fmla="*/ 2946400 w 3454400"/>
              <a:gd name="connsiteY3" fmla="*/ 2387600 h 2387600"/>
              <a:gd name="connisteX4" fmla="*/ 508000 w 3454400"/>
              <a:gd name="connsiteY4" fmla="*/ 2387600 h 2387600"/>
              <a:gd name="connisteX5" fmla="*/ 0 w 3454400"/>
              <a:gd name="connsiteY5" fmla="*/ 18796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1879600"/>
                </a:lnTo>
                <a:cubicBezTo>
                  <a:pt x="3454400" y="2160161"/>
                  <a:pt x="3226961" y="2387600"/>
                  <a:pt x="29464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/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336800"/>
          </a:xfrm>
          <a:custGeom>
            <a:avLst/>
            <a:gdLst>
              <a:gd name="connisteX0" fmla="*/ 0 w 3454400"/>
              <a:gd name="connsiteY0" fmla="*/ 508000 h 2336800"/>
              <a:gd name="connisteX1" fmla="*/ 508000 w 3454400"/>
              <a:gd name="connsiteY1" fmla="*/ 0 h 2336800"/>
              <a:gd name="connisteX2" fmla="*/ 2946400 w 3454400"/>
              <a:gd name="connsiteY2" fmla="*/ 0 h 2336800"/>
              <a:gd name="connisteX3" fmla="*/ 3454400 w 3454400"/>
              <a:gd name="connsiteY3" fmla="*/ 5080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/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064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/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5212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508000 h 4724400"/>
              <a:gd name="connisteX1" fmla="*/ 508000 w 5486400"/>
              <a:gd name="connsiteY1" fmla="*/ 0 h 4724400"/>
              <a:gd name="connisteX2" fmla="*/ 4978400 w 5486400"/>
              <a:gd name="connsiteY2" fmla="*/ 0 h 4724400"/>
              <a:gd name="connisteX3" fmla="*/ 5486400 w 5486400"/>
              <a:gd name="connsiteY3" fmla="*/ 508000 h 4724400"/>
              <a:gd name="connisteX4" fmla="*/ 5486400 w 5486400"/>
              <a:gd name="connsiteY4" fmla="*/ 4216400 h 4724400"/>
              <a:gd name="connisteX5" fmla="*/ 4978400 w 5486400"/>
              <a:gd name="connsiteY5" fmla="*/ 4724400 h 4724400"/>
              <a:gd name="connisteX6" fmla="*/ 508000 w 5486400"/>
              <a:gd name="connsiteY6" fmla="*/ 4724400 h 4724400"/>
              <a:gd name="connisteX7" fmla="*/ 0 w 5486400"/>
              <a:gd name="connsiteY7" fmla="*/ 4216400 h 4724400"/>
              <a:gd name="connisteX8" fmla="*/ 0 w 5486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978400" y="0"/>
                </a:lnTo>
                <a:cubicBezTo>
                  <a:pt x="5258961" y="0"/>
                  <a:pt x="5486400" y="227439"/>
                  <a:pt x="5486400" y="508000"/>
                </a:cubicBezTo>
                <a:lnTo>
                  <a:pt x="5486400" y="4216400"/>
                </a:lnTo>
                <a:cubicBezTo>
                  <a:pt x="5486400" y="4496961"/>
                  <a:pt x="5258961" y="4724400"/>
                  <a:pt x="4978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508000 h 2209800"/>
              <a:gd name="connisteX1" fmla="*/ 5080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508000 w 8432800"/>
              <a:gd name="connsiteY4" fmla="*/ 2209800 h 2209800"/>
              <a:gd name="connisteX5" fmla="*/ 0 w 8432800"/>
              <a:gd name="connsiteY5" fmla="*/ 1701800 h 2209800"/>
              <a:gd name="connisteX6" fmla="*/ 0 w 84328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032000 w 2540000"/>
              <a:gd name="connsiteY1" fmla="*/ 0 h 2209800"/>
              <a:gd name="connisteX2" fmla="*/ 2540000 w 2540000"/>
              <a:gd name="connsiteY2" fmla="*/ 508000 h 2209800"/>
              <a:gd name="connisteX3" fmla="*/ 2540000 w 2540000"/>
              <a:gd name="connsiteY3" fmla="*/ 1701800 h 2209800"/>
              <a:gd name="connisteX4" fmla="*/ 20320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032000" y="0"/>
                </a:lnTo>
                <a:cubicBezTo>
                  <a:pt x="2312561" y="0"/>
                  <a:pt x="2540000" y="227439"/>
                  <a:pt x="2540000" y="508000"/>
                </a:cubicBezTo>
                <a:lnTo>
                  <a:pt x="2540000" y="1701800"/>
                </a:lnTo>
                <a:cubicBezTo>
                  <a:pt x="2540000" y="1982361"/>
                  <a:pt x="2312561" y="2209800"/>
                  <a:pt x="2032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184400 h 2692400"/>
              <a:gd name="connisteX3" fmla="*/ 4826000 w 5334000"/>
              <a:gd name="connsiteY3" fmla="*/ 2692400 h 2692400"/>
              <a:gd name="connisteX4" fmla="*/ 508000 w 5334000"/>
              <a:gd name="connsiteY4" fmla="*/ 2692400 h 2692400"/>
              <a:gd name="connisteX5" fmla="*/ 0 w 5334000"/>
              <a:gd name="connsiteY5" fmla="*/ 21844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184400"/>
                </a:lnTo>
                <a:cubicBezTo>
                  <a:pt x="5334000" y="2464961"/>
                  <a:pt x="5106561" y="2692400"/>
                  <a:pt x="4826000" y="2692400"/>
                </a:cubicBezTo>
                <a:lnTo>
                  <a:pt x="508000" y="2692400"/>
                </a:lnTo>
                <a:cubicBezTo>
                  <a:pt x="227439" y="2692400"/>
                  <a:pt x="0" y="2464961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508000 h 2032000"/>
              <a:gd name="connisteX1" fmla="*/ 508000 w 5334000"/>
              <a:gd name="connsiteY1" fmla="*/ 0 h 2032000"/>
              <a:gd name="connisteX2" fmla="*/ 4826000 w 5334000"/>
              <a:gd name="connsiteY2" fmla="*/ 0 h 2032000"/>
              <a:gd name="connisteX3" fmla="*/ 5334000 w 5334000"/>
              <a:gd name="connsiteY3" fmla="*/ 5080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692400"/>
          </a:xfrm>
          <a:custGeom>
            <a:avLst/>
            <a:gdLst>
              <a:gd name="connisteX0" fmla="*/ 0 w 5334000"/>
              <a:gd name="connsiteY0" fmla="*/ 508000 h 2692400"/>
              <a:gd name="connisteX1" fmla="*/ 508000 w 5334000"/>
              <a:gd name="connsiteY1" fmla="*/ 0 h 2692400"/>
              <a:gd name="connisteX2" fmla="*/ 4826000 w 5334000"/>
              <a:gd name="connsiteY2" fmla="*/ 0 h 2692400"/>
              <a:gd name="connisteX3" fmla="*/ 5334000 w 5334000"/>
              <a:gd name="connsiteY3" fmla="*/ 508000 h 2692400"/>
              <a:gd name="connisteX4" fmla="*/ 5334000 w 5334000"/>
              <a:gd name="connsiteY4" fmla="*/ 2692400 h 2692400"/>
              <a:gd name="connisteX5" fmla="*/ 0 w 5334000"/>
              <a:gd name="connsiteY5" fmla="*/ 2692400 h 2692400"/>
              <a:gd name="connisteX6" fmla="*/ 0 w 5334000"/>
              <a:gd name="connsiteY6" fmla="*/ 5080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92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692400"/>
                </a:lnTo>
                <a:lnTo>
                  <a:pt x="0" y="2692400"/>
                </a:ln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4216400"/>
            <a:ext cx="5334000" cy="2032000"/>
          </a:xfrm>
          <a:custGeom>
            <a:avLst/>
            <a:gdLst>
              <a:gd name="connisteX0" fmla="*/ 0 w 5334000"/>
              <a:gd name="connsiteY0" fmla="*/ 0 h 2032000"/>
              <a:gd name="connisteX1" fmla="*/ 5334000 w 5334000"/>
              <a:gd name="connsiteY1" fmla="*/ 0 h 2032000"/>
              <a:gd name="connisteX2" fmla="*/ 5334000 w 5334000"/>
              <a:gd name="connsiteY2" fmla="*/ 1524000 h 2032000"/>
              <a:gd name="connisteX3" fmla="*/ 4826000 w 5334000"/>
              <a:gd name="connsiteY3" fmla="*/ 2032000 h 2032000"/>
              <a:gd name="connisteX4" fmla="*/ 508000 w 5334000"/>
              <a:gd name="connsiteY4" fmla="*/ 2032000 h 2032000"/>
              <a:gd name="connisteX5" fmla="*/ 0 w 5334000"/>
              <a:gd name="connsiteY5" fmla="*/ 1524000 h 2032000"/>
              <a:gd name="connisteX6" fmla="*/ 0 w 53340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32000">
                <a:moveTo>
                  <a:pt x="0" y="0"/>
                </a:moveTo>
                <a:lnTo>
                  <a:pt x="5334000" y="0"/>
                </a:lnTo>
                <a:lnTo>
                  <a:pt x="5334000" y="1524000"/>
                </a:lnTo>
                <a:cubicBezTo>
                  <a:pt x="5334000" y="1804561"/>
                  <a:pt x="5106561" y="2032000"/>
                  <a:pt x="4826000" y="2032000"/>
                </a:cubicBezTo>
                <a:lnTo>
                  <a:pt x="508000" y="2032000"/>
                </a:lnTo>
                <a:cubicBezTo>
                  <a:pt x="227439" y="2032000"/>
                  <a:pt x="0" y="1804561"/>
                  <a:pt x="0" y="1524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727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1844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connisteX0" fmla="*/ 0 w 5334000"/>
              <a:gd name="connsiteY0" fmla="*/ 0 h 2387600"/>
              <a:gd name="connisteX1" fmla="*/ 5334000 w 5334000"/>
              <a:gd name="connsiteY1" fmla="*/ 0 h 2387600"/>
              <a:gd name="connisteX2" fmla="*/ 5334000 w 5334000"/>
              <a:gd name="connsiteY2" fmla="*/ 1879600 h 2387600"/>
              <a:gd name="connisteX3" fmla="*/ 4826000 w 5334000"/>
              <a:gd name="connsiteY3" fmla="*/ 2387600 h 2387600"/>
              <a:gd name="connisteX4" fmla="*/ 508000 w 5334000"/>
              <a:gd name="connsiteY4" fmla="*/ 2387600 h 2387600"/>
              <a:gd name="connisteX5" fmla="*/ 0 w 5334000"/>
              <a:gd name="connsiteY5" fmla="*/ 1879600 h 2387600"/>
              <a:gd name="connisteX6" fmla="*/ 0 w 53340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876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2160161"/>
                  <a:pt x="5106561" y="2387600"/>
                  <a:pt x="4826000" y="2387600"/>
                </a:cubicBezTo>
                <a:lnTo>
                  <a:pt x="508000" y="2387600"/>
                </a:lnTo>
                <a:cubicBezTo>
                  <a:pt x="227439" y="2387600"/>
                  <a:pt x="0" y="2160161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508000 h 2336800"/>
              <a:gd name="connisteX1" fmla="*/ 508000 w 5334000"/>
              <a:gd name="connsiteY1" fmla="*/ 0 h 2336800"/>
              <a:gd name="connisteX2" fmla="*/ 4826000 w 5334000"/>
              <a:gd name="connsiteY2" fmla="*/ 0 h 2336800"/>
              <a:gd name="connisteX3" fmla="*/ 5334000 w 5334000"/>
              <a:gd name="connsiteY3" fmla="*/ 508000 h 2336800"/>
              <a:gd name="connisteX4" fmla="*/ 5334000 w 5334000"/>
              <a:gd name="connsiteY4" fmla="*/ 2336800 h 2336800"/>
              <a:gd name="connisteX5" fmla="*/ 0 w 5334000"/>
              <a:gd name="connsiteY5" fmla="*/ 2336800 h 2336800"/>
              <a:gd name="connisteX6" fmla="*/ 0 w 53340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4826000" y="0"/>
                </a:lnTo>
                <a:cubicBezTo>
                  <a:pt x="5106561" y="0"/>
                  <a:pt x="5334000" y="227439"/>
                  <a:pt x="5334000" y="508000"/>
                </a:cubicBezTo>
                <a:lnTo>
                  <a:pt x="53340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副标题 1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1066800" y="2612390"/>
            <a:ext cx="4520565" cy="4699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8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THE END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1066803" y="3162297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谢谢观看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6" name="图片 5" descr="装饰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7" name="图片 6" descr="装饰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10274299" y="507995"/>
            <a:ext cx="1321435" cy="139700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365568" y="1710690"/>
            <a:ext cx="9460865" cy="3152140"/>
          </a:xfrm>
          <a:custGeom>
            <a:avLst/>
            <a:gdLst>
              <a:gd name="connisteX0" fmla="*/ 634995 w 7835895"/>
              <a:gd name="connsiteY0" fmla="*/ 0 h 2610886"/>
              <a:gd name="connisteX1" fmla="*/ 0 w 7835895"/>
              <a:gd name="connsiteY1" fmla="*/ 634995 h 2610886"/>
              <a:gd name="connisteX2" fmla="*/ 0 w 7835895"/>
              <a:gd name="connsiteY2" fmla="*/ 1676396 h 2610886"/>
              <a:gd name="connisteX3" fmla="*/ 634995 w 7835895"/>
              <a:gd name="connsiteY3" fmla="*/ 2311402 h 2610886"/>
              <a:gd name="connisteX4" fmla="*/ 6359706 w 7835895"/>
              <a:gd name="connsiteY4" fmla="*/ 2311402 h 2610886"/>
              <a:gd name="connisteX5" fmla="*/ 6426202 w 7835895"/>
              <a:gd name="connsiteY5" fmla="*/ 2377897 h 2610886"/>
              <a:gd name="connisteX6" fmla="*/ 6426202 w 7835895"/>
              <a:gd name="connsiteY6" fmla="*/ 2544281 h 2610886"/>
              <a:gd name="connisteX7" fmla="*/ 6527270 w 7835895"/>
              <a:gd name="connsiteY7" fmla="*/ 2601074 h 2610886"/>
              <a:gd name="connisteX8" fmla="*/ 6987122 w 7835895"/>
              <a:gd name="connsiteY8" fmla="*/ 2321103 h 2610886"/>
              <a:gd name="connisteX9" fmla="*/ 7021705 w 7835895"/>
              <a:gd name="connsiteY9" fmla="*/ 2311402 h 2610886"/>
              <a:gd name="connisteX10" fmla="*/ 7200900 w 7835895"/>
              <a:gd name="connsiteY10" fmla="*/ 2311402 h 2610886"/>
              <a:gd name="connisteX11" fmla="*/ 7835895 w 7835895"/>
              <a:gd name="connsiteY11" fmla="*/ 1676396 h 2610886"/>
              <a:gd name="connisteX12" fmla="*/ 7835895 w 7835895"/>
              <a:gd name="connsiteY12" fmla="*/ 634995 h 2610886"/>
              <a:gd name="connisteX13" fmla="*/ 7200900 w 7835895"/>
              <a:gd name="connsiteY13" fmla="*/ 0 h 2610886"/>
              <a:gd name="connisteX14" fmla="*/ 634995 w 7835895"/>
              <a:gd name="connsiteY14" fmla="*/ 0 h 2610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7835896" h="2610886">
                <a:moveTo>
                  <a:pt x="634996" y="0"/>
                </a:moveTo>
                <a:cubicBezTo>
                  <a:pt x="284296" y="0"/>
                  <a:pt x="0" y="284296"/>
                  <a:pt x="0" y="634996"/>
                </a:cubicBezTo>
                <a:lnTo>
                  <a:pt x="0" y="1676397"/>
                </a:lnTo>
                <a:cubicBezTo>
                  <a:pt x="0" y="2027097"/>
                  <a:pt x="284296" y="2311402"/>
                  <a:pt x="634996" y="2311402"/>
                </a:cubicBezTo>
                <a:lnTo>
                  <a:pt x="6359707" y="2311402"/>
                </a:lnTo>
                <a:cubicBezTo>
                  <a:pt x="6396429" y="2311402"/>
                  <a:pt x="6426202" y="2341166"/>
                  <a:pt x="6426202" y="2377897"/>
                </a:cubicBezTo>
                <a:lnTo>
                  <a:pt x="6426202" y="2544281"/>
                </a:lnTo>
                <a:cubicBezTo>
                  <a:pt x="6426202" y="2596155"/>
                  <a:pt x="6482959" y="2628059"/>
                  <a:pt x="6527271" y="2601075"/>
                </a:cubicBezTo>
                <a:lnTo>
                  <a:pt x="6987122" y="2321104"/>
                </a:lnTo>
                <a:cubicBezTo>
                  <a:pt x="6997537" y="2314749"/>
                  <a:pt x="7009498" y="2311402"/>
                  <a:pt x="7021705" y="2311402"/>
                </a:cubicBezTo>
                <a:lnTo>
                  <a:pt x="7200900" y="2311402"/>
                </a:lnTo>
                <a:cubicBezTo>
                  <a:pt x="7551600" y="2311402"/>
                  <a:pt x="7835896" y="2027097"/>
                  <a:pt x="7835896" y="1676397"/>
                </a:cubicBezTo>
                <a:lnTo>
                  <a:pt x="7835896" y="634996"/>
                </a:lnTo>
                <a:cubicBezTo>
                  <a:pt x="7835896" y="284296"/>
                  <a:pt x="7551600" y="0"/>
                  <a:pt x="7200900" y="0"/>
                </a:cubicBezTo>
                <a:lnTo>
                  <a:pt x="6349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任意多边形 12"/>
          <p:cNvSpPr/>
          <p:nvPr userDrawn="1">
            <p:custDataLst>
              <p:tags r:id="rId6"/>
            </p:custDataLst>
          </p:nvPr>
        </p:nvSpPr>
        <p:spPr>
          <a:xfrm>
            <a:off x="3417566" y="2359027"/>
            <a:ext cx="25400" cy="1524012"/>
          </a:xfrm>
          <a:custGeom>
            <a:avLst/>
            <a:gdLst>
              <a:gd name="connisteX0" fmla="*/ 0 w 25402"/>
              <a:gd name="connsiteY0" fmla="*/ 1428750 h 1428750"/>
              <a:gd name="connisteX1" fmla="*/ 0 w 25402"/>
              <a:gd name="connsiteY1" fmla="*/ 0 h 1428750"/>
              <a:gd name="connisteX2" fmla="*/ 25402 w 25402"/>
              <a:gd name="connsiteY2" fmla="*/ 0 h 1428750"/>
              <a:gd name="connisteX3" fmla="*/ 25402 w 25402"/>
              <a:gd name="connsiteY3" fmla="*/ 714375 h 1428750"/>
              <a:gd name="connisteX4" fmla="*/ 25402 w 25402"/>
              <a:gd name="connsiteY4" fmla="*/ 1428750 h 1428750"/>
              <a:gd name="connisteX5" fmla="*/ 0 w 25402"/>
              <a:gd name="connsiteY5" fmla="*/ 1428750 h 1428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25402" h="1428750">
                <a:moveTo>
                  <a:pt x="0" y="1428750"/>
                </a:moveTo>
                <a:lnTo>
                  <a:pt x="0" y="0"/>
                </a:lnTo>
                <a:lnTo>
                  <a:pt x="25402" y="0"/>
                </a:lnTo>
                <a:lnTo>
                  <a:pt x="25402" y="714375"/>
                </a:lnTo>
                <a:lnTo>
                  <a:pt x="25402" y="1428750"/>
                </a:lnTo>
                <a:lnTo>
                  <a:pt x="0" y="142875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0"/>
            </p:custDataLst>
          </p:nvPr>
        </p:nvSpPr>
        <p:spPr>
          <a:xfrm>
            <a:off x="1924050" y="2501265"/>
            <a:ext cx="1308100" cy="1224280"/>
          </a:xfrm>
          <a:noFill/>
        </p:spPr>
        <p:txBody>
          <a:bodyPr lIns="0" tIns="0" rIns="0" bIns="0" anchor="ctr">
            <a:noAutofit/>
          </a:bodyPr>
          <a:lstStyle>
            <a:lvl1pPr algn="ctr" eaLnBrk="1" fontAlgn="auto" latinLnBrk="0" hangingPunct="1">
              <a:lnSpc>
                <a:spcPct val="115000"/>
              </a:lnSpc>
              <a:buNone/>
              <a:defRPr sz="72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3862705" y="2270125"/>
            <a:ext cx="6276340" cy="1686560"/>
          </a:xfrm>
          <a:noFill/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15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章节页的标题内容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581400" cy="3670300"/>
          </a:xfrm>
          <a:custGeom>
            <a:avLst/>
            <a:gdLst>
              <a:gd name="connisteX0" fmla="*/ 933446 w 3581403"/>
              <a:gd name="connsiteY0" fmla="*/ 3670301 h 3670301"/>
              <a:gd name="connisteX1" fmla="*/ 3581403 w 3581403"/>
              <a:gd name="connsiteY1" fmla="*/ 1028700 h 3670301"/>
              <a:gd name="connisteX2" fmla="*/ 3373102 w 3581403"/>
              <a:gd name="connsiteY2" fmla="*/ 0 h 3670301"/>
              <a:gd name="connisteX3" fmla="*/ 0 w 3581403"/>
              <a:gd name="connsiteY3" fmla="*/ 0 h 3670301"/>
              <a:gd name="connisteX4" fmla="*/ 0 w 3581403"/>
              <a:gd name="connsiteY4" fmla="*/ 3501493 h 3670301"/>
              <a:gd name="connisteX5" fmla="*/ 933446 w 3581403"/>
              <a:gd name="connsiteY5" fmla="*/ 3670301 h 36703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3581403" h="3670301">
                <a:moveTo>
                  <a:pt x="933447" y="3670301"/>
                </a:moveTo>
                <a:cubicBezTo>
                  <a:pt x="2395865" y="3670301"/>
                  <a:pt x="3581403" y="2487616"/>
                  <a:pt x="3581403" y="1028700"/>
                </a:cubicBezTo>
                <a:cubicBezTo>
                  <a:pt x="3581403" y="663790"/>
                  <a:pt x="3507236" y="316163"/>
                  <a:pt x="3373103" y="0"/>
                </a:cubicBezTo>
                <a:lnTo>
                  <a:pt x="0" y="0"/>
                </a:lnTo>
                <a:lnTo>
                  <a:pt x="0" y="3501494"/>
                </a:lnTo>
                <a:cubicBezTo>
                  <a:pt x="290304" y="3610600"/>
                  <a:pt x="604885" y="3670301"/>
                  <a:pt x="933447" y="367030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任意多边形 4"/>
          <p:cNvSpPr/>
          <p:nvPr userDrawn="1">
            <p:custDataLst>
              <p:tags r:id="rId3"/>
            </p:custDataLst>
          </p:nvPr>
        </p:nvSpPr>
        <p:spPr>
          <a:xfrm>
            <a:off x="609603" y="596902"/>
            <a:ext cx="10972800" cy="5932805"/>
          </a:xfrm>
          <a:custGeom>
            <a:avLst/>
            <a:gdLst>
              <a:gd name="connisteX0" fmla="*/ 609603 w 10972800"/>
              <a:gd name="connsiteY0" fmla="*/ 0 h 5933221"/>
              <a:gd name="connisteX1" fmla="*/ 0 w 10972800"/>
              <a:gd name="connsiteY1" fmla="*/ 609603 h 5933221"/>
              <a:gd name="connisteX2" fmla="*/ 0 w 10972800"/>
              <a:gd name="connsiteY2" fmla="*/ 4749795 h 5933221"/>
              <a:gd name="connisteX3" fmla="*/ 609603 w 10972800"/>
              <a:gd name="connsiteY3" fmla="*/ 5359398 h 5933221"/>
              <a:gd name="connisteX4" fmla="*/ 1003297 w 10972800"/>
              <a:gd name="connsiteY4" fmla="*/ 5359398 h 5933221"/>
              <a:gd name="connisteX5" fmla="*/ 1104896 w 10972800"/>
              <a:gd name="connsiteY5" fmla="*/ 5460997 h 5933221"/>
              <a:gd name="connisteX6" fmla="*/ 1104896 w 10972800"/>
              <a:gd name="connsiteY6" fmla="*/ 5831521 h 5933221"/>
              <a:gd name="connisteX7" fmla="*/ 1244297 w 10972800"/>
              <a:gd name="connsiteY7" fmla="*/ 5925833 h 5933221"/>
              <a:gd name="connisteX8" fmla="*/ 2639315 w 10972800"/>
              <a:gd name="connsiteY8" fmla="*/ 5366686 h 5933221"/>
              <a:gd name="connisteX9" fmla="*/ 2677107 w 10972800"/>
              <a:gd name="connsiteY9" fmla="*/ 5359398 h 5933221"/>
              <a:gd name="connisteX10" fmla="*/ 10363196 w 10972800"/>
              <a:gd name="connsiteY10" fmla="*/ 5359398 h 5933221"/>
              <a:gd name="connisteX11" fmla="*/ 10972800 w 10972800"/>
              <a:gd name="connsiteY11" fmla="*/ 4749795 h 5933221"/>
              <a:gd name="connisteX12" fmla="*/ 10972800 w 10972800"/>
              <a:gd name="connsiteY12" fmla="*/ 609603 h 5933221"/>
              <a:gd name="connisteX13" fmla="*/ 10363196 w 10972800"/>
              <a:gd name="connsiteY13" fmla="*/ 0 h 5933221"/>
              <a:gd name="connisteX14" fmla="*/ 609603 w 10972800"/>
              <a:gd name="connsiteY14" fmla="*/ 0 h 593322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10972800" h="5933222">
                <a:moveTo>
                  <a:pt x="609603" y="0"/>
                </a:moveTo>
                <a:cubicBezTo>
                  <a:pt x="272930" y="0"/>
                  <a:pt x="0" y="272930"/>
                  <a:pt x="0" y="609603"/>
                </a:cubicBezTo>
                <a:lnTo>
                  <a:pt x="0" y="4749796"/>
                </a:lnTo>
                <a:cubicBezTo>
                  <a:pt x="0" y="5086478"/>
                  <a:pt x="272930" y="5359399"/>
                  <a:pt x="609603" y="5359399"/>
                </a:cubicBezTo>
                <a:lnTo>
                  <a:pt x="1003298" y="5359399"/>
                </a:lnTo>
                <a:cubicBezTo>
                  <a:pt x="1059415" y="5359399"/>
                  <a:pt x="1104897" y="5404890"/>
                  <a:pt x="1104897" y="5460998"/>
                </a:cubicBezTo>
                <a:lnTo>
                  <a:pt x="1104897" y="5831522"/>
                </a:lnTo>
                <a:cubicBezTo>
                  <a:pt x="1104897" y="5903430"/>
                  <a:pt x="1177555" y="5952579"/>
                  <a:pt x="1244297" y="5925833"/>
                </a:cubicBezTo>
                <a:lnTo>
                  <a:pt x="2639315" y="5366687"/>
                </a:lnTo>
                <a:cubicBezTo>
                  <a:pt x="2651330" y="5361877"/>
                  <a:pt x="2664159" y="5359399"/>
                  <a:pt x="2677107" y="5359399"/>
                </a:cubicBezTo>
                <a:lnTo>
                  <a:pt x="10363197" y="5359399"/>
                </a:lnTo>
                <a:cubicBezTo>
                  <a:pt x="10699879" y="5359399"/>
                  <a:pt x="10972800" y="5086478"/>
                  <a:pt x="10972800" y="4749796"/>
                </a:cubicBezTo>
                <a:lnTo>
                  <a:pt x="10972800" y="609603"/>
                </a:lnTo>
                <a:cubicBezTo>
                  <a:pt x="10972800" y="272930"/>
                  <a:pt x="10699879" y="0"/>
                  <a:pt x="10363197" y="0"/>
                </a:cubicBezTo>
                <a:lnTo>
                  <a:pt x="60960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任意多边形 6"/>
          <p:cNvSpPr/>
          <p:nvPr userDrawn="1">
            <p:custDataLst>
              <p:tags r:id="rId4"/>
            </p:custDataLst>
          </p:nvPr>
        </p:nvSpPr>
        <p:spPr>
          <a:xfrm>
            <a:off x="8940802" y="4063996"/>
            <a:ext cx="3251200" cy="2794635"/>
          </a:xfrm>
          <a:custGeom>
            <a:avLst/>
            <a:gdLst>
              <a:gd name="connisteX0" fmla="*/ 3251204 w 3251204"/>
              <a:gd name="connsiteY0" fmla="*/ 68854 h 2794004"/>
              <a:gd name="connisteX1" fmla="*/ 3251204 w 3251204"/>
              <a:gd name="connsiteY1" fmla="*/ 2794004 h 2794004"/>
              <a:gd name="connisteX2" fmla="*/ 4334 w 3251204"/>
              <a:gd name="connsiteY2" fmla="*/ 2794004 h 2794004"/>
              <a:gd name="connisteX3" fmla="*/ 0 w 3251204"/>
              <a:gd name="connsiteY3" fmla="*/ 2641601 h 2794004"/>
              <a:gd name="connisteX4" fmla="*/ 2647946 w 3251204"/>
              <a:gd name="connsiteY4" fmla="*/ 0 h 2794004"/>
              <a:gd name="connisteX5" fmla="*/ 3251204 w 3251204"/>
              <a:gd name="connsiteY5" fmla="*/ 6885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3251204" h="2794004">
                <a:moveTo>
                  <a:pt x="3251204" y="68854"/>
                </a:moveTo>
                <a:lnTo>
                  <a:pt x="3251204" y="2794004"/>
                </a:lnTo>
                <a:lnTo>
                  <a:pt x="4334" y="2794004"/>
                </a:lnTo>
                <a:cubicBezTo>
                  <a:pt x="1454" y="2743566"/>
                  <a:pt x="0" y="2692753"/>
                  <a:pt x="0" y="2641601"/>
                </a:cubicBezTo>
                <a:cubicBezTo>
                  <a:pt x="0" y="1182685"/>
                  <a:pt x="1185529" y="0"/>
                  <a:pt x="2647947" y="0"/>
                </a:cubicBezTo>
                <a:cubicBezTo>
                  <a:pt x="2855479" y="0"/>
                  <a:pt x="3057424" y="23811"/>
                  <a:pt x="3251204" y="6885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1435096" y="1015999"/>
            <a:ext cx="1321435" cy="140335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9080504" y="4254502"/>
            <a:ext cx="1498600" cy="1498600"/>
          </a:xfrm>
          <a:custGeom>
            <a:avLst/>
            <a:gdLst>
              <a:gd name="connisteX0" fmla="*/ 1498601 w 1498601"/>
              <a:gd name="connsiteY0" fmla="*/ 749295 h 1498601"/>
              <a:gd name="connisteX1" fmla="*/ 749295 w 1498601"/>
              <a:gd name="connsiteY1" fmla="*/ 1498601 h 1498601"/>
              <a:gd name="connisteX2" fmla="*/ 0 w 1498601"/>
              <a:gd name="connsiteY2" fmla="*/ 749295 h 1498601"/>
              <a:gd name="connisteX3" fmla="*/ 749295 w 1498601"/>
              <a:gd name="connsiteY3" fmla="*/ 0 h 1498601"/>
              <a:gd name="connisteX4" fmla="*/ 1498601 w 1498601"/>
              <a:gd name="connsiteY4" fmla="*/ 749295 h 14986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1498601" h="1498601">
                <a:moveTo>
                  <a:pt x="1498601" y="749296"/>
                </a:moveTo>
                <a:cubicBezTo>
                  <a:pt x="1498601" y="1163126"/>
                  <a:pt x="1163126" y="1498601"/>
                  <a:pt x="749296" y="1498601"/>
                </a:cubicBezTo>
                <a:cubicBezTo>
                  <a:pt x="335475" y="1498601"/>
                  <a:pt x="0" y="1163126"/>
                  <a:pt x="0" y="749296"/>
                </a:cubicBezTo>
                <a:cubicBezTo>
                  <a:pt x="0" y="335475"/>
                  <a:pt x="335475" y="0"/>
                  <a:pt x="749296" y="0"/>
                </a:cubicBezTo>
                <a:cubicBezTo>
                  <a:pt x="1163126" y="0"/>
                  <a:pt x="1498601" y="335475"/>
                  <a:pt x="1498601" y="749296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9042401" y="4216399"/>
            <a:ext cx="1574165" cy="1574800"/>
          </a:xfrm>
          <a:custGeom>
            <a:avLst/>
            <a:gdLst>
              <a:gd name="connisteX0" fmla="*/ 787398 w 1574797"/>
              <a:gd name="connsiteY0" fmla="*/ 76196 h 1574797"/>
              <a:gd name="connisteX1" fmla="*/ 76196 w 1574797"/>
              <a:gd name="connsiteY1" fmla="*/ 787398 h 1574797"/>
              <a:gd name="connisteX2" fmla="*/ 787398 w 1574797"/>
              <a:gd name="connsiteY2" fmla="*/ 1498601 h 1574797"/>
              <a:gd name="connisteX3" fmla="*/ 1498601 w 1574797"/>
              <a:gd name="connsiteY3" fmla="*/ 787398 h 1574797"/>
              <a:gd name="connisteX4" fmla="*/ 787398 w 1574797"/>
              <a:gd name="connsiteY4" fmla="*/ 76196 h 1574797"/>
              <a:gd name="connisteX5" fmla="*/ 0 w 1574797"/>
              <a:gd name="connsiteY5" fmla="*/ 787398 h 1574797"/>
              <a:gd name="connisteX6" fmla="*/ 787398 w 1574797"/>
              <a:gd name="connsiteY6" fmla="*/ 0 h 1574797"/>
              <a:gd name="connisteX7" fmla="*/ 1574797 w 1574797"/>
              <a:gd name="connsiteY7" fmla="*/ 787398 h 1574797"/>
              <a:gd name="connisteX8" fmla="*/ 787398 w 1574797"/>
              <a:gd name="connsiteY8" fmla="*/ 1574797 h 1574797"/>
              <a:gd name="connisteX9" fmla="*/ 0 w 1574797"/>
              <a:gd name="connsiteY9" fmla="*/ 787398 h 1574797"/>
              <a:gd name="connisteX10" fmla="*/ 542934 w 1574797"/>
              <a:gd name="connsiteY10" fmla="*/ 698693 h 1574797"/>
              <a:gd name="connisteX11" fmla="*/ 596710 w 1574797"/>
              <a:gd name="connsiteY11" fmla="*/ 695328 h 1574797"/>
              <a:gd name="connisteX12" fmla="*/ 787398 w 1574797"/>
              <a:gd name="connsiteY12" fmla="*/ 863586 h 1574797"/>
              <a:gd name="connisteX13" fmla="*/ 978087 w 1574797"/>
              <a:gd name="connsiteY13" fmla="*/ 695328 h 1574797"/>
              <a:gd name="connisteX14" fmla="*/ 1031872 w 1574797"/>
              <a:gd name="connsiteY14" fmla="*/ 698693 h 1574797"/>
              <a:gd name="connisteX15" fmla="*/ 1028507 w 1574797"/>
              <a:gd name="connsiteY15" fmla="*/ 752468 h 1574797"/>
              <a:gd name="connisteX16" fmla="*/ 812608 w 1574797"/>
              <a:gd name="connsiteY16" fmla="*/ 942965 h 1574797"/>
              <a:gd name="connisteX17" fmla="*/ 762188 w 1574797"/>
              <a:gd name="connsiteY17" fmla="*/ 942965 h 1574797"/>
              <a:gd name="connisteX18" fmla="*/ 546289 w 1574797"/>
              <a:gd name="connsiteY18" fmla="*/ 752468 h 1574797"/>
              <a:gd name="connisteX19" fmla="*/ 542934 w 1574797"/>
              <a:gd name="connsiteY19" fmla="*/ 698693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rect l="0" t="0" r="0" b="0"/>
            <a:pathLst>
              <a:path w="1574798" h="1574798">
                <a:moveTo>
                  <a:pt x="787399" y="76197"/>
                </a:moveTo>
                <a:cubicBezTo>
                  <a:pt x="394618" y="76197"/>
                  <a:pt x="76197" y="394618"/>
                  <a:pt x="76197" y="787399"/>
                </a:cubicBezTo>
                <a:cubicBezTo>
                  <a:pt x="76197" y="1180189"/>
                  <a:pt x="394618" y="1498601"/>
                  <a:pt x="787399" y="1498601"/>
                </a:cubicBezTo>
                <a:cubicBezTo>
                  <a:pt x="1180189" y="1498601"/>
                  <a:pt x="1498601" y="1180189"/>
                  <a:pt x="1498601" y="787399"/>
                </a:cubicBezTo>
                <a:cubicBezTo>
                  <a:pt x="1498601" y="394618"/>
                  <a:pt x="1180189" y="76197"/>
                  <a:pt x="787399" y="76197"/>
                </a:cubicBezTo>
                <a:moveTo>
                  <a:pt x="0" y="787399"/>
                </a:moveTo>
                <a:cubicBezTo>
                  <a:pt x="0" y="352529"/>
                  <a:pt x="352529" y="0"/>
                  <a:pt x="787399" y="0"/>
                </a:cubicBezTo>
                <a:cubicBezTo>
                  <a:pt x="1222269" y="0"/>
                  <a:pt x="1574798" y="352529"/>
                  <a:pt x="1574798" y="787399"/>
                </a:cubicBezTo>
                <a:cubicBezTo>
                  <a:pt x="1574798" y="1222269"/>
                  <a:pt x="1222269" y="1574798"/>
                  <a:pt x="787399" y="1574798"/>
                </a:cubicBezTo>
                <a:cubicBezTo>
                  <a:pt x="352529" y="1574798"/>
                  <a:pt x="0" y="1222269"/>
                  <a:pt x="0" y="787399"/>
                </a:cubicBezTo>
                <a:moveTo>
                  <a:pt x="542934" y="698693"/>
                </a:moveTo>
                <a:cubicBezTo>
                  <a:pt x="556851" y="682910"/>
                  <a:pt x="580927" y="681411"/>
                  <a:pt x="596710" y="695328"/>
                </a:cubicBezTo>
                <a:lnTo>
                  <a:pt x="787399" y="863587"/>
                </a:lnTo>
                <a:lnTo>
                  <a:pt x="978088" y="695328"/>
                </a:lnTo>
                <a:cubicBezTo>
                  <a:pt x="993871" y="681411"/>
                  <a:pt x="1017947" y="682910"/>
                  <a:pt x="1031873" y="698693"/>
                </a:cubicBezTo>
                <a:cubicBezTo>
                  <a:pt x="1045790" y="714466"/>
                  <a:pt x="1044281" y="738543"/>
                  <a:pt x="1028508" y="752469"/>
                </a:cubicBezTo>
                <a:lnTo>
                  <a:pt x="812609" y="942966"/>
                </a:lnTo>
                <a:cubicBezTo>
                  <a:pt x="798207" y="955676"/>
                  <a:pt x="776591" y="955676"/>
                  <a:pt x="762189" y="942966"/>
                </a:cubicBezTo>
                <a:lnTo>
                  <a:pt x="546290" y="752469"/>
                </a:lnTo>
                <a:cubicBezTo>
                  <a:pt x="530517" y="738543"/>
                  <a:pt x="529008" y="714466"/>
                  <a:pt x="542934" y="698693"/>
                </a:cubicBez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8"/>
            </p:custDataLst>
          </p:nvPr>
        </p:nvSpPr>
        <p:spPr>
          <a:xfrm>
            <a:off x="1394457" y="4699635"/>
            <a:ext cx="3543300" cy="635005"/>
          </a:xfrm>
          <a:custGeom>
            <a:avLst/>
            <a:gdLst>
              <a:gd name="connisteX0" fmla="*/ 0 w 3543300"/>
              <a:gd name="connsiteY0" fmla="*/ 285750 h 571500"/>
              <a:gd name="connisteX1" fmla="*/ 285750 w 3543300"/>
              <a:gd name="connsiteY1" fmla="*/ 0 h 571500"/>
              <a:gd name="connisteX2" fmla="*/ 3257550 w 3543300"/>
              <a:gd name="connsiteY2" fmla="*/ 0 h 571500"/>
              <a:gd name="connisteX3" fmla="*/ 3543300 w 3543300"/>
              <a:gd name="connsiteY3" fmla="*/ 285750 h 571500"/>
              <a:gd name="connisteX4" fmla="*/ 3543300 w 3543300"/>
              <a:gd name="connsiteY4" fmla="*/ 285750 h 571500"/>
              <a:gd name="connisteX5" fmla="*/ 3257550 w 3543300"/>
              <a:gd name="connsiteY5" fmla="*/ 571500 h 571500"/>
              <a:gd name="connisteX6" fmla="*/ 285750 w 3543300"/>
              <a:gd name="connsiteY6" fmla="*/ 571500 h 571500"/>
              <a:gd name="connisteX7" fmla="*/ 0 w 3543300"/>
              <a:gd name="connsiteY7" fmla="*/ 285750 h 571500"/>
              <a:gd name="connisteX8" fmla="*/ 0 w 3543300"/>
              <a:gd name="connsiteY8" fmla="*/ 285750 h 571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543300" h="571500">
                <a:moveTo>
                  <a:pt x="0" y="285750"/>
                </a:moveTo>
                <a:cubicBezTo>
                  <a:pt x="0" y="127934"/>
                  <a:pt x="127934" y="0"/>
                  <a:pt x="285750" y="0"/>
                </a:cubicBezTo>
                <a:lnTo>
                  <a:pt x="3257550" y="0"/>
                </a:lnTo>
                <a:cubicBezTo>
                  <a:pt x="3415357" y="0"/>
                  <a:pt x="3543300" y="127934"/>
                  <a:pt x="3543300" y="285750"/>
                </a:cubicBezTo>
                <a:lnTo>
                  <a:pt x="3543300" y="285750"/>
                </a:lnTo>
                <a:cubicBezTo>
                  <a:pt x="3543300" y="443566"/>
                  <a:pt x="3415357" y="571500"/>
                  <a:pt x="3257550" y="571500"/>
                </a:cubicBezTo>
                <a:lnTo>
                  <a:pt x="285750" y="571500"/>
                </a:lnTo>
                <a:cubicBezTo>
                  <a:pt x="127934" y="571500"/>
                  <a:pt x="0" y="443566"/>
                  <a:pt x="0" y="285750"/>
                </a:cubicBezTo>
                <a:lnTo>
                  <a:pt x="0" y="28575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3" hasCustomPrompt="1"/>
            <p:custDataLst>
              <p:tags r:id="rId12"/>
            </p:custDataLst>
          </p:nvPr>
        </p:nvSpPr>
        <p:spPr>
          <a:xfrm>
            <a:off x="1394460" y="1447800"/>
            <a:ext cx="6640830" cy="4064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20XX YEAR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ctrTitle" idx="14" hasCustomPrompt="1"/>
            <p:custDataLst>
              <p:tags r:id="rId13"/>
            </p:custDataLst>
          </p:nvPr>
        </p:nvSpPr>
        <p:spPr>
          <a:xfrm>
            <a:off x="1394460" y="2209800"/>
            <a:ext cx="6604000" cy="2079625"/>
          </a:xfrm>
          <a:noFill/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buNone/>
              <a:defRPr sz="60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儿童成长教育课件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5" hasCustomPrompt="1"/>
            <p:custDataLst>
              <p:tags r:id="rId14"/>
            </p:custDataLst>
          </p:nvPr>
        </p:nvSpPr>
        <p:spPr>
          <a:xfrm>
            <a:off x="1762759" y="4813940"/>
            <a:ext cx="2794004" cy="406396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BY WPS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495665" y="1403985"/>
            <a:ext cx="2638425" cy="2365375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10274299" y="507995"/>
            <a:ext cx="1321435" cy="139700"/>
          </a:xfrm>
          <a:custGeom>
            <a:avLst/>
            <a:gdLst>
              <a:gd name="connisteX0" fmla="*/ 2322 w 1320805"/>
              <a:gd name="connsiteY0" fmla="*/ 5376 h 139702"/>
              <a:gd name="connisteX1" fmla="*/ 20025 w 1320805"/>
              <a:gd name="connsiteY1" fmla="*/ 2322 h 139702"/>
              <a:gd name="connisteX2" fmla="*/ 174622 w 1320805"/>
              <a:gd name="connsiteY2" fmla="*/ 111456 h 139702"/>
              <a:gd name="connisteX3" fmla="*/ 329229 w 1320805"/>
              <a:gd name="connsiteY3" fmla="*/ 2322 h 139702"/>
              <a:gd name="connisteX4" fmla="*/ 343878 w 1320805"/>
              <a:gd name="connsiteY4" fmla="*/ 2322 h 139702"/>
              <a:gd name="connisteX5" fmla="*/ 498476 w 1320805"/>
              <a:gd name="connsiteY5" fmla="*/ 111456 h 139702"/>
              <a:gd name="connisteX6" fmla="*/ 653073 w 1320805"/>
              <a:gd name="connsiteY6" fmla="*/ 2322 h 139702"/>
              <a:gd name="connisteX7" fmla="*/ 667722 w 1320805"/>
              <a:gd name="connsiteY7" fmla="*/ 2322 h 139702"/>
              <a:gd name="connisteX8" fmla="*/ 822329 w 1320805"/>
              <a:gd name="connsiteY8" fmla="*/ 111456 h 139702"/>
              <a:gd name="connisteX9" fmla="*/ 976926 w 1320805"/>
              <a:gd name="connsiteY9" fmla="*/ 2322 h 139702"/>
              <a:gd name="connisteX10" fmla="*/ 991575 w 1320805"/>
              <a:gd name="connsiteY10" fmla="*/ 2322 h 139702"/>
              <a:gd name="connisteX11" fmla="*/ 1146172 w 1320805"/>
              <a:gd name="connsiteY11" fmla="*/ 111456 h 139702"/>
              <a:gd name="connisteX12" fmla="*/ 1300770 w 1320805"/>
              <a:gd name="connsiteY12" fmla="*/ 2322 h 139702"/>
              <a:gd name="connisteX13" fmla="*/ 1318473 w 1320805"/>
              <a:gd name="connsiteY13" fmla="*/ 5376 h 139702"/>
              <a:gd name="connisteX14" fmla="*/ 1315428 w 1320805"/>
              <a:gd name="connsiteY14" fmla="*/ 23079 h 139702"/>
              <a:gd name="connisteX15" fmla="*/ 1153497 w 1320805"/>
              <a:gd name="connsiteY15" fmla="*/ 137379 h 139702"/>
              <a:gd name="connisteX16" fmla="*/ 1138848 w 1320805"/>
              <a:gd name="connsiteY16" fmla="*/ 137379 h 139702"/>
              <a:gd name="connisteX17" fmla="*/ 984251 w 1320805"/>
              <a:gd name="connsiteY17" fmla="*/ 28245 h 139702"/>
              <a:gd name="connisteX18" fmla="*/ 829653 w 1320805"/>
              <a:gd name="connsiteY18" fmla="*/ 137379 h 139702"/>
              <a:gd name="connisteX19" fmla="*/ 815004 w 1320805"/>
              <a:gd name="connsiteY19" fmla="*/ 137379 h 139702"/>
              <a:gd name="connisteX20" fmla="*/ 660397 w 1320805"/>
              <a:gd name="connsiteY20" fmla="*/ 28245 h 139702"/>
              <a:gd name="connisteX21" fmla="*/ 505800 w 1320805"/>
              <a:gd name="connsiteY21" fmla="*/ 137379 h 139702"/>
              <a:gd name="connisteX22" fmla="*/ 491151 w 1320805"/>
              <a:gd name="connsiteY22" fmla="*/ 137379 h 139702"/>
              <a:gd name="connisteX23" fmla="*/ 336554 w 1320805"/>
              <a:gd name="connsiteY23" fmla="*/ 28245 h 139702"/>
              <a:gd name="connisteX24" fmla="*/ 181947 w 1320805"/>
              <a:gd name="connsiteY24" fmla="*/ 137379 h 139702"/>
              <a:gd name="connisteX25" fmla="*/ 167298 w 1320805"/>
              <a:gd name="connsiteY25" fmla="*/ 137379 h 139702"/>
              <a:gd name="connisteX26" fmla="*/ 5376 w 1320805"/>
              <a:gd name="connsiteY26" fmla="*/ 23079 h 139702"/>
              <a:gd name="connisteX27" fmla="*/ 2322 w 1320805"/>
              <a:gd name="connsiteY27" fmla="*/ 5376 h 1397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0" t="0" r="0" b="0"/>
            <a:pathLst>
              <a:path w="1320805" h="139702">
                <a:moveTo>
                  <a:pt x="2323" y="5377"/>
                </a:moveTo>
                <a:cubicBezTo>
                  <a:pt x="6373" y="-357"/>
                  <a:pt x="14292" y="-1719"/>
                  <a:pt x="20025" y="2323"/>
                </a:cubicBezTo>
                <a:lnTo>
                  <a:pt x="174623" y="111456"/>
                </a:lnTo>
                <a:lnTo>
                  <a:pt x="329230" y="2323"/>
                </a:lnTo>
                <a:cubicBezTo>
                  <a:pt x="333619" y="-777"/>
                  <a:pt x="339480" y="-777"/>
                  <a:pt x="343878" y="2323"/>
                </a:cubicBezTo>
                <a:lnTo>
                  <a:pt x="498476" y="111456"/>
                </a:lnTo>
                <a:lnTo>
                  <a:pt x="653074" y="2323"/>
                </a:lnTo>
                <a:cubicBezTo>
                  <a:pt x="657472" y="-777"/>
                  <a:pt x="663333" y="-777"/>
                  <a:pt x="667722" y="2323"/>
                </a:cubicBezTo>
                <a:lnTo>
                  <a:pt x="822329" y="111456"/>
                </a:lnTo>
                <a:lnTo>
                  <a:pt x="976927" y="2323"/>
                </a:lnTo>
                <a:cubicBezTo>
                  <a:pt x="981316" y="-777"/>
                  <a:pt x="987186" y="-777"/>
                  <a:pt x="991575" y="2323"/>
                </a:cubicBezTo>
                <a:lnTo>
                  <a:pt x="1146173" y="111456"/>
                </a:lnTo>
                <a:lnTo>
                  <a:pt x="1300771" y="2323"/>
                </a:lnTo>
                <a:cubicBezTo>
                  <a:pt x="1306513" y="-1719"/>
                  <a:pt x="1314441" y="-357"/>
                  <a:pt x="1318473" y="5377"/>
                </a:cubicBezTo>
                <a:cubicBezTo>
                  <a:pt x="1322524" y="11110"/>
                  <a:pt x="1321153" y="19029"/>
                  <a:pt x="1315428" y="23079"/>
                </a:cubicBezTo>
                <a:lnTo>
                  <a:pt x="1153497" y="137379"/>
                </a:lnTo>
                <a:cubicBezTo>
                  <a:pt x="1149108" y="140479"/>
                  <a:pt x="1143247" y="140479"/>
                  <a:pt x="1138849" y="137379"/>
                </a:cubicBezTo>
                <a:lnTo>
                  <a:pt x="984251" y="28246"/>
                </a:lnTo>
                <a:lnTo>
                  <a:pt x="829653" y="137379"/>
                </a:lnTo>
                <a:cubicBezTo>
                  <a:pt x="825255" y="140479"/>
                  <a:pt x="819394" y="140479"/>
                  <a:pt x="815005" y="137379"/>
                </a:cubicBezTo>
                <a:lnTo>
                  <a:pt x="660398" y="28246"/>
                </a:lnTo>
                <a:lnTo>
                  <a:pt x="505800" y="137379"/>
                </a:lnTo>
                <a:cubicBezTo>
                  <a:pt x="501411" y="140479"/>
                  <a:pt x="495541" y="140479"/>
                  <a:pt x="491152" y="137379"/>
                </a:cubicBezTo>
                <a:lnTo>
                  <a:pt x="336554" y="28246"/>
                </a:lnTo>
                <a:lnTo>
                  <a:pt x="181947" y="137379"/>
                </a:lnTo>
                <a:cubicBezTo>
                  <a:pt x="177558" y="140479"/>
                  <a:pt x="171697" y="140479"/>
                  <a:pt x="167299" y="137379"/>
                </a:cubicBezTo>
                <a:lnTo>
                  <a:pt x="5377" y="23079"/>
                </a:lnTo>
                <a:cubicBezTo>
                  <a:pt x="-357" y="19029"/>
                  <a:pt x="-1719" y="11110"/>
                  <a:pt x="2323" y="537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365568" y="1710690"/>
            <a:ext cx="9460865" cy="3152140"/>
          </a:xfrm>
          <a:custGeom>
            <a:avLst/>
            <a:gdLst>
              <a:gd name="connisteX0" fmla="*/ 634995 w 7835895"/>
              <a:gd name="connsiteY0" fmla="*/ 0 h 2610886"/>
              <a:gd name="connisteX1" fmla="*/ 0 w 7835895"/>
              <a:gd name="connsiteY1" fmla="*/ 634995 h 2610886"/>
              <a:gd name="connisteX2" fmla="*/ 0 w 7835895"/>
              <a:gd name="connsiteY2" fmla="*/ 1676396 h 2610886"/>
              <a:gd name="connisteX3" fmla="*/ 634995 w 7835895"/>
              <a:gd name="connsiteY3" fmla="*/ 2311402 h 2610886"/>
              <a:gd name="connisteX4" fmla="*/ 6359706 w 7835895"/>
              <a:gd name="connsiteY4" fmla="*/ 2311402 h 2610886"/>
              <a:gd name="connisteX5" fmla="*/ 6426202 w 7835895"/>
              <a:gd name="connsiteY5" fmla="*/ 2377897 h 2610886"/>
              <a:gd name="connisteX6" fmla="*/ 6426202 w 7835895"/>
              <a:gd name="connsiteY6" fmla="*/ 2544281 h 2610886"/>
              <a:gd name="connisteX7" fmla="*/ 6527270 w 7835895"/>
              <a:gd name="connsiteY7" fmla="*/ 2601074 h 2610886"/>
              <a:gd name="connisteX8" fmla="*/ 6987122 w 7835895"/>
              <a:gd name="connsiteY8" fmla="*/ 2321103 h 2610886"/>
              <a:gd name="connisteX9" fmla="*/ 7021705 w 7835895"/>
              <a:gd name="connsiteY9" fmla="*/ 2311402 h 2610886"/>
              <a:gd name="connisteX10" fmla="*/ 7200900 w 7835895"/>
              <a:gd name="connsiteY10" fmla="*/ 2311402 h 2610886"/>
              <a:gd name="connisteX11" fmla="*/ 7835895 w 7835895"/>
              <a:gd name="connsiteY11" fmla="*/ 1676396 h 2610886"/>
              <a:gd name="connisteX12" fmla="*/ 7835895 w 7835895"/>
              <a:gd name="connsiteY12" fmla="*/ 634995 h 2610886"/>
              <a:gd name="connisteX13" fmla="*/ 7200900 w 7835895"/>
              <a:gd name="connsiteY13" fmla="*/ 0 h 2610886"/>
              <a:gd name="connisteX14" fmla="*/ 634995 w 7835895"/>
              <a:gd name="connsiteY14" fmla="*/ 0 h 26108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7835896" h="2610886">
                <a:moveTo>
                  <a:pt x="634996" y="0"/>
                </a:moveTo>
                <a:cubicBezTo>
                  <a:pt x="284296" y="0"/>
                  <a:pt x="0" y="284296"/>
                  <a:pt x="0" y="634996"/>
                </a:cubicBezTo>
                <a:lnTo>
                  <a:pt x="0" y="1676397"/>
                </a:lnTo>
                <a:cubicBezTo>
                  <a:pt x="0" y="2027097"/>
                  <a:pt x="284296" y="2311402"/>
                  <a:pt x="634996" y="2311402"/>
                </a:cubicBezTo>
                <a:lnTo>
                  <a:pt x="6359707" y="2311402"/>
                </a:lnTo>
                <a:cubicBezTo>
                  <a:pt x="6396429" y="2311402"/>
                  <a:pt x="6426202" y="2341166"/>
                  <a:pt x="6426202" y="2377897"/>
                </a:cubicBezTo>
                <a:lnTo>
                  <a:pt x="6426202" y="2544281"/>
                </a:lnTo>
                <a:cubicBezTo>
                  <a:pt x="6426202" y="2596155"/>
                  <a:pt x="6482959" y="2628059"/>
                  <a:pt x="6527271" y="2601075"/>
                </a:cubicBezTo>
                <a:lnTo>
                  <a:pt x="6987122" y="2321104"/>
                </a:lnTo>
                <a:cubicBezTo>
                  <a:pt x="6997537" y="2314749"/>
                  <a:pt x="7009498" y="2311402"/>
                  <a:pt x="7021705" y="2311402"/>
                </a:cubicBezTo>
                <a:lnTo>
                  <a:pt x="7200900" y="2311402"/>
                </a:lnTo>
                <a:cubicBezTo>
                  <a:pt x="7551600" y="2311402"/>
                  <a:pt x="7835896" y="2027097"/>
                  <a:pt x="7835896" y="1676397"/>
                </a:cubicBezTo>
                <a:lnTo>
                  <a:pt x="7835896" y="634996"/>
                </a:lnTo>
                <a:cubicBezTo>
                  <a:pt x="7835896" y="284296"/>
                  <a:pt x="7551600" y="0"/>
                  <a:pt x="7200900" y="0"/>
                </a:cubicBezTo>
                <a:lnTo>
                  <a:pt x="6349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6"/>
            </p:custDataLst>
          </p:nvPr>
        </p:nvSpPr>
        <p:spPr>
          <a:xfrm>
            <a:off x="3417566" y="2359027"/>
            <a:ext cx="25400" cy="1524012"/>
          </a:xfrm>
          <a:custGeom>
            <a:avLst/>
            <a:gdLst>
              <a:gd name="connisteX0" fmla="*/ 0 w 25402"/>
              <a:gd name="connsiteY0" fmla="*/ 1428750 h 1428750"/>
              <a:gd name="connisteX1" fmla="*/ 0 w 25402"/>
              <a:gd name="connsiteY1" fmla="*/ 0 h 1428750"/>
              <a:gd name="connisteX2" fmla="*/ 25402 w 25402"/>
              <a:gd name="connsiteY2" fmla="*/ 0 h 1428750"/>
              <a:gd name="connisteX3" fmla="*/ 25402 w 25402"/>
              <a:gd name="connsiteY3" fmla="*/ 714375 h 1428750"/>
              <a:gd name="connisteX4" fmla="*/ 25402 w 25402"/>
              <a:gd name="connsiteY4" fmla="*/ 1428750 h 1428750"/>
              <a:gd name="connisteX5" fmla="*/ 0 w 25402"/>
              <a:gd name="connsiteY5" fmla="*/ 1428750 h 1428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0" t="0" r="0" b="0"/>
            <a:pathLst>
              <a:path w="25402" h="1428750">
                <a:moveTo>
                  <a:pt x="0" y="1428750"/>
                </a:moveTo>
                <a:lnTo>
                  <a:pt x="0" y="0"/>
                </a:lnTo>
                <a:lnTo>
                  <a:pt x="25402" y="0"/>
                </a:lnTo>
                <a:lnTo>
                  <a:pt x="25402" y="714375"/>
                </a:lnTo>
                <a:lnTo>
                  <a:pt x="25402" y="1428750"/>
                </a:lnTo>
                <a:lnTo>
                  <a:pt x="0" y="142875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0"/>
            </p:custDataLst>
          </p:nvPr>
        </p:nvSpPr>
        <p:spPr>
          <a:xfrm>
            <a:off x="1924050" y="2501265"/>
            <a:ext cx="1308100" cy="1224280"/>
          </a:xfrm>
          <a:noFill/>
        </p:spPr>
        <p:txBody>
          <a:bodyPr lIns="0" tIns="0" rIns="0" bIns="0" anchor="ctr">
            <a:noAutofit/>
          </a:bodyPr>
          <a:lstStyle>
            <a:lvl1pPr algn="ctr" eaLnBrk="1" fontAlgn="auto" latinLnBrk="0" hangingPunct="1">
              <a:lnSpc>
                <a:spcPct val="115000"/>
              </a:lnSpc>
              <a:buNone/>
              <a:defRPr sz="72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3862705" y="2270125"/>
            <a:ext cx="6276340" cy="1686560"/>
          </a:xfrm>
          <a:noFill/>
        </p:spPr>
        <p:txBody>
          <a:bodyPr lIns="0" tIns="0" rIns="0" bIns="0" anchor="ctr">
            <a:normAutofit/>
          </a:bodyPr>
          <a:lstStyle>
            <a:lvl1pPr marL="0" indent="0" algn="l" eaLnBrk="1" fontAlgn="auto" latinLnBrk="0" hangingPunct="1">
              <a:lnSpc>
                <a:spcPct val="115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章节页的标题内容</a:t>
            </a:r>
            <a:endParaRPr lang="zh-CN" altLang="en-US"/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3" name="图片 2" descr="装饰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7733665" cy="5892165"/>
          </a:xfrm>
          <a:custGeom>
            <a:avLst/>
            <a:gdLst>
              <a:gd name="connisteX0" fmla="*/ 5704804 w 7734296"/>
              <a:gd name="connsiteY0" fmla="*/ 5218572 h 5892795"/>
              <a:gd name="connisteX1" fmla="*/ 5682886 w 7734296"/>
              <a:gd name="connsiteY1" fmla="*/ 5369411 h 5892795"/>
              <a:gd name="connisteX2" fmla="*/ 5875842 w 7734296"/>
              <a:gd name="connsiteY2" fmla="*/ 5531891 h 5892795"/>
              <a:gd name="connisteX3" fmla="*/ 5851593 w 7734296"/>
              <a:gd name="connsiteY3" fmla="*/ 5758635 h 5892795"/>
              <a:gd name="connisteX4" fmla="*/ 4641796 w 7734296"/>
              <a:gd name="connsiteY4" fmla="*/ 5719233 h 5892795"/>
              <a:gd name="connisteX5" fmla="*/ 4588102 w 7734296"/>
              <a:gd name="connsiteY5" fmla="*/ 5720486 h 5892795"/>
              <a:gd name="connisteX6" fmla="*/ 3365504 w 7734296"/>
              <a:gd name="connsiteY6" fmla="*/ 5892795 h 5892795"/>
              <a:gd name="connisteX7" fmla="*/ 0 w 7734296"/>
              <a:gd name="connsiteY7" fmla="*/ 4319616 h 5892795"/>
              <a:gd name="connisteX8" fmla="*/ 0 w 7734296"/>
              <a:gd name="connsiteY8" fmla="*/ 0 h 5892795"/>
              <a:gd name="connisteX9" fmla="*/ 7447303 w 7734296"/>
              <a:gd name="connsiteY9" fmla="*/ 0 h 5892795"/>
              <a:gd name="connisteX10" fmla="*/ 7645490 w 7734296"/>
              <a:gd name="connsiteY10" fmla="*/ 675705 h 5892795"/>
              <a:gd name="connisteX11" fmla="*/ 7734296 w 7734296"/>
              <a:gd name="connsiteY11" fmla="*/ 1550986 h 5892795"/>
              <a:gd name="connisteX12" fmla="*/ 5704804 w 7734296"/>
              <a:gd name="connsiteY12" fmla="*/ 5218572 h 5892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0" t="0" r="0" b="0"/>
            <a:pathLst>
              <a:path w="7734297" h="5892796">
                <a:moveTo>
                  <a:pt x="5704804" y="5218572"/>
                </a:moveTo>
                <a:cubicBezTo>
                  <a:pt x="5651833" y="5252021"/>
                  <a:pt x="5639041" y="5324679"/>
                  <a:pt x="5682886" y="5369412"/>
                </a:cubicBezTo>
                <a:cubicBezTo>
                  <a:pt x="5742267" y="5429972"/>
                  <a:pt x="5806897" y="5484855"/>
                  <a:pt x="5875843" y="5531891"/>
                </a:cubicBezTo>
                <a:cubicBezTo>
                  <a:pt x="5960023" y="5589325"/>
                  <a:pt x="5952177" y="5742139"/>
                  <a:pt x="5851593" y="5758635"/>
                </a:cubicBezTo>
                <a:cubicBezTo>
                  <a:pt x="5445874" y="5825222"/>
                  <a:pt x="4997681" y="5803587"/>
                  <a:pt x="4641796" y="5719234"/>
                </a:cubicBezTo>
                <a:cubicBezTo>
                  <a:pt x="4624057" y="5715027"/>
                  <a:pt x="4605613" y="5715430"/>
                  <a:pt x="4588103" y="5720486"/>
                </a:cubicBezTo>
                <a:cubicBezTo>
                  <a:pt x="4200141" y="5832665"/>
                  <a:pt x="3789886" y="5892796"/>
                  <a:pt x="3365504" y="5892796"/>
                </a:cubicBezTo>
                <a:cubicBezTo>
                  <a:pt x="2011488" y="5892796"/>
                  <a:pt x="801344" y="5280633"/>
                  <a:pt x="0" y="4319616"/>
                </a:cubicBezTo>
                <a:lnTo>
                  <a:pt x="0" y="0"/>
                </a:lnTo>
                <a:lnTo>
                  <a:pt x="7447303" y="0"/>
                </a:lnTo>
                <a:cubicBezTo>
                  <a:pt x="7530989" y="217380"/>
                  <a:pt x="7597594" y="443155"/>
                  <a:pt x="7645490" y="675705"/>
                </a:cubicBezTo>
                <a:cubicBezTo>
                  <a:pt x="7703719" y="958428"/>
                  <a:pt x="7734297" y="1251155"/>
                  <a:pt x="7734297" y="1550987"/>
                </a:cubicBezTo>
                <a:cubicBezTo>
                  <a:pt x="7734297" y="3093671"/>
                  <a:pt x="6924742" y="4448428"/>
                  <a:pt x="5704804" y="5218572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副标题 1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1066800" y="2612390"/>
            <a:ext cx="4520565" cy="4699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8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1066803" y="3162297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谢谢观看</a:t>
            </a:r>
            <a:endParaRPr lang="zh-CN" altLang="en-US"/>
          </a:p>
        </p:txBody>
      </p:sp>
      <p:pic>
        <p:nvPicPr>
          <p:cNvPr id="6" name="图片 5" descr="装饰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5330" y="508000"/>
            <a:ext cx="3127375" cy="1295400"/>
          </a:xfrm>
          <a:prstGeom prst="rect">
            <a:avLst/>
          </a:prstGeom>
        </p:spPr>
      </p:pic>
      <p:pic>
        <p:nvPicPr>
          <p:cNvPr id="7" name="图片 6" descr="装饰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92435" y="5628640"/>
            <a:ext cx="1143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 userDrawn="1">
            <p:custDataLst>
              <p:tags r:id="rId2"/>
            </p:custDataLst>
          </p:nvPr>
        </p:nvSpPr>
        <p:spPr>
          <a:xfrm>
            <a:off x="8483602" y="4127501"/>
            <a:ext cx="3695700" cy="2730500"/>
          </a:xfrm>
          <a:custGeom>
            <a:avLst/>
            <a:gdLst>
              <a:gd name="connisteX0" fmla="*/ 3695703 w 3695703"/>
              <a:gd name="connsiteY0" fmla="*/ 17538 h 2730498"/>
              <a:gd name="connisteX1" fmla="*/ 3695703 w 3695703"/>
              <a:gd name="connsiteY1" fmla="*/ 2730498 h 2730498"/>
              <a:gd name="connisteX2" fmla="*/ 0 w 3695703"/>
              <a:gd name="connsiteY2" fmla="*/ 2730498 h 2730498"/>
              <a:gd name="connisteX3" fmla="*/ 3347225 w 3695703"/>
              <a:gd name="connsiteY3" fmla="*/ 0 h 2730498"/>
              <a:gd name="connisteX4" fmla="*/ 3695703 w 3695703"/>
              <a:gd name="connsiteY4" fmla="*/ 17538 h 27304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0" t="0" r="0" b="0"/>
            <a:pathLst>
              <a:path w="3695703" h="2730499">
                <a:moveTo>
                  <a:pt x="3695703" y="17538"/>
                </a:moveTo>
                <a:lnTo>
                  <a:pt x="3695703" y="2730499"/>
                </a:lnTo>
                <a:lnTo>
                  <a:pt x="0" y="2730499"/>
                </a:lnTo>
                <a:cubicBezTo>
                  <a:pt x="315431" y="1172773"/>
                  <a:pt x="1694164" y="0"/>
                  <a:pt x="3347225" y="0"/>
                </a:cubicBezTo>
                <a:cubicBezTo>
                  <a:pt x="3464863" y="0"/>
                  <a:pt x="3581120" y="5944"/>
                  <a:pt x="3695703" y="1753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3415665" cy="6858000"/>
          </a:xfrm>
          <a:custGeom>
            <a:avLst/>
            <a:gdLst>
              <a:gd name="connisteX0" fmla="*/ 0 w 3416298"/>
              <a:gd name="connsiteY0" fmla="*/ 0 h 6858000"/>
              <a:gd name="connisteX1" fmla="*/ 2133596 w 3416298"/>
              <a:gd name="connsiteY1" fmla="*/ 0 h 6858000"/>
              <a:gd name="connisteX2" fmla="*/ 3416298 w 3416298"/>
              <a:gd name="connsiteY2" fmla="*/ 1282702 h 6858000"/>
              <a:gd name="connisteX3" fmla="*/ 3416298 w 3416298"/>
              <a:gd name="connsiteY3" fmla="*/ 5575297 h 6858000"/>
              <a:gd name="connisteX4" fmla="*/ 2133596 w 3416298"/>
              <a:gd name="connsiteY4" fmla="*/ 6858000 h 6858000"/>
              <a:gd name="connisteX5" fmla="*/ 0 w 3416298"/>
              <a:gd name="connsiteY5" fmla="*/ 6858000 h 6858000"/>
              <a:gd name="connisteX6" fmla="*/ 0 w 34162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16299" h="6858000">
                <a:moveTo>
                  <a:pt x="0" y="0"/>
                </a:moveTo>
                <a:lnTo>
                  <a:pt x="2133597" y="0"/>
                </a:lnTo>
                <a:cubicBezTo>
                  <a:pt x="2842019" y="0"/>
                  <a:pt x="3416299" y="574280"/>
                  <a:pt x="3416299" y="1282702"/>
                </a:cubicBezTo>
                <a:lnTo>
                  <a:pt x="3416299" y="5575298"/>
                </a:lnTo>
                <a:cubicBezTo>
                  <a:pt x="3416299" y="6283720"/>
                  <a:pt x="2842019" y="6858000"/>
                  <a:pt x="2133597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C:/Users/win10/AppData/Local/Temp/figmazip/slide_b09477ffb44e982e\datas\装饰-12001&amp;67605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838200" y="5130165"/>
            <a:ext cx="1143000" cy="761365"/>
          </a:xfrm>
          <a:prstGeom prst="rect">
            <a:avLst/>
          </a:prstGeom>
        </p:spPr>
      </p:pic>
      <p:sp>
        <p:nvSpPr>
          <p:cNvPr id="8" name="任意多边形 7"/>
          <p:cNvSpPr/>
          <p:nvPr userDrawn="1">
            <p:custDataLst>
              <p:tags r:id="rId10"/>
            </p:custDataLst>
          </p:nvPr>
        </p:nvSpPr>
        <p:spPr>
          <a:xfrm>
            <a:off x="838203" y="914400"/>
            <a:ext cx="3048000" cy="2392045"/>
          </a:xfrm>
          <a:custGeom>
            <a:avLst/>
            <a:gdLst>
              <a:gd name="connisteX0" fmla="*/ 609603 w 3047996"/>
              <a:gd name="connsiteY0" fmla="*/ 0 h 2392527"/>
              <a:gd name="connisteX1" fmla="*/ 0 w 3047996"/>
              <a:gd name="connsiteY1" fmla="*/ 609603 h 2392527"/>
              <a:gd name="connisteX2" fmla="*/ 0 w 3047996"/>
              <a:gd name="connsiteY2" fmla="*/ 1549395 h 2392527"/>
              <a:gd name="connisteX3" fmla="*/ 609603 w 3047996"/>
              <a:gd name="connsiteY3" fmla="*/ 2158998 h 2392527"/>
              <a:gd name="connisteX4" fmla="*/ 1525274 w 3047996"/>
              <a:gd name="connsiteY4" fmla="*/ 2158998 h 2392527"/>
              <a:gd name="connisteX5" fmla="*/ 1601471 w 3047996"/>
              <a:gd name="connsiteY5" fmla="*/ 2235195 h 2392527"/>
              <a:gd name="connisteX6" fmla="*/ 1601471 w 3047996"/>
              <a:gd name="connsiteY6" fmla="*/ 2316211 h 2392527"/>
              <a:gd name="connisteX7" fmla="*/ 1717298 w 3047996"/>
              <a:gd name="connsiteY7" fmla="*/ 2381289 h 2392527"/>
              <a:gd name="connisteX8" fmla="*/ 2064148 w 3047996"/>
              <a:gd name="connsiteY8" fmla="*/ 2170108 h 2392527"/>
              <a:gd name="connisteX9" fmla="*/ 2103769 w 3047996"/>
              <a:gd name="connsiteY9" fmla="*/ 2158998 h 2392527"/>
              <a:gd name="connisteX10" fmla="*/ 2438403 w 3047996"/>
              <a:gd name="connsiteY10" fmla="*/ 2158998 h 2392527"/>
              <a:gd name="connisteX11" fmla="*/ 3047996 w 3047996"/>
              <a:gd name="connsiteY11" fmla="*/ 1549395 h 2392527"/>
              <a:gd name="connisteX12" fmla="*/ 3047996 w 3047996"/>
              <a:gd name="connsiteY12" fmla="*/ 609603 h 2392527"/>
              <a:gd name="connisteX13" fmla="*/ 2438403 w 3047996"/>
              <a:gd name="connsiteY13" fmla="*/ 0 h 2392527"/>
              <a:gd name="connisteX14" fmla="*/ 609603 w 3047996"/>
              <a:gd name="connsiteY14" fmla="*/ 0 h 239252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0" t="0" r="0" b="0"/>
            <a:pathLst>
              <a:path w="3047997" h="2392528">
                <a:moveTo>
                  <a:pt x="609603" y="0"/>
                </a:moveTo>
                <a:cubicBezTo>
                  <a:pt x="272930" y="0"/>
                  <a:pt x="0" y="272930"/>
                  <a:pt x="0" y="609603"/>
                </a:cubicBezTo>
                <a:lnTo>
                  <a:pt x="0" y="1549396"/>
                </a:lnTo>
                <a:cubicBezTo>
                  <a:pt x="0" y="1886078"/>
                  <a:pt x="272930" y="2158999"/>
                  <a:pt x="609603" y="2158999"/>
                </a:cubicBezTo>
                <a:lnTo>
                  <a:pt x="1525274" y="2158999"/>
                </a:lnTo>
                <a:cubicBezTo>
                  <a:pt x="1567355" y="2158999"/>
                  <a:pt x="1601471" y="2193115"/>
                  <a:pt x="1601471" y="2235196"/>
                </a:cubicBezTo>
                <a:lnTo>
                  <a:pt x="1601471" y="2316212"/>
                </a:lnTo>
                <a:cubicBezTo>
                  <a:pt x="1601471" y="2375666"/>
                  <a:pt x="1666521" y="2412215"/>
                  <a:pt x="1717298" y="2381290"/>
                </a:cubicBezTo>
                <a:lnTo>
                  <a:pt x="2064148" y="2170109"/>
                </a:lnTo>
                <a:cubicBezTo>
                  <a:pt x="2076081" y="2162849"/>
                  <a:pt x="2089797" y="2158999"/>
                  <a:pt x="2103769" y="2158999"/>
                </a:cubicBezTo>
                <a:lnTo>
                  <a:pt x="2438403" y="2158999"/>
                </a:lnTo>
                <a:cubicBezTo>
                  <a:pt x="2775076" y="2158999"/>
                  <a:pt x="3047997" y="1886078"/>
                  <a:pt x="3047997" y="1549396"/>
                </a:cubicBezTo>
                <a:lnTo>
                  <a:pt x="3047997" y="609603"/>
                </a:lnTo>
                <a:cubicBezTo>
                  <a:pt x="3047997" y="272930"/>
                  <a:pt x="2775076" y="0"/>
                  <a:pt x="2438403" y="0"/>
                </a:cubicBezTo>
                <a:lnTo>
                  <a:pt x="60960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971550" y="1778635"/>
            <a:ext cx="2781300" cy="988060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 algn="ctr" eaLnBrk="1" fontAlgn="auto" latinLnBrk="0" hangingPunct="1">
              <a:lnSpc>
                <a:spcPct val="115000"/>
              </a:lnSpc>
              <a:buNone/>
              <a:defRPr sz="60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4" hasCustomPrompt="1"/>
            <p:custDataLst>
              <p:tags r:id="rId12"/>
            </p:custDataLst>
          </p:nvPr>
        </p:nvSpPr>
        <p:spPr>
          <a:xfrm>
            <a:off x="1028700" y="1206496"/>
            <a:ext cx="2667003" cy="469901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3"/>
            </p:custDataLst>
          </p:nvPr>
        </p:nvSpPr>
        <p:spPr>
          <a:xfrm>
            <a:off x="10253825" y="0"/>
            <a:ext cx="1400175" cy="558165"/>
          </a:xfrm>
          <a:custGeom>
            <a:avLst/>
            <a:gdLst>
              <a:gd name="connisteX0" fmla="*/ 1399854 w 1399854"/>
              <a:gd name="connsiteY0" fmla="*/ 0 h 558798"/>
              <a:gd name="connisteX1" fmla="*/ 699927 w 1399854"/>
              <a:gd name="connsiteY1" fmla="*/ 558798 h 558798"/>
              <a:gd name="connisteX2" fmla="*/ 0 w 1399854"/>
              <a:gd name="connsiteY2" fmla="*/ 0 h 558798"/>
              <a:gd name="connisteX3" fmla="*/ 1399854 w 1399854"/>
              <a:gd name="connsiteY3" fmla="*/ 0 h 558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0" t="0" r="0" b="0"/>
            <a:pathLst>
              <a:path w="1399855" h="558799">
                <a:moveTo>
                  <a:pt x="1399855" y="0"/>
                </a:moveTo>
                <a:cubicBezTo>
                  <a:pt x="1327608" y="319903"/>
                  <a:pt x="1041666" y="558799"/>
                  <a:pt x="699927" y="558799"/>
                </a:cubicBezTo>
                <a:cubicBezTo>
                  <a:pt x="358189" y="558799"/>
                  <a:pt x="72247" y="319903"/>
                  <a:pt x="0" y="0"/>
                </a:cubicBezTo>
                <a:lnTo>
                  <a:pt x="1399855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508000 h 2641600"/>
              <a:gd name="connisteX1" fmla="*/ 508000 w 10972800"/>
              <a:gd name="connsiteY1" fmla="*/ 0 h 2641600"/>
              <a:gd name="connisteX2" fmla="*/ 10464800 w 10972800"/>
              <a:gd name="connsiteY2" fmla="*/ 0 h 2641600"/>
              <a:gd name="connisteX3" fmla="*/ 10972800 w 10972800"/>
              <a:gd name="connsiteY3" fmla="*/ 508000 h 2641600"/>
              <a:gd name="connisteX4" fmla="*/ 10972800 w 10972800"/>
              <a:gd name="connsiteY4" fmla="*/ 2133600 h 2641600"/>
              <a:gd name="connisteX5" fmla="*/ 10464800 w 10972800"/>
              <a:gd name="connsiteY5" fmla="*/ 2641600 h 2641600"/>
              <a:gd name="connisteX6" fmla="*/ 508000 w 10972800"/>
              <a:gd name="connsiteY6" fmla="*/ 2641600 h 2641600"/>
              <a:gd name="connisteX7" fmla="*/ 0 w 10972800"/>
              <a:gd name="connsiteY7" fmla="*/ 2133600 h 2641600"/>
              <a:gd name="connisteX8" fmla="*/ 0 w 10972800"/>
              <a:gd name="connsiteY8" fmla="*/ 5080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133600"/>
                </a:lnTo>
                <a:cubicBezTo>
                  <a:pt x="10972800" y="2414161"/>
                  <a:pt x="10745361" y="2641600"/>
                  <a:pt x="10464800" y="2641600"/>
                </a:cubicBezTo>
                <a:lnTo>
                  <a:pt x="508000" y="2641600"/>
                </a:lnTo>
                <a:cubicBezTo>
                  <a:pt x="227439" y="2641600"/>
                  <a:pt x="0" y="2414161"/>
                  <a:pt x="0" y="2133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4384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82296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038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45974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508000 h 4724400"/>
              <a:gd name="connisteX1" fmla="*/ 5080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508000 w 3581400"/>
              <a:gd name="connsiteY4" fmla="*/ 4724400 h 4724400"/>
              <a:gd name="connisteX5" fmla="*/ 0 w 3581400"/>
              <a:gd name="connsiteY5" fmla="*/ 4216400 h 4724400"/>
              <a:gd name="connisteX6" fmla="*/ 0 w 3581400"/>
              <a:gd name="connsiteY6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6883400 w 7391400"/>
              <a:gd name="connsiteY1" fmla="*/ 0 h 4724400"/>
              <a:gd name="connisteX2" fmla="*/ 7391400 w 7391400"/>
              <a:gd name="connsiteY2" fmla="*/ 508000 h 4724400"/>
              <a:gd name="connisteX3" fmla="*/ 7391400 w 7391400"/>
              <a:gd name="connsiteY3" fmla="*/ 4216400 h 4724400"/>
              <a:gd name="connisteX4" fmla="*/ 68834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0"/>
                </a:moveTo>
                <a:lnTo>
                  <a:pt x="6883400" y="0"/>
                </a:lnTo>
                <a:cubicBezTo>
                  <a:pt x="7163961" y="0"/>
                  <a:pt x="7391400" y="227439"/>
                  <a:pt x="7391400" y="508000"/>
                </a:cubicBezTo>
                <a:lnTo>
                  <a:pt x="7391400" y="4216400"/>
                </a:lnTo>
                <a:cubicBezTo>
                  <a:pt x="7391400" y="4496961"/>
                  <a:pt x="7163961" y="4724400"/>
                  <a:pt x="6883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7924800 w 8432800"/>
              <a:gd name="connsiteY1" fmla="*/ 0 h 2209800"/>
              <a:gd name="connisteX2" fmla="*/ 8432800 w 8432800"/>
              <a:gd name="connsiteY2" fmla="*/ 508000 h 2209800"/>
              <a:gd name="connisteX3" fmla="*/ 8432800 w 8432800"/>
              <a:gd name="connsiteY3" fmla="*/ 1701800 h 2209800"/>
              <a:gd name="connisteX4" fmla="*/ 79248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0"/>
                </a:moveTo>
                <a:lnTo>
                  <a:pt x="7924800" y="0"/>
                </a:lnTo>
                <a:cubicBezTo>
                  <a:pt x="8205361" y="0"/>
                  <a:pt x="8432800" y="227439"/>
                  <a:pt x="8432800" y="508000"/>
                </a:cubicBezTo>
                <a:lnTo>
                  <a:pt x="8432800" y="1701800"/>
                </a:lnTo>
                <a:cubicBezTo>
                  <a:pt x="8432800" y="1982361"/>
                  <a:pt x="8205361" y="2209800"/>
                  <a:pt x="792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508000 h 2209800"/>
              <a:gd name="connisteX1" fmla="*/ 5080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508000 w 2540000"/>
              <a:gd name="connsiteY4" fmla="*/ 2209800 h 2209800"/>
              <a:gd name="connisteX5" fmla="*/ 0 w 2540000"/>
              <a:gd name="connsiteY5" fmla="*/ 1701800 h 2209800"/>
              <a:gd name="connisteX6" fmla="*/ 0 w 2540000"/>
              <a:gd name="connsiteY6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796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388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508000 h 4724400"/>
              <a:gd name="connisteX1" fmla="*/ 508000 w 3454400"/>
              <a:gd name="connsiteY1" fmla="*/ 0 h 4724400"/>
              <a:gd name="connisteX2" fmla="*/ 2946400 w 3454400"/>
              <a:gd name="connsiteY2" fmla="*/ 0 h 4724400"/>
              <a:gd name="connisteX3" fmla="*/ 3454400 w 3454400"/>
              <a:gd name="connsiteY3" fmla="*/ 508000 h 4724400"/>
              <a:gd name="connisteX4" fmla="*/ 3454400 w 3454400"/>
              <a:gd name="connsiteY4" fmla="*/ 4216400 h 4724400"/>
              <a:gd name="connisteX5" fmla="*/ 2946400 w 3454400"/>
              <a:gd name="connsiteY5" fmla="*/ 4724400 h 4724400"/>
              <a:gd name="connisteX6" fmla="*/ 508000 w 3454400"/>
              <a:gd name="connsiteY6" fmla="*/ 4724400 h 4724400"/>
              <a:gd name="connisteX7" fmla="*/ 0 w 3454400"/>
              <a:gd name="connsiteY7" fmla="*/ 4216400 h 4724400"/>
              <a:gd name="connisteX8" fmla="*/ 0 w 3454400"/>
              <a:gd name="connsiteY8" fmla="*/ 5080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4216400"/>
                </a:lnTo>
                <a:cubicBezTo>
                  <a:pt x="3454400" y="4496961"/>
                  <a:pt x="3226961" y="4724400"/>
                  <a:pt x="2946400" y="4724400"/>
                </a:cubicBezTo>
                <a:lnTo>
                  <a:pt x="508000" y="4724400"/>
                </a:lnTo>
                <a:cubicBezTo>
                  <a:pt x="227439" y="4724400"/>
                  <a:pt x="0" y="4496961"/>
                  <a:pt x="0" y="42164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398000" y="2108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276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38354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508000 h 1879600"/>
              <a:gd name="connisteX1" fmla="*/ 508000 w 10972800"/>
              <a:gd name="connsiteY1" fmla="*/ 0 h 1879600"/>
              <a:gd name="connisteX2" fmla="*/ 10464800 w 10972800"/>
              <a:gd name="connsiteY2" fmla="*/ 0 h 1879600"/>
              <a:gd name="connisteX3" fmla="*/ 10972800 w 10972800"/>
              <a:gd name="connsiteY3" fmla="*/ 508000 h 1879600"/>
              <a:gd name="connisteX4" fmla="*/ 10972800 w 10972800"/>
              <a:gd name="connsiteY4" fmla="*/ 1371600 h 1879600"/>
              <a:gd name="connisteX5" fmla="*/ 10464800 w 10972800"/>
              <a:gd name="connsiteY5" fmla="*/ 1879600 h 1879600"/>
              <a:gd name="connisteX6" fmla="*/ 508000 w 10972800"/>
              <a:gd name="connsiteY6" fmla="*/ 1879600 h 1879600"/>
              <a:gd name="connisteX7" fmla="*/ 0 w 10972800"/>
              <a:gd name="connsiteY7" fmla="*/ 1371600 h 1879600"/>
              <a:gd name="connisteX8" fmla="*/ 0 w 10972800"/>
              <a:gd name="connsiteY8" fmla="*/ 5080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87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371600"/>
                </a:lnTo>
                <a:cubicBezTo>
                  <a:pt x="10972800" y="1652161"/>
                  <a:pt x="10745361" y="1879600"/>
                  <a:pt x="10464800" y="1879600"/>
                </a:cubicBezTo>
                <a:lnTo>
                  <a:pt x="508000" y="1879600"/>
                </a:lnTo>
                <a:cubicBezTo>
                  <a:pt x="227439" y="1879600"/>
                  <a:pt x="0" y="1652161"/>
                  <a:pt x="0" y="1371600"/>
                </a:cubicBez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144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794000" y="20447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794000" y="26035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508000 h 2209800"/>
              <a:gd name="connisteX1" fmla="*/ 508000 w 10972800"/>
              <a:gd name="connsiteY1" fmla="*/ 0 h 2209800"/>
              <a:gd name="connisteX2" fmla="*/ 10464800 w 10972800"/>
              <a:gd name="connsiteY2" fmla="*/ 0 h 2209800"/>
              <a:gd name="connisteX3" fmla="*/ 10972800 w 10972800"/>
              <a:gd name="connsiteY3" fmla="*/ 508000 h 2209800"/>
              <a:gd name="connisteX4" fmla="*/ 10972800 w 10972800"/>
              <a:gd name="connsiteY4" fmla="*/ 1701800 h 2209800"/>
              <a:gd name="connisteX5" fmla="*/ 10464800 w 10972800"/>
              <a:gd name="connsiteY5" fmla="*/ 2209800 h 2209800"/>
              <a:gd name="connisteX6" fmla="*/ 508000 w 10972800"/>
              <a:gd name="connsiteY6" fmla="*/ 2209800 h 2209800"/>
              <a:gd name="connisteX7" fmla="*/ 0 w 10972800"/>
              <a:gd name="connsiteY7" fmla="*/ 1701800 h 2209800"/>
              <a:gd name="connisteX8" fmla="*/ 0 w 10972800"/>
              <a:gd name="connsiteY8" fmla="*/ 5080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1701800"/>
                </a:lnTo>
                <a:cubicBezTo>
                  <a:pt x="10972800" y="1982361"/>
                  <a:pt x="10745361" y="2209800"/>
                  <a:pt x="10464800" y="2209800"/>
                </a:cubicBezTo>
                <a:lnTo>
                  <a:pt x="508000" y="2209800"/>
                </a:lnTo>
                <a:cubicBezTo>
                  <a:pt x="227439" y="2209800"/>
                  <a:pt x="0" y="1982361"/>
                  <a:pt x="0" y="1701800"/>
                </a:cubicBezTo>
                <a:lnTo>
                  <a:pt x="0" y="50800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2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144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794000" y="4559300"/>
            <a:ext cx="84836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794000" y="5118100"/>
            <a:ext cx="8483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8.xml"/><Relationship Id="rId28" Type="http://schemas.openxmlformats.org/officeDocument/2006/relationships/theme" Target="../theme/theme10.xml"/><Relationship Id="rId27" Type="http://schemas.openxmlformats.org/officeDocument/2006/relationships/tags" Target="../tags/tag1590.xml"/><Relationship Id="rId26" Type="http://schemas.openxmlformats.org/officeDocument/2006/relationships/tags" Target="../tags/tag1589.xml"/><Relationship Id="rId25" Type="http://schemas.openxmlformats.org/officeDocument/2006/relationships/tags" Target="../tags/tag1588.xml"/><Relationship Id="rId24" Type="http://schemas.openxmlformats.org/officeDocument/2006/relationships/tags" Target="../tags/tag1587.xml"/><Relationship Id="rId23" Type="http://schemas.openxmlformats.org/officeDocument/2006/relationships/tags" Target="../tags/tag1586.xml"/><Relationship Id="rId22" Type="http://schemas.openxmlformats.org/officeDocument/2006/relationships/tags" Target="../tags/tag1585.xml"/><Relationship Id="rId21" Type="http://schemas.openxmlformats.org/officeDocument/2006/relationships/tags" Target="../tags/tag1584.xml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147.xml"/><Relationship Id="rId19" Type="http://schemas.openxmlformats.org/officeDocument/2006/relationships/tags" Target="../tags/tag1583.xml"/><Relationship Id="rId18" Type="http://schemas.openxmlformats.org/officeDocument/2006/relationships/image" Target="../media/image10.svg"/><Relationship Id="rId17" Type="http://schemas.openxmlformats.org/officeDocument/2006/relationships/image" Target="../media/image8.png"/><Relationship Id="rId16" Type="http://schemas.openxmlformats.org/officeDocument/2006/relationships/tags" Target="../tags/tag1582.xml"/><Relationship Id="rId15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6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9.xml"/><Relationship Id="rId8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64.xml"/><Relationship Id="rId30" Type="http://schemas.openxmlformats.org/officeDocument/2006/relationships/theme" Target="../theme/theme11.xml"/><Relationship Id="rId3" Type="http://schemas.openxmlformats.org/officeDocument/2006/relationships/slideLayout" Target="../slideLayouts/slideLayout163.xml"/><Relationship Id="rId29" Type="http://schemas.openxmlformats.org/officeDocument/2006/relationships/tags" Target="../tags/tag1788.xml"/><Relationship Id="rId28" Type="http://schemas.openxmlformats.org/officeDocument/2006/relationships/tags" Target="../tags/tag1787.xml"/><Relationship Id="rId27" Type="http://schemas.openxmlformats.org/officeDocument/2006/relationships/tags" Target="../tags/tag1786.xml"/><Relationship Id="rId26" Type="http://schemas.openxmlformats.org/officeDocument/2006/relationships/tags" Target="../tags/tag1785.xml"/><Relationship Id="rId25" Type="http://schemas.openxmlformats.org/officeDocument/2006/relationships/tags" Target="../tags/tag1784.xml"/><Relationship Id="rId24" Type="http://schemas.openxmlformats.org/officeDocument/2006/relationships/tags" Target="../tags/tag1783.xml"/><Relationship Id="rId23" Type="http://schemas.openxmlformats.org/officeDocument/2006/relationships/tags" Target="../tags/tag1782.xml"/><Relationship Id="rId22" Type="http://schemas.openxmlformats.org/officeDocument/2006/relationships/image" Target="../media/image7.png"/><Relationship Id="rId21" Type="http://schemas.openxmlformats.org/officeDocument/2006/relationships/tags" Target="../tags/tag1781.xml"/><Relationship Id="rId20" Type="http://schemas.openxmlformats.org/officeDocument/2006/relationships/image" Target="../media/image10.svg"/><Relationship Id="rId2" Type="http://schemas.openxmlformats.org/officeDocument/2006/relationships/slideLayout" Target="../slideLayouts/slideLayout162.xml"/><Relationship Id="rId19" Type="http://schemas.openxmlformats.org/officeDocument/2006/relationships/image" Target="../media/image8.png"/><Relationship Id="rId18" Type="http://schemas.openxmlformats.org/officeDocument/2006/relationships/tags" Target="../tags/tag1780.xml"/><Relationship Id="rId17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1.xml"/><Relationship Id="rId30" Type="http://schemas.openxmlformats.org/officeDocument/2006/relationships/theme" Target="../theme/theme12.xml"/><Relationship Id="rId3" Type="http://schemas.openxmlformats.org/officeDocument/2006/relationships/slideLayout" Target="../slideLayouts/slideLayout180.xml"/><Relationship Id="rId29" Type="http://schemas.openxmlformats.org/officeDocument/2006/relationships/tags" Target="../tags/tag1986.xml"/><Relationship Id="rId28" Type="http://schemas.openxmlformats.org/officeDocument/2006/relationships/tags" Target="../tags/tag1985.xml"/><Relationship Id="rId27" Type="http://schemas.openxmlformats.org/officeDocument/2006/relationships/tags" Target="../tags/tag1984.xml"/><Relationship Id="rId26" Type="http://schemas.openxmlformats.org/officeDocument/2006/relationships/tags" Target="../tags/tag1983.xml"/><Relationship Id="rId25" Type="http://schemas.openxmlformats.org/officeDocument/2006/relationships/tags" Target="../tags/tag1982.xml"/><Relationship Id="rId24" Type="http://schemas.openxmlformats.org/officeDocument/2006/relationships/tags" Target="../tags/tag1981.xml"/><Relationship Id="rId23" Type="http://schemas.openxmlformats.org/officeDocument/2006/relationships/tags" Target="../tags/tag1980.xml"/><Relationship Id="rId22" Type="http://schemas.openxmlformats.org/officeDocument/2006/relationships/image" Target="../media/image7.png"/><Relationship Id="rId21" Type="http://schemas.openxmlformats.org/officeDocument/2006/relationships/tags" Target="../tags/tag1979.xml"/><Relationship Id="rId20" Type="http://schemas.openxmlformats.org/officeDocument/2006/relationships/image" Target="../media/image10.svg"/><Relationship Id="rId2" Type="http://schemas.openxmlformats.org/officeDocument/2006/relationships/slideLayout" Target="../slideLayouts/slideLayout179.xml"/><Relationship Id="rId19" Type="http://schemas.openxmlformats.org/officeDocument/2006/relationships/image" Target="../media/image8.png"/><Relationship Id="rId18" Type="http://schemas.openxmlformats.org/officeDocument/2006/relationships/tags" Target="../tags/tag1978.xml"/><Relationship Id="rId17" Type="http://schemas.openxmlformats.org/officeDocument/2006/relationships/slideLayout" Target="../slideLayouts/slideLayout194.xml"/><Relationship Id="rId16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78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3.xml"/><Relationship Id="rId8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8.xml"/><Relationship Id="rId31" Type="http://schemas.openxmlformats.org/officeDocument/2006/relationships/theme" Target="../theme/theme13.xml"/><Relationship Id="rId30" Type="http://schemas.openxmlformats.org/officeDocument/2006/relationships/tags" Target="../tags/tag2184.xml"/><Relationship Id="rId3" Type="http://schemas.openxmlformats.org/officeDocument/2006/relationships/slideLayout" Target="../slideLayouts/slideLayout197.xml"/><Relationship Id="rId29" Type="http://schemas.openxmlformats.org/officeDocument/2006/relationships/tags" Target="../tags/tag2183.xml"/><Relationship Id="rId28" Type="http://schemas.openxmlformats.org/officeDocument/2006/relationships/tags" Target="../tags/tag2182.xml"/><Relationship Id="rId27" Type="http://schemas.openxmlformats.org/officeDocument/2006/relationships/tags" Target="../tags/tag2181.xml"/><Relationship Id="rId26" Type="http://schemas.openxmlformats.org/officeDocument/2006/relationships/tags" Target="../tags/tag2180.xml"/><Relationship Id="rId25" Type="http://schemas.openxmlformats.org/officeDocument/2006/relationships/tags" Target="../tags/tag2179.xml"/><Relationship Id="rId24" Type="http://schemas.openxmlformats.org/officeDocument/2006/relationships/tags" Target="../tags/tag2178.xml"/><Relationship Id="rId23" Type="http://schemas.openxmlformats.org/officeDocument/2006/relationships/image" Target="../media/image7.png"/><Relationship Id="rId22" Type="http://schemas.openxmlformats.org/officeDocument/2006/relationships/tags" Target="../tags/tag2177.xml"/><Relationship Id="rId21" Type="http://schemas.openxmlformats.org/officeDocument/2006/relationships/image" Target="../media/image10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196.xml"/><Relationship Id="rId19" Type="http://schemas.openxmlformats.org/officeDocument/2006/relationships/tags" Target="../tags/tag2176.xml"/><Relationship Id="rId18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195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6.xml"/><Relationship Id="rId31" Type="http://schemas.openxmlformats.org/officeDocument/2006/relationships/theme" Target="../theme/theme14.xml"/><Relationship Id="rId30" Type="http://schemas.openxmlformats.org/officeDocument/2006/relationships/tags" Target="../tags/tag2382.xml"/><Relationship Id="rId3" Type="http://schemas.openxmlformats.org/officeDocument/2006/relationships/slideLayout" Target="../slideLayouts/slideLayout215.xml"/><Relationship Id="rId29" Type="http://schemas.openxmlformats.org/officeDocument/2006/relationships/tags" Target="../tags/tag2381.xml"/><Relationship Id="rId28" Type="http://schemas.openxmlformats.org/officeDocument/2006/relationships/tags" Target="../tags/tag2380.xml"/><Relationship Id="rId27" Type="http://schemas.openxmlformats.org/officeDocument/2006/relationships/tags" Target="../tags/tag2379.xml"/><Relationship Id="rId26" Type="http://schemas.openxmlformats.org/officeDocument/2006/relationships/tags" Target="../tags/tag2378.xml"/><Relationship Id="rId25" Type="http://schemas.openxmlformats.org/officeDocument/2006/relationships/tags" Target="../tags/tag2377.xml"/><Relationship Id="rId24" Type="http://schemas.openxmlformats.org/officeDocument/2006/relationships/tags" Target="../tags/tag2376.xml"/><Relationship Id="rId23" Type="http://schemas.openxmlformats.org/officeDocument/2006/relationships/image" Target="../media/image7.png"/><Relationship Id="rId22" Type="http://schemas.openxmlformats.org/officeDocument/2006/relationships/tags" Target="../tags/tag2375.xml"/><Relationship Id="rId21" Type="http://schemas.openxmlformats.org/officeDocument/2006/relationships/image" Target="../media/image10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214.xml"/><Relationship Id="rId19" Type="http://schemas.openxmlformats.org/officeDocument/2006/relationships/tags" Target="../tags/tag2374.xml"/><Relationship Id="rId18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29.xml"/><Relationship Id="rId16" Type="http://schemas.openxmlformats.org/officeDocument/2006/relationships/slideLayout" Target="../slideLayouts/slideLayout228.xml"/><Relationship Id="rId15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13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9.xml"/><Relationship Id="rId8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34.xml"/><Relationship Id="rId32" Type="http://schemas.openxmlformats.org/officeDocument/2006/relationships/theme" Target="../theme/theme15.xml"/><Relationship Id="rId31" Type="http://schemas.openxmlformats.org/officeDocument/2006/relationships/tags" Target="../tags/tag2580.xml"/><Relationship Id="rId30" Type="http://schemas.openxmlformats.org/officeDocument/2006/relationships/tags" Target="../tags/tag2579.xml"/><Relationship Id="rId3" Type="http://schemas.openxmlformats.org/officeDocument/2006/relationships/slideLayout" Target="../slideLayouts/slideLayout233.xml"/><Relationship Id="rId29" Type="http://schemas.openxmlformats.org/officeDocument/2006/relationships/tags" Target="../tags/tag2578.xml"/><Relationship Id="rId28" Type="http://schemas.openxmlformats.org/officeDocument/2006/relationships/tags" Target="../tags/tag2577.xml"/><Relationship Id="rId27" Type="http://schemas.openxmlformats.org/officeDocument/2006/relationships/tags" Target="../tags/tag2576.xml"/><Relationship Id="rId26" Type="http://schemas.openxmlformats.org/officeDocument/2006/relationships/tags" Target="../tags/tag2575.xml"/><Relationship Id="rId25" Type="http://schemas.openxmlformats.org/officeDocument/2006/relationships/tags" Target="../tags/tag2574.xml"/><Relationship Id="rId24" Type="http://schemas.openxmlformats.org/officeDocument/2006/relationships/image" Target="../media/image7.png"/><Relationship Id="rId23" Type="http://schemas.openxmlformats.org/officeDocument/2006/relationships/tags" Target="../tags/tag2573.xml"/><Relationship Id="rId22" Type="http://schemas.openxmlformats.org/officeDocument/2006/relationships/image" Target="../media/image10.svg"/><Relationship Id="rId21" Type="http://schemas.openxmlformats.org/officeDocument/2006/relationships/image" Target="../media/image8.png"/><Relationship Id="rId20" Type="http://schemas.openxmlformats.org/officeDocument/2006/relationships/tags" Target="../tags/tag2572.xml"/><Relationship Id="rId2" Type="http://schemas.openxmlformats.org/officeDocument/2006/relationships/slideLayout" Target="../slideLayouts/slideLayout232.xml"/><Relationship Id="rId19" Type="http://schemas.openxmlformats.org/officeDocument/2006/relationships/slideLayout" Target="../slideLayouts/slideLayout249.xml"/><Relationship Id="rId18" Type="http://schemas.openxmlformats.org/officeDocument/2006/relationships/slideLayout" Target="../slideLayouts/slideLayout248.xml"/><Relationship Id="rId17" Type="http://schemas.openxmlformats.org/officeDocument/2006/relationships/slideLayout" Target="../slideLayouts/slideLayout247.xml"/><Relationship Id="rId16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1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8.xml"/><Relationship Id="rId8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53.xml"/><Relationship Id="rId31" Type="http://schemas.openxmlformats.org/officeDocument/2006/relationships/theme" Target="../theme/theme16.xml"/><Relationship Id="rId30" Type="http://schemas.openxmlformats.org/officeDocument/2006/relationships/tags" Target="../tags/tag2778.xml"/><Relationship Id="rId3" Type="http://schemas.openxmlformats.org/officeDocument/2006/relationships/slideLayout" Target="../slideLayouts/slideLayout252.xml"/><Relationship Id="rId29" Type="http://schemas.openxmlformats.org/officeDocument/2006/relationships/tags" Target="../tags/tag2777.xml"/><Relationship Id="rId28" Type="http://schemas.openxmlformats.org/officeDocument/2006/relationships/tags" Target="../tags/tag2776.xml"/><Relationship Id="rId27" Type="http://schemas.openxmlformats.org/officeDocument/2006/relationships/tags" Target="../tags/tag2775.xml"/><Relationship Id="rId26" Type="http://schemas.openxmlformats.org/officeDocument/2006/relationships/tags" Target="../tags/tag2774.xml"/><Relationship Id="rId25" Type="http://schemas.openxmlformats.org/officeDocument/2006/relationships/tags" Target="../tags/tag2773.xml"/><Relationship Id="rId24" Type="http://schemas.openxmlformats.org/officeDocument/2006/relationships/tags" Target="../tags/tag2772.xml"/><Relationship Id="rId23" Type="http://schemas.openxmlformats.org/officeDocument/2006/relationships/image" Target="../media/image7.png"/><Relationship Id="rId22" Type="http://schemas.openxmlformats.org/officeDocument/2006/relationships/tags" Target="../tags/tag2771.xml"/><Relationship Id="rId21" Type="http://schemas.openxmlformats.org/officeDocument/2006/relationships/image" Target="../media/image10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251.xml"/><Relationship Id="rId19" Type="http://schemas.openxmlformats.org/officeDocument/2006/relationships/tags" Target="../tags/tag2770.xml"/><Relationship Id="rId18" Type="http://schemas.openxmlformats.org/officeDocument/2006/relationships/slideLayout" Target="../slideLayouts/slideLayout267.xml"/><Relationship Id="rId17" Type="http://schemas.openxmlformats.org/officeDocument/2006/relationships/slideLayout" Target="../slideLayouts/slideLayout266.xml"/><Relationship Id="rId16" Type="http://schemas.openxmlformats.org/officeDocument/2006/relationships/slideLayout" Target="../slideLayouts/slideLayout265.xml"/><Relationship Id="rId15" Type="http://schemas.openxmlformats.org/officeDocument/2006/relationships/slideLayout" Target="../slideLayouts/slideLayout264.xml"/><Relationship Id="rId14" Type="http://schemas.openxmlformats.org/officeDocument/2006/relationships/slideLayout" Target="../slideLayouts/slideLayout263.xml"/><Relationship Id="rId13" Type="http://schemas.openxmlformats.org/officeDocument/2006/relationships/slideLayout" Target="../slideLayouts/slideLayout262.xml"/><Relationship Id="rId12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0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6.xml"/><Relationship Id="rId8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70.xml"/><Relationship Id="rId28" Type="http://schemas.openxmlformats.org/officeDocument/2006/relationships/theme" Target="../theme/theme17.xml"/><Relationship Id="rId27" Type="http://schemas.openxmlformats.org/officeDocument/2006/relationships/tags" Target="../tags/tag2912.xml"/><Relationship Id="rId26" Type="http://schemas.openxmlformats.org/officeDocument/2006/relationships/tags" Target="../tags/tag2911.xml"/><Relationship Id="rId25" Type="http://schemas.openxmlformats.org/officeDocument/2006/relationships/tags" Target="../tags/tag2910.xml"/><Relationship Id="rId24" Type="http://schemas.openxmlformats.org/officeDocument/2006/relationships/tags" Target="../tags/tag2909.xml"/><Relationship Id="rId23" Type="http://schemas.openxmlformats.org/officeDocument/2006/relationships/tags" Target="../tags/tag2908.xml"/><Relationship Id="rId22" Type="http://schemas.openxmlformats.org/officeDocument/2006/relationships/tags" Target="../tags/tag2907.xml"/><Relationship Id="rId21" Type="http://schemas.openxmlformats.org/officeDocument/2006/relationships/tags" Target="../tags/tag2906.xml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269.xml"/><Relationship Id="rId19" Type="http://schemas.openxmlformats.org/officeDocument/2006/relationships/tags" Target="../tags/tag2905.xml"/><Relationship Id="rId18" Type="http://schemas.openxmlformats.org/officeDocument/2006/relationships/image" Target="../media/image11.svg"/><Relationship Id="rId17" Type="http://schemas.openxmlformats.org/officeDocument/2006/relationships/image" Target="../media/image8.png"/><Relationship Id="rId16" Type="http://schemas.openxmlformats.org/officeDocument/2006/relationships/tags" Target="../tags/tag2904.xml"/><Relationship Id="rId15" Type="http://schemas.openxmlformats.org/officeDocument/2006/relationships/slideLayout" Target="../slideLayouts/slideLayout282.xml"/><Relationship Id="rId14" Type="http://schemas.openxmlformats.org/officeDocument/2006/relationships/slideLayout" Target="../slideLayouts/slideLayout281.xml"/><Relationship Id="rId13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68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1.xml"/><Relationship Id="rId8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6.xml"/><Relationship Id="rId30" Type="http://schemas.openxmlformats.org/officeDocument/2006/relationships/theme" Target="../theme/theme18.xml"/><Relationship Id="rId3" Type="http://schemas.openxmlformats.org/officeDocument/2006/relationships/slideLayout" Target="../slideLayouts/slideLayout285.xml"/><Relationship Id="rId29" Type="http://schemas.openxmlformats.org/officeDocument/2006/relationships/tags" Target="../tags/tag3110.xml"/><Relationship Id="rId28" Type="http://schemas.openxmlformats.org/officeDocument/2006/relationships/tags" Target="../tags/tag3109.xml"/><Relationship Id="rId27" Type="http://schemas.openxmlformats.org/officeDocument/2006/relationships/tags" Target="../tags/tag3108.xml"/><Relationship Id="rId26" Type="http://schemas.openxmlformats.org/officeDocument/2006/relationships/tags" Target="../tags/tag3107.xml"/><Relationship Id="rId25" Type="http://schemas.openxmlformats.org/officeDocument/2006/relationships/tags" Target="../tags/tag3106.xml"/><Relationship Id="rId24" Type="http://schemas.openxmlformats.org/officeDocument/2006/relationships/tags" Target="../tags/tag3105.xml"/><Relationship Id="rId23" Type="http://schemas.openxmlformats.org/officeDocument/2006/relationships/tags" Target="../tags/tag3104.xml"/><Relationship Id="rId22" Type="http://schemas.openxmlformats.org/officeDocument/2006/relationships/image" Target="../media/image7.png"/><Relationship Id="rId21" Type="http://schemas.openxmlformats.org/officeDocument/2006/relationships/tags" Target="../tags/tag3103.xml"/><Relationship Id="rId20" Type="http://schemas.openxmlformats.org/officeDocument/2006/relationships/image" Target="../media/image11.svg"/><Relationship Id="rId2" Type="http://schemas.openxmlformats.org/officeDocument/2006/relationships/slideLayout" Target="../slideLayouts/slideLayout284.xml"/><Relationship Id="rId19" Type="http://schemas.openxmlformats.org/officeDocument/2006/relationships/image" Target="../media/image8.png"/><Relationship Id="rId18" Type="http://schemas.openxmlformats.org/officeDocument/2006/relationships/tags" Target="../tags/tag3102.xml"/><Relationship Id="rId17" Type="http://schemas.openxmlformats.org/officeDocument/2006/relationships/slideLayout" Target="../slideLayouts/slideLayout299.xml"/><Relationship Id="rId16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83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8.xml"/><Relationship Id="rId8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303.xml"/><Relationship Id="rId32" Type="http://schemas.openxmlformats.org/officeDocument/2006/relationships/theme" Target="../theme/theme19.xml"/><Relationship Id="rId31" Type="http://schemas.openxmlformats.org/officeDocument/2006/relationships/tags" Target="../tags/tag3308.xml"/><Relationship Id="rId30" Type="http://schemas.openxmlformats.org/officeDocument/2006/relationships/tags" Target="../tags/tag3307.xml"/><Relationship Id="rId3" Type="http://schemas.openxmlformats.org/officeDocument/2006/relationships/slideLayout" Target="../slideLayouts/slideLayout302.xml"/><Relationship Id="rId29" Type="http://schemas.openxmlformats.org/officeDocument/2006/relationships/tags" Target="../tags/tag3306.xml"/><Relationship Id="rId28" Type="http://schemas.openxmlformats.org/officeDocument/2006/relationships/tags" Target="../tags/tag3305.xml"/><Relationship Id="rId27" Type="http://schemas.openxmlformats.org/officeDocument/2006/relationships/tags" Target="../tags/tag3304.xml"/><Relationship Id="rId26" Type="http://schemas.openxmlformats.org/officeDocument/2006/relationships/tags" Target="../tags/tag3303.xml"/><Relationship Id="rId25" Type="http://schemas.openxmlformats.org/officeDocument/2006/relationships/tags" Target="../tags/tag3302.xml"/><Relationship Id="rId24" Type="http://schemas.openxmlformats.org/officeDocument/2006/relationships/image" Target="../media/image7.png"/><Relationship Id="rId23" Type="http://schemas.openxmlformats.org/officeDocument/2006/relationships/tags" Target="../tags/tag3301.xml"/><Relationship Id="rId22" Type="http://schemas.openxmlformats.org/officeDocument/2006/relationships/image" Target="../media/image11.svg"/><Relationship Id="rId21" Type="http://schemas.openxmlformats.org/officeDocument/2006/relationships/image" Target="../media/image8.png"/><Relationship Id="rId20" Type="http://schemas.openxmlformats.org/officeDocument/2006/relationships/tags" Target="../tags/tag3300.xml"/><Relationship Id="rId2" Type="http://schemas.openxmlformats.org/officeDocument/2006/relationships/slideLayout" Target="../slideLayouts/slideLayout301.xml"/><Relationship Id="rId19" Type="http://schemas.openxmlformats.org/officeDocument/2006/relationships/slideLayout" Target="../slideLayouts/slideLayout318.xml"/><Relationship Id="rId18" Type="http://schemas.openxmlformats.org/officeDocument/2006/relationships/slideLayout" Target="../slideLayouts/slideLayout317.xml"/><Relationship Id="rId17" Type="http://schemas.openxmlformats.org/officeDocument/2006/relationships/slideLayout" Target="../slideLayouts/slideLayout316.xml"/><Relationship Id="rId16" Type="http://schemas.openxmlformats.org/officeDocument/2006/relationships/slideLayout" Target="../slideLayouts/slideLayout315.xml"/><Relationship Id="rId15" Type="http://schemas.openxmlformats.org/officeDocument/2006/relationships/slideLayout" Target="../slideLayouts/slideLayout314.xml"/><Relationship Id="rId14" Type="http://schemas.openxmlformats.org/officeDocument/2006/relationships/slideLayout" Target="../slideLayouts/slideLayout313.xml"/><Relationship Id="rId13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0.xml"/><Relationship Id="rId10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8" Type="http://schemas.openxmlformats.org/officeDocument/2006/relationships/theme" Target="../theme/theme2.xml"/><Relationship Id="rId27" Type="http://schemas.openxmlformats.org/officeDocument/2006/relationships/tags" Target="../tags/tag134.xml"/><Relationship Id="rId26" Type="http://schemas.openxmlformats.org/officeDocument/2006/relationships/tags" Target="../tags/tag133.xml"/><Relationship Id="rId25" Type="http://schemas.openxmlformats.org/officeDocument/2006/relationships/tags" Target="../tags/tag132.xml"/><Relationship Id="rId24" Type="http://schemas.openxmlformats.org/officeDocument/2006/relationships/tags" Target="../tags/tag131.xml"/><Relationship Id="rId23" Type="http://schemas.openxmlformats.org/officeDocument/2006/relationships/tags" Target="../tags/tag130.xml"/><Relationship Id="rId22" Type="http://schemas.openxmlformats.org/officeDocument/2006/relationships/tags" Target="../tags/tag129.xml"/><Relationship Id="rId21" Type="http://schemas.openxmlformats.org/officeDocument/2006/relationships/tags" Target="../tags/tag128.xml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9" Type="http://schemas.openxmlformats.org/officeDocument/2006/relationships/tags" Target="../tags/tag127.xml"/><Relationship Id="rId18" Type="http://schemas.openxmlformats.org/officeDocument/2006/relationships/image" Target="../media/image6.svg"/><Relationship Id="rId17" Type="http://schemas.openxmlformats.org/officeDocument/2006/relationships/image" Target="../media/image5.png"/><Relationship Id="rId16" Type="http://schemas.openxmlformats.org/officeDocument/2006/relationships/tags" Target="../tags/tag1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7.xml"/><Relationship Id="rId8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22.xml"/><Relationship Id="rId31" Type="http://schemas.openxmlformats.org/officeDocument/2006/relationships/theme" Target="../theme/theme20.xml"/><Relationship Id="rId30" Type="http://schemas.openxmlformats.org/officeDocument/2006/relationships/tags" Target="../tags/tag3506.xml"/><Relationship Id="rId3" Type="http://schemas.openxmlformats.org/officeDocument/2006/relationships/slideLayout" Target="../slideLayouts/slideLayout321.xml"/><Relationship Id="rId29" Type="http://schemas.openxmlformats.org/officeDocument/2006/relationships/tags" Target="../tags/tag3505.xml"/><Relationship Id="rId28" Type="http://schemas.openxmlformats.org/officeDocument/2006/relationships/tags" Target="../tags/tag3504.xml"/><Relationship Id="rId27" Type="http://schemas.openxmlformats.org/officeDocument/2006/relationships/tags" Target="../tags/tag3503.xml"/><Relationship Id="rId26" Type="http://schemas.openxmlformats.org/officeDocument/2006/relationships/tags" Target="../tags/tag3502.xml"/><Relationship Id="rId25" Type="http://schemas.openxmlformats.org/officeDocument/2006/relationships/tags" Target="../tags/tag3501.xml"/><Relationship Id="rId24" Type="http://schemas.openxmlformats.org/officeDocument/2006/relationships/tags" Target="../tags/tag3500.xml"/><Relationship Id="rId23" Type="http://schemas.openxmlformats.org/officeDocument/2006/relationships/image" Target="../media/image7.png"/><Relationship Id="rId22" Type="http://schemas.openxmlformats.org/officeDocument/2006/relationships/tags" Target="../tags/tag3499.xml"/><Relationship Id="rId21" Type="http://schemas.openxmlformats.org/officeDocument/2006/relationships/image" Target="../media/image11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320.xml"/><Relationship Id="rId19" Type="http://schemas.openxmlformats.org/officeDocument/2006/relationships/tags" Target="../tags/tag3498.xml"/><Relationship Id="rId18" Type="http://schemas.openxmlformats.org/officeDocument/2006/relationships/slideLayout" Target="../slideLayouts/slideLayout336.xml"/><Relationship Id="rId17" Type="http://schemas.openxmlformats.org/officeDocument/2006/relationships/slideLayout" Target="../slideLayouts/slideLayout335.xml"/><Relationship Id="rId16" Type="http://schemas.openxmlformats.org/officeDocument/2006/relationships/slideLayout" Target="../slideLayouts/slideLayout334.xml"/><Relationship Id="rId15" Type="http://schemas.openxmlformats.org/officeDocument/2006/relationships/slideLayout" Target="../slideLayouts/slideLayout333.xml"/><Relationship Id="rId14" Type="http://schemas.openxmlformats.org/officeDocument/2006/relationships/slideLayout" Target="../slideLayouts/slideLayout332.xml"/><Relationship Id="rId13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19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40.xml"/><Relationship Id="rId31" Type="http://schemas.openxmlformats.org/officeDocument/2006/relationships/theme" Target="../theme/theme21.xml"/><Relationship Id="rId30" Type="http://schemas.openxmlformats.org/officeDocument/2006/relationships/tags" Target="../tags/tag3704.xml"/><Relationship Id="rId3" Type="http://schemas.openxmlformats.org/officeDocument/2006/relationships/slideLayout" Target="../slideLayouts/slideLayout339.xml"/><Relationship Id="rId29" Type="http://schemas.openxmlformats.org/officeDocument/2006/relationships/tags" Target="../tags/tag3703.xml"/><Relationship Id="rId28" Type="http://schemas.openxmlformats.org/officeDocument/2006/relationships/tags" Target="../tags/tag3702.xml"/><Relationship Id="rId27" Type="http://schemas.openxmlformats.org/officeDocument/2006/relationships/tags" Target="../tags/tag3701.xml"/><Relationship Id="rId26" Type="http://schemas.openxmlformats.org/officeDocument/2006/relationships/tags" Target="../tags/tag3700.xml"/><Relationship Id="rId25" Type="http://schemas.openxmlformats.org/officeDocument/2006/relationships/tags" Target="../tags/tag3699.xml"/><Relationship Id="rId24" Type="http://schemas.openxmlformats.org/officeDocument/2006/relationships/tags" Target="../tags/tag3698.xml"/><Relationship Id="rId23" Type="http://schemas.openxmlformats.org/officeDocument/2006/relationships/image" Target="../media/image7.png"/><Relationship Id="rId22" Type="http://schemas.openxmlformats.org/officeDocument/2006/relationships/tags" Target="../tags/tag3697.xml"/><Relationship Id="rId21" Type="http://schemas.openxmlformats.org/officeDocument/2006/relationships/image" Target="../media/image11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338.xml"/><Relationship Id="rId19" Type="http://schemas.openxmlformats.org/officeDocument/2006/relationships/tags" Target="../tags/tag3696.xml"/><Relationship Id="rId18" Type="http://schemas.openxmlformats.org/officeDocument/2006/relationships/slideLayout" Target="../slideLayouts/slideLayout354.xml"/><Relationship Id="rId17" Type="http://schemas.openxmlformats.org/officeDocument/2006/relationships/slideLayout" Target="../slideLayouts/slideLayout353.xml"/><Relationship Id="rId16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351.xml"/><Relationship Id="rId14" Type="http://schemas.openxmlformats.org/officeDocument/2006/relationships/slideLayout" Target="../slideLayouts/slideLayout350.xml"/><Relationship Id="rId13" Type="http://schemas.openxmlformats.org/officeDocument/2006/relationships/slideLayout" Target="../slideLayouts/slideLayout349.xml"/><Relationship Id="rId12" Type="http://schemas.openxmlformats.org/officeDocument/2006/relationships/slideLayout" Target="../slideLayouts/slideLayout348.xml"/><Relationship Id="rId11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37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3.xml"/><Relationship Id="rId8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8.xml"/><Relationship Id="rId31" Type="http://schemas.openxmlformats.org/officeDocument/2006/relationships/theme" Target="../theme/theme22.xml"/><Relationship Id="rId30" Type="http://schemas.openxmlformats.org/officeDocument/2006/relationships/tags" Target="../tags/tag3902.xml"/><Relationship Id="rId3" Type="http://schemas.openxmlformats.org/officeDocument/2006/relationships/slideLayout" Target="../slideLayouts/slideLayout357.xml"/><Relationship Id="rId29" Type="http://schemas.openxmlformats.org/officeDocument/2006/relationships/tags" Target="../tags/tag3901.xml"/><Relationship Id="rId28" Type="http://schemas.openxmlformats.org/officeDocument/2006/relationships/tags" Target="../tags/tag3900.xml"/><Relationship Id="rId27" Type="http://schemas.openxmlformats.org/officeDocument/2006/relationships/tags" Target="../tags/tag3899.xml"/><Relationship Id="rId26" Type="http://schemas.openxmlformats.org/officeDocument/2006/relationships/tags" Target="../tags/tag3898.xml"/><Relationship Id="rId25" Type="http://schemas.openxmlformats.org/officeDocument/2006/relationships/tags" Target="../tags/tag3897.xml"/><Relationship Id="rId24" Type="http://schemas.openxmlformats.org/officeDocument/2006/relationships/tags" Target="../tags/tag3896.xml"/><Relationship Id="rId23" Type="http://schemas.openxmlformats.org/officeDocument/2006/relationships/image" Target="../media/image7.png"/><Relationship Id="rId22" Type="http://schemas.openxmlformats.org/officeDocument/2006/relationships/tags" Target="../tags/tag3895.xml"/><Relationship Id="rId21" Type="http://schemas.openxmlformats.org/officeDocument/2006/relationships/image" Target="../media/image11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356.xml"/><Relationship Id="rId19" Type="http://schemas.openxmlformats.org/officeDocument/2006/relationships/tags" Target="../tags/tag3894.xml"/><Relationship Id="rId18" Type="http://schemas.openxmlformats.org/officeDocument/2006/relationships/slideLayout" Target="../slideLayouts/slideLayout372.xml"/><Relationship Id="rId17" Type="http://schemas.openxmlformats.org/officeDocument/2006/relationships/slideLayout" Target="../slideLayouts/slideLayout371.xml"/><Relationship Id="rId16" Type="http://schemas.openxmlformats.org/officeDocument/2006/relationships/slideLayout" Target="../slideLayouts/slideLayout370.xml"/><Relationship Id="rId15" Type="http://schemas.openxmlformats.org/officeDocument/2006/relationships/slideLayout" Target="../slideLayouts/slideLayout369.xml"/><Relationship Id="rId14" Type="http://schemas.openxmlformats.org/officeDocument/2006/relationships/slideLayout" Target="../slideLayouts/slideLayout368.xml"/><Relationship Id="rId13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355.xml"/></Relationships>
</file>

<file path=ppt/slideMasters/_rels/slideMaster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1.xml"/><Relationship Id="rId8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6.xml"/><Relationship Id="rId32" Type="http://schemas.openxmlformats.org/officeDocument/2006/relationships/theme" Target="../theme/theme23.xml"/><Relationship Id="rId31" Type="http://schemas.openxmlformats.org/officeDocument/2006/relationships/tags" Target="../tags/tag4100.xml"/><Relationship Id="rId30" Type="http://schemas.openxmlformats.org/officeDocument/2006/relationships/tags" Target="../tags/tag4099.xml"/><Relationship Id="rId3" Type="http://schemas.openxmlformats.org/officeDocument/2006/relationships/slideLayout" Target="../slideLayouts/slideLayout375.xml"/><Relationship Id="rId29" Type="http://schemas.openxmlformats.org/officeDocument/2006/relationships/tags" Target="../tags/tag4098.xml"/><Relationship Id="rId28" Type="http://schemas.openxmlformats.org/officeDocument/2006/relationships/tags" Target="../tags/tag4097.xml"/><Relationship Id="rId27" Type="http://schemas.openxmlformats.org/officeDocument/2006/relationships/tags" Target="../tags/tag4096.xml"/><Relationship Id="rId26" Type="http://schemas.openxmlformats.org/officeDocument/2006/relationships/tags" Target="../tags/tag4095.xml"/><Relationship Id="rId25" Type="http://schemas.openxmlformats.org/officeDocument/2006/relationships/tags" Target="../tags/tag4094.xml"/><Relationship Id="rId24" Type="http://schemas.openxmlformats.org/officeDocument/2006/relationships/image" Target="../media/image7.png"/><Relationship Id="rId23" Type="http://schemas.openxmlformats.org/officeDocument/2006/relationships/tags" Target="../tags/tag4093.xml"/><Relationship Id="rId22" Type="http://schemas.openxmlformats.org/officeDocument/2006/relationships/image" Target="../media/image11.svg"/><Relationship Id="rId21" Type="http://schemas.openxmlformats.org/officeDocument/2006/relationships/image" Target="../media/image8.png"/><Relationship Id="rId20" Type="http://schemas.openxmlformats.org/officeDocument/2006/relationships/tags" Target="../tags/tag4092.xml"/><Relationship Id="rId2" Type="http://schemas.openxmlformats.org/officeDocument/2006/relationships/slideLayout" Target="../slideLayouts/slideLayout374.xml"/><Relationship Id="rId19" Type="http://schemas.openxmlformats.org/officeDocument/2006/relationships/slideLayout" Target="../slideLayouts/slideLayout391.xml"/><Relationship Id="rId18" Type="http://schemas.openxmlformats.org/officeDocument/2006/relationships/slideLayout" Target="../slideLayouts/slideLayout390.xml"/><Relationship Id="rId17" Type="http://schemas.openxmlformats.org/officeDocument/2006/relationships/slideLayout" Target="../slideLayouts/slideLayout389.xml"/><Relationship Id="rId16" Type="http://schemas.openxmlformats.org/officeDocument/2006/relationships/slideLayout" Target="../slideLayouts/slideLayout388.xml"/><Relationship Id="rId15" Type="http://schemas.openxmlformats.org/officeDocument/2006/relationships/slideLayout" Target="../slideLayouts/slideLayout387.xml"/><Relationship Id="rId14" Type="http://schemas.openxmlformats.org/officeDocument/2006/relationships/slideLayout" Target="../slideLayouts/slideLayout386.xml"/><Relationship Id="rId13" Type="http://schemas.openxmlformats.org/officeDocument/2006/relationships/slideLayout" Target="../slideLayouts/slideLayout385.xml"/><Relationship Id="rId12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2.xml"/><Relationship Id="rId1" Type="http://schemas.openxmlformats.org/officeDocument/2006/relationships/slideLayout" Target="../slideLayouts/slideLayout373.xml"/></Relationships>
</file>

<file path=ppt/slideMasters/_rels/slideMaster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0.xml"/><Relationship Id="rId8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398.xml"/><Relationship Id="rId6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95.xml"/><Relationship Id="rId31" Type="http://schemas.openxmlformats.org/officeDocument/2006/relationships/theme" Target="../theme/theme24.xml"/><Relationship Id="rId30" Type="http://schemas.openxmlformats.org/officeDocument/2006/relationships/tags" Target="../tags/tag4298.xml"/><Relationship Id="rId3" Type="http://schemas.openxmlformats.org/officeDocument/2006/relationships/slideLayout" Target="../slideLayouts/slideLayout394.xml"/><Relationship Id="rId29" Type="http://schemas.openxmlformats.org/officeDocument/2006/relationships/tags" Target="../tags/tag4297.xml"/><Relationship Id="rId28" Type="http://schemas.openxmlformats.org/officeDocument/2006/relationships/tags" Target="../tags/tag4296.xml"/><Relationship Id="rId27" Type="http://schemas.openxmlformats.org/officeDocument/2006/relationships/tags" Target="../tags/tag4295.xml"/><Relationship Id="rId26" Type="http://schemas.openxmlformats.org/officeDocument/2006/relationships/tags" Target="../tags/tag4294.xml"/><Relationship Id="rId25" Type="http://schemas.openxmlformats.org/officeDocument/2006/relationships/tags" Target="../tags/tag4293.xml"/><Relationship Id="rId24" Type="http://schemas.openxmlformats.org/officeDocument/2006/relationships/tags" Target="../tags/tag4292.xml"/><Relationship Id="rId23" Type="http://schemas.openxmlformats.org/officeDocument/2006/relationships/image" Target="../media/image7.png"/><Relationship Id="rId22" Type="http://schemas.openxmlformats.org/officeDocument/2006/relationships/tags" Target="../tags/tag4291.xml"/><Relationship Id="rId21" Type="http://schemas.openxmlformats.org/officeDocument/2006/relationships/image" Target="../media/image11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393.xml"/><Relationship Id="rId19" Type="http://schemas.openxmlformats.org/officeDocument/2006/relationships/tags" Target="../tags/tag4290.xml"/><Relationship Id="rId18" Type="http://schemas.openxmlformats.org/officeDocument/2006/relationships/slideLayout" Target="../slideLayouts/slideLayout409.xml"/><Relationship Id="rId17" Type="http://schemas.openxmlformats.org/officeDocument/2006/relationships/slideLayout" Target="../slideLayouts/slideLayout408.xml"/><Relationship Id="rId16" Type="http://schemas.openxmlformats.org/officeDocument/2006/relationships/slideLayout" Target="../slideLayouts/slideLayout407.xml"/><Relationship Id="rId15" Type="http://schemas.openxmlformats.org/officeDocument/2006/relationships/slideLayout" Target="../slideLayouts/slideLayout406.xml"/><Relationship Id="rId14" Type="http://schemas.openxmlformats.org/officeDocument/2006/relationships/slideLayout" Target="../slideLayouts/slideLayout405.xml"/><Relationship Id="rId13" Type="http://schemas.openxmlformats.org/officeDocument/2006/relationships/slideLayout" Target="../slideLayouts/slideLayout404.xml"/><Relationship Id="rId12" Type="http://schemas.openxmlformats.org/officeDocument/2006/relationships/slideLayout" Target="../slideLayouts/slideLayout403.xml"/><Relationship Id="rId11" Type="http://schemas.openxmlformats.org/officeDocument/2006/relationships/slideLayout" Target="../slideLayouts/slideLayout402.xml"/><Relationship Id="rId10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392.xml"/></Relationships>
</file>

<file path=ppt/slideMasters/_rels/slideMaster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8.xml"/><Relationship Id="rId8" Type="http://schemas.openxmlformats.org/officeDocument/2006/relationships/slideLayout" Target="../slideLayouts/slideLayout417.xml"/><Relationship Id="rId7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413.xml"/><Relationship Id="rId3" Type="http://schemas.openxmlformats.org/officeDocument/2006/relationships/slideLayout" Target="../slideLayouts/slideLayout412.xml"/><Relationship Id="rId28" Type="http://schemas.openxmlformats.org/officeDocument/2006/relationships/theme" Target="../theme/theme25.xml"/><Relationship Id="rId27" Type="http://schemas.openxmlformats.org/officeDocument/2006/relationships/tags" Target="../tags/tag4432.xml"/><Relationship Id="rId26" Type="http://schemas.openxmlformats.org/officeDocument/2006/relationships/tags" Target="../tags/tag4431.xml"/><Relationship Id="rId25" Type="http://schemas.openxmlformats.org/officeDocument/2006/relationships/tags" Target="../tags/tag4430.xml"/><Relationship Id="rId24" Type="http://schemas.openxmlformats.org/officeDocument/2006/relationships/tags" Target="../tags/tag4429.xml"/><Relationship Id="rId23" Type="http://schemas.openxmlformats.org/officeDocument/2006/relationships/tags" Target="../tags/tag4428.xml"/><Relationship Id="rId22" Type="http://schemas.openxmlformats.org/officeDocument/2006/relationships/tags" Target="../tags/tag4427.xml"/><Relationship Id="rId21" Type="http://schemas.openxmlformats.org/officeDocument/2006/relationships/tags" Target="../tags/tag4426.xml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411.xml"/><Relationship Id="rId19" Type="http://schemas.openxmlformats.org/officeDocument/2006/relationships/tags" Target="../tags/tag4425.xml"/><Relationship Id="rId18" Type="http://schemas.openxmlformats.org/officeDocument/2006/relationships/image" Target="../media/image12.svg"/><Relationship Id="rId17" Type="http://schemas.openxmlformats.org/officeDocument/2006/relationships/image" Target="../media/image8.png"/><Relationship Id="rId16" Type="http://schemas.openxmlformats.org/officeDocument/2006/relationships/tags" Target="../tags/tag4424.xml"/><Relationship Id="rId15" Type="http://schemas.openxmlformats.org/officeDocument/2006/relationships/slideLayout" Target="../slideLayouts/slideLayout424.xml"/><Relationship Id="rId14" Type="http://schemas.openxmlformats.org/officeDocument/2006/relationships/slideLayout" Target="../slideLayouts/slideLayout423.xml"/><Relationship Id="rId13" Type="http://schemas.openxmlformats.org/officeDocument/2006/relationships/slideLayout" Target="../slideLayouts/slideLayout422.xml"/><Relationship Id="rId12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0.xml"/><Relationship Id="rId10" Type="http://schemas.openxmlformats.org/officeDocument/2006/relationships/slideLayout" Target="../slideLayouts/slideLayout419.xml"/><Relationship Id="rId1" Type="http://schemas.openxmlformats.org/officeDocument/2006/relationships/slideLayout" Target="../slideLayouts/slideLayout410.xml"/></Relationships>
</file>

<file path=ppt/slideMasters/_rels/slideMaster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3.xml"/><Relationship Id="rId8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1.xml"/><Relationship Id="rId6" Type="http://schemas.openxmlformats.org/officeDocument/2006/relationships/slideLayout" Target="../slideLayouts/slideLayout430.xml"/><Relationship Id="rId5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428.xml"/><Relationship Id="rId30" Type="http://schemas.openxmlformats.org/officeDocument/2006/relationships/theme" Target="../theme/theme26.xml"/><Relationship Id="rId3" Type="http://schemas.openxmlformats.org/officeDocument/2006/relationships/slideLayout" Target="../slideLayouts/slideLayout427.xml"/><Relationship Id="rId29" Type="http://schemas.openxmlformats.org/officeDocument/2006/relationships/tags" Target="../tags/tag4630.xml"/><Relationship Id="rId28" Type="http://schemas.openxmlformats.org/officeDocument/2006/relationships/tags" Target="../tags/tag4629.xml"/><Relationship Id="rId27" Type="http://schemas.openxmlformats.org/officeDocument/2006/relationships/tags" Target="../tags/tag4628.xml"/><Relationship Id="rId26" Type="http://schemas.openxmlformats.org/officeDocument/2006/relationships/tags" Target="../tags/tag4627.xml"/><Relationship Id="rId25" Type="http://schemas.openxmlformats.org/officeDocument/2006/relationships/tags" Target="../tags/tag4626.xml"/><Relationship Id="rId24" Type="http://schemas.openxmlformats.org/officeDocument/2006/relationships/tags" Target="../tags/tag4625.xml"/><Relationship Id="rId23" Type="http://schemas.openxmlformats.org/officeDocument/2006/relationships/tags" Target="../tags/tag4624.xml"/><Relationship Id="rId22" Type="http://schemas.openxmlformats.org/officeDocument/2006/relationships/image" Target="../media/image7.png"/><Relationship Id="rId21" Type="http://schemas.openxmlformats.org/officeDocument/2006/relationships/tags" Target="../tags/tag4623.xml"/><Relationship Id="rId20" Type="http://schemas.openxmlformats.org/officeDocument/2006/relationships/image" Target="../media/image12.svg"/><Relationship Id="rId2" Type="http://schemas.openxmlformats.org/officeDocument/2006/relationships/slideLayout" Target="../slideLayouts/slideLayout426.xml"/><Relationship Id="rId19" Type="http://schemas.openxmlformats.org/officeDocument/2006/relationships/image" Target="../media/image8.png"/><Relationship Id="rId18" Type="http://schemas.openxmlformats.org/officeDocument/2006/relationships/tags" Target="../tags/tag4622.xml"/><Relationship Id="rId17" Type="http://schemas.openxmlformats.org/officeDocument/2006/relationships/slideLayout" Target="../slideLayouts/slideLayout441.xml"/><Relationship Id="rId16" Type="http://schemas.openxmlformats.org/officeDocument/2006/relationships/slideLayout" Target="../slideLayouts/slideLayout440.xml"/><Relationship Id="rId15" Type="http://schemas.openxmlformats.org/officeDocument/2006/relationships/slideLayout" Target="../slideLayouts/slideLayout439.xml"/><Relationship Id="rId14" Type="http://schemas.openxmlformats.org/officeDocument/2006/relationships/slideLayout" Target="../slideLayouts/slideLayout438.xml"/><Relationship Id="rId13" Type="http://schemas.openxmlformats.org/officeDocument/2006/relationships/slideLayout" Target="../slideLayouts/slideLayout437.xml"/><Relationship Id="rId12" Type="http://schemas.openxmlformats.org/officeDocument/2006/relationships/slideLayout" Target="../slideLayouts/slideLayout436.xml"/><Relationship Id="rId11" Type="http://schemas.openxmlformats.org/officeDocument/2006/relationships/slideLayout" Target="../slideLayouts/slideLayout435.xml"/><Relationship Id="rId10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25.xml"/></Relationships>
</file>

<file path=ppt/slideMasters/_rels/slideMaster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0.xml"/><Relationship Id="rId8" Type="http://schemas.openxmlformats.org/officeDocument/2006/relationships/slideLayout" Target="../slideLayouts/slideLayout449.xml"/><Relationship Id="rId7" Type="http://schemas.openxmlformats.org/officeDocument/2006/relationships/slideLayout" Target="../slideLayouts/slideLayout448.xml"/><Relationship Id="rId6" Type="http://schemas.openxmlformats.org/officeDocument/2006/relationships/slideLayout" Target="../slideLayouts/slideLayout447.xml"/><Relationship Id="rId5" Type="http://schemas.openxmlformats.org/officeDocument/2006/relationships/slideLayout" Target="../slideLayouts/slideLayout446.xml"/><Relationship Id="rId4" Type="http://schemas.openxmlformats.org/officeDocument/2006/relationships/slideLayout" Target="../slideLayouts/slideLayout445.xml"/><Relationship Id="rId31" Type="http://schemas.openxmlformats.org/officeDocument/2006/relationships/theme" Target="../theme/theme27.xml"/><Relationship Id="rId30" Type="http://schemas.openxmlformats.org/officeDocument/2006/relationships/tags" Target="../tags/tag4828.xml"/><Relationship Id="rId3" Type="http://schemas.openxmlformats.org/officeDocument/2006/relationships/slideLayout" Target="../slideLayouts/slideLayout444.xml"/><Relationship Id="rId29" Type="http://schemas.openxmlformats.org/officeDocument/2006/relationships/tags" Target="../tags/tag4827.xml"/><Relationship Id="rId28" Type="http://schemas.openxmlformats.org/officeDocument/2006/relationships/tags" Target="../tags/tag4826.xml"/><Relationship Id="rId27" Type="http://schemas.openxmlformats.org/officeDocument/2006/relationships/tags" Target="../tags/tag4825.xml"/><Relationship Id="rId26" Type="http://schemas.openxmlformats.org/officeDocument/2006/relationships/tags" Target="../tags/tag4824.xml"/><Relationship Id="rId25" Type="http://schemas.openxmlformats.org/officeDocument/2006/relationships/tags" Target="../tags/tag4823.xml"/><Relationship Id="rId24" Type="http://schemas.openxmlformats.org/officeDocument/2006/relationships/tags" Target="../tags/tag4822.xml"/><Relationship Id="rId23" Type="http://schemas.openxmlformats.org/officeDocument/2006/relationships/image" Target="../media/image7.png"/><Relationship Id="rId22" Type="http://schemas.openxmlformats.org/officeDocument/2006/relationships/tags" Target="../tags/tag4821.xml"/><Relationship Id="rId21" Type="http://schemas.openxmlformats.org/officeDocument/2006/relationships/image" Target="../media/image12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443.xml"/><Relationship Id="rId19" Type="http://schemas.openxmlformats.org/officeDocument/2006/relationships/tags" Target="../tags/tag4820.xml"/><Relationship Id="rId18" Type="http://schemas.openxmlformats.org/officeDocument/2006/relationships/slideLayout" Target="../slideLayouts/slideLayout459.xml"/><Relationship Id="rId17" Type="http://schemas.openxmlformats.org/officeDocument/2006/relationships/slideLayout" Target="../slideLayouts/slideLayout458.xml"/><Relationship Id="rId16" Type="http://schemas.openxmlformats.org/officeDocument/2006/relationships/slideLayout" Target="../slideLayouts/slideLayout457.xml"/><Relationship Id="rId15" Type="http://schemas.openxmlformats.org/officeDocument/2006/relationships/slideLayout" Target="../slideLayouts/slideLayout456.xml"/><Relationship Id="rId14" Type="http://schemas.openxmlformats.org/officeDocument/2006/relationships/slideLayout" Target="../slideLayouts/slideLayout455.xml"/><Relationship Id="rId13" Type="http://schemas.openxmlformats.org/officeDocument/2006/relationships/slideLayout" Target="../slideLayouts/slideLayout454.xml"/><Relationship Id="rId12" Type="http://schemas.openxmlformats.org/officeDocument/2006/relationships/slideLayout" Target="../slideLayouts/slideLayout453.xml"/><Relationship Id="rId11" Type="http://schemas.openxmlformats.org/officeDocument/2006/relationships/slideLayout" Target="../slideLayouts/slideLayout452.xml"/><Relationship Id="rId10" Type="http://schemas.openxmlformats.org/officeDocument/2006/relationships/slideLayout" Target="../slideLayouts/slideLayout451.xml"/><Relationship Id="rId1" Type="http://schemas.openxmlformats.org/officeDocument/2006/relationships/slideLayout" Target="../slideLayouts/slideLayout442.xml"/></Relationships>
</file>

<file path=ppt/slideMasters/_rels/slideMaster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8.xml"/><Relationship Id="rId8" Type="http://schemas.openxmlformats.org/officeDocument/2006/relationships/slideLayout" Target="../slideLayouts/slideLayout467.xml"/><Relationship Id="rId7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63.xml"/><Relationship Id="rId31" Type="http://schemas.openxmlformats.org/officeDocument/2006/relationships/theme" Target="../theme/theme28.xml"/><Relationship Id="rId30" Type="http://schemas.openxmlformats.org/officeDocument/2006/relationships/tags" Target="../tags/tag5026.xml"/><Relationship Id="rId3" Type="http://schemas.openxmlformats.org/officeDocument/2006/relationships/slideLayout" Target="../slideLayouts/slideLayout462.xml"/><Relationship Id="rId29" Type="http://schemas.openxmlformats.org/officeDocument/2006/relationships/tags" Target="../tags/tag5025.xml"/><Relationship Id="rId28" Type="http://schemas.openxmlformats.org/officeDocument/2006/relationships/tags" Target="../tags/tag5024.xml"/><Relationship Id="rId27" Type="http://schemas.openxmlformats.org/officeDocument/2006/relationships/tags" Target="../tags/tag5023.xml"/><Relationship Id="rId26" Type="http://schemas.openxmlformats.org/officeDocument/2006/relationships/tags" Target="../tags/tag5022.xml"/><Relationship Id="rId25" Type="http://schemas.openxmlformats.org/officeDocument/2006/relationships/tags" Target="../tags/tag5021.xml"/><Relationship Id="rId24" Type="http://schemas.openxmlformats.org/officeDocument/2006/relationships/tags" Target="../tags/tag5020.xml"/><Relationship Id="rId23" Type="http://schemas.openxmlformats.org/officeDocument/2006/relationships/image" Target="../media/image7.png"/><Relationship Id="rId22" Type="http://schemas.openxmlformats.org/officeDocument/2006/relationships/tags" Target="../tags/tag5019.xml"/><Relationship Id="rId21" Type="http://schemas.openxmlformats.org/officeDocument/2006/relationships/image" Target="../media/image12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461.xml"/><Relationship Id="rId19" Type="http://schemas.openxmlformats.org/officeDocument/2006/relationships/tags" Target="../tags/tag5018.xml"/><Relationship Id="rId18" Type="http://schemas.openxmlformats.org/officeDocument/2006/relationships/slideLayout" Target="../slideLayouts/slideLayout477.xml"/><Relationship Id="rId17" Type="http://schemas.openxmlformats.org/officeDocument/2006/relationships/slideLayout" Target="../slideLayouts/slideLayout476.xml"/><Relationship Id="rId16" Type="http://schemas.openxmlformats.org/officeDocument/2006/relationships/slideLayout" Target="../slideLayouts/slideLayout475.xml"/><Relationship Id="rId15" Type="http://schemas.openxmlformats.org/officeDocument/2006/relationships/slideLayout" Target="../slideLayouts/slideLayout474.xml"/><Relationship Id="rId14" Type="http://schemas.openxmlformats.org/officeDocument/2006/relationships/slideLayout" Target="../slideLayouts/slideLayout473.xml"/><Relationship Id="rId13" Type="http://schemas.openxmlformats.org/officeDocument/2006/relationships/slideLayout" Target="../slideLayouts/slideLayout472.xml"/><Relationship Id="rId12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0.xml"/><Relationship Id="rId10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460.xml"/></Relationships>
</file>

<file path=ppt/slideMasters/_rels/slideMaster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6.xml"/><Relationship Id="rId8" Type="http://schemas.openxmlformats.org/officeDocument/2006/relationships/slideLayout" Target="../slideLayouts/slideLayout485.xml"/><Relationship Id="rId7" Type="http://schemas.openxmlformats.org/officeDocument/2006/relationships/slideLayout" Target="../slideLayouts/slideLayout484.xml"/><Relationship Id="rId6" Type="http://schemas.openxmlformats.org/officeDocument/2006/relationships/slideLayout" Target="../slideLayouts/slideLayout483.xml"/><Relationship Id="rId5" Type="http://schemas.openxmlformats.org/officeDocument/2006/relationships/slideLayout" Target="../slideLayouts/slideLayout482.xml"/><Relationship Id="rId4" Type="http://schemas.openxmlformats.org/officeDocument/2006/relationships/slideLayout" Target="../slideLayouts/slideLayout481.xml"/><Relationship Id="rId31" Type="http://schemas.openxmlformats.org/officeDocument/2006/relationships/theme" Target="../theme/theme29.xml"/><Relationship Id="rId30" Type="http://schemas.openxmlformats.org/officeDocument/2006/relationships/tags" Target="../tags/tag5224.xml"/><Relationship Id="rId3" Type="http://schemas.openxmlformats.org/officeDocument/2006/relationships/slideLayout" Target="../slideLayouts/slideLayout480.xml"/><Relationship Id="rId29" Type="http://schemas.openxmlformats.org/officeDocument/2006/relationships/tags" Target="../tags/tag5223.xml"/><Relationship Id="rId28" Type="http://schemas.openxmlformats.org/officeDocument/2006/relationships/tags" Target="../tags/tag5222.xml"/><Relationship Id="rId27" Type="http://schemas.openxmlformats.org/officeDocument/2006/relationships/tags" Target="../tags/tag5221.xml"/><Relationship Id="rId26" Type="http://schemas.openxmlformats.org/officeDocument/2006/relationships/tags" Target="../tags/tag5220.xml"/><Relationship Id="rId25" Type="http://schemas.openxmlformats.org/officeDocument/2006/relationships/tags" Target="../tags/tag5219.xml"/><Relationship Id="rId24" Type="http://schemas.openxmlformats.org/officeDocument/2006/relationships/tags" Target="../tags/tag5218.xml"/><Relationship Id="rId23" Type="http://schemas.openxmlformats.org/officeDocument/2006/relationships/image" Target="../media/image7.png"/><Relationship Id="rId22" Type="http://schemas.openxmlformats.org/officeDocument/2006/relationships/tags" Target="../tags/tag5217.xml"/><Relationship Id="rId21" Type="http://schemas.openxmlformats.org/officeDocument/2006/relationships/image" Target="../media/image12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479.xml"/><Relationship Id="rId19" Type="http://schemas.openxmlformats.org/officeDocument/2006/relationships/tags" Target="../tags/tag5216.xml"/><Relationship Id="rId18" Type="http://schemas.openxmlformats.org/officeDocument/2006/relationships/slideLayout" Target="../slideLayouts/slideLayout495.xml"/><Relationship Id="rId17" Type="http://schemas.openxmlformats.org/officeDocument/2006/relationships/slideLayout" Target="../slideLayouts/slideLayout494.xml"/><Relationship Id="rId16" Type="http://schemas.openxmlformats.org/officeDocument/2006/relationships/slideLayout" Target="../slideLayouts/slideLayout493.xml"/><Relationship Id="rId15" Type="http://schemas.openxmlformats.org/officeDocument/2006/relationships/slideLayout" Target="../slideLayouts/slideLayout492.xml"/><Relationship Id="rId14" Type="http://schemas.openxmlformats.org/officeDocument/2006/relationships/slideLayout" Target="../slideLayouts/slideLayout491.xml"/><Relationship Id="rId13" Type="http://schemas.openxmlformats.org/officeDocument/2006/relationships/slideLayout" Target="../slideLayouts/slideLayout490.xml"/><Relationship Id="rId12" Type="http://schemas.openxmlformats.org/officeDocument/2006/relationships/slideLayout" Target="../slideLayouts/slideLayout489.xml"/><Relationship Id="rId11" Type="http://schemas.openxmlformats.org/officeDocument/2006/relationships/slideLayout" Target="../slideLayouts/slideLayout488.xml"/><Relationship Id="rId10" Type="http://schemas.openxmlformats.org/officeDocument/2006/relationships/slideLayout" Target="../slideLayouts/slideLayout487.xml"/><Relationship Id="rId1" Type="http://schemas.openxmlformats.org/officeDocument/2006/relationships/slideLayout" Target="../slideLayouts/slideLayout47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0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29" Type="http://schemas.openxmlformats.org/officeDocument/2006/relationships/tags" Target="../tags/tag332.xml"/><Relationship Id="rId28" Type="http://schemas.openxmlformats.org/officeDocument/2006/relationships/tags" Target="../tags/tag331.xml"/><Relationship Id="rId27" Type="http://schemas.openxmlformats.org/officeDocument/2006/relationships/tags" Target="../tags/tag330.xml"/><Relationship Id="rId26" Type="http://schemas.openxmlformats.org/officeDocument/2006/relationships/tags" Target="../tags/tag329.xml"/><Relationship Id="rId25" Type="http://schemas.openxmlformats.org/officeDocument/2006/relationships/tags" Target="../tags/tag328.xml"/><Relationship Id="rId24" Type="http://schemas.openxmlformats.org/officeDocument/2006/relationships/tags" Target="../tags/tag327.xml"/><Relationship Id="rId23" Type="http://schemas.openxmlformats.org/officeDocument/2006/relationships/tags" Target="../tags/tag326.xml"/><Relationship Id="rId22" Type="http://schemas.openxmlformats.org/officeDocument/2006/relationships/image" Target="../media/image7.png"/><Relationship Id="rId21" Type="http://schemas.openxmlformats.org/officeDocument/2006/relationships/tags" Target="../tags/tag325.xml"/><Relationship Id="rId20" Type="http://schemas.openxmlformats.org/officeDocument/2006/relationships/image" Target="../media/image6.svg"/><Relationship Id="rId2" Type="http://schemas.openxmlformats.org/officeDocument/2006/relationships/slideLayout" Target="../slideLayouts/slideLayout27.xml"/><Relationship Id="rId19" Type="http://schemas.openxmlformats.org/officeDocument/2006/relationships/image" Target="../media/image5.png"/><Relationship Id="rId18" Type="http://schemas.openxmlformats.org/officeDocument/2006/relationships/tags" Target="../tags/tag324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4.xml"/><Relationship Id="rId8" Type="http://schemas.openxmlformats.org/officeDocument/2006/relationships/slideLayout" Target="../slideLayouts/slideLayout503.xml"/><Relationship Id="rId7" Type="http://schemas.openxmlformats.org/officeDocument/2006/relationships/slideLayout" Target="../slideLayouts/slideLayout502.xml"/><Relationship Id="rId6" Type="http://schemas.openxmlformats.org/officeDocument/2006/relationships/slideLayout" Target="../slideLayouts/slideLayout501.xml"/><Relationship Id="rId5" Type="http://schemas.openxmlformats.org/officeDocument/2006/relationships/slideLayout" Target="../slideLayouts/slideLayout500.xml"/><Relationship Id="rId4" Type="http://schemas.openxmlformats.org/officeDocument/2006/relationships/slideLayout" Target="../slideLayouts/slideLayout499.xml"/><Relationship Id="rId31" Type="http://schemas.openxmlformats.org/officeDocument/2006/relationships/theme" Target="../theme/theme30.xml"/><Relationship Id="rId30" Type="http://schemas.openxmlformats.org/officeDocument/2006/relationships/tags" Target="../tags/tag5422.xml"/><Relationship Id="rId3" Type="http://schemas.openxmlformats.org/officeDocument/2006/relationships/slideLayout" Target="../slideLayouts/slideLayout498.xml"/><Relationship Id="rId29" Type="http://schemas.openxmlformats.org/officeDocument/2006/relationships/tags" Target="../tags/tag5421.xml"/><Relationship Id="rId28" Type="http://schemas.openxmlformats.org/officeDocument/2006/relationships/tags" Target="../tags/tag5420.xml"/><Relationship Id="rId27" Type="http://schemas.openxmlformats.org/officeDocument/2006/relationships/tags" Target="../tags/tag5419.xml"/><Relationship Id="rId26" Type="http://schemas.openxmlformats.org/officeDocument/2006/relationships/tags" Target="../tags/tag5418.xml"/><Relationship Id="rId25" Type="http://schemas.openxmlformats.org/officeDocument/2006/relationships/tags" Target="../tags/tag5417.xml"/><Relationship Id="rId24" Type="http://schemas.openxmlformats.org/officeDocument/2006/relationships/tags" Target="../tags/tag5416.xml"/><Relationship Id="rId23" Type="http://schemas.openxmlformats.org/officeDocument/2006/relationships/image" Target="../media/image7.png"/><Relationship Id="rId22" Type="http://schemas.openxmlformats.org/officeDocument/2006/relationships/tags" Target="../tags/tag5415.xml"/><Relationship Id="rId21" Type="http://schemas.openxmlformats.org/officeDocument/2006/relationships/image" Target="../media/image12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497.xml"/><Relationship Id="rId19" Type="http://schemas.openxmlformats.org/officeDocument/2006/relationships/tags" Target="../tags/tag5414.xml"/><Relationship Id="rId18" Type="http://schemas.openxmlformats.org/officeDocument/2006/relationships/slideLayout" Target="../slideLayouts/slideLayout513.xml"/><Relationship Id="rId17" Type="http://schemas.openxmlformats.org/officeDocument/2006/relationships/slideLayout" Target="../slideLayouts/slideLayout512.xml"/><Relationship Id="rId16" Type="http://schemas.openxmlformats.org/officeDocument/2006/relationships/slideLayout" Target="../slideLayouts/slideLayout511.xml"/><Relationship Id="rId15" Type="http://schemas.openxmlformats.org/officeDocument/2006/relationships/slideLayout" Target="../slideLayouts/slideLayout510.xml"/><Relationship Id="rId14" Type="http://schemas.openxmlformats.org/officeDocument/2006/relationships/slideLayout" Target="../slideLayouts/slideLayout509.xml"/><Relationship Id="rId13" Type="http://schemas.openxmlformats.org/officeDocument/2006/relationships/slideLayout" Target="../slideLayouts/slideLayout508.xml"/><Relationship Id="rId12" Type="http://schemas.openxmlformats.org/officeDocument/2006/relationships/slideLayout" Target="../slideLayouts/slideLayout507.xml"/><Relationship Id="rId11" Type="http://schemas.openxmlformats.org/officeDocument/2006/relationships/slideLayout" Target="../slideLayouts/slideLayout506.xml"/><Relationship Id="rId10" Type="http://schemas.openxmlformats.org/officeDocument/2006/relationships/slideLayout" Target="../slideLayouts/slideLayout505.xml"/><Relationship Id="rId1" Type="http://schemas.openxmlformats.org/officeDocument/2006/relationships/slideLayout" Target="../slideLayouts/slideLayout496.xml"/></Relationships>
</file>

<file path=ppt/slideMasters/_rels/slideMaster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2.xml"/><Relationship Id="rId8" Type="http://schemas.openxmlformats.org/officeDocument/2006/relationships/slideLayout" Target="../slideLayouts/slideLayout521.xml"/><Relationship Id="rId7" Type="http://schemas.openxmlformats.org/officeDocument/2006/relationships/slideLayout" Target="../slideLayouts/slideLayout520.xml"/><Relationship Id="rId6" Type="http://schemas.openxmlformats.org/officeDocument/2006/relationships/slideLayout" Target="../slideLayouts/slideLayout519.xml"/><Relationship Id="rId5" Type="http://schemas.openxmlformats.org/officeDocument/2006/relationships/slideLayout" Target="../slideLayouts/slideLayout518.xml"/><Relationship Id="rId4" Type="http://schemas.openxmlformats.org/officeDocument/2006/relationships/slideLayout" Target="../slideLayouts/slideLayout517.xml"/><Relationship Id="rId32" Type="http://schemas.openxmlformats.org/officeDocument/2006/relationships/theme" Target="../theme/theme31.xml"/><Relationship Id="rId31" Type="http://schemas.openxmlformats.org/officeDocument/2006/relationships/tags" Target="../tags/tag5620.xml"/><Relationship Id="rId30" Type="http://schemas.openxmlformats.org/officeDocument/2006/relationships/tags" Target="../tags/tag5619.xml"/><Relationship Id="rId3" Type="http://schemas.openxmlformats.org/officeDocument/2006/relationships/slideLayout" Target="../slideLayouts/slideLayout516.xml"/><Relationship Id="rId29" Type="http://schemas.openxmlformats.org/officeDocument/2006/relationships/tags" Target="../tags/tag5618.xml"/><Relationship Id="rId28" Type="http://schemas.openxmlformats.org/officeDocument/2006/relationships/tags" Target="../tags/tag5617.xml"/><Relationship Id="rId27" Type="http://schemas.openxmlformats.org/officeDocument/2006/relationships/tags" Target="../tags/tag5616.xml"/><Relationship Id="rId26" Type="http://schemas.openxmlformats.org/officeDocument/2006/relationships/tags" Target="../tags/tag5615.xml"/><Relationship Id="rId25" Type="http://schemas.openxmlformats.org/officeDocument/2006/relationships/tags" Target="../tags/tag5614.xml"/><Relationship Id="rId24" Type="http://schemas.openxmlformats.org/officeDocument/2006/relationships/image" Target="../media/image7.png"/><Relationship Id="rId23" Type="http://schemas.openxmlformats.org/officeDocument/2006/relationships/tags" Target="../tags/tag5613.xml"/><Relationship Id="rId22" Type="http://schemas.openxmlformats.org/officeDocument/2006/relationships/image" Target="../media/image12.svg"/><Relationship Id="rId21" Type="http://schemas.openxmlformats.org/officeDocument/2006/relationships/image" Target="../media/image8.png"/><Relationship Id="rId20" Type="http://schemas.openxmlformats.org/officeDocument/2006/relationships/tags" Target="../tags/tag5612.xml"/><Relationship Id="rId2" Type="http://schemas.openxmlformats.org/officeDocument/2006/relationships/slideLayout" Target="../slideLayouts/slideLayout515.xml"/><Relationship Id="rId19" Type="http://schemas.openxmlformats.org/officeDocument/2006/relationships/slideLayout" Target="../slideLayouts/slideLayout532.xml"/><Relationship Id="rId18" Type="http://schemas.openxmlformats.org/officeDocument/2006/relationships/slideLayout" Target="../slideLayouts/slideLayout531.xml"/><Relationship Id="rId17" Type="http://schemas.openxmlformats.org/officeDocument/2006/relationships/slideLayout" Target="../slideLayouts/slideLayout530.xml"/><Relationship Id="rId16" Type="http://schemas.openxmlformats.org/officeDocument/2006/relationships/slideLayout" Target="../slideLayouts/slideLayout529.xml"/><Relationship Id="rId15" Type="http://schemas.openxmlformats.org/officeDocument/2006/relationships/slideLayout" Target="../slideLayouts/slideLayout528.xml"/><Relationship Id="rId14" Type="http://schemas.openxmlformats.org/officeDocument/2006/relationships/slideLayout" Target="../slideLayouts/slideLayout527.xml"/><Relationship Id="rId13" Type="http://schemas.openxmlformats.org/officeDocument/2006/relationships/slideLayout" Target="../slideLayouts/slideLayout526.xml"/><Relationship Id="rId12" Type="http://schemas.openxmlformats.org/officeDocument/2006/relationships/slideLayout" Target="../slideLayouts/slideLayout525.xml"/><Relationship Id="rId11" Type="http://schemas.openxmlformats.org/officeDocument/2006/relationships/slideLayout" Target="../slideLayouts/slideLayout524.xml"/><Relationship Id="rId10" Type="http://schemas.openxmlformats.org/officeDocument/2006/relationships/slideLayout" Target="../slideLayouts/slideLayout523.xml"/><Relationship Id="rId1" Type="http://schemas.openxmlformats.org/officeDocument/2006/relationships/slideLayout" Target="../slideLayouts/slideLayout514.xml"/></Relationships>
</file>

<file path=ppt/slideMasters/_rels/slideMaster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1.xml"/><Relationship Id="rId8" Type="http://schemas.openxmlformats.org/officeDocument/2006/relationships/slideLayout" Target="../slideLayouts/slideLayout540.xml"/><Relationship Id="rId7" Type="http://schemas.openxmlformats.org/officeDocument/2006/relationships/slideLayout" Target="../slideLayouts/slideLayout539.xml"/><Relationship Id="rId6" Type="http://schemas.openxmlformats.org/officeDocument/2006/relationships/slideLayout" Target="../slideLayouts/slideLayout538.xml"/><Relationship Id="rId5" Type="http://schemas.openxmlformats.org/officeDocument/2006/relationships/slideLayout" Target="../slideLayouts/slideLayout537.xml"/><Relationship Id="rId4" Type="http://schemas.openxmlformats.org/officeDocument/2006/relationships/slideLayout" Target="../slideLayouts/slideLayout536.xml"/><Relationship Id="rId31" Type="http://schemas.openxmlformats.org/officeDocument/2006/relationships/theme" Target="../theme/theme32.xml"/><Relationship Id="rId30" Type="http://schemas.openxmlformats.org/officeDocument/2006/relationships/tags" Target="../tags/tag5818.xml"/><Relationship Id="rId3" Type="http://schemas.openxmlformats.org/officeDocument/2006/relationships/slideLayout" Target="../slideLayouts/slideLayout535.xml"/><Relationship Id="rId29" Type="http://schemas.openxmlformats.org/officeDocument/2006/relationships/tags" Target="../tags/tag5817.xml"/><Relationship Id="rId28" Type="http://schemas.openxmlformats.org/officeDocument/2006/relationships/tags" Target="../tags/tag5816.xml"/><Relationship Id="rId27" Type="http://schemas.openxmlformats.org/officeDocument/2006/relationships/tags" Target="../tags/tag5815.xml"/><Relationship Id="rId26" Type="http://schemas.openxmlformats.org/officeDocument/2006/relationships/tags" Target="../tags/tag5814.xml"/><Relationship Id="rId25" Type="http://schemas.openxmlformats.org/officeDocument/2006/relationships/tags" Target="../tags/tag5813.xml"/><Relationship Id="rId24" Type="http://schemas.openxmlformats.org/officeDocument/2006/relationships/tags" Target="../tags/tag5812.xml"/><Relationship Id="rId23" Type="http://schemas.openxmlformats.org/officeDocument/2006/relationships/image" Target="../media/image7.png"/><Relationship Id="rId22" Type="http://schemas.openxmlformats.org/officeDocument/2006/relationships/tags" Target="../tags/tag5811.xml"/><Relationship Id="rId21" Type="http://schemas.openxmlformats.org/officeDocument/2006/relationships/image" Target="../media/image12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534.xml"/><Relationship Id="rId19" Type="http://schemas.openxmlformats.org/officeDocument/2006/relationships/tags" Target="../tags/tag5810.xml"/><Relationship Id="rId18" Type="http://schemas.openxmlformats.org/officeDocument/2006/relationships/slideLayout" Target="../slideLayouts/slideLayout550.xml"/><Relationship Id="rId17" Type="http://schemas.openxmlformats.org/officeDocument/2006/relationships/slideLayout" Target="../slideLayouts/slideLayout549.xml"/><Relationship Id="rId16" Type="http://schemas.openxmlformats.org/officeDocument/2006/relationships/slideLayout" Target="../slideLayouts/slideLayout548.xml"/><Relationship Id="rId15" Type="http://schemas.openxmlformats.org/officeDocument/2006/relationships/slideLayout" Target="../slideLayouts/slideLayout547.xml"/><Relationship Id="rId14" Type="http://schemas.openxmlformats.org/officeDocument/2006/relationships/slideLayout" Target="../slideLayouts/slideLayout546.xml"/><Relationship Id="rId13" Type="http://schemas.openxmlformats.org/officeDocument/2006/relationships/slideLayout" Target="../slideLayouts/slideLayout545.xml"/><Relationship Id="rId12" Type="http://schemas.openxmlformats.org/officeDocument/2006/relationships/slideLayout" Target="../slideLayouts/slideLayout544.xml"/><Relationship Id="rId11" Type="http://schemas.openxmlformats.org/officeDocument/2006/relationships/slideLayout" Target="../slideLayouts/slideLayout543.xml"/><Relationship Id="rId10" Type="http://schemas.openxmlformats.org/officeDocument/2006/relationships/slideLayout" Target="../slideLayouts/slideLayout542.xml"/><Relationship Id="rId1" Type="http://schemas.openxmlformats.org/officeDocument/2006/relationships/slideLayout" Target="../slideLayouts/slideLayout533.xml"/></Relationships>
</file>

<file path=ppt/slideMasters/_rels/slideMaster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9.xml"/><Relationship Id="rId8" Type="http://schemas.openxmlformats.org/officeDocument/2006/relationships/slideLayout" Target="../slideLayouts/slideLayout558.xml"/><Relationship Id="rId7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553.xml"/><Relationship Id="rId28" Type="http://schemas.openxmlformats.org/officeDocument/2006/relationships/theme" Target="../theme/theme33.xml"/><Relationship Id="rId27" Type="http://schemas.openxmlformats.org/officeDocument/2006/relationships/tags" Target="../tags/tag5952.xml"/><Relationship Id="rId26" Type="http://schemas.openxmlformats.org/officeDocument/2006/relationships/tags" Target="../tags/tag5951.xml"/><Relationship Id="rId25" Type="http://schemas.openxmlformats.org/officeDocument/2006/relationships/tags" Target="../tags/tag5950.xml"/><Relationship Id="rId24" Type="http://schemas.openxmlformats.org/officeDocument/2006/relationships/tags" Target="../tags/tag5949.xml"/><Relationship Id="rId23" Type="http://schemas.openxmlformats.org/officeDocument/2006/relationships/tags" Target="../tags/tag5948.xml"/><Relationship Id="rId22" Type="http://schemas.openxmlformats.org/officeDocument/2006/relationships/tags" Target="../tags/tag5947.xml"/><Relationship Id="rId21" Type="http://schemas.openxmlformats.org/officeDocument/2006/relationships/tags" Target="../tags/tag5946.xml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552.xml"/><Relationship Id="rId19" Type="http://schemas.openxmlformats.org/officeDocument/2006/relationships/tags" Target="../tags/tag5945.xml"/><Relationship Id="rId18" Type="http://schemas.openxmlformats.org/officeDocument/2006/relationships/image" Target="../media/image13.svg"/><Relationship Id="rId17" Type="http://schemas.openxmlformats.org/officeDocument/2006/relationships/image" Target="../media/image8.png"/><Relationship Id="rId16" Type="http://schemas.openxmlformats.org/officeDocument/2006/relationships/tags" Target="../tags/tag5944.xml"/><Relationship Id="rId15" Type="http://schemas.openxmlformats.org/officeDocument/2006/relationships/slideLayout" Target="../slideLayouts/slideLayout565.xml"/><Relationship Id="rId14" Type="http://schemas.openxmlformats.org/officeDocument/2006/relationships/slideLayout" Target="../slideLayouts/slideLayout564.xml"/><Relationship Id="rId13" Type="http://schemas.openxmlformats.org/officeDocument/2006/relationships/slideLayout" Target="../slideLayouts/slideLayout563.xml"/><Relationship Id="rId12" Type="http://schemas.openxmlformats.org/officeDocument/2006/relationships/slideLayout" Target="../slideLayouts/slideLayout562.xml"/><Relationship Id="rId11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0.xml"/><Relationship Id="rId1" Type="http://schemas.openxmlformats.org/officeDocument/2006/relationships/slideLayout" Target="../slideLayouts/slideLayout551.xml"/></Relationships>
</file>

<file path=ppt/slideMasters/_rels/slideMaster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4.xml"/><Relationship Id="rId8" Type="http://schemas.openxmlformats.org/officeDocument/2006/relationships/slideLayout" Target="../slideLayouts/slideLayout573.xml"/><Relationship Id="rId7" Type="http://schemas.openxmlformats.org/officeDocument/2006/relationships/slideLayout" Target="../slideLayouts/slideLayout572.xml"/><Relationship Id="rId6" Type="http://schemas.openxmlformats.org/officeDocument/2006/relationships/slideLayout" Target="../slideLayouts/slideLayout571.xml"/><Relationship Id="rId5" Type="http://schemas.openxmlformats.org/officeDocument/2006/relationships/slideLayout" Target="../slideLayouts/slideLayout570.xml"/><Relationship Id="rId4" Type="http://schemas.openxmlformats.org/officeDocument/2006/relationships/slideLayout" Target="../slideLayouts/slideLayout569.xml"/><Relationship Id="rId31" Type="http://schemas.openxmlformats.org/officeDocument/2006/relationships/theme" Target="../theme/theme34.xml"/><Relationship Id="rId30" Type="http://schemas.openxmlformats.org/officeDocument/2006/relationships/tags" Target="../tags/tag6150.xml"/><Relationship Id="rId3" Type="http://schemas.openxmlformats.org/officeDocument/2006/relationships/slideLayout" Target="../slideLayouts/slideLayout568.xml"/><Relationship Id="rId29" Type="http://schemas.openxmlformats.org/officeDocument/2006/relationships/tags" Target="../tags/tag6149.xml"/><Relationship Id="rId28" Type="http://schemas.openxmlformats.org/officeDocument/2006/relationships/tags" Target="../tags/tag6148.xml"/><Relationship Id="rId27" Type="http://schemas.openxmlformats.org/officeDocument/2006/relationships/tags" Target="../tags/tag6147.xml"/><Relationship Id="rId26" Type="http://schemas.openxmlformats.org/officeDocument/2006/relationships/tags" Target="../tags/tag6146.xml"/><Relationship Id="rId25" Type="http://schemas.openxmlformats.org/officeDocument/2006/relationships/tags" Target="../tags/tag6145.xml"/><Relationship Id="rId24" Type="http://schemas.openxmlformats.org/officeDocument/2006/relationships/tags" Target="../tags/tag6144.xml"/><Relationship Id="rId23" Type="http://schemas.openxmlformats.org/officeDocument/2006/relationships/image" Target="../media/image7.png"/><Relationship Id="rId22" Type="http://schemas.openxmlformats.org/officeDocument/2006/relationships/tags" Target="../tags/tag6143.xml"/><Relationship Id="rId21" Type="http://schemas.openxmlformats.org/officeDocument/2006/relationships/image" Target="../media/image13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567.xml"/><Relationship Id="rId19" Type="http://schemas.openxmlformats.org/officeDocument/2006/relationships/tags" Target="../tags/tag6142.xml"/><Relationship Id="rId18" Type="http://schemas.openxmlformats.org/officeDocument/2006/relationships/slideLayout" Target="../slideLayouts/slideLayout583.xml"/><Relationship Id="rId17" Type="http://schemas.openxmlformats.org/officeDocument/2006/relationships/slideLayout" Target="../slideLayouts/slideLayout582.xml"/><Relationship Id="rId16" Type="http://schemas.openxmlformats.org/officeDocument/2006/relationships/slideLayout" Target="../slideLayouts/slideLayout581.xml"/><Relationship Id="rId15" Type="http://schemas.openxmlformats.org/officeDocument/2006/relationships/slideLayout" Target="../slideLayouts/slideLayout580.xml"/><Relationship Id="rId14" Type="http://schemas.openxmlformats.org/officeDocument/2006/relationships/slideLayout" Target="../slideLayouts/slideLayout579.xml"/><Relationship Id="rId13" Type="http://schemas.openxmlformats.org/officeDocument/2006/relationships/slideLayout" Target="../slideLayouts/slideLayout578.xml"/><Relationship Id="rId12" Type="http://schemas.openxmlformats.org/officeDocument/2006/relationships/slideLayout" Target="../slideLayouts/slideLayout577.xml"/><Relationship Id="rId11" Type="http://schemas.openxmlformats.org/officeDocument/2006/relationships/slideLayout" Target="../slideLayouts/slideLayout576.xml"/><Relationship Id="rId10" Type="http://schemas.openxmlformats.org/officeDocument/2006/relationships/slideLayout" Target="../slideLayouts/slideLayout575.xml"/><Relationship Id="rId1" Type="http://schemas.openxmlformats.org/officeDocument/2006/relationships/slideLayout" Target="../slideLayouts/slideLayout566.xml"/></Relationships>
</file>

<file path=ppt/slideMasters/_rels/slideMaster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2.xml"/><Relationship Id="rId8" Type="http://schemas.openxmlformats.org/officeDocument/2006/relationships/slideLayout" Target="../slideLayouts/slideLayout591.xml"/><Relationship Id="rId7" Type="http://schemas.openxmlformats.org/officeDocument/2006/relationships/slideLayout" Target="../slideLayouts/slideLayout590.xml"/><Relationship Id="rId6" Type="http://schemas.openxmlformats.org/officeDocument/2006/relationships/slideLayout" Target="../slideLayouts/slideLayout589.xml"/><Relationship Id="rId5" Type="http://schemas.openxmlformats.org/officeDocument/2006/relationships/slideLayout" Target="../slideLayouts/slideLayout588.xml"/><Relationship Id="rId4" Type="http://schemas.openxmlformats.org/officeDocument/2006/relationships/slideLayout" Target="../slideLayouts/slideLayout587.xml"/><Relationship Id="rId31" Type="http://schemas.openxmlformats.org/officeDocument/2006/relationships/theme" Target="../theme/theme35.xml"/><Relationship Id="rId30" Type="http://schemas.openxmlformats.org/officeDocument/2006/relationships/tags" Target="../tags/tag6348.xml"/><Relationship Id="rId3" Type="http://schemas.openxmlformats.org/officeDocument/2006/relationships/slideLayout" Target="../slideLayouts/slideLayout586.xml"/><Relationship Id="rId29" Type="http://schemas.openxmlformats.org/officeDocument/2006/relationships/tags" Target="../tags/tag6347.xml"/><Relationship Id="rId28" Type="http://schemas.openxmlformats.org/officeDocument/2006/relationships/tags" Target="../tags/tag6346.xml"/><Relationship Id="rId27" Type="http://schemas.openxmlformats.org/officeDocument/2006/relationships/tags" Target="../tags/tag6345.xml"/><Relationship Id="rId26" Type="http://schemas.openxmlformats.org/officeDocument/2006/relationships/tags" Target="../tags/tag6344.xml"/><Relationship Id="rId25" Type="http://schemas.openxmlformats.org/officeDocument/2006/relationships/tags" Target="../tags/tag6343.xml"/><Relationship Id="rId24" Type="http://schemas.openxmlformats.org/officeDocument/2006/relationships/tags" Target="../tags/tag6342.xml"/><Relationship Id="rId23" Type="http://schemas.openxmlformats.org/officeDocument/2006/relationships/image" Target="../media/image7.png"/><Relationship Id="rId22" Type="http://schemas.openxmlformats.org/officeDocument/2006/relationships/tags" Target="../tags/tag6341.xml"/><Relationship Id="rId21" Type="http://schemas.openxmlformats.org/officeDocument/2006/relationships/image" Target="../media/image13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585.xml"/><Relationship Id="rId19" Type="http://schemas.openxmlformats.org/officeDocument/2006/relationships/tags" Target="../tags/tag6340.xml"/><Relationship Id="rId18" Type="http://schemas.openxmlformats.org/officeDocument/2006/relationships/slideLayout" Target="../slideLayouts/slideLayout601.xml"/><Relationship Id="rId17" Type="http://schemas.openxmlformats.org/officeDocument/2006/relationships/slideLayout" Target="../slideLayouts/slideLayout600.xml"/><Relationship Id="rId16" Type="http://schemas.openxmlformats.org/officeDocument/2006/relationships/slideLayout" Target="../slideLayouts/slideLayout599.xml"/><Relationship Id="rId15" Type="http://schemas.openxmlformats.org/officeDocument/2006/relationships/slideLayout" Target="../slideLayouts/slideLayout598.xml"/><Relationship Id="rId14" Type="http://schemas.openxmlformats.org/officeDocument/2006/relationships/slideLayout" Target="../slideLayouts/slideLayout597.xml"/><Relationship Id="rId13" Type="http://schemas.openxmlformats.org/officeDocument/2006/relationships/slideLayout" Target="../slideLayouts/slideLayout596.xml"/><Relationship Id="rId12" Type="http://schemas.openxmlformats.org/officeDocument/2006/relationships/slideLayout" Target="../slideLayouts/slideLayout595.xml"/><Relationship Id="rId11" Type="http://schemas.openxmlformats.org/officeDocument/2006/relationships/slideLayout" Target="../slideLayouts/slideLayout594.xml"/><Relationship Id="rId10" Type="http://schemas.openxmlformats.org/officeDocument/2006/relationships/slideLayout" Target="../slideLayouts/slideLayout593.xml"/><Relationship Id="rId1" Type="http://schemas.openxmlformats.org/officeDocument/2006/relationships/slideLayout" Target="../slideLayouts/slideLayout584.xml"/></Relationships>
</file>

<file path=ppt/slideMasters/_rels/slideMaster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0.xml"/><Relationship Id="rId8" Type="http://schemas.openxmlformats.org/officeDocument/2006/relationships/slideLayout" Target="../slideLayouts/slideLayout609.xml"/><Relationship Id="rId7" Type="http://schemas.openxmlformats.org/officeDocument/2006/relationships/slideLayout" Target="../slideLayouts/slideLayout608.xml"/><Relationship Id="rId6" Type="http://schemas.openxmlformats.org/officeDocument/2006/relationships/slideLayout" Target="../slideLayouts/slideLayout607.xml"/><Relationship Id="rId5" Type="http://schemas.openxmlformats.org/officeDocument/2006/relationships/slideLayout" Target="../slideLayouts/slideLayout606.xml"/><Relationship Id="rId4" Type="http://schemas.openxmlformats.org/officeDocument/2006/relationships/slideLayout" Target="../slideLayouts/slideLayout605.xml"/><Relationship Id="rId31" Type="http://schemas.openxmlformats.org/officeDocument/2006/relationships/theme" Target="../theme/theme36.xml"/><Relationship Id="rId30" Type="http://schemas.openxmlformats.org/officeDocument/2006/relationships/tags" Target="../tags/tag6546.xml"/><Relationship Id="rId3" Type="http://schemas.openxmlformats.org/officeDocument/2006/relationships/slideLayout" Target="../slideLayouts/slideLayout604.xml"/><Relationship Id="rId29" Type="http://schemas.openxmlformats.org/officeDocument/2006/relationships/tags" Target="../tags/tag6545.xml"/><Relationship Id="rId28" Type="http://schemas.openxmlformats.org/officeDocument/2006/relationships/tags" Target="../tags/tag6544.xml"/><Relationship Id="rId27" Type="http://schemas.openxmlformats.org/officeDocument/2006/relationships/tags" Target="../tags/tag6543.xml"/><Relationship Id="rId26" Type="http://schemas.openxmlformats.org/officeDocument/2006/relationships/tags" Target="../tags/tag6542.xml"/><Relationship Id="rId25" Type="http://schemas.openxmlformats.org/officeDocument/2006/relationships/tags" Target="../tags/tag6541.xml"/><Relationship Id="rId24" Type="http://schemas.openxmlformats.org/officeDocument/2006/relationships/tags" Target="../tags/tag6540.xml"/><Relationship Id="rId23" Type="http://schemas.openxmlformats.org/officeDocument/2006/relationships/image" Target="../media/image7.png"/><Relationship Id="rId22" Type="http://schemas.openxmlformats.org/officeDocument/2006/relationships/tags" Target="../tags/tag6539.xml"/><Relationship Id="rId21" Type="http://schemas.openxmlformats.org/officeDocument/2006/relationships/image" Target="../media/image13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603.xml"/><Relationship Id="rId19" Type="http://schemas.openxmlformats.org/officeDocument/2006/relationships/tags" Target="../tags/tag6538.xml"/><Relationship Id="rId18" Type="http://schemas.openxmlformats.org/officeDocument/2006/relationships/slideLayout" Target="../slideLayouts/slideLayout619.xml"/><Relationship Id="rId17" Type="http://schemas.openxmlformats.org/officeDocument/2006/relationships/slideLayout" Target="../slideLayouts/slideLayout618.xml"/><Relationship Id="rId16" Type="http://schemas.openxmlformats.org/officeDocument/2006/relationships/slideLayout" Target="../slideLayouts/slideLayout617.xml"/><Relationship Id="rId15" Type="http://schemas.openxmlformats.org/officeDocument/2006/relationships/slideLayout" Target="../slideLayouts/slideLayout616.xml"/><Relationship Id="rId14" Type="http://schemas.openxmlformats.org/officeDocument/2006/relationships/slideLayout" Target="../slideLayouts/slideLayout615.xml"/><Relationship Id="rId13" Type="http://schemas.openxmlformats.org/officeDocument/2006/relationships/slideLayout" Target="../slideLayouts/slideLayout614.xml"/><Relationship Id="rId12" Type="http://schemas.openxmlformats.org/officeDocument/2006/relationships/slideLayout" Target="../slideLayouts/slideLayout613.xml"/><Relationship Id="rId11" Type="http://schemas.openxmlformats.org/officeDocument/2006/relationships/slideLayout" Target="../slideLayouts/slideLayout612.xml"/><Relationship Id="rId10" Type="http://schemas.openxmlformats.org/officeDocument/2006/relationships/slideLayout" Target="../slideLayouts/slideLayout611.xml"/><Relationship Id="rId1" Type="http://schemas.openxmlformats.org/officeDocument/2006/relationships/slideLayout" Target="../slideLayouts/slideLayout602.xml"/></Relationships>
</file>

<file path=ppt/slideMasters/_rels/slideMaster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28.xml"/><Relationship Id="rId8" Type="http://schemas.openxmlformats.org/officeDocument/2006/relationships/slideLayout" Target="../slideLayouts/slideLayout627.xml"/><Relationship Id="rId7" Type="http://schemas.openxmlformats.org/officeDocument/2006/relationships/slideLayout" Target="../slideLayouts/slideLayout626.xml"/><Relationship Id="rId6" Type="http://schemas.openxmlformats.org/officeDocument/2006/relationships/slideLayout" Target="../slideLayouts/slideLayout625.xml"/><Relationship Id="rId5" Type="http://schemas.openxmlformats.org/officeDocument/2006/relationships/slideLayout" Target="../slideLayouts/slideLayout624.xml"/><Relationship Id="rId4" Type="http://schemas.openxmlformats.org/officeDocument/2006/relationships/slideLayout" Target="../slideLayouts/slideLayout623.xml"/><Relationship Id="rId32" Type="http://schemas.openxmlformats.org/officeDocument/2006/relationships/theme" Target="../theme/theme37.xml"/><Relationship Id="rId31" Type="http://schemas.openxmlformats.org/officeDocument/2006/relationships/tags" Target="../tags/tag6748.xml"/><Relationship Id="rId30" Type="http://schemas.openxmlformats.org/officeDocument/2006/relationships/tags" Target="../tags/tag6747.xml"/><Relationship Id="rId3" Type="http://schemas.openxmlformats.org/officeDocument/2006/relationships/slideLayout" Target="../slideLayouts/slideLayout622.xml"/><Relationship Id="rId29" Type="http://schemas.openxmlformats.org/officeDocument/2006/relationships/tags" Target="../tags/tag6746.xml"/><Relationship Id="rId28" Type="http://schemas.openxmlformats.org/officeDocument/2006/relationships/tags" Target="../tags/tag6745.xml"/><Relationship Id="rId27" Type="http://schemas.openxmlformats.org/officeDocument/2006/relationships/tags" Target="../tags/tag6744.xml"/><Relationship Id="rId26" Type="http://schemas.openxmlformats.org/officeDocument/2006/relationships/tags" Target="../tags/tag6743.xml"/><Relationship Id="rId25" Type="http://schemas.openxmlformats.org/officeDocument/2006/relationships/tags" Target="../tags/tag6742.xml"/><Relationship Id="rId24" Type="http://schemas.openxmlformats.org/officeDocument/2006/relationships/image" Target="../media/image7.png"/><Relationship Id="rId23" Type="http://schemas.openxmlformats.org/officeDocument/2006/relationships/tags" Target="../tags/tag6741.xml"/><Relationship Id="rId22" Type="http://schemas.openxmlformats.org/officeDocument/2006/relationships/image" Target="../media/image13.svg"/><Relationship Id="rId21" Type="http://schemas.openxmlformats.org/officeDocument/2006/relationships/image" Target="../media/image8.png"/><Relationship Id="rId20" Type="http://schemas.openxmlformats.org/officeDocument/2006/relationships/tags" Target="../tags/tag6740.xml"/><Relationship Id="rId2" Type="http://schemas.openxmlformats.org/officeDocument/2006/relationships/slideLayout" Target="../slideLayouts/slideLayout621.xml"/><Relationship Id="rId19" Type="http://schemas.openxmlformats.org/officeDocument/2006/relationships/slideLayout" Target="../slideLayouts/slideLayout638.xml"/><Relationship Id="rId18" Type="http://schemas.openxmlformats.org/officeDocument/2006/relationships/slideLayout" Target="../slideLayouts/slideLayout637.xml"/><Relationship Id="rId17" Type="http://schemas.openxmlformats.org/officeDocument/2006/relationships/slideLayout" Target="../slideLayouts/slideLayout636.xml"/><Relationship Id="rId16" Type="http://schemas.openxmlformats.org/officeDocument/2006/relationships/slideLayout" Target="../slideLayouts/slideLayout635.xml"/><Relationship Id="rId15" Type="http://schemas.openxmlformats.org/officeDocument/2006/relationships/slideLayout" Target="../slideLayouts/slideLayout634.xml"/><Relationship Id="rId14" Type="http://schemas.openxmlformats.org/officeDocument/2006/relationships/slideLayout" Target="../slideLayouts/slideLayout633.xml"/><Relationship Id="rId13" Type="http://schemas.openxmlformats.org/officeDocument/2006/relationships/slideLayout" Target="../slideLayouts/slideLayout632.xml"/><Relationship Id="rId12" Type="http://schemas.openxmlformats.org/officeDocument/2006/relationships/slideLayout" Target="../slideLayouts/slideLayout631.xml"/><Relationship Id="rId11" Type="http://schemas.openxmlformats.org/officeDocument/2006/relationships/slideLayout" Target="../slideLayouts/slideLayout630.xml"/><Relationship Id="rId10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0.xml"/></Relationships>
</file>

<file path=ppt/slideMasters/_rels/slideMaster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7.xml"/><Relationship Id="rId8" Type="http://schemas.openxmlformats.org/officeDocument/2006/relationships/slideLayout" Target="../slideLayouts/slideLayout646.xml"/><Relationship Id="rId7" Type="http://schemas.openxmlformats.org/officeDocument/2006/relationships/slideLayout" Target="../slideLayouts/slideLayout645.xml"/><Relationship Id="rId6" Type="http://schemas.openxmlformats.org/officeDocument/2006/relationships/slideLayout" Target="../slideLayouts/slideLayout644.xml"/><Relationship Id="rId5" Type="http://schemas.openxmlformats.org/officeDocument/2006/relationships/slideLayout" Target="../slideLayouts/slideLayout643.xml"/><Relationship Id="rId4" Type="http://schemas.openxmlformats.org/officeDocument/2006/relationships/slideLayout" Target="../slideLayouts/slideLayout642.xml"/><Relationship Id="rId31" Type="http://schemas.openxmlformats.org/officeDocument/2006/relationships/theme" Target="../theme/theme38.xml"/><Relationship Id="rId30" Type="http://schemas.openxmlformats.org/officeDocument/2006/relationships/tags" Target="../tags/tag6946.xml"/><Relationship Id="rId3" Type="http://schemas.openxmlformats.org/officeDocument/2006/relationships/slideLayout" Target="../slideLayouts/slideLayout641.xml"/><Relationship Id="rId29" Type="http://schemas.openxmlformats.org/officeDocument/2006/relationships/tags" Target="../tags/tag6945.xml"/><Relationship Id="rId28" Type="http://schemas.openxmlformats.org/officeDocument/2006/relationships/tags" Target="../tags/tag6944.xml"/><Relationship Id="rId27" Type="http://schemas.openxmlformats.org/officeDocument/2006/relationships/tags" Target="../tags/tag6943.xml"/><Relationship Id="rId26" Type="http://schemas.openxmlformats.org/officeDocument/2006/relationships/tags" Target="../tags/tag6942.xml"/><Relationship Id="rId25" Type="http://schemas.openxmlformats.org/officeDocument/2006/relationships/tags" Target="../tags/tag6941.xml"/><Relationship Id="rId24" Type="http://schemas.openxmlformats.org/officeDocument/2006/relationships/tags" Target="../tags/tag6940.xml"/><Relationship Id="rId23" Type="http://schemas.openxmlformats.org/officeDocument/2006/relationships/image" Target="../media/image7.png"/><Relationship Id="rId22" Type="http://schemas.openxmlformats.org/officeDocument/2006/relationships/tags" Target="../tags/tag6939.xml"/><Relationship Id="rId21" Type="http://schemas.openxmlformats.org/officeDocument/2006/relationships/image" Target="../media/image13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640.xml"/><Relationship Id="rId19" Type="http://schemas.openxmlformats.org/officeDocument/2006/relationships/tags" Target="../tags/tag6938.xml"/><Relationship Id="rId18" Type="http://schemas.openxmlformats.org/officeDocument/2006/relationships/slideLayout" Target="../slideLayouts/slideLayout656.xml"/><Relationship Id="rId17" Type="http://schemas.openxmlformats.org/officeDocument/2006/relationships/slideLayout" Target="../slideLayouts/slideLayout655.xml"/><Relationship Id="rId16" Type="http://schemas.openxmlformats.org/officeDocument/2006/relationships/slideLayout" Target="../slideLayouts/slideLayout654.xml"/><Relationship Id="rId15" Type="http://schemas.openxmlformats.org/officeDocument/2006/relationships/slideLayout" Target="../slideLayouts/slideLayout653.xml"/><Relationship Id="rId14" Type="http://schemas.openxmlformats.org/officeDocument/2006/relationships/slideLayout" Target="../slideLayouts/slideLayout652.xml"/><Relationship Id="rId13" Type="http://schemas.openxmlformats.org/officeDocument/2006/relationships/slideLayout" Target="../slideLayouts/slideLayout651.xml"/><Relationship Id="rId12" Type="http://schemas.openxmlformats.org/officeDocument/2006/relationships/slideLayout" Target="../slideLayouts/slideLayout650.xml"/><Relationship Id="rId11" Type="http://schemas.openxmlformats.org/officeDocument/2006/relationships/slideLayout" Target="../slideLayouts/slideLayout649.xml"/><Relationship Id="rId10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639.xml"/></Relationships>
</file>

<file path=ppt/slideMasters/_rels/slideMaster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5.xml"/><Relationship Id="rId8" Type="http://schemas.openxmlformats.org/officeDocument/2006/relationships/slideLayout" Target="../slideLayouts/slideLayout664.xml"/><Relationship Id="rId7" Type="http://schemas.openxmlformats.org/officeDocument/2006/relationships/slideLayout" Target="../slideLayouts/slideLayout663.xml"/><Relationship Id="rId6" Type="http://schemas.openxmlformats.org/officeDocument/2006/relationships/slideLayout" Target="../slideLayouts/slideLayout662.xml"/><Relationship Id="rId5" Type="http://schemas.openxmlformats.org/officeDocument/2006/relationships/slideLayout" Target="../slideLayouts/slideLayout661.xml"/><Relationship Id="rId41" Type="http://schemas.openxmlformats.org/officeDocument/2006/relationships/theme" Target="../theme/theme39.xml"/><Relationship Id="rId40" Type="http://schemas.openxmlformats.org/officeDocument/2006/relationships/tags" Target="../tags/tag7260.xml"/><Relationship Id="rId4" Type="http://schemas.openxmlformats.org/officeDocument/2006/relationships/slideLayout" Target="../slideLayouts/slideLayout660.xml"/><Relationship Id="rId39" Type="http://schemas.openxmlformats.org/officeDocument/2006/relationships/tags" Target="../tags/tag7259.xml"/><Relationship Id="rId38" Type="http://schemas.openxmlformats.org/officeDocument/2006/relationships/tags" Target="../tags/tag7258.xml"/><Relationship Id="rId37" Type="http://schemas.openxmlformats.org/officeDocument/2006/relationships/tags" Target="../tags/tag7257.xml"/><Relationship Id="rId36" Type="http://schemas.openxmlformats.org/officeDocument/2006/relationships/tags" Target="../tags/tag7256.xml"/><Relationship Id="rId35" Type="http://schemas.openxmlformats.org/officeDocument/2006/relationships/tags" Target="../tags/tag7255.xml"/><Relationship Id="rId34" Type="http://schemas.openxmlformats.org/officeDocument/2006/relationships/tags" Target="../tags/tag7254.xml"/><Relationship Id="rId33" Type="http://schemas.openxmlformats.org/officeDocument/2006/relationships/image" Target="../media/image7.png"/><Relationship Id="rId32" Type="http://schemas.openxmlformats.org/officeDocument/2006/relationships/tags" Target="../tags/tag7253.xml"/><Relationship Id="rId31" Type="http://schemas.openxmlformats.org/officeDocument/2006/relationships/image" Target="../media/image13.svg"/><Relationship Id="rId30" Type="http://schemas.openxmlformats.org/officeDocument/2006/relationships/image" Target="../media/image8.png"/><Relationship Id="rId3" Type="http://schemas.openxmlformats.org/officeDocument/2006/relationships/slideLayout" Target="../slideLayouts/slideLayout659.xml"/><Relationship Id="rId29" Type="http://schemas.openxmlformats.org/officeDocument/2006/relationships/tags" Target="../tags/tag7252.xml"/><Relationship Id="rId28" Type="http://schemas.openxmlformats.org/officeDocument/2006/relationships/slideLayout" Target="../slideLayouts/slideLayout684.xml"/><Relationship Id="rId27" Type="http://schemas.openxmlformats.org/officeDocument/2006/relationships/slideLayout" Target="../slideLayouts/slideLayout683.xml"/><Relationship Id="rId26" Type="http://schemas.openxmlformats.org/officeDocument/2006/relationships/slideLayout" Target="../slideLayouts/slideLayout682.xml"/><Relationship Id="rId25" Type="http://schemas.openxmlformats.org/officeDocument/2006/relationships/slideLayout" Target="../slideLayouts/slideLayout681.xml"/><Relationship Id="rId24" Type="http://schemas.openxmlformats.org/officeDocument/2006/relationships/slideLayout" Target="../slideLayouts/slideLayout680.xml"/><Relationship Id="rId23" Type="http://schemas.openxmlformats.org/officeDocument/2006/relationships/slideLayout" Target="../slideLayouts/slideLayout679.xml"/><Relationship Id="rId22" Type="http://schemas.openxmlformats.org/officeDocument/2006/relationships/slideLayout" Target="../slideLayouts/slideLayout678.xml"/><Relationship Id="rId21" Type="http://schemas.openxmlformats.org/officeDocument/2006/relationships/slideLayout" Target="../slideLayouts/slideLayout677.xml"/><Relationship Id="rId20" Type="http://schemas.openxmlformats.org/officeDocument/2006/relationships/slideLayout" Target="../slideLayouts/slideLayout676.xml"/><Relationship Id="rId2" Type="http://schemas.openxmlformats.org/officeDocument/2006/relationships/slideLayout" Target="../slideLayouts/slideLayout658.xml"/><Relationship Id="rId19" Type="http://schemas.openxmlformats.org/officeDocument/2006/relationships/slideLayout" Target="../slideLayouts/slideLayout675.xml"/><Relationship Id="rId18" Type="http://schemas.openxmlformats.org/officeDocument/2006/relationships/slideLayout" Target="../slideLayouts/slideLayout674.xml"/><Relationship Id="rId17" Type="http://schemas.openxmlformats.org/officeDocument/2006/relationships/slideLayout" Target="../slideLayouts/slideLayout673.xml"/><Relationship Id="rId16" Type="http://schemas.openxmlformats.org/officeDocument/2006/relationships/slideLayout" Target="../slideLayouts/slideLayout672.xml"/><Relationship Id="rId15" Type="http://schemas.openxmlformats.org/officeDocument/2006/relationships/slideLayout" Target="../slideLayouts/slideLayout671.xml"/><Relationship Id="rId14" Type="http://schemas.openxmlformats.org/officeDocument/2006/relationships/slideLayout" Target="../slideLayouts/slideLayout670.xml"/><Relationship Id="rId13" Type="http://schemas.openxmlformats.org/officeDocument/2006/relationships/slideLayout" Target="../slideLayouts/slideLayout669.xml"/><Relationship Id="rId12" Type="http://schemas.openxmlformats.org/officeDocument/2006/relationships/slideLayout" Target="../slideLayouts/slideLayout668.xml"/><Relationship Id="rId11" Type="http://schemas.openxmlformats.org/officeDocument/2006/relationships/slideLayout" Target="../slideLayouts/slideLayout667.xml"/><Relationship Id="rId10" Type="http://schemas.openxmlformats.org/officeDocument/2006/relationships/slideLayout" Target="../slideLayouts/slideLayout666.xml"/><Relationship Id="rId1" Type="http://schemas.openxmlformats.org/officeDocument/2006/relationships/slideLayout" Target="../slideLayouts/slideLayout65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0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29" Type="http://schemas.openxmlformats.org/officeDocument/2006/relationships/tags" Target="../tags/tag530.xml"/><Relationship Id="rId28" Type="http://schemas.openxmlformats.org/officeDocument/2006/relationships/tags" Target="../tags/tag529.xml"/><Relationship Id="rId27" Type="http://schemas.openxmlformats.org/officeDocument/2006/relationships/tags" Target="../tags/tag528.xml"/><Relationship Id="rId26" Type="http://schemas.openxmlformats.org/officeDocument/2006/relationships/tags" Target="../tags/tag527.xml"/><Relationship Id="rId25" Type="http://schemas.openxmlformats.org/officeDocument/2006/relationships/tags" Target="../tags/tag526.xml"/><Relationship Id="rId24" Type="http://schemas.openxmlformats.org/officeDocument/2006/relationships/tags" Target="../tags/tag525.xml"/><Relationship Id="rId23" Type="http://schemas.openxmlformats.org/officeDocument/2006/relationships/tags" Target="../tags/tag524.xml"/><Relationship Id="rId22" Type="http://schemas.openxmlformats.org/officeDocument/2006/relationships/image" Target="../media/image7.png"/><Relationship Id="rId21" Type="http://schemas.openxmlformats.org/officeDocument/2006/relationships/tags" Target="../tags/tag523.xml"/><Relationship Id="rId20" Type="http://schemas.openxmlformats.org/officeDocument/2006/relationships/image" Target="../media/image9.svg"/><Relationship Id="rId2" Type="http://schemas.openxmlformats.org/officeDocument/2006/relationships/slideLayout" Target="../slideLayouts/slideLayout44.xml"/><Relationship Id="rId19" Type="http://schemas.openxmlformats.org/officeDocument/2006/relationships/image" Target="../media/image8.png"/><Relationship Id="rId18" Type="http://schemas.openxmlformats.org/officeDocument/2006/relationships/tags" Target="../tags/tag522.xml"/><Relationship Id="rId17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3.xml"/><Relationship Id="rId8" Type="http://schemas.openxmlformats.org/officeDocument/2006/relationships/slideLayout" Target="../slideLayouts/slideLayout692.xml"/><Relationship Id="rId7" Type="http://schemas.openxmlformats.org/officeDocument/2006/relationships/slideLayout" Target="../slideLayouts/slideLayout691.xml"/><Relationship Id="rId6" Type="http://schemas.openxmlformats.org/officeDocument/2006/relationships/slideLayout" Target="../slideLayouts/slideLayout690.xml"/><Relationship Id="rId5" Type="http://schemas.openxmlformats.org/officeDocument/2006/relationships/slideLayout" Target="../slideLayouts/slideLayout689.xml"/><Relationship Id="rId4" Type="http://schemas.openxmlformats.org/officeDocument/2006/relationships/slideLayout" Target="../slideLayouts/slideLayout688.xml"/><Relationship Id="rId31" Type="http://schemas.openxmlformats.org/officeDocument/2006/relationships/theme" Target="../theme/theme40.xml"/><Relationship Id="rId30" Type="http://schemas.openxmlformats.org/officeDocument/2006/relationships/tags" Target="../tags/tag7458.xml"/><Relationship Id="rId3" Type="http://schemas.openxmlformats.org/officeDocument/2006/relationships/slideLayout" Target="../slideLayouts/slideLayout687.xml"/><Relationship Id="rId29" Type="http://schemas.openxmlformats.org/officeDocument/2006/relationships/tags" Target="../tags/tag7457.xml"/><Relationship Id="rId28" Type="http://schemas.openxmlformats.org/officeDocument/2006/relationships/tags" Target="../tags/tag7456.xml"/><Relationship Id="rId27" Type="http://schemas.openxmlformats.org/officeDocument/2006/relationships/tags" Target="../tags/tag7455.xml"/><Relationship Id="rId26" Type="http://schemas.openxmlformats.org/officeDocument/2006/relationships/tags" Target="../tags/tag7454.xml"/><Relationship Id="rId25" Type="http://schemas.openxmlformats.org/officeDocument/2006/relationships/tags" Target="../tags/tag7453.xml"/><Relationship Id="rId24" Type="http://schemas.openxmlformats.org/officeDocument/2006/relationships/tags" Target="../tags/tag7452.xml"/><Relationship Id="rId23" Type="http://schemas.openxmlformats.org/officeDocument/2006/relationships/image" Target="../media/image7.png"/><Relationship Id="rId22" Type="http://schemas.openxmlformats.org/officeDocument/2006/relationships/tags" Target="../tags/tag7451.xml"/><Relationship Id="rId21" Type="http://schemas.openxmlformats.org/officeDocument/2006/relationships/image" Target="../media/image13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686.xml"/><Relationship Id="rId19" Type="http://schemas.openxmlformats.org/officeDocument/2006/relationships/tags" Target="../tags/tag7450.xml"/><Relationship Id="rId18" Type="http://schemas.openxmlformats.org/officeDocument/2006/relationships/slideLayout" Target="../slideLayouts/slideLayout702.xml"/><Relationship Id="rId17" Type="http://schemas.openxmlformats.org/officeDocument/2006/relationships/slideLayout" Target="../slideLayouts/slideLayout701.xml"/><Relationship Id="rId16" Type="http://schemas.openxmlformats.org/officeDocument/2006/relationships/slideLayout" Target="../slideLayouts/slideLayout700.xml"/><Relationship Id="rId15" Type="http://schemas.openxmlformats.org/officeDocument/2006/relationships/slideLayout" Target="../slideLayouts/slideLayout699.xml"/><Relationship Id="rId14" Type="http://schemas.openxmlformats.org/officeDocument/2006/relationships/slideLayout" Target="../slideLayouts/slideLayout698.xml"/><Relationship Id="rId13" Type="http://schemas.openxmlformats.org/officeDocument/2006/relationships/slideLayout" Target="../slideLayouts/slideLayout697.xml"/><Relationship Id="rId12" Type="http://schemas.openxmlformats.org/officeDocument/2006/relationships/slideLayout" Target="../slideLayouts/slideLayout696.xml"/><Relationship Id="rId11" Type="http://schemas.openxmlformats.org/officeDocument/2006/relationships/slideLayout" Target="../slideLayouts/slideLayout695.xml"/><Relationship Id="rId10" Type="http://schemas.openxmlformats.org/officeDocument/2006/relationships/slideLayout" Target="../slideLayouts/slideLayout694.xml"/><Relationship Id="rId1" Type="http://schemas.openxmlformats.org/officeDocument/2006/relationships/slideLayout" Target="../slideLayouts/slideLayout68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0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29" Type="http://schemas.openxmlformats.org/officeDocument/2006/relationships/tags" Target="../tags/tag728.xml"/><Relationship Id="rId28" Type="http://schemas.openxmlformats.org/officeDocument/2006/relationships/tags" Target="../tags/tag727.xml"/><Relationship Id="rId27" Type="http://schemas.openxmlformats.org/officeDocument/2006/relationships/tags" Target="../tags/tag726.xml"/><Relationship Id="rId26" Type="http://schemas.openxmlformats.org/officeDocument/2006/relationships/tags" Target="../tags/tag725.xml"/><Relationship Id="rId25" Type="http://schemas.openxmlformats.org/officeDocument/2006/relationships/tags" Target="../tags/tag724.xml"/><Relationship Id="rId24" Type="http://schemas.openxmlformats.org/officeDocument/2006/relationships/tags" Target="../tags/tag723.xml"/><Relationship Id="rId23" Type="http://schemas.openxmlformats.org/officeDocument/2006/relationships/tags" Target="../tags/tag722.xml"/><Relationship Id="rId22" Type="http://schemas.openxmlformats.org/officeDocument/2006/relationships/image" Target="../media/image7.png"/><Relationship Id="rId21" Type="http://schemas.openxmlformats.org/officeDocument/2006/relationships/tags" Target="../tags/tag721.xml"/><Relationship Id="rId20" Type="http://schemas.openxmlformats.org/officeDocument/2006/relationships/image" Target="../media/image9.svg"/><Relationship Id="rId2" Type="http://schemas.openxmlformats.org/officeDocument/2006/relationships/slideLayout" Target="../slideLayouts/slideLayout61.xml"/><Relationship Id="rId19" Type="http://schemas.openxmlformats.org/officeDocument/2006/relationships/image" Target="../media/image8.png"/><Relationship Id="rId18" Type="http://schemas.openxmlformats.org/officeDocument/2006/relationships/tags" Target="../tags/tag720.xml"/><Relationship Id="rId17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9.xml"/><Relationship Id="rId28" Type="http://schemas.openxmlformats.org/officeDocument/2006/relationships/theme" Target="../theme/theme6.xml"/><Relationship Id="rId27" Type="http://schemas.openxmlformats.org/officeDocument/2006/relationships/tags" Target="../tags/tag862.xml"/><Relationship Id="rId26" Type="http://schemas.openxmlformats.org/officeDocument/2006/relationships/tags" Target="../tags/tag861.xml"/><Relationship Id="rId25" Type="http://schemas.openxmlformats.org/officeDocument/2006/relationships/tags" Target="../tags/tag860.xml"/><Relationship Id="rId24" Type="http://schemas.openxmlformats.org/officeDocument/2006/relationships/tags" Target="../tags/tag859.xml"/><Relationship Id="rId23" Type="http://schemas.openxmlformats.org/officeDocument/2006/relationships/tags" Target="../tags/tag858.xml"/><Relationship Id="rId22" Type="http://schemas.openxmlformats.org/officeDocument/2006/relationships/tags" Target="../tags/tag857.xml"/><Relationship Id="rId21" Type="http://schemas.openxmlformats.org/officeDocument/2006/relationships/tags" Target="../tags/tag856.xml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78.xml"/><Relationship Id="rId19" Type="http://schemas.openxmlformats.org/officeDocument/2006/relationships/tags" Target="../tags/tag855.xml"/><Relationship Id="rId18" Type="http://schemas.openxmlformats.org/officeDocument/2006/relationships/image" Target="../media/image9.svg"/><Relationship Id="rId17" Type="http://schemas.openxmlformats.org/officeDocument/2006/relationships/image" Target="../media/image8.png"/><Relationship Id="rId16" Type="http://schemas.openxmlformats.org/officeDocument/2006/relationships/tags" Target="../tags/tag854.xml"/><Relationship Id="rId15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99.xml"/><Relationship Id="rId7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Relationship Id="rId31" Type="http://schemas.openxmlformats.org/officeDocument/2006/relationships/theme" Target="../theme/theme7.xml"/><Relationship Id="rId30" Type="http://schemas.openxmlformats.org/officeDocument/2006/relationships/tags" Target="../tags/tag1060.xml"/><Relationship Id="rId3" Type="http://schemas.openxmlformats.org/officeDocument/2006/relationships/slideLayout" Target="../slideLayouts/slideLayout94.xml"/><Relationship Id="rId29" Type="http://schemas.openxmlformats.org/officeDocument/2006/relationships/tags" Target="../tags/tag1059.xml"/><Relationship Id="rId28" Type="http://schemas.openxmlformats.org/officeDocument/2006/relationships/tags" Target="../tags/tag1058.xml"/><Relationship Id="rId27" Type="http://schemas.openxmlformats.org/officeDocument/2006/relationships/tags" Target="../tags/tag1057.xml"/><Relationship Id="rId26" Type="http://schemas.openxmlformats.org/officeDocument/2006/relationships/tags" Target="../tags/tag1056.xml"/><Relationship Id="rId25" Type="http://schemas.openxmlformats.org/officeDocument/2006/relationships/tags" Target="../tags/tag1055.xml"/><Relationship Id="rId24" Type="http://schemas.openxmlformats.org/officeDocument/2006/relationships/tags" Target="../tags/tag1054.xml"/><Relationship Id="rId23" Type="http://schemas.openxmlformats.org/officeDocument/2006/relationships/image" Target="../media/image7.png"/><Relationship Id="rId22" Type="http://schemas.openxmlformats.org/officeDocument/2006/relationships/tags" Target="../tags/tag1053.xml"/><Relationship Id="rId21" Type="http://schemas.openxmlformats.org/officeDocument/2006/relationships/image" Target="../media/image9.svg"/><Relationship Id="rId20" Type="http://schemas.openxmlformats.org/officeDocument/2006/relationships/image" Target="../media/image8.png"/><Relationship Id="rId2" Type="http://schemas.openxmlformats.org/officeDocument/2006/relationships/slideLayout" Target="../slideLayouts/slideLayout93.xml"/><Relationship Id="rId19" Type="http://schemas.openxmlformats.org/officeDocument/2006/relationships/tags" Target="../tags/tag1052.xml"/><Relationship Id="rId18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3.xml"/><Relationship Id="rId32" Type="http://schemas.openxmlformats.org/officeDocument/2006/relationships/theme" Target="../theme/theme8.xml"/><Relationship Id="rId31" Type="http://schemas.openxmlformats.org/officeDocument/2006/relationships/tags" Target="../tags/tag1258.xml"/><Relationship Id="rId30" Type="http://schemas.openxmlformats.org/officeDocument/2006/relationships/tags" Target="../tags/tag1257.xml"/><Relationship Id="rId3" Type="http://schemas.openxmlformats.org/officeDocument/2006/relationships/slideLayout" Target="../slideLayouts/slideLayout112.xml"/><Relationship Id="rId29" Type="http://schemas.openxmlformats.org/officeDocument/2006/relationships/tags" Target="../tags/tag1256.xml"/><Relationship Id="rId28" Type="http://schemas.openxmlformats.org/officeDocument/2006/relationships/tags" Target="../tags/tag1255.xml"/><Relationship Id="rId27" Type="http://schemas.openxmlformats.org/officeDocument/2006/relationships/tags" Target="../tags/tag1254.xml"/><Relationship Id="rId26" Type="http://schemas.openxmlformats.org/officeDocument/2006/relationships/tags" Target="../tags/tag1253.xml"/><Relationship Id="rId25" Type="http://schemas.openxmlformats.org/officeDocument/2006/relationships/tags" Target="../tags/tag1252.xml"/><Relationship Id="rId24" Type="http://schemas.openxmlformats.org/officeDocument/2006/relationships/image" Target="../media/image7.png"/><Relationship Id="rId23" Type="http://schemas.openxmlformats.org/officeDocument/2006/relationships/tags" Target="../tags/tag1251.xml"/><Relationship Id="rId22" Type="http://schemas.openxmlformats.org/officeDocument/2006/relationships/image" Target="../media/image9.svg"/><Relationship Id="rId21" Type="http://schemas.openxmlformats.org/officeDocument/2006/relationships/image" Target="../media/image8.png"/><Relationship Id="rId20" Type="http://schemas.openxmlformats.org/officeDocument/2006/relationships/tags" Target="../tags/tag1250.xml"/><Relationship Id="rId2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0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Relationship Id="rId30" Type="http://schemas.openxmlformats.org/officeDocument/2006/relationships/theme" Target="../theme/theme9.xml"/><Relationship Id="rId3" Type="http://schemas.openxmlformats.org/officeDocument/2006/relationships/slideLayout" Target="../slideLayouts/slideLayout131.xml"/><Relationship Id="rId29" Type="http://schemas.openxmlformats.org/officeDocument/2006/relationships/tags" Target="../tags/tag1456.xml"/><Relationship Id="rId28" Type="http://schemas.openxmlformats.org/officeDocument/2006/relationships/tags" Target="../tags/tag1455.xml"/><Relationship Id="rId27" Type="http://schemas.openxmlformats.org/officeDocument/2006/relationships/tags" Target="../tags/tag1454.xml"/><Relationship Id="rId26" Type="http://schemas.openxmlformats.org/officeDocument/2006/relationships/tags" Target="../tags/tag1453.xml"/><Relationship Id="rId25" Type="http://schemas.openxmlformats.org/officeDocument/2006/relationships/tags" Target="../tags/tag1452.xml"/><Relationship Id="rId24" Type="http://schemas.openxmlformats.org/officeDocument/2006/relationships/tags" Target="../tags/tag1451.xml"/><Relationship Id="rId23" Type="http://schemas.openxmlformats.org/officeDocument/2006/relationships/tags" Target="../tags/tag1450.xml"/><Relationship Id="rId22" Type="http://schemas.openxmlformats.org/officeDocument/2006/relationships/image" Target="../media/image7.png"/><Relationship Id="rId21" Type="http://schemas.openxmlformats.org/officeDocument/2006/relationships/tags" Target="../tags/tag1449.xml"/><Relationship Id="rId20" Type="http://schemas.openxmlformats.org/officeDocument/2006/relationships/image" Target="../media/image9.svg"/><Relationship Id="rId2" Type="http://schemas.openxmlformats.org/officeDocument/2006/relationships/slideLayout" Target="../slideLayouts/slideLayout130.xml"/><Relationship Id="rId19" Type="http://schemas.openxmlformats.org/officeDocument/2006/relationships/image" Target="../media/image8.png"/><Relationship Id="rId18" Type="http://schemas.openxmlformats.org/officeDocument/2006/relationships/tags" Target="../tags/tag1448.xml"/><Relationship Id="rId17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3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  <p:sldLayoutId id="2147483909" r:id="rId17"/>
    <p:sldLayoutId id="2147483910" r:id="rId18"/>
    <p:sldLayoutId id="2147483911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3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2" r:id="rId17"/>
    <p:sldLayoutId id="2147484003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  <p:sldLayoutId id="2147484022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3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  <p:sldLayoutId id="2147484079" r:id="rId17"/>
    <p:sldLayoutId id="2147484080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  <p:sldLayoutId id="2147484094" r:id="rId13"/>
    <p:sldLayoutId id="2147484095" r:id="rId14"/>
    <p:sldLayoutId id="2147484096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  <p:sldLayoutId id="2147484112" r:id="rId15"/>
    <p:sldLayoutId id="2147484113" r:id="rId16"/>
    <p:sldLayoutId id="2147484114" r:id="rId1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  <p:sldLayoutId id="2147484130" r:id="rId15"/>
    <p:sldLayoutId id="2147484131" r:id="rId16"/>
    <p:sldLayoutId id="2147484132" r:id="rId17"/>
    <p:sldLayoutId id="2147484133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  <p:sldLayoutId id="2147484167" r:id="rId14"/>
    <p:sldLayoutId id="2147484168" r:id="rId15"/>
    <p:sldLayoutId id="2147484169" r:id="rId16"/>
    <p:sldLayoutId id="2147484170" r:id="rId17"/>
    <p:sldLayoutId id="2147484171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  <p:sldLayoutId id="2147484185" r:id="rId13"/>
    <p:sldLayoutId id="2147484186" r:id="rId14"/>
    <p:sldLayoutId id="2147484187" r:id="rId15"/>
    <p:sldLayoutId id="2147484188" r:id="rId16"/>
    <p:sldLayoutId id="2147484189" r:id="rId17"/>
    <p:sldLayoutId id="2147484190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3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  <p:sldLayoutId id="2147484205" r:id="rId14"/>
    <p:sldLayoutId id="2147484206" r:id="rId15"/>
    <p:sldLayoutId id="2147484207" r:id="rId16"/>
    <p:sldLayoutId id="2147484208" r:id="rId17"/>
    <p:sldLayoutId id="2147484209" r:id="rId18"/>
    <p:sldLayoutId id="2147484210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  <p:sldLayoutId id="2147484224" r:id="rId13"/>
    <p:sldLayoutId id="2147484225" r:id="rId14"/>
    <p:sldLayoutId id="2147484226" r:id="rId15"/>
    <p:sldLayoutId id="2147484227" r:id="rId16"/>
    <p:sldLayoutId id="2147484228" r:id="rId17"/>
    <p:sldLayoutId id="2147484229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  <p:sldLayoutId id="2147484242" r:id="rId12"/>
    <p:sldLayoutId id="2147484243" r:id="rId13"/>
    <p:sldLayoutId id="2147484244" r:id="rId14"/>
    <p:sldLayoutId id="2147484245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  <p:sldLayoutId id="2147484259" r:id="rId13"/>
    <p:sldLayoutId id="2147484260" r:id="rId14"/>
    <p:sldLayoutId id="2147484261" r:id="rId15"/>
    <p:sldLayoutId id="2147484262" r:id="rId16"/>
    <p:sldLayoutId id="2147484263" r:id="rId17"/>
    <p:sldLayoutId id="2147484264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  <p:sldLayoutId id="2147484277" r:id="rId12"/>
    <p:sldLayoutId id="2147484278" r:id="rId13"/>
    <p:sldLayoutId id="2147484279" r:id="rId14"/>
    <p:sldLayoutId id="2147484280" r:id="rId15"/>
    <p:sldLayoutId id="2147484281" r:id="rId16"/>
    <p:sldLayoutId id="2147484282" r:id="rId17"/>
    <p:sldLayoutId id="2147484283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  <p:sldLayoutId id="2147484296" r:id="rId12"/>
    <p:sldLayoutId id="2147484297" r:id="rId13"/>
    <p:sldLayoutId id="2147484298" r:id="rId14"/>
    <p:sldLayoutId id="2147484299" r:id="rId15"/>
    <p:sldLayoutId id="2147484300" r:id="rId16"/>
    <p:sldLayoutId id="2147484301" r:id="rId17"/>
    <p:sldLayoutId id="2147484302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3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  <p:sldLayoutId id="2147484316" r:id="rId13"/>
    <p:sldLayoutId id="2147484317" r:id="rId14"/>
    <p:sldLayoutId id="2147484318" r:id="rId15"/>
    <p:sldLayoutId id="2147484319" r:id="rId16"/>
    <p:sldLayoutId id="2147484320" r:id="rId17"/>
    <p:sldLayoutId id="2147484321" r:id="rId18"/>
    <p:sldLayoutId id="2147484322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39" r:id="rId16"/>
    <p:sldLayoutId id="2147484340" r:id="rId17"/>
    <p:sldLayoutId id="2147484341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29"/>
            </p:custDataLst>
          </p:nvPr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3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4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  <p:sldLayoutId id="2147484355" r:id="rId13"/>
    <p:sldLayoutId id="2147484356" r:id="rId14"/>
    <p:sldLayoutId id="2147484357" r:id="rId15"/>
    <p:sldLayoutId id="2147484358" r:id="rId16"/>
    <p:sldLayoutId id="2147484359" r:id="rId17"/>
    <p:sldLayoutId id="2147484360" r:id="rId18"/>
    <p:sldLayoutId id="2147484361" r:id="rId19"/>
    <p:sldLayoutId id="2147484362" r:id="rId20"/>
    <p:sldLayoutId id="2147484363" r:id="rId21"/>
    <p:sldLayoutId id="2147484364" r:id="rId22"/>
    <p:sldLayoutId id="2147484365" r:id="rId23"/>
    <p:sldLayoutId id="2147484366" r:id="rId24"/>
    <p:sldLayoutId id="2147484367" r:id="rId25"/>
    <p:sldLayoutId id="2147484368" r:id="rId26"/>
    <p:sldLayoutId id="2147484369" r:id="rId27"/>
    <p:sldLayoutId id="2147484370" r:id="rId2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  <p:sldLayoutId id="2147484385" r:id="rId14"/>
    <p:sldLayoutId id="2147484386" r:id="rId15"/>
    <p:sldLayoutId id="2147484387" r:id="rId16"/>
    <p:sldLayoutId id="2147484388" r:id="rId17"/>
    <p:sldLayoutId id="2147484389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3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绿色教育教学卡通风主题-装饰2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6075045"/>
            <a:ext cx="317500" cy="635000"/>
          </a:xfrm>
          <a:prstGeom prst="rect">
            <a:avLst/>
          </a:prstGeom>
        </p:spPr>
      </p:pic>
      <p:pic>
        <p:nvPicPr>
          <p:cNvPr id="13" name="图片 12" descr="1装饰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0706100" y="0"/>
            <a:ext cx="1485900" cy="13716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3.xml"/><Relationship Id="rId2" Type="http://schemas.openxmlformats.org/officeDocument/2006/relationships/tags" Target="../tags/tag7460.xml"/><Relationship Id="rId1" Type="http://schemas.openxmlformats.org/officeDocument/2006/relationships/tags" Target="../tags/tag7459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49.xml"/><Relationship Id="rId3" Type="http://schemas.openxmlformats.org/officeDocument/2006/relationships/tags" Target="../tags/tag7496.xml"/><Relationship Id="rId2" Type="http://schemas.openxmlformats.org/officeDocument/2006/relationships/image" Target="../media/image20.png"/><Relationship Id="rId1" Type="http://schemas.openxmlformats.org/officeDocument/2006/relationships/tags" Target="../tags/tag749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5.xml"/><Relationship Id="rId3" Type="http://schemas.openxmlformats.org/officeDocument/2006/relationships/tags" Target="../tags/tag7498.xml"/><Relationship Id="rId2" Type="http://schemas.openxmlformats.org/officeDocument/2006/relationships/image" Target="../media/image21.jpeg"/><Relationship Id="rId1" Type="http://schemas.openxmlformats.org/officeDocument/2006/relationships/tags" Target="../tags/tag749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507.xml"/><Relationship Id="rId8" Type="http://schemas.openxmlformats.org/officeDocument/2006/relationships/tags" Target="../tags/tag7506.xml"/><Relationship Id="rId7" Type="http://schemas.openxmlformats.org/officeDocument/2006/relationships/tags" Target="../tags/tag7505.xml"/><Relationship Id="rId6" Type="http://schemas.openxmlformats.org/officeDocument/2006/relationships/tags" Target="../tags/tag7504.xml"/><Relationship Id="rId5" Type="http://schemas.openxmlformats.org/officeDocument/2006/relationships/tags" Target="../tags/tag7503.xml"/><Relationship Id="rId4" Type="http://schemas.openxmlformats.org/officeDocument/2006/relationships/tags" Target="../tags/tag7502.xml"/><Relationship Id="rId3" Type="http://schemas.openxmlformats.org/officeDocument/2006/relationships/tags" Target="../tags/tag7501.xml"/><Relationship Id="rId2" Type="http://schemas.openxmlformats.org/officeDocument/2006/relationships/tags" Target="../tags/tag7500.xm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676.xml"/><Relationship Id="rId14" Type="http://schemas.openxmlformats.org/officeDocument/2006/relationships/tags" Target="../tags/tag7510.xml"/><Relationship Id="rId13" Type="http://schemas.openxmlformats.org/officeDocument/2006/relationships/image" Target="../media/image23.svg"/><Relationship Id="rId12" Type="http://schemas.openxmlformats.org/officeDocument/2006/relationships/image" Target="../media/image22.png"/><Relationship Id="rId11" Type="http://schemas.openxmlformats.org/officeDocument/2006/relationships/tags" Target="../tags/tag7509.xml"/><Relationship Id="rId10" Type="http://schemas.openxmlformats.org/officeDocument/2006/relationships/tags" Target="../tags/tag7508.xml"/><Relationship Id="rId1" Type="http://schemas.openxmlformats.org/officeDocument/2006/relationships/tags" Target="../tags/tag749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8.xml"/><Relationship Id="rId3" Type="http://schemas.openxmlformats.org/officeDocument/2006/relationships/tags" Target="../tags/tag7513.xml"/><Relationship Id="rId2" Type="http://schemas.openxmlformats.org/officeDocument/2006/relationships/tags" Target="../tags/tag7512.xml"/><Relationship Id="rId1" Type="http://schemas.openxmlformats.org/officeDocument/2006/relationships/tags" Target="../tags/tag751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84.xml"/><Relationship Id="rId3" Type="http://schemas.openxmlformats.org/officeDocument/2006/relationships/tags" Target="../tags/tag7515.xml"/><Relationship Id="rId2" Type="http://schemas.openxmlformats.org/officeDocument/2006/relationships/image" Target="../media/image24.png"/><Relationship Id="rId1" Type="http://schemas.openxmlformats.org/officeDocument/2006/relationships/tags" Target="../tags/tag75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0.xml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469.xml"/><Relationship Id="rId8" Type="http://schemas.openxmlformats.org/officeDocument/2006/relationships/tags" Target="../tags/tag7468.xml"/><Relationship Id="rId7" Type="http://schemas.openxmlformats.org/officeDocument/2006/relationships/tags" Target="../tags/tag7467.xml"/><Relationship Id="rId6" Type="http://schemas.openxmlformats.org/officeDocument/2006/relationships/tags" Target="../tags/tag7466.xml"/><Relationship Id="rId5" Type="http://schemas.openxmlformats.org/officeDocument/2006/relationships/tags" Target="../tags/tag7465.xml"/><Relationship Id="rId4" Type="http://schemas.openxmlformats.org/officeDocument/2006/relationships/tags" Target="../tags/tag7464.xml"/><Relationship Id="rId3" Type="http://schemas.openxmlformats.org/officeDocument/2006/relationships/tags" Target="../tags/tag7463.xml"/><Relationship Id="rId2" Type="http://schemas.openxmlformats.org/officeDocument/2006/relationships/tags" Target="../tags/tag7462.xml"/><Relationship Id="rId15" Type="http://schemas.openxmlformats.org/officeDocument/2006/relationships/slideLayout" Target="../slideLayouts/slideLayout700.xml"/><Relationship Id="rId14" Type="http://schemas.openxmlformats.org/officeDocument/2006/relationships/tags" Target="../tags/tag7473.xml"/><Relationship Id="rId13" Type="http://schemas.openxmlformats.org/officeDocument/2006/relationships/image" Target="../media/image14.jpeg"/><Relationship Id="rId12" Type="http://schemas.openxmlformats.org/officeDocument/2006/relationships/tags" Target="../tags/tag7472.xml"/><Relationship Id="rId11" Type="http://schemas.openxmlformats.org/officeDocument/2006/relationships/tags" Target="../tags/tag7471.xml"/><Relationship Id="rId10" Type="http://schemas.openxmlformats.org/officeDocument/2006/relationships/tags" Target="../tags/tag7470.xml"/><Relationship Id="rId1" Type="http://schemas.openxmlformats.org/officeDocument/2006/relationships/tags" Target="../tags/tag746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0.xml"/><Relationship Id="rId2" Type="http://schemas.openxmlformats.org/officeDocument/2006/relationships/image" Target="../media/image19.jpeg"/><Relationship Id="rId1" Type="http://schemas.openxmlformats.org/officeDocument/2006/relationships/tags" Target="../tags/tag75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0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0.xml"/><Relationship Id="rId1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0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8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0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79.xml"/><Relationship Id="rId4" Type="http://schemas.openxmlformats.org/officeDocument/2006/relationships/tags" Target="../tags/tag7476.xml"/><Relationship Id="rId3" Type="http://schemas.openxmlformats.org/officeDocument/2006/relationships/image" Target="../media/image15.jpeg"/><Relationship Id="rId2" Type="http://schemas.openxmlformats.org/officeDocument/2006/relationships/tags" Target="../tags/tag7475.xml"/><Relationship Id="rId1" Type="http://schemas.openxmlformats.org/officeDocument/2006/relationships/tags" Target="../tags/tag747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0.xml"/><Relationship Id="rId1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0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8.xml"/><Relationship Id="rId3" Type="http://schemas.openxmlformats.org/officeDocument/2006/relationships/tags" Target="../tags/tag7519.xml"/><Relationship Id="rId2" Type="http://schemas.openxmlformats.org/officeDocument/2006/relationships/tags" Target="../tags/tag7518.xml"/><Relationship Id="rId1" Type="http://schemas.openxmlformats.org/officeDocument/2006/relationships/tags" Target="../tags/tag7517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tags" Target="../tags/tag7526.xml"/><Relationship Id="rId7" Type="http://schemas.openxmlformats.org/officeDocument/2006/relationships/tags" Target="../tags/tag7525.xml"/><Relationship Id="rId6" Type="http://schemas.openxmlformats.org/officeDocument/2006/relationships/tags" Target="../tags/tag7524.xml"/><Relationship Id="rId5" Type="http://schemas.openxmlformats.org/officeDocument/2006/relationships/tags" Target="../tags/tag7523.xml"/><Relationship Id="rId4" Type="http://schemas.openxmlformats.org/officeDocument/2006/relationships/image" Target="../media/image37.png"/><Relationship Id="rId3" Type="http://schemas.openxmlformats.org/officeDocument/2006/relationships/tags" Target="../tags/tag7522.xml"/><Relationship Id="rId2" Type="http://schemas.openxmlformats.org/officeDocument/2006/relationships/tags" Target="../tags/tag7521.xml"/><Relationship Id="rId18" Type="http://schemas.openxmlformats.org/officeDocument/2006/relationships/slideLayout" Target="../slideLayouts/slideLayout684.xml"/><Relationship Id="rId17" Type="http://schemas.openxmlformats.org/officeDocument/2006/relationships/tags" Target="../tags/tag7533.xml"/><Relationship Id="rId16" Type="http://schemas.openxmlformats.org/officeDocument/2006/relationships/tags" Target="../tags/tag7532.xml"/><Relationship Id="rId15" Type="http://schemas.openxmlformats.org/officeDocument/2006/relationships/tags" Target="../tags/tag7531.xml"/><Relationship Id="rId14" Type="http://schemas.openxmlformats.org/officeDocument/2006/relationships/image" Target="../media/image19.jpeg"/><Relationship Id="rId13" Type="http://schemas.openxmlformats.org/officeDocument/2006/relationships/tags" Target="../tags/tag7530.xml"/><Relationship Id="rId12" Type="http://schemas.openxmlformats.org/officeDocument/2006/relationships/tags" Target="../tags/tag7529.xml"/><Relationship Id="rId11" Type="http://schemas.openxmlformats.org/officeDocument/2006/relationships/tags" Target="../tags/tag7528.xml"/><Relationship Id="rId10" Type="http://schemas.openxmlformats.org/officeDocument/2006/relationships/tags" Target="../tags/tag7527.xml"/><Relationship Id="rId1" Type="http://schemas.openxmlformats.org/officeDocument/2006/relationships/tags" Target="../tags/tag7520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7540.xml"/><Relationship Id="rId8" Type="http://schemas.openxmlformats.org/officeDocument/2006/relationships/tags" Target="../tags/tag7539.xml"/><Relationship Id="rId7" Type="http://schemas.openxmlformats.org/officeDocument/2006/relationships/image" Target="../media/image40.jpeg"/><Relationship Id="rId6" Type="http://schemas.openxmlformats.org/officeDocument/2006/relationships/tags" Target="../tags/tag7538.xml"/><Relationship Id="rId5" Type="http://schemas.openxmlformats.org/officeDocument/2006/relationships/tags" Target="../tags/tag7537.xml"/><Relationship Id="rId4" Type="http://schemas.openxmlformats.org/officeDocument/2006/relationships/tags" Target="../tags/tag7536.xml"/><Relationship Id="rId3" Type="http://schemas.openxmlformats.org/officeDocument/2006/relationships/image" Target="../media/image39.jpeg"/><Relationship Id="rId2" Type="http://schemas.openxmlformats.org/officeDocument/2006/relationships/tags" Target="../tags/tag7535.xml"/><Relationship Id="rId15" Type="http://schemas.openxmlformats.org/officeDocument/2006/relationships/slideLayout" Target="../slideLayouts/slideLayout683.xml"/><Relationship Id="rId14" Type="http://schemas.openxmlformats.org/officeDocument/2006/relationships/tags" Target="../tags/tag7544.xml"/><Relationship Id="rId13" Type="http://schemas.openxmlformats.org/officeDocument/2006/relationships/tags" Target="../tags/tag7543.xml"/><Relationship Id="rId12" Type="http://schemas.openxmlformats.org/officeDocument/2006/relationships/tags" Target="../tags/tag7542.xml"/><Relationship Id="rId11" Type="http://schemas.openxmlformats.org/officeDocument/2006/relationships/image" Target="../media/image41.jpeg"/><Relationship Id="rId10" Type="http://schemas.openxmlformats.org/officeDocument/2006/relationships/tags" Target="../tags/tag7541.xml"/><Relationship Id="rId1" Type="http://schemas.openxmlformats.org/officeDocument/2006/relationships/tags" Target="../tags/tag7534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8.xml"/><Relationship Id="rId3" Type="http://schemas.openxmlformats.org/officeDocument/2006/relationships/tags" Target="../tags/tag7547.xml"/><Relationship Id="rId2" Type="http://schemas.openxmlformats.org/officeDocument/2006/relationships/tags" Target="../tags/tag7546.xml"/><Relationship Id="rId1" Type="http://schemas.openxmlformats.org/officeDocument/2006/relationships/tags" Target="../tags/tag7545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7556.xml"/><Relationship Id="rId8" Type="http://schemas.openxmlformats.org/officeDocument/2006/relationships/tags" Target="../tags/tag7555.xml"/><Relationship Id="rId7" Type="http://schemas.openxmlformats.org/officeDocument/2006/relationships/tags" Target="../tags/tag7554.xml"/><Relationship Id="rId6" Type="http://schemas.openxmlformats.org/officeDocument/2006/relationships/tags" Target="../tags/tag7553.xml"/><Relationship Id="rId5" Type="http://schemas.openxmlformats.org/officeDocument/2006/relationships/tags" Target="../tags/tag7552.xml"/><Relationship Id="rId4" Type="http://schemas.openxmlformats.org/officeDocument/2006/relationships/tags" Target="../tags/tag7551.xml"/><Relationship Id="rId3" Type="http://schemas.openxmlformats.org/officeDocument/2006/relationships/tags" Target="../tags/tag7550.xml"/><Relationship Id="rId2" Type="http://schemas.openxmlformats.org/officeDocument/2006/relationships/tags" Target="../tags/tag7549.xml"/><Relationship Id="rId15" Type="http://schemas.openxmlformats.org/officeDocument/2006/relationships/slideLayout" Target="../slideLayouts/slideLayout682.xml"/><Relationship Id="rId14" Type="http://schemas.openxmlformats.org/officeDocument/2006/relationships/tags" Target="../tags/tag7561.xml"/><Relationship Id="rId13" Type="http://schemas.openxmlformats.org/officeDocument/2006/relationships/tags" Target="../tags/tag7560.xml"/><Relationship Id="rId12" Type="http://schemas.openxmlformats.org/officeDocument/2006/relationships/tags" Target="../tags/tag7559.xml"/><Relationship Id="rId11" Type="http://schemas.openxmlformats.org/officeDocument/2006/relationships/tags" Target="../tags/tag7558.xml"/><Relationship Id="rId10" Type="http://schemas.openxmlformats.org/officeDocument/2006/relationships/tags" Target="../tags/tag7557.xml"/><Relationship Id="rId1" Type="http://schemas.openxmlformats.org/officeDocument/2006/relationships/tags" Target="../tags/tag7548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jpeg"/><Relationship Id="rId8" Type="http://schemas.openxmlformats.org/officeDocument/2006/relationships/tags" Target="../tags/tag7568.xml"/><Relationship Id="rId7" Type="http://schemas.openxmlformats.org/officeDocument/2006/relationships/tags" Target="../tags/tag7567.xml"/><Relationship Id="rId6" Type="http://schemas.openxmlformats.org/officeDocument/2006/relationships/tags" Target="../tags/tag7566.xml"/><Relationship Id="rId5" Type="http://schemas.openxmlformats.org/officeDocument/2006/relationships/tags" Target="../tags/tag7565.xml"/><Relationship Id="rId4" Type="http://schemas.openxmlformats.org/officeDocument/2006/relationships/image" Target="../media/image42.png"/><Relationship Id="rId3" Type="http://schemas.openxmlformats.org/officeDocument/2006/relationships/tags" Target="../tags/tag7564.xml"/><Relationship Id="rId2" Type="http://schemas.openxmlformats.org/officeDocument/2006/relationships/tags" Target="../tags/tag7563.xml"/><Relationship Id="rId18" Type="http://schemas.openxmlformats.org/officeDocument/2006/relationships/slideLayout" Target="../slideLayouts/slideLayout681.xml"/><Relationship Id="rId17" Type="http://schemas.openxmlformats.org/officeDocument/2006/relationships/tags" Target="../tags/tag7575.xml"/><Relationship Id="rId16" Type="http://schemas.openxmlformats.org/officeDocument/2006/relationships/tags" Target="../tags/tag7574.xml"/><Relationship Id="rId15" Type="http://schemas.openxmlformats.org/officeDocument/2006/relationships/tags" Target="../tags/tag7573.xml"/><Relationship Id="rId14" Type="http://schemas.openxmlformats.org/officeDocument/2006/relationships/image" Target="../media/image14.jpeg"/><Relationship Id="rId13" Type="http://schemas.openxmlformats.org/officeDocument/2006/relationships/tags" Target="../tags/tag7572.xml"/><Relationship Id="rId12" Type="http://schemas.openxmlformats.org/officeDocument/2006/relationships/tags" Target="../tags/tag7571.xml"/><Relationship Id="rId11" Type="http://schemas.openxmlformats.org/officeDocument/2006/relationships/tags" Target="../tags/tag7570.xml"/><Relationship Id="rId10" Type="http://schemas.openxmlformats.org/officeDocument/2006/relationships/tags" Target="../tags/tag7569.xml"/><Relationship Id="rId1" Type="http://schemas.openxmlformats.org/officeDocument/2006/relationships/tags" Target="../tags/tag7562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8.xml"/><Relationship Id="rId3" Type="http://schemas.openxmlformats.org/officeDocument/2006/relationships/tags" Target="../tags/tag7578.xml"/><Relationship Id="rId2" Type="http://schemas.openxmlformats.org/officeDocument/2006/relationships/tags" Target="../tags/tag7577.xml"/><Relationship Id="rId1" Type="http://schemas.openxmlformats.org/officeDocument/2006/relationships/tags" Target="../tags/tag7576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7586.xml"/><Relationship Id="rId8" Type="http://schemas.openxmlformats.org/officeDocument/2006/relationships/tags" Target="../tags/tag7585.xml"/><Relationship Id="rId7" Type="http://schemas.openxmlformats.org/officeDocument/2006/relationships/tags" Target="../tags/tag7584.xml"/><Relationship Id="rId6" Type="http://schemas.openxmlformats.org/officeDocument/2006/relationships/tags" Target="../tags/tag7583.xml"/><Relationship Id="rId5" Type="http://schemas.openxmlformats.org/officeDocument/2006/relationships/tags" Target="../tags/tag7582.xml"/><Relationship Id="rId4" Type="http://schemas.openxmlformats.org/officeDocument/2006/relationships/tags" Target="../tags/tag7581.xml"/><Relationship Id="rId3" Type="http://schemas.openxmlformats.org/officeDocument/2006/relationships/image" Target="../media/image44.jpeg"/><Relationship Id="rId2" Type="http://schemas.openxmlformats.org/officeDocument/2006/relationships/tags" Target="../tags/tag7580.xml"/><Relationship Id="rId14" Type="http://schemas.openxmlformats.org/officeDocument/2006/relationships/slideLayout" Target="../slideLayouts/slideLayout680.xml"/><Relationship Id="rId13" Type="http://schemas.openxmlformats.org/officeDocument/2006/relationships/tags" Target="../tags/tag7590.xml"/><Relationship Id="rId12" Type="http://schemas.openxmlformats.org/officeDocument/2006/relationships/tags" Target="../tags/tag7589.xml"/><Relationship Id="rId11" Type="http://schemas.openxmlformats.org/officeDocument/2006/relationships/tags" Target="../tags/tag7588.xml"/><Relationship Id="rId10" Type="http://schemas.openxmlformats.org/officeDocument/2006/relationships/tags" Target="../tags/tag7587.xml"/><Relationship Id="rId1" Type="http://schemas.openxmlformats.org/officeDocument/2006/relationships/tags" Target="../tags/tag757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3.xml"/><Relationship Id="rId3" Type="http://schemas.openxmlformats.org/officeDocument/2006/relationships/tags" Target="../tags/tag7478.xml"/><Relationship Id="rId2" Type="http://schemas.openxmlformats.org/officeDocument/2006/relationships/image" Target="../media/image16.png"/><Relationship Id="rId1" Type="http://schemas.openxmlformats.org/officeDocument/2006/relationships/tags" Target="../tags/tag7477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tags" Target="../tags/tag7597.xml"/><Relationship Id="rId7" Type="http://schemas.openxmlformats.org/officeDocument/2006/relationships/tags" Target="../tags/tag7596.xml"/><Relationship Id="rId6" Type="http://schemas.openxmlformats.org/officeDocument/2006/relationships/tags" Target="../tags/tag7595.xml"/><Relationship Id="rId5" Type="http://schemas.openxmlformats.org/officeDocument/2006/relationships/tags" Target="../tags/tag7594.xml"/><Relationship Id="rId4" Type="http://schemas.openxmlformats.org/officeDocument/2006/relationships/image" Target="../media/image45.png"/><Relationship Id="rId3" Type="http://schemas.openxmlformats.org/officeDocument/2006/relationships/tags" Target="../tags/tag7593.xml"/><Relationship Id="rId2" Type="http://schemas.openxmlformats.org/officeDocument/2006/relationships/tags" Target="../tags/tag7592.xml"/><Relationship Id="rId18" Type="http://schemas.openxmlformats.org/officeDocument/2006/relationships/slideLayout" Target="../slideLayouts/slideLayout679.xml"/><Relationship Id="rId17" Type="http://schemas.openxmlformats.org/officeDocument/2006/relationships/tags" Target="../tags/tag7604.xml"/><Relationship Id="rId16" Type="http://schemas.openxmlformats.org/officeDocument/2006/relationships/tags" Target="../tags/tag7603.xml"/><Relationship Id="rId15" Type="http://schemas.openxmlformats.org/officeDocument/2006/relationships/tags" Target="../tags/tag7602.xml"/><Relationship Id="rId14" Type="http://schemas.openxmlformats.org/officeDocument/2006/relationships/image" Target="../media/image47.jpeg"/><Relationship Id="rId13" Type="http://schemas.openxmlformats.org/officeDocument/2006/relationships/tags" Target="../tags/tag7601.xml"/><Relationship Id="rId12" Type="http://schemas.openxmlformats.org/officeDocument/2006/relationships/tags" Target="../tags/tag7600.xml"/><Relationship Id="rId11" Type="http://schemas.openxmlformats.org/officeDocument/2006/relationships/tags" Target="../tags/tag7599.xml"/><Relationship Id="rId10" Type="http://schemas.openxmlformats.org/officeDocument/2006/relationships/tags" Target="../tags/tag7598.xml"/><Relationship Id="rId1" Type="http://schemas.openxmlformats.org/officeDocument/2006/relationships/tags" Target="../tags/tag7591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7.xml"/><Relationship Id="rId3" Type="http://schemas.openxmlformats.org/officeDocument/2006/relationships/tags" Target="../tags/tag7607.xml"/><Relationship Id="rId2" Type="http://schemas.openxmlformats.org/officeDocument/2006/relationships/tags" Target="../tags/tag7606.xml"/><Relationship Id="rId1" Type="http://schemas.openxmlformats.org/officeDocument/2006/relationships/tags" Target="../tags/tag760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96.xml"/><Relationship Id="rId3" Type="http://schemas.openxmlformats.org/officeDocument/2006/relationships/tags" Target="../tags/tag7480.xml"/><Relationship Id="rId2" Type="http://schemas.openxmlformats.org/officeDocument/2006/relationships/image" Target="../media/image17.png"/><Relationship Id="rId1" Type="http://schemas.openxmlformats.org/officeDocument/2006/relationships/tags" Target="../tags/tag747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489.xml"/><Relationship Id="rId8" Type="http://schemas.openxmlformats.org/officeDocument/2006/relationships/tags" Target="../tags/tag7488.xml"/><Relationship Id="rId7" Type="http://schemas.openxmlformats.org/officeDocument/2006/relationships/tags" Target="../tags/tag7487.xml"/><Relationship Id="rId6" Type="http://schemas.openxmlformats.org/officeDocument/2006/relationships/tags" Target="../tags/tag7486.xml"/><Relationship Id="rId5" Type="http://schemas.openxmlformats.org/officeDocument/2006/relationships/tags" Target="../tags/tag7485.xml"/><Relationship Id="rId4" Type="http://schemas.openxmlformats.org/officeDocument/2006/relationships/tags" Target="../tags/tag7484.xml"/><Relationship Id="rId3" Type="http://schemas.openxmlformats.org/officeDocument/2006/relationships/tags" Target="../tags/tag7483.xml"/><Relationship Id="rId2" Type="http://schemas.openxmlformats.org/officeDocument/2006/relationships/tags" Target="../tags/tag7482.xml"/><Relationship Id="rId10" Type="http://schemas.openxmlformats.org/officeDocument/2006/relationships/slideLayout" Target="../slideLayouts/slideLayout605.xml"/><Relationship Id="rId1" Type="http://schemas.openxmlformats.org/officeDocument/2006/relationships/tags" Target="../tags/tag7481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37.xml"/><Relationship Id="rId6" Type="http://schemas.openxmlformats.org/officeDocument/2006/relationships/tags" Target="../tags/tag7490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95.xml"/><Relationship Id="rId4" Type="http://schemas.openxmlformats.org/officeDocument/2006/relationships/image" Target="../media/image18.jpeg"/><Relationship Id="rId3" Type="http://schemas.openxmlformats.org/officeDocument/2006/relationships/tags" Target="../tags/tag7493.xml"/><Relationship Id="rId2" Type="http://schemas.openxmlformats.org/officeDocument/2006/relationships/tags" Target="../tags/tag7492.xml"/><Relationship Id="rId1" Type="http://schemas.openxmlformats.org/officeDocument/2006/relationships/tags" Target="../tags/tag74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0.xml"/><Relationship Id="rId2" Type="http://schemas.openxmlformats.org/officeDocument/2006/relationships/image" Target="../media/image19.jpeg"/><Relationship Id="rId1" Type="http://schemas.openxmlformats.org/officeDocument/2006/relationships/tags" Target="../tags/tag74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>
          <a:xfrm>
            <a:off x="2030095" y="1432560"/>
            <a:ext cx="7005320" cy="127952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>
                <a:solidFill>
                  <a:schemeClr val="tx1"/>
                </a:solidFill>
                <a:latin typeface="MiSans Bold" panose="00000800000000000000" charset="-122"/>
                <a:ea typeface="金山云技术体" charset="-122"/>
              </a:rPr>
              <a:t>进化论与基督教</a:t>
            </a:r>
            <a:br>
              <a:rPr lang="zh-CN" altLang="en-US">
                <a:solidFill>
                  <a:schemeClr val="tx1"/>
                </a:solidFill>
                <a:latin typeface="MiSans Bold" panose="00000800000000000000" charset="-122"/>
                <a:ea typeface="金山云技术体" charset="-122"/>
              </a:rPr>
            </a:br>
            <a:br>
              <a:rPr lang="zh-CN" altLang="en-US">
                <a:latin typeface="MiSans Bold" panose="00000800000000000000" charset="-122"/>
                <a:ea typeface="金山云技术体" charset="-122"/>
              </a:rPr>
            </a:br>
            <a:br>
              <a:rPr lang="zh-CN" altLang="en-US">
                <a:latin typeface="MiSans Bold" panose="00000800000000000000" charset="-122"/>
                <a:ea typeface="金山云技术体" charset="-122"/>
              </a:rPr>
            </a:br>
            <a:r>
              <a:rPr lang="zh-CN" altLang="en-US" sz="31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汇报人：关珊珊、窦彩虹、朱贵美</a:t>
            </a:r>
            <a:endParaRPr lang="zh-CN" altLang="en-US" sz="310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287520" y="320675"/>
            <a:ext cx="7820660" cy="6216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>
                <a:sym typeface="+mn-ea"/>
              </a:rPr>
              <a:t>             </a:t>
            </a:r>
            <a:endParaRPr lang="en-US" sz="4000">
              <a:sym typeface="+mn-ea"/>
            </a:endParaRPr>
          </a:p>
          <a:p>
            <a:r>
              <a:rPr lang="en-US" sz="4000">
                <a:sym typeface="+mn-ea"/>
              </a:rPr>
              <a:t>            </a:t>
            </a:r>
            <a:r>
              <a:rPr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进化论的局限</a:t>
            </a:r>
            <a:endParaRPr lang="zh-CN" altLang="en-US" sz="4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Sans" panose="00000500000000000000" charset="-122"/>
              <a:ea typeface="MiSans" panose="00000500000000000000" charset="-122"/>
              <a:sym typeface="+mn-ea"/>
            </a:endParaRPr>
          </a:p>
        </p:txBody>
      </p:sp>
      <p:sp>
        <p:nvSpPr>
          <p:cNvPr id="5" name="流程图: 资料带 4"/>
          <p:cNvSpPr/>
          <p:nvPr/>
        </p:nvSpPr>
        <p:spPr>
          <a:xfrm>
            <a:off x="4739005" y="1937385"/>
            <a:ext cx="6918325" cy="1870075"/>
          </a:xfrm>
          <a:prstGeom prst="flowChartPunchedTap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3200">
                <a:solidFill>
                  <a:schemeClr val="tx1"/>
                </a:solidFill>
                <a:sym typeface="+mn-ea"/>
              </a:rPr>
              <a:t>进</a:t>
            </a:r>
            <a:r>
              <a:rPr sz="3200">
                <a:solidFill>
                  <a:schemeClr val="tx1"/>
                </a:solidFill>
                <a:sym typeface="+mn-ea"/>
              </a:rPr>
              <a:t>化论虽解释生物变化，但无法回答生命为何存在、道德从何而来。</a:t>
            </a:r>
            <a:endParaRPr lang="zh-CN" altLang="en-US" sz="3200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双波形 5"/>
          <p:cNvSpPr/>
          <p:nvPr/>
        </p:nvSpPr>
        <p:spPr>
          <a:xfrm>
            <a:off x="5807075" y="3982085"/>
            <a:ext cx="5549900" cy="1401445"/>
          </a:xfrm>
          <a:prstGeom prst="doubleWav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sz="3600">
                <a:solidFill>
                  <a:schemeClr val="tx1"/>
                </a:solidFill>
                <a:sym typeface="+mn-ea"/>
              </a:rPr>
              <a:t>它在科学层面解释</a:t>
            </a:r>
            <a:r>
              <a:rPr lang="en-US" sz="3600">
                <a:solidFill>
                  <a:schemeClr val="tx1"/>
                </a:solidFill>
                <a:sym typeface="+mn-ea"/>
              </a:rPr>
              <a:t>“</a:t>
            </a:r>
            <a:r>
              <a:rPr sz="3600">
                <a:solidFill>
                  <a:schemeClr val="tx1"/>
                </a:solidFill>
                <a:sym typeface="+mn-ea"/>
              </a:rPr>
              <a:t>过程</a:t>
            </a:r>
            <a:r>
              <a:rPr lang="en-US" sz="3600">
                <a:solidFill>
                  <a:schemeClr val="tx1"/>
                </a:solidFill>
                <a:sym typeface="+mn-ea"/>
              </a:rPr>
              <a:t>”</a:t>
            </a:r>
            <a:r>
              <a:rPr sz="3600">
                <a:solidFill>
                  <a:schemeClr val="tx1"/>
                </a:solidFill>
                <a:sym typeface="+mn-ea"/>
              </a:rPr>
              <a:t>却无法解答</a:t>
            </a:r>
            <a:r>
              <a:rPr lang="en-US" sz="3600">
                <a:solidFill>
                  <a:schemeClr val="tx1"/>
                </a:solidFill>
                <a:sym typeface="+mn-ea"/>
              </a:rPr>
              <a:t>“</a:t>
            </a:r>
            <a:r>
              <a:rPr sz="3600">
                <a:solidFill>
                  <a:schemeClr val="tx1"/>
                </a:solidFill>
                <a:sym typeface="+mn-ea"/>
              </a:rPr>
              <a:t>目的</a:t>
            </a:r>
            <a:r>
              <a:rPr lang="en-US" sz="3600">
                <a:solidFill>
                  <a:schemeClr val="tx1"/>
                </a:solidFill>
                <a:sym typeface="+mn-ea"/>
              </a:rPr>
              <a:t>”</a:t>
            </a:r>
            <a:endParaRPr lang="en-US" sz="36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6390"/>
            <p:custDataLst>
              <p:tags r:id="rId1"/>
            </p:custDataLst>
          </p:nvPr>
        </p:nvPicPr>
        <p:blipFill>
          <a:blip r:embed="rId2"/>
          <a:srcRect t="19245" r="32032" b="-354"/>
          <a:stretch>
            <a:fillRect/>
          </a:stretch>
        </p:blipFill>
        <p:spPr>
          <a:xfrm>
            <a:off x="0" y="1650365"/>
            <a:ext cx="4187190" cy="39928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56990" y="0"/>
            <a:ext cx="7751445" cy="5960745"/>
          </a:xfrm>
          <a:prstGeom prst="rect">
            <a:avLst/>
          </a:prstGeom>
        </p:spPr>
        <p:txBody>
          <a:bodyPr>
            <a:noAutofit/>
          </a:bodyPr>
          <a:p>
            <a:pPr indent="0">
              <a:lnSpc>
                <a:spcPct val="200000"/>
              </a:lnSpc>
              <a:buFont typeface="Arial" panose="020B0604020202020204"/>
              <a:buNone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进化论整体上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  <a:p>
            <a:pPr indent="0">
              <a:lnSpc>
                <a:spcPct val="200000"/>
              </a:lnSpc>
              <a:buFont typeface="Arial" panose="020B0604020202020204"/>
              <a:buNone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尤其生命起源与宏观演化部分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  <a:p>
            <a:pPr indent="0">
              <a:lnSpc>
                <a:spcPct val="200000"/>
              </a:lnSpc>
              <a:buFont typeface="Arial" panose="020B0604020202020204"/>
              <a:buNone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缺乏足够直接或可重复验证的证据。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  <a:p>
            <a:pPr indent="0">
              <a:lnSpc>
                <a:spcPct val="200000"/>
              </a:lnSpc>
              <a:buFont typeface="Arial" panose="020B0604020202020204"/>
              <a:buNone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进化论更接近哲学推论，而非严格的实证科学。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  <a:p>
            <a:pPr indent="0">
              <a:lnSpc>
                <a:spcPct val="200000"/>
              </a:lnSpc>
              <a:buFont typeface="Arial" panose="020B0604020202020204"/>
              <a:buNone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一些学者指出，进化论关键假设缺乏可验证依据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  <a:p>
            <a:pPr indent="0">
              <a:lnSpc>
                <a:spcPct val="200000"/>
              </a:lnSpc>
              <a:buFont typeface="Arial" panose="020B0604020202020204"/>
              <a:buNone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特别在生命起源与宏观演化上。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54340" y="2263775"/>
            <a:ext cx="2543175" cy="11645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18" name="图片占位符 17" descr="e59c51d6-a9d2-11f0-944f-6e083780dbcc"/>
          <p:cNvPicPr>
            <a:picLocks noGrp="1" noChangeAspect="1"/>
          </p:cNvPicPr>
          <p:nvPr>
            <p:ph type="pic" idx="16393"/>
            <p:custDataLst>
              <p:tags r:id="rId1"/>
            </p:custDataLst>
          </p:nvPr>
        </p:nvPicPr>
        <p:blipFill>
          <a:blip r:embed="rId2"/>
          <a:srcRect l="16667" r="16667"/>
          <a:stretch>
            <a:fillRect/>
          </a:stretch>
        </p:blipFill>
        <p:spPr>
          <a:xfrm>
            <a:off x="385445" y="851535"/>
            <a:ext cx="2860040" cy="404368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>
            <p:custDataLst>
              <p:tags r:id="rId1"/>
            </p:custDataLst>
          </p:nvPr>
        </p:nvSpPr>
        <p:spPr>
          <a:xfrm>
            <a:off x="5671820" y="3545840"/>
            <a:ext cx="5599430" cy="27971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多数因唯物与自然主义立场</a:t>
            </a:r>
            <a:endParaRPr lang="zh-CN" altLang="en-US" sz="2400"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不是因证据充分。</a:t>
            </a:r>
            <a:b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</a:br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许多人信进化论是因拒绝</a:t>
            </a:r>
            <a:endParaRPr lang="zh-CN" altLang="en-US" sz="2400"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“</a:t>
            </a:r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上帝创造</a:t>
            </a:r>
            <a:r>
              <a:rPr lang="en-US" altLang="zh-CN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”</a:t>
            </a:r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的观念。</a:t>
            </a:r>
            <a:b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</a:br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问题不在科学，而在人心态与哲学立场。</a:t>
            </a:r>
            <a:endParaRPr lang="zh-CN" altLang="en-US" sz="24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2"/>
            </p:custDataLst>
          </p:nvPr>
        </p:nvSpPr>
        <p:spPr>
          <a:xfrm>
            <a:off x="248285" y="3614420"/>
            <a:ext cx="5054600" cy="25323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不是因完全被证实，而是人将科学</a:t>
            </a:r>
            <a:endParaRPr lang="zh-CN" altLang="en-US" sz="2400"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当作</a:t>
            </a:r>
            <a:r>
              <a:rPr lang="en-US" altLang="zh-CN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“ </a:t>
            </a:r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标准信仰</a:t>
            </a:r>
            <a:r>
              <a:rPr lang="en-US" altLang="zh-CN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” </a:t>
            </a:r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排斥质疑声音。</a:t>
            </a:r>
            <a:endParaRPr lang="zh-CN" altLang="en-US" sz="2400"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它靠学术权威与舆论维持地位</a:t>
            </a:r>
            <a:endParaRPr lang="zh-CN" altLang="en-US" sz="2400"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像</a:t>
            </a:r>
            <a:r>
              <a:rPr lang="en-US" altLang="zh-CN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“</a:t>
            </a:r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科学宗教</a:t>
            </a:r>
            <a:r>
              <a:rPr lang="en-US" altLang="zh-CN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”</a:t>
            </a:r>
            <a: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非凭证据稳固。</a:t>
            </a:r>
            <a:br>
              <a:rPr lang="zh-CN" altLang="en-US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</a:br>
            <a:br>
              <a:rPr lang="en-US" altLang="zh-CN" sz="24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</a:b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3"/>
            </p:custDataLst>
          </p:nvPr>
        </p:nvSpPr>
        <p:spPr>
          <a:xfrm>
            <a:off x="8331134" y="2506474"/>
            <a:ext cx="1545422" cy="1545422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1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1363062" y="2317715"/>
            <a:ext cx="1922940" cy="1922940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8" name="椭圆 17"/>
          <p:cNvSpPr/>
          <p:nvPr>
            <p:custDataLst>
              <p:tags r:id="rId5"/>
            </p:custDataLst>
          </p:nvPr>
        </p:nvSpPr>
        <p:spPr>
          <a:xfrm>
            <a:off x="608965" y="819785"/>
            <a:ext cx="4237355" cy="22326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152400">
              <a:schemeClr val="accent1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6525" tIns="575945" rIns="136525" bIns="0" numCol="1" spcCol="0" rtlCol="0" fromWordArt="0" anchor="t" anchorCtr="0" forceAA="0" compatLnSpc="1">
            <a:no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进化论被视为科学</a:t>
            </a:r>
            <a:endParaRPr lang="zh-CN" altLang="en-US" sz="2400" b="1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1552154" y="1407937"/>
            <a:ext cx="1545422" cy="2643959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1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弧形 14"/>
          <p:cNvSpPr/>
          <p:nvPr>
            <p:custDataLst>
              <p:tags r:id="rId7"/>
            </p:custDataLst>
          </p:nvPr>
        </p:nvSpPr>
        <p:spPr>
          <a:xfrm flipV="1">
            <a:off x="446405" y="396240"/>
            <a:ext cx="4857115" cy="2570480"/>
          </a:xfrm>
          <a:prstGeom prst="arc">
            <a:avLst>
              <a:gd name="adj1" fmla="val 21262047"/>
              <a:gd name="adj2" fmla="val 10618661"/>
            </a:avLst>
          </a:prstGeom>
          <a:ln w="44450" cap="rnd">
            <a:solidFill>
              <a:schemeClr val="accent1">
                <a:alpha val="50000"/>
              </a:schemeClr>
            </a:solidFill>
            <a:head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5" name="椭圆 24"/>
          <p:cNvSpPr/>
          <p:nvPr>
            <p:custDataLst>
              <p:tags r:id="rId8"/>
            </p:custDataLst>
          </p:nvPr>
        </p:nvSpPr>
        <p:spPr>
          <a:xfrm>
            <a:off x="5951220" y="943610"/>
            <a:ext cx="4000500" cy="20224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52400">
              <a:schemeClr val="accent2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6525" tIns="575945" rIns="136525" bIns="0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科学界接受进化论</a:t>
            </a:r>
            <a:endParaRPr lang="zh-CN" altLang="en-US" sz="2400" b="1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26" name="椭圆 25"/>
          <p:cNvSpPr/>
          <p:nvPr>
            <p:custDataLst>
              <p:tags r:id="rId9"/>
            </p:custDataLst>
          </p:nvPr>
        </p:nvSpPr>
        <p:spPr>
          <a:xfrm>
            <a:off x="3969669" y="2506474"/>
            <a:ext cx="1545422" cy="1545422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弧形 28"/>
          <p:cNvSpPr/>
          <p:nvPr>
            <p:custDataLst>
              <p:tags r:id="rId10"/>
            </p:custDataLst>
          </p:nvPr>
        </p:nvSpPr>
        <p:spPr>
          <a:xfrm flipV="1">
            <a:off x="5778500" y="1203325"/>
            <a:ext cx="4315460" cy="2080260"/>
          </a:xfrm>
          <a:prstGeom prst="arc">
            <a:avLst>
              <a:gd name="adj1" fmla="val 10822527"/>
              <a:gd name="adj2" fmla="val 21067227"/>
            </a:avLst>
          </a:prstGeom>
          <a:ln w="44450" cap="rnd">
            <a:solidFill>
              <a:schemeClr val="accent2">
                <a:alpha val="50000"/>
              </a:schemeClr>
            </a:solidFill>
            <a:headEnd type="non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pic>
        <p:nvPicPr>
          <p:cNvPr id="38" name="图片 12" descr="343439383331313b343532303032383bbfcdbba7b9dcc0ed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14663" y="2825749"/>
            <a:ext cx="302510" cy="3025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6750" y="-2222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27" grpId="0"/>
      <p:bldP spid="27" grpId="1"/>
      <p:bldP spid="29" grpId="0" animBg="1"/>
      <p:bldP spid="29" grpId="1" animBg="1"/>
      <p:bldP spid="25" grpId="0" animBg="1"/>
      <p:bldP spid="25" grpId="1" animBg="1"/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>
          <a:xfrm>
            <a:off x="1310910" y="2501265"/>
            <a:ext cx="1173345" cy="1224280"/>
          </a:xfrm>
        </p:spPr>
        <p:txBody>
          <a:bodyPr/>
          <a:lstStyle/>
          <a:p>
            <a:r>
              <a:rPr lang="en-US" altLang="en-US" sz="6400">
                <a:latin typeface="汉仪正圆 55简" panose="00020600040101010101" charset="-122"/>
                <a:ea typeface="汉仪正圆 55简" panose="00020600040101010101" charset="-122"/>
              </a:rPr>
              <a:t>3</a:t>
            </a:r>
            <a:endParaRPr lang="en-US" altLang="en-US" sz="64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>
          <a:xfrm>
            <a:off x="3463391" y="2270125"/>
            <a:ext cx="7744077" cy="1686560"/>
          </a:xfrm>
        </p:spPr>
        <p:txBody>
          <a:bodyPr>
            <a:normAutofit/>
          </a:bodyPr>
          <a:lstStyle/>
          <a:p>
            <a:r>
              <a:rPr lang="zh-CN" altLang="en-US" sz="5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进化论代给我们什么？</a:t>
            </a:r>
            <a:endParaRPr lang="zh-CN" altLang="en-US" sz="5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453154" y="29850"/>
            <a:ext cx="10972800" cy="1171255"/>
          </a:xfrm>
        </p:spPr>
        <p:txBody>
          <a:bodyPr>
            <a:noAutofit/>
          </a:bodyPr>
          <a:lstStyle/>
          <a:p>
            <a:r>
              <a:rPr lang="zh-CN" altLang="en-US" sz="7200" b="1">
                <a:latin typeface="楷体" panose="02010609060101010101" pitchFamily="49" charset="-122"/>
                <a:ea typeface="楷体" panose="02010609060101010101" pitchFamily="49" charset="-122"/>
              </a:rPr>
              <a:t>壹：价值观的影响</a:t>
            </a:r>
            <a:endParaRPr lang="zh-CN" altLang="en-US" sz="7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0" y="4798030"/>
            <a:ext cx="4140485" cy="131509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人生的最终答案</a:t>
            </a:r>
            <a:endParaRPr lang="zh-CN" altLang="en-US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392462" y="1201105"/>
            <a:ext cx="3028832" cy="1094431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解释世界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左大括号 28"/>
          <p:cNvSpPr/>
          <p:nvPr/>
        </p:nvSpPr>
        <p:spPr>
          <a:xfrm flipH="1">
            <a:off x="4232953" y="1382106"/>
            <a:ext cx="1284268" cy="4124841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影响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6096000" y="1201105"/>
            <a:ext cx="2674708" cy="123632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人的地位</a:t>
            </a:r>
            <a:endParaRPr lang="zh-CN" altLang="en-US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矩形: 圆角 30"/>
          <p:cNvSpPr/>
          <p:nvPr/>
        </p:nvSpPr>
        <p:spPr>
          <a:xfrm>
            <a:off x="6191894" y="4798029"/>
            <a:ext cx="3116492" cy="11712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生命的意义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059" y="1201104"/>
            <a:ext cx="2130716" cy="47681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bldLvl="0" animBg="1"/>
      <p:bldP spid="19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内容占位符 25"/>
          <p:cNvPicPr>
            <a:picLocks noGrp="1" noChangeAspect="1"/>
          </p:cNvPicPr>
          <p:nvPr>
            <p:ph idx="1639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8723" cy="6858000"/>
          </a:xfrm>
        </p:spPr>
      </p:pic>
      <p:sp>
        <p:nvSpPr>
          <p:cNvPr id="2" name="矩形: 圆角 1"/>
          <p:cNvSpPr/>
          <p:nvPr/>
        </p:nvSpPr>
        <p:spPr>
          <a:xfrm>
            <a:off x="5039547" y="814080"/>
            <a:ext cx="3028832" cy="109443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上帝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: 圆角 3"/>
          <p:cNvSpPr/>
          <p:nvPr/>
        </p:nvSpPr>
        <p:spPr>
          <a:xfrm rot="10612904" flipV="1">
            <a:off x="5191801" y="2055599"/>
            <a:ext cx="2731223" cy="88459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人类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5191947" y="2783660"/>
            <a:ext cx="3028832" cy="123808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自由意志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5745344" y="3815512"/>
            <a:ext cx="2128205" cy="108137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道德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5389295" y="4725749"/>
            <a:ext cx="2831483" cy="123808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爱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idx="16387"/>
          </p:nvPr>
        </p:nvSpPr>
        <p:spPr>
          <a:xfrm>
            <a:off x="308226" y="976045"/>
            <a:ext cx="2465796" cy="914400"/>
          </a:xfrm>
        </p:spPr>
        <p:txBody>
          <a:bodyPr>
            <a:normAutofit/>
          </a:bodyPr>
          <a:lstStyle/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偶然产物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</p:nvPr>
        </p:nvSpPr>
        <p:spPr>
          <a:xfrm>
            <a:off x="215757" y="3205537"/>
            <a:ext cx="3739795" cy="1037690"/>
          </a:xfrm>
        </p:spPr>
        <p:txBody>
          <a:bodyPr>
            <a:normAutofit/>
          </a:bodyPr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没有目的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</p:nvPr>
        </p:nvSpPr>
        <p:spPr>
          <a:xfrm>
            <a:off x="215757" y="5208997"/>
            <a:ext cx="7222734" cy="1489753"/>
          </a:xfrm>
        </p:spPr>
        <p:txBody>
          <a:bodyPr>
            <a:normAutofit/>
          </a:bodyPr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没有绝对的价值标准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</p:nvPr>
        </p:nvSpPr>
        <p:spPr>
          <a:xfrm>
            <a:off x="5410200" y="2075380"/>
            <a:ext cx="6172200" cy="1335639"/>
          </a:xfrm>
        </p:spPr>
        <p:txBody>
          <a:bodyPr>
            <a:normAutofit/>
          </a:bodyPr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道德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</p:nvPr>
        </p:nvSpPr>
        <p:spPr>
          <a:xfrm>
            <a:off x="5410200" y="4489804"/>
            <a:ext cx="6172200" cy="1407562"/>
          </a:xfrm>
        </p:spPr>
        <p:txBody>
          <a:bodyPr>
            <a:normAutofit/>
          </a:bodyPr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意义的根基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6096000" y="0"/>
            <a:ext cx="1342492" cy="64521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9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×</a:t>
            </a:r>
            <a:endParaRPr lang="zh-CN" altLang="en-US" sz="49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9" grpId="0" build="p"/>
      <p:bldP spid="11" grpId="0" build="p"/>
      <p:bldP spid="12" grpId="0" build="p"/>
      <p:bldP spid="1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392461" y="1201105"/>
            <a:ext cx="4847359" cy="109443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复杂生命的起源</a:t>
            </a:r>
            <a:endParaRPr lang="zh-CN" altLang="en-US" sz="4800" b="1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92461" y="3360105"/>
            <a:ext cx="4467215" cy="109443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人类为何存在</a:t>
            </a:r>
            <a:endParaRPr lang="zh-CN" altLang="en-US" sz="4800" b="1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4593566" y="729466"/>
            <a:ext cx="6769652" cy="324663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6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失去了</a:t>
            </a:r>
            <a:endParaRPr lang="zh-CN" altLang="en-US" sz="16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392461" y="1201105"/>
            <a:ext cx="3984805" cy="1094431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人格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-1" y="3360105"/>
            <a:ext cx="4182533" cy="1094431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理性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5832043" y="4044453"/>
            <a:ext cx="3854281" cy="1094431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爱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5535833" y="653889"/>
            <a:ext cx="4347905" cy="1094431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道德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1" y="104140"/>
            <a:ext cx="1788339" cy="1020653"/>
          </a:xfrm>
        </p:spPr>
        <p:txBody>
          <a:bodyPr>
            <a:normAutofit/>
          </a:bodyPr>
          <a:lstStyle/>
          <a:p>
            <a:r>
              <a:rPr lang="zh-CN" altLang="en-US" sz="6000">
                <a:latin typeface="MiSans Bold" panose="00000800000000000000" charset="-122"/>
                <a:ea typeface="金山云技术体" charset="-122"/>
              </a:rPr>
              <a:t>目录</a:t>
            </a:r>
            <a:endParaRPr lang="zh-CN" altLang="en-US" sz="6000">
              <a:latin typeface="MiSans Bold" panose="00000800000000000000" charset="-122"/>
              <a:ea typeface="金山云技术体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2718435" y="413058"/>
            <a:ext cx="729615" cy="882342"/>
          </a:xfrm>
        </p:spPr>
        <p:txBody>
          <a:bodyPr/>
          <a:lstStyle/>
          <a:p>
            <a:r>
              <a:rPr lang="zh-CN" altLang="en-US">
                <a:latin typeface="MiSans" panose="00000500000000000000" charset="-122"/>
                <a:ea typeface="MiSans" panose="00000500000000000000" charset="-122"/>
              </a:rPr>
              <a:t>1</a:t>
            </a:r>
            <a:endParaRPr lang="zh-CN" altLang="en-US">
              <a:latin typeface="MiSans" panose="00000500000000000000" charset="-122"/>
              <a:ea typeface="MiSans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>
          <a:xfrm>
            <a:off x="3736975" y="396875"/>
            <a:ext cx="2663190" cy="727075"/>
          </a:xfrm>
        </p:spPr>
        <p:txBody>
          <a:bodyPr/>
          <a:lstStyle/>
          <a:p>
            <a:r>
              <a:rPr lang="zh-CN" altLang="en-US" sz="3600" b="1">
                <a:latin typeface="MiSans" panose="00000500000000000000" charset="-122"/>
                <a:ea typeface="MiSans" panose="00000500000000000000" charset="-122"/>
              </a:rPr>
              <a:t>争论的由来</a:t>
            </a:r>
            <a:endParaRPr lang="zh-CN" altLang="en-US" sz="3600" b="1">
              <a:latin typeface="MiSans" panose="00000500000000000000" charset="-122"/>
              <a:ea typeface="MiSans" panose="00000500000000000000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4"/>
            </p:custDataLst>
          </p:nvPr>
        </p:nvSpPr>
        <p:spPr>
          <a:xfrm>
            <a:off x="2718435" y="1447800"/>
            <a:ext cx="826135" cy="402590"/>
          </a:xfrm>
        </p:spPr>
        <p:txBody>
          <a:bodyPr/>
          <a:lstStyle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5"/>
            </p:custDataLst>
          </p:nvPr>
        </p:nvSpPr>
        <p:spPr>
          <a:xfrm>
            <a:off x="3641725" y="1295400"/>
            <a:ext cx="3681730" cy="656590"/>
          </a:xfrm>
        </p:spPr>
        <p:txBody>
          <a:bodyPr>
            <a:normAutofit/>
          </a:bodyPr>
          <a:lstStyle/>
          <a:p>
            <a:r>
              <a:rPr lang="zh-CN" altLang="en-US" sz="3600" b="1">
                <a:latin typeface="MiSans" panose="00000500000000000000" charset="-122"/>
                <a:ea typeface="MiSans" panose="00000500000000000000" charset="-122"/>
              </a:rPr>
              <a:t>进化论是什么？</a:t>
            </a:r>
            <a:endParaRPr lang="zh-CN" altLang="en-US" sz="3600" b="1">
              <a:latin typeface="MiSans" panose="00000500000000000000" charset="-122"/>
              <a:ea typeface="MiSans" panose="00000500000000000000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6"/>
            </p:custDataLst>
          </p:nvPr>
        </p:nvSpPr>
        <p:spPr>
          <a:xfrm>
            <a:off x="2718435" y="2128520"/>
            <a:ext cx="729615" cy="723265"/>
          </a:xfrm>
        </p:spPr>
        <p:txBody>
          <a:bodyPr/>
          <a:lstStyle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>
          <a:xfrm>
            <a:off x="3641725" y="2057400"/>
            <a:ext cx="4764405" cy="790575"/>
          </a:xfrm>
        </p:spPr>
        <p:txBody>
          <a:bodyPr>
            <a:noAutofit/>
          </a:bodyPr>
          <a:lstStyle/>
          <a:p>
            <a:r>
              <a:rPr lang="zh-CN" altLang="en-US" sz="3600" b="1">
                <a:latin typeface="MiSans" panose="00000500000000000000" charset="-122"/>
                <a:ea typeface="MiSans" panose="00000500000000000000" charset="-122"/>
              </a:rPr>
              <a:t>进化论带给我们什么？</a:t>
            </a:r>
            <a:endParaRPr lang="zh-CN" altLang="en-US" sz="3600" b="1">
              <a:latin typeface="MiSans" panose="00000500000000000000" charset="-122"/>
              <a:ea typeface="MiSans" panose="000005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8"/>
            </p:custDataLst>
          </p:nvPr>
        </p:nvSpPr>
        <p:spPr>
          <a:xfrm>
            <a:off x="2577465" y="2851785"/>
            <a:ext cx="966470" cy="642620"/>
          </a:xfrm>
        </p:spPr>
        <p:txBody>
          <a:bodyPr/>
          <a:lstStyle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9"/>
            </p:custDataLst>
          </p:nvPr>
        </p:nvSpPr>
        <p:spPr>
          <a:xfrm>
            <a:off x="3736975" y="2992755"/>
            <a:ext cx="4504055" cy="603250"/>
          </a:xfrm>
        </p:spPr>
        <p:txBody>
          <a:bodyPr>
            <a:normAutofit lnSpcReduction="20000"/>
          </a:bodyPr>
          <a:lstStyle/>
          <a:p>
            <a:r>
              <a:rPr lang="zh-CN" altLang="en-US" sz="3600" b="1">
                <a:latin typeface="MiSans" panose="00000500000000000000" charset="-122"/>
                <a:ea typeface="MiSans" panose="00000500000000000000" charset="-122"/>
              </a:rPr>
              <a:t>基督教带给我们什么</a:t>
            </a:r>
            <a:r>
              <a:rPr lang="zh-CN" altLang="en-US" sz="3600">
                <a:latin typeface="MiSans" panose="00000500000000000000" charset="-122"/>
                <a:ea typeface="MiSans" panose="00000500000000000000" charset="-122"/>
              </a:rPr>
              <a:t>？</a:t>
            </a:r>
            <a:endParaRPr lang="zh-CN" altLang="en-US" sz="3600">
              <a:latin typeface="MiSans" panose="00000500000000000000" charset="-122"/>
              <a:ea typeface="MiSans" panose="00000500000000000000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6"/>
            <p:custDataLst>
              <p:tags r:id="rId10"/>
            </p:custDataLst>
          </p:nvPr>
        </p:nvSpPr>
        <p:spPr>
          <a:xfrm>
            <a:off x="4239895" y="3747135"/>
            <a:ext cx="768985" cy="525780"/>
          </a:xfrm>
        </p:spPr>
        <p:txBody>
          <a:bodyPr/>
          <a:lstStyle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5"/>
            <p:custDataLst>
              <p:tags r:id="rId11"/>
            </p:custDataLst>
          </p:nvPr>
        </p:nvSpPr>
        <p:spPr>
          <a:xfrm>
            <a:off x="5008880" y="3658235"/>
            <a:ext cx="6821805" cy="758825"/>
          </a:xfrm>
        </p:spPr>
        <p:txBody>
          <a:bodyPr>
            <a:normAutofit lnSpcReduction="10000"/>
          </a:bodyPr>
          <a:lstStyle/>
          <a:p>
            <a:r>
              <a:rPr lang="zh-CN" altLang="en-US" sz="3600" b="1">
                <a:latin typeface="MiSans" panose="00000500000000000000" charset="-122"/>
                <a:ea typeface="MiSans" panose="00000500000000000000" charset="-122"/>
              </a:rPr>
              <a:t>为什么人不能接受基督教</a:t>
            </a:r>
            <a:endParaRPr lang="zh-CN" altLang="en-US" sz="3600" b="1">
              <a:latin typeface="MiSans" panose="00000500000000000000" charset="-122"/>
              <a:ea typeface="MiSans" panose="00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06950" y="4637405"/>
            <a:ext cx="760095" cy="607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>
                <a:solidFill>
                  <a:schemeClr val="accent5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6</a:t>
            </a:r>
            <a:endParaRPr lang="zh-CN" altLang="en-US" sz="3600">
              <a:solidFill>
                <a:schemeClr val="accent5"/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55310" y="4636770"/>
            <a:ext cx="5034280" cy="854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latin typeface="等线" panose="02010600030101010101" charset="-122"/>
                <a:ea typeface="等线" panose="02010600030101010101" charset="-122"/>
                <a:sym typeface="+mn-ea"/>
              </a:rPr>
              <a:t>人不接受基督教的原因</a:t>
            </a:r>
            <a:endParaRPr lang="zh-CN" altLang="en-US" sz="36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94960" y="5535295"/>
            <a:ext cx="610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6"/>
                </a:solidFill>
                <a:latin typeface="等线" panose="02010600030101010101" charset="-122"/>
                <a:ea typeface="等线" panose="02010600030101010101" charset="-122"/>
              </a:rPr>
              <a:t>7</a:t>
            </a:r>
            <a:endParaRPr lang="en-US" altLang="zh-CN" sz="3600">
              <a:solidFill>
                <a:schemeClr val="accent6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05195" y="5535295"/>
            <a:ext cx="4684395" cy="7435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latin typeface="MiSans Bold" panose="00000800000000000000" charset="-122"/>
                <a:ea typeface="金山云技术体" charset="-122"/>
                <a:sym typeface="+mn-ea"/>
              </a:rPr>
              <a:t>回归创造主的真理</a:t>
            </a:r>
            <a:endParaRPr lang="zh-CN" altLang="en-US" sz="3600" b="1">
              <a:latin typeface="MiSans Bold" panose="00000800000000000000" charset="-122"/>
              <a:ea typeface="金山云技术体" charset="-122"/>
              <a:sym typeface="+mn-ea"/>
            </a:endParaRPr>
          </a:p>
        </p:txBody>
      </p:sp>
      <p:pic>
        <p:nvPicPr>
          <p:cNvPr id="26" name="图片占位符 25" descr="a0c67130-a9d4-11f0-b553-1e7857c489e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607" t="16875" r="5444" b="11875"/>
          <a:stretch>
            <a:fillRect/>
          </a:stretch>
        </p:blipFill>
        <p:spPr>
          <a:xfrm>
            <a:off x="0" y="4272280"/>
            <a:ext cx="4239260" cy="2586355"/>
          </a:xfrm>
          <a:custGeom>
            <a:avLst>
              <a:gd name="connisteX0" fmla="*/ 0 w 3454400"/>
              <a:gd name="connsiteY0" fmla="*/ 508000 h 2032000"/>
              <a:gd name="connisteX1" fmla="*/ 508000 w 3454400"/>
              <a:gd name="connsiteY1" fmla="*/ 0 h 2032000"/>
              <a:gd name="connisteX2" fmla="*/ 2946400 w 3454400"/>
              <a:gd name="connsiteY2" fmla="*/ 0 h 2032000"/>
              <a:gd name="connisteX3" fmla="*/ 3454400 w 3454400"/>
              <a:gd name="connsiteY3" fmla="*/ 5080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508000 h 2032000"/>
            </a:avLst>
            <a:gdLst>
              <a:gd name="connisteX0-1" fmla="*/ 0 w 3454400"/>
              <a:gd name="connsiteY0-2" fmla="*/ 508000 h 2032000"/>
              <a:gd name="connisteX1-3" fmla="*/ 508000 w 3454400"/>
              <a:gd name="connsiteY1-4" fmla="*/ 0 h 2032000"/>
              <a:gd name="connisteX2-5" fmla="*/ 2946400 w 3454400"/>
              <a:gd name="connsiteY2-6" fmla="*/ 0 h 2032000"/>
              <a:gd name="connisteX3-7" fmla="*/ 3454400 w 3454400"/>
              <a:gd name="connsiteY3-8" fmla="*/ 508000 h 2032000"/>
              <a:gd name="connisteX4-9" fmla="*/ 3454400 w 3454400"/>
              <a:gd name="connsiteY4-10" fmla="*/ 2032000 h 2032000"/>
              <a:gd name="connisteX5-11" fmla="*/ 0 w 3454400"/>
              <a:gd name="connsiteY5-12" fmla="*/ 2032000 h 2032000"/>
              <a:gd name="connisteX6-13" fmla="*/ 0 w 3454400"/>
              <a:gd name="connsiteY6-14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0-1" y="connsiteY0-2"/>
              </a:cxn>
              <a:cxn ang="0">
                <a:pos x="connisteX1-3" y="connsiteY1-4"/>
              </a:cxn>
              <a:cxn ang="0">
                <a:pos x="connisteX2-5" y="connsiteY2-6"/>
              </a:cxn>
              <a:cxn ang="0">
                <a:pos x="connisteX3-7" y="connsiteY3-8"/>
              </a:cxn>
              <a:cxn ang="0">
                <a:pos x="connisteX4-9" y="connsiteY4-10"/>
              </a:cxn>
              <a:cxn ang="0">
                <a:pos x="connisteX5-11" y="connsiteY5-12"/>
              </a:cxn>
              <a:cxn ang="0">
                <a:pos x="connisteX6-13" y="connsiteY6-14"/>
              </a:cxn>
            </a:cxnLst>
            <a:rect l="0" t="0" r="0" b="0"/>
            <a:pathLst>
              <a:path w="34544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  <a:path w="34544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  <p:bldP spid="10" grpId="0" build="p"/>
      <p:bldP spid="13" grpId="0" build="p"/>
      <p:bldP spid="5" grpId="0"/>
      <p:bldP spid="5" grpId="1"/>
      <p:bldP spid="11" grpId="0"/>
      <p:bldP spid="11" grpId="1"/>
      <p:bldP spid="17" grpId="0"/>
      <p:bldP spid="17" grpId="1"/>
      <p:bldP spid="20" grpId="0"/>
      <p:bldP spid="2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392461" y="133565"/>
            <a:ext cx="8915926" cy="163359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贰：权威观念的影响</a:t>
            </a:r>
            <a:endParaRPr lang="zh-CN" altLang="en-US" sz="7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4019239" y="2301410"/>
            <a:ext cx="4847359" cy="3455287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宗教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392460" y="3565133"/>
            <a:ext cx="4847359" cy="306169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人为什么存在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544861" y="1353505"/>
            <a:ext cx="4847359" cy="293081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复杂生命的起源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6799780" y="2034282"/>
            <a:ext cx="4847359" cy="385280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自然科学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9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/>
          <p:cNvSpPr/>
          <p:nvPr/>
        </p:nvSpPr>
        <p:spPr>
          <a:xfrm>
            <a:off x="7205609" y="3725862"/>
            <a:ext cx="4347905" cy="109443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各人爱好</a:t>
            </a:r>
            <a:endParaRPr lang="zh-CN" altLang="en-US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7385180" y="4743004"/>
            <a:ext cx="4347905" cy="109443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精神慰籍</a:t>
            </a:r>
            <a:endParaRPr lang="zh-CN" altLang="en-US" sz="44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0" y="417583"/>
            <a:ext cx="4347905" cy="109443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经验主义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-1" y="5662774"/>
            <a:ext cx="4347905" cy="109443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技术解决方案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箭头: 下弧形 20"/>
          <p:cNvSpPr/>
          <p:nvPr/>
        </p:nvSpPr>
        <p:spPr>
          <a:xfrm rot="12937146">
            <a:off x="2476495" y="2049795"/>
            <a:ext cx="6698796" cy="734439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bldLvl="0" animBg="1"/>
      <p:bldP spid="18" grpId="0" bldLvl="0" animBg="1"/>
      <p:bldP spid="19" grpId="0" bldLvl="0" animBg="1"/>
      <p:bldP spid="2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25" descr="a0dc13cb-a9d4-11f0-afe7-1e0690b9115b"/>
          <p:cNvPicPr>
            <a:picLocks noGrp="1" noChangeAspect="1"/>
          </p:cNvPicPr>
          <p:nvPr>
            <p:ph idx="16392"/>
            <p:custDataLst>
              <p:tags r:id="rId1"/>
            </p:custDataLst>
          </p:nvPr>
        </p:nvPicPr>
        <p:blipFill>
          <a:blip r:embed="rId2"/>
          <a:srcRect l="8424" r="842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isteX0" fmla="*/ 0 w 3454400"/>
              <a:gd name="connsiteY0" fmla="*/ 508000 h 2336800"/>
              <a:gd name="connisteX1" fmla="*/ 508000 w 3454400"/>
              <a:gd name="connsiteY1" fmla="*/ 0 h 2336800"/>
              <a:gd name="connisteX2" fmla="*/ 2946400 w 3454400"/>
              <a:gd name="connsiteY2" fmla="*/ 0 h 2336800"/>
              <a:gd name="connisteX3" fmla="*/ 3454400 w 3454400"/>
              <a:gd name="connsiteY3" fmla="*/ 5080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14" name="矩形: 圆角 13"/>
          <p:cNvSpPr/>
          <p:nvPr/>
        </p:nvSpPr>
        <p:spPr>
          <a:xfrm>
            <a:off x="474654" y="718219"/>
            <a:ext cx="5741211" cy="3278427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叁：科学的影响</a:t>
            </a:r>
            <a:endParaRPr lang="zh-CN" altLang="en-US" sz="5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</p:nvPr>
        </p:nvSpPr>
        <p:spPr>
          <a:xfrm>
            <a:off x="1212351" y="102742"/>
            <a:ext cx="4729537" cy="791110"/>
          </a:xfrm>
        </p:spPr>
        <p:txBody>
          <a:bodyPr>
            <a:normAutofit/>
          </a:bodyPr>
          <a:lstStyle/>
          <a:p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生物进化论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</p:nvPr>
        </p:nvSpPr>
        <p:spPr>
          <a:xfrm>
            <a:off x="8166240" y="0"/>
            <a:ext cx="1785993" cy="791110"/>
          </a:xfrm>
        </p:spPr>
        <p:txBody>
          <a:bodyPr>
            <a:normAutofit/>
          </a:bodyPr>
          <a:lstStyle/>
          <a:p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科学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639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18" y="893852"/>
            <a:ext cx="3782853" cy="407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科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946" y="893852"/>
            <a:ext cx="4367460" cy="438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: 圆角 16"/>
          <p:cNvSpPr/>
          <p:nvPr/>
        </p:nvSpPr>
        <p:spPr>
          <a:xfrm>
            <a:off x="-308906" y="4356244"/>
            <a:ext cx="5654211" cy="220894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解释自然界的规律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155473" y="5537771"/>
            <a:ext cx="4817219" cy="173633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预测自然现象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5345305" y="5195087"/>
            <a:ext cx="6846694" cy="84966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验证理论和发现新定律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6626870" y="5964148"/>
            <a:ext cx="4367460" cy="8938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推动科技进步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/>
      <p:bldP spid="1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264916" y="1645721"/>
            <a:ext cx="3984805" cy="1094431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追求真理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264916" y="3652592"/>
            <a:ext cx="3984805" cy="1094431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荣耀上帝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7086876" y="1645720"/>
            <a:ext cx="3984805" cy="1094431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探索宇宙奥秘过程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7086876" y="3768136"/>
            <a:ext cx="3984805" cy="1094431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把上帝从心中排除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20798" y="5590342"/>
            <a:ext cx="6373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b="1">
                <a:latin typeface="楷体" panose="02010609060101010101" pitchFamily="49" charset="-122"/>
                <a:ea typeface="楷体" panose="02010609060101010101" pitchFamily="49" charset="-122"/>
              </a:rPr>
              <a:t>意识形态的工具</a:t>
            </a:r>
            <a:endParaRPr lang="zh-CN" altLang="en-US" sz="4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7" grpId="0" bldLvl="0" animBg="1"/>
      <p:bldP spid="8" grpId="0" bldLvl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479988" y="108234"/>
            <a:ext cx="4634178" cy="109443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肆：教育的影响</a:t>
            </a:r>
            <a:endParaRPr lang="zh-CN" altLang="en-US" sz="4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682289" y="1383224"/>
            <a:ext cx="4779835" cy="1094431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科学教育中心 </a:t>
            </a:r>
            <a:r>
              <a:rPr lang="en-US" altLang="zh-CN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NCSE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682289" y="2849288"/>
            <a:ext cx="4779835" cy="1094431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公民自由联盟 </a:t>
            </a:r>
            <a:r>
              <a:rPr lang="en-US" altLang="zh-CN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ACLU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682289" y="4191675"/>
            <a:ext cx="6584359" cy="1398667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美国纳税人的资金</a:t>
            </a:r>
            <a:endParaRPr lang="en-US" altLang="zh-CN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用在支持研究达尔文主义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7347568" y="1383224"/>
            <a:ext cx="4484765" cy="3428009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政治化论</a:t>
            </a:r>
            <a:endParaRPr lang="en-US" altLang="zh-CN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从未质疑过内容的真实性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682289" y="1383224"/>
            <a:ext cx="11150044" cy="4207118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信从权威，</a:t>
            </a:r>
            <a:endParaRPr lang="en-US" altLang="zh-CN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非基以证据为依据的独立思考能力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7" grpId="0" bldLvl="0" animBg="1"/>
      <p:bldP spid="3" grpId="0" bldLvl="0" animBg="1"/>
      <p:bldP spid="5" grpId="0" bldLvl="0" animBg="1"/>
      <p:bldP spid="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</p:nvPr>
        </p:nvSpPr>
        <p:spPr>
          <a:xfrm>
            <a:off x="305474" y="117334"/>
            <a:ext cx="6324600" cy="1221897"/>
          </a:xfrm>
        </p:spPr>
        <p:txBody>
          <a:bodyPr>
            <a:normAutofit/>
          </a:bodyPr>
          <a:lstStyle/>
          <a:p>
            <a:r>
              <a:rPr lang="zh-CN" altLang="en-US" sz="4800" b="1">
                <a:latin typeface="楷体" panose="02010609060101010101" pitchFamily="49" charset="-122"/>
                <a:ea typeface="楷体" panose="02010609060101010101" pitchFamily="49" charset="-122"/>
              </a:rPr>
              <a:t>伍：信仰的影响</a:t>
            </a:r>
            <a:endParaRPr lang="zh-CN" altLang="en-US" sz="4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</p:nvPr>
        </p:nvSpPr>
        <p:spPr>
          <a:xfrm>
            <a:off x="5410199" y="558800"/>
            <a:ext cx="6172200" cy="762000"/>
          </a:xfrm>
        </p:spPr>
        <p:txBody>
          <a:bodyPr>
            <a:normAutofit/>
          </a:bodyPr>
          <a:lstStyle/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被无神论者利用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</p:nvPr>
        </p:nvSpPr>
        <p:spPr>
          <a:xfrm>
            <a:off x="5354317" y="1314506"/>
            <a:ext cx="6172200" cy="762001"/>
          </a:xfrm>
        </p:spPr>
        <p:txBody>
          <a:bodyPr>
            <a:normAutofit/>
          </a:bodyPr>
          <a:lstStyle/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成为他们否认上帝的重要工具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</p:nvPr>
        </p:nvSpPr>
        <p:spPr>
          <a:xfrm>
            <a:off x="5410199" y="2281505"/>
            <a:ext cx="6172200" cy="863600"/>
          </a:xfrm>
        </p:spPr>
        <p:txBody>
          <a:bodyPr>
            <a:normAutofit/>
          </a:bodyPr>
          <a:lstStyle/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对圣经真理产生怀疑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</p:nvPr>
        </p:nvSpPr>
        <p:spPr>
          <a:xfrm>
            <a:off x="5410199" y="3273679"/>
            <a:ext cx="6719761" cy="1221896"/>
          </a:xfrm>
        </p:spPr>
        <p:txBody>
          <a:bodyPr>
            <a:normAutofit lnSpcReduction="10000"/>
          </a:bodyPr>
          <a:lstStyle/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基督教科学家和哲学家</a:t>
            </a:r>
            <a:endParaRPr lang="en-US" altLang="zh-CN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也逐渐远离了信仰的根基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</p:nvPr>
        </p:nvSpPr>
        <p:spPr>
          <a:xfrm>
            <a:off x="5410200" y="5077304"/>
            <a:ext cx="6781800" cy="1221896"/>
          </a:xfrm>
        </p:spPr>
        <p:txBody>
          <a:bodyPr>
            <a:normAutofit/>
          </a:bodyPr>
          <a:lstStyle/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调和科学和宗教观点</a:t>
            </a:r>
            <a:endParaRPr lang="en-US" altLang="zh-CN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和谐共存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" name="内容占位符 15"/>
          <p:cNvPicPr>
            <a:picLocks noGrp="1" noChangeAspect="1"/>
          </p:cNvPicPr>
          <p:nvPr>
            <p:ph idx="1639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56" y="1100516"/>
            <a:ext cx="4134444" cy="5198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 build="p"/>
      <p:bldP spid="8" grpId="0" build="p"/>
      <p:bldP spid="9" grpId="0" build="p"/>
      <p:bldP spid="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</p:nvPr>
        </p:nvSpPr>
        <p:spPr>
          <a:xfrm>
            <a:off x="4320460" y="377131"/>
            <a:ext cx="6324600" cy="945553"/>
          </a:xfrm>
        </p:spPr>
        <p:txBody>
          <a:bodyPr/>
          <a:lstStyle/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陆：政治的影响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</p:nvPr>
        </p:nvSpPr>
        <p:spPr>
          <a:xfrm>
            <a:off x="4639242" y="1704328"/>
            <a:ext cx="6193104" cy="609600"/>
          </a:xfrm>
        </p:spPr>
        <p:txBody>
          <a:bodyPr>
            <a:normAutofit/>
          </a:bodyPr>
          <a:lstStyle/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基督教的教导 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</p:nvPr>
        </p:nvSpPr>
        <p:spPr>
          <a:xfrm>
            <a:off x="4639242" y="2597515"/>
            <a:ext cx="6172200" cy="689214"/>
          </a:xfrm>
        </p:spPr>
        <p:txBody>
          <a:bodyPr>
            <a:normAutofit/>
          </a:bodyPr>
          <a:lstStyle/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进化论的原则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</p:nvPr>
        </p:nvSpPr>
        <p:spPr>
          <a:xfrm>
            <a:off x="4639242" y="3286728"/>
            <a:ext cx="6172200" cy="609600"/>
          </a:xfrm>
        </p:spPr>
        <p:txBody>
          <a:bodyPr>
            <a:normAutofit/>
          </a:bodyPr>
          <a:lstStyle/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达尔文所揭示的是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</p:nvPr>
        </p:nvSpPr>
        <p:spPr>
          <a:xfrm>
            <a:off x="4660146" y="3896328"/>
            <a:ext cx="6172200" cy="609600"/>
          </a:xfrm>
        </p:spPr>
        <p:txBody>
          <a:bodyPr>
            <a:normAutofit/>
          </a:bodyPr>
          <a:lstStyle/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自然进化过程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</p:nvPr>
        </p:nvSpPr>
        <p:spPr>
          <a:xfrm>
            <a:off x="3756824" y="4671884"/>
            <a:ext cx="5929663" cy="806844"/>
          </a:xfrm>
        </p:spPr>
        <p:txBody>
          <a:bodyPr>
            <a:normAutofit/>
          </a:bodyPr>
          <a:lstStyle/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残酷，野性，冷酷，没有怜悯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 build="p"/>
      <p:bldP spid="8" grpId="0" build="p"/>
      <p:bldP spid="9" grpId="0" build="p"/>
      <p:bldP spid="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Popperfoto/Popperfoto via Getty Images"/>
          <p:cNvPicPr>
            <a:picLocks noGrp="1" noChangeAspect="1" noChangeArrowheads="1"/>
          </p:cNvPicPr>
          <p:nvPr>
            <p:ph idx="1639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75" y="-1"/>
            <a:ext cx="3832927" cy="290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德国:一部新的历史 P.费舍尔,佘江涛林出版社 97875447647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" y="-111265"/>
            <a:ext cx="1675473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940" y="0"/>
            <a:ext cx="6318784" cy="6858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4" y="3155894"/>
            <a:ext cx="2394315" cy="365130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39" y="2980706"/>
            <a:ext cx="3259576" cy="3877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203" y="0"/>
            <a:ext cx="6096001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86204" cy="6858000"/>
          </a:xfrm>
          <a:prstGeom prst="rect">
            <a:avLst/>
          </a:prstGeom>
        </p:spPr>
      </p:pic>
      <p:sp>
        <p:nvSpPr>
          <p:cNvPr id="21" name="矩形: 圆角 20"/>
          <p:cNvSpPr/>
          <p:nvPr/>
        </p:nvSpPr>
        <p:spPr>
          <a:xfrm>
            <a:off x="946353" y="3197119"/>
            <a:ext cx="4847544" cy="109443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约五千五百万人</a:t>
            </a:r>
            <a:endParaRPr lang="zh-CN" altLang="en-US" sz="4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7722685" y="3429000"/>
            <a:ext cx="3984805" cy="109443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1.2</a:t>
            </a:r>
            <a:r>
              <a:rPr lang="zh-CN" altLang="en-US" sz="6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亿人</a:t>
            </a:r>
            <a:endParaRPr lang="zh-CN" altLang="en-US" sz="6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197485" y="994410"/>
            <a:ext cx="5295900" cy="330327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>
                <a:latin typeface="MiSans Bold" panose="00000800000000000000" charset="-122"/>
                <a:ea typeface="金山云技术体" charset="-122"/>
              </a:rPr>
              <a:t>为什么我们要讨论</a:t>
            </a:r>
            <a:br>
              <a:rPr lang="en-US" altLang="zh-CN" sz="4000" b="1">
                <a:latin typeface="MiSans Bold" panose="00000800000000000000" charset="-122"/>
                <a:ea typeface="金山云技术体" charset="-122"/>
              </a:rPr>
            </a:br>
            <a:r>
              <a:rPr lang="zh-CN" altLang="en-US" sz="4000" b="1">
                <a:latin typeface="MiSans Bold" panose="00000800000000000000" charset="-122"/>
                <a:ea typeface="金山云技术体" charset="-122"/>
              </a:rPr>
              <a:t>《进化论与基督教》</a:t>
            </a:r>
            <a:endParaRPr lang="zh-CN" altLang="en-US" sz="4000" b="1">
              <a:latin typeface="MiSans Bold" panose="00000800000000000000" charset="-122"/>
              <a:ea typeface="金山云技术体" charset="-122"/>
            </a:endParaRPr>
          </a:p>
        </p:txBody>
      </p:sp>
      <p:pic>
        <p:nvPicPr>
          <p:cNvPr id="13" name="内容占位符 12" descr="e5872cb7-a9d2-11f0-bb2e-baa5b76ffafc"/>
          <p:cNvPicPr>
            <a:picLocks noGrp="1"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5644" b="6451"/>
          <a:stretch>
            <a:fillRect/>
          </a:stretch>
        </p:blipFill>
        <p:spPr>
          <a:xfrm>
            <a:off x="609600" y="3281045"/>
            <a:ext cx="10972800" cy="3312795"/>
          </a:xfrm>
          <a:custGeom>
            <a:avLst/>
            <a:gdLst>
              <a:gd name="connisteX0" fmla="*/ 0 w 10972800"/>
              <a:gd name="connsiteY0" fmla="*/ 508000 h 3149600"/>
              <a:gd name="connisteX1" fmla="*/ 508000 w 10972800"/>
              <a:gd name="connsiteY1" fmla="*/ 0 h 3149600"/>
              <a:gd name="connisteX2" fmla="*/ 10464800 w 10972800"/>
              <a:gd name="connsiteY2" fmla="*/ 0 h 3149600"/>
              <a:gd name="connisteX3" fmla="*/ 10972800 w 10972800"/>
              <a:gd name="connsiteY3" fmla="*/ 508000 h 3149600"/>
              <a:gd name="connisteX4" fmla="*/ 10972800 w 10972800"/>
              <a:gd name="connsiteY4" fmla="*/ 2641600 h 3149600"/>
              <a:gd name="connisteX5" fmla="*/ 10464800 w 10972800"/>
              <a:gd name="connsiteY5" fmla="*/ 3149600 h 3149600"/>
              <a:gd name="connisteX6" fmla="*/ 508000 w 10972800"/>
              <a:gd name="connsiteY6" fmla="*/ 3149600 h 3149600"/>
              <a:gd name="connisteX7" fmla="*/ 0 w 10972800"/>
              <a:gd name="connsiteY7" fmla="*/ 2641600 h 3149600"/>
              <a:gd name="connisteX8" fmla="*/ 0 w 10972800"/>
              <a:gd name="connsiteY8" fmla="*/ 5080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1496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10464800" y="0"/>
                </a:lnTo>
                <a:cubicBezTo>
                  <a:pt x="10745361" y="0"/>
                  <a:pt x="10972800" y="227439"/>
                  <a:pt x="10972800" y="508000"/>
                </a:cubicBezTo>
                <a:lnTo>
                  <a:pt x="10972800" y="2641600"/>
                </a:lnTo>
                <a:cubicBezTo>
                  <a:pt x="10972800" y="2922161"/>
                  <a:pt x="10745361" y="3149600"/>
                  <a:pt x="10464800" y="3149600"/>
                </a:cubicBezTo>
                <a:lnTo>
                  <a:pt x="508000" y="3149600"/>
                </a:lnTo>
                <a:cubicBezTo>
                  <a:pt x="227439" y="3149600"/>
                  <a:pt x="0" y="2922161"/>
                  <a:pt x="0" y="2641600"/>
                </a:cubicBez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9" name="箭头: 右 8"/>
          <p:cNvSpPr/>
          <p:nvPr/>
        </p:nvSpPr>
        <p:spPr>
          <a:xfrm flipH="1">
            <a:off x="5083810" y="0"/>
            <a:ext cx="5738495" cy="429768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MiSans" panose="00000500000000000000" charset="-122"/>
                <a:ea typeface="MiSans" panose="00000500000000000000" charset="-122"/>
              </a:rPr>
              <a:t>这个题目？</a:t>
            </a:r>
            <a:br>
              <a:rPr lang="zh-CN" altLang="en-US" sz="2400" b="1">
                <a:solidFill>
                  <a:schemeClr val="tx1"/>
                </a:solidFill>
                <a:latin typeface="MiSans" panose="00000500000000000000" charset="-122"/>
                <a:ea typeface="MiSans" panose="00000500000000000000" charset="-122"/>
              </a:rPr>
            </a:br>
            <a:r>
              <a:rPr lang="zh-CN" altLang="en-US" sz="2400">
                <a:solidFill>
                  <a:schemeClr val="tx1"/>
                </a:solidFill>
                <a:latin typeface="MiSans" panose="00000500000000000000" charset="-122"/>
                <a:ea typeface="MiSans" panose="00000500000000000000" charset="-122"/>
                <a:sym typeface="+mn-ea"/>
              </a:rPr>
              <a:t>决定了我们是谁，</a:t>
            </a:r>
            <a:br>
              <a:rPr lang="en-US" altLang="zh-CN" sz="2400">
                <a:solidFill>
                  <a:schemeClr val="tx1"/>
                </a:solidFill>
                <a:latin typeface="MiSans" panose="00000500000000000000" charset="-122"/>
                <a:ea typeface="MiSans" panose="00000500000000000000" charset="-122"/>
                <a:sym typeface="+mn-ea"/>
              </a:rPr>
            </a:br>
            <a:r>
              <a:rPr lang="zh-CN" altLang="en-US" sz="2400">
                <a:solidFill>
                  <a:schemeClr val="tx1"/>
                </a:solidFill>
                <a:latin typeface="MiSans" panose="00000500000000000000" charset="-122"/>
                <a:ea typeface="MiSans" panose="00000500000000000000" charset="-122"/>
                <a:sym typeface="+mn-ea"/>
              </a:rPr>
              <a:t>也影响我们怎么看待人生</a:t>
            </a:r>
            <a:br>
              <a:rPr lang="en-US" altLang="zh-CN" sz="2400">
                <a:solidFill>
                  <a:schemeClr val="tx1"/>
                </a:solidFill>
                <a:latin typeface="MiSans" panose="00000500000000000000" charset="-122"/>
                <a:ea typeface="MiSans" panose="00000500000000000000" charset="-122"/>
                <a:sym typeface="+mn-ea"/>
              </a:rPr>
            </a:br>
            <a:r>
              <a:rPr lang="zh-CN" altLang="en-US" sz="2400">
                <a:solidFill>
                  <a:schemeClr val="tx1"/>
                </a:solidFill>
                <a:latin typeface="MiSans" panose="00000500000000000000" charset="-122"/>
                <a:ea typeface="MiSans" panose="00000500000000000000" charset="-122"/>
                <a:sym typeface="+mn-ea"/>
              </a:rPr>
              <a:t>道德和信仰</a:t>
            </a:r>
            <a:endParaRPr lang="zh-CN" altLang="en-US" sz="2400">
              <a:solidFill>
                <a:schemeClr val="tx1"/>
              </a:solidFill>
              <a:latin typeface="MiSans" panose="00000500000000000000" charset="-122"/>
              <a:ea typeface="MiSans" panose="000005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639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71" y="0"/>
            <a:ext cx="10036029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697684" y="117589"/>
            <a:ext cx="461395" cy="662282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柒</a:t>
            </a:r>
            <a:endParaRPr lang="en-US" altLang="zh-CN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sz="4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生命终极的影响</a:t>
            </a:r>
            <a:endParaRPr lang="zh-CN" altLang="en-US" sz="4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流程图: 合并 17"/>
          <p:cNvSpPr/>
          <p:nvPr/>
        </p:nvSpPr>
        <p:spPr>
          <a:xfrm>
            <a:off x="3948962" y="184633"/>
            <a:ext cx="4625571" cy="6673367"/>
          </a:xfrm>
          <a:prstGeom prst="flowChartMerg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减号 1"/>
          <p:cNvSpPr/>
          <p:nvPr/>
        </p:nvSpPr>
        <p:spPr>
          <a:xfrm>
            <a:off x="3835815" y="1691262"/>
            <a:ext cx="4842025" cy="45719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减号 2"/>
          <p:cNvSpPr/>
          <p:nvPr/>
        </p:nvSpPr>
        <p:spPr>
          <a:xfrm>
            <a:off x="4604368" y="3265407"/>
            <a:ext cx="3317736" cy="45719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减号 3"/>
          <p:cNvSpPr/>
          <p:nvPr/>
        </p:nvSpPr>
        <p:spPr>
          <a:xfrm>
            <a:off x="5429756" y="5002364"/>
            <a:ext cx="1650775" cy="45720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4347518" y="488332"/>
            <a:ext cx="3984805" cy="109443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把上帝从历史和</a:t>
            </a:r>
            <a:endParaRPr lang="en-US" altLang="zh-CN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/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生命的中心移除</a:t>
            </a:r>
            <a:endParaRPr lang="zh-CN" altLang="en-US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4445086" y="1953979"/>
            <a:ext cx="3390564" cy="109443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不再敬畏上帝</a:t>
            </a:r>
            <a:endParaRPr lang="en-US" altLang="zh-CN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为生活的根基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5227454" y="3619563"/>
            <a:ext cx="2058748" cy="74028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否认</a:t>
            </a:r>
            <a:endParaRPr lang="en-US" altLang="zh-CN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创造主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5653358" y="5048084"/>
            <a:ext cx="1216780" cy="124730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道德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/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 sz="6400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en-US" altLang="en-US" sz="64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标题 3"/>
          <p:cNvSpPr/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4700">
                <a:latin typeface="汉仪正圆-75W" panose="00020600040101010101" charset="-122"/>
                <a:ea typeface="汉仪正圆-75W" panose="00020600040101010101" charset="-122"/>
              </a:rPr>
              <a:t>基督教的核心观点与价值</a:t>
            </a:r>
            <a:endParaRPr lang="zh-CN" altLang="en-US" sz="470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56790" y="47567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生命与科学的创造论根基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装饰  1"/>
          <p:cNvSpPr/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4" name="图片占位符 23" descr="default_4_img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8424" r="8424"/>
          <a:stretch>
            <a:fillRect/>
          </a:stretch>
        </p:blipFill>
        <p:spPr>
          <a:xfrm>
            <a:off x="609600" y="1524000"/>
            <a:ext cx="3454400" cy="2336800"/>
          </a:xfrm>
          <a:custGeom>
            <a:avLst/>
            <a:gdLst>
              <a:gd name="connisteX0" fmla="*/ 0 w 3454400"/>
              <a:gd name="connsiteY0" fmla="*/ 508000 h 2336800"/>
              <a:gd name="connisteX1" fmla="*/ 508000 w 3454400"/>
              <a:gd name="connsiteY1" fmla="*/ 0 h 2336800"/>
              <a:gd name="connisteX2" fmla="*/ 2946400 w 3454400"/>
              <a:gd name="connsiteY2" fmla="*/ 0 h 2336800"/>
              <a:gd name="connisteX3" fmla="*/ 3454400 w 3454400"/>
              <a:gd name="connsiteY3" fmla="*/ 5080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5" name="文本占位符 4"/>
          <p:cNvSpPr/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生命起源的直接创造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6"/>
            </p:custDataLst>
          </p:nvPr>
        </p:nvSpPr>
        <p:spPr/>
        <p:txBody>
          <a:bodyPr>
            <a:noAutofit/>
          </a:bodyPr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圣经教导上帝在六天内创造天地、动植物和人类，亚当夏娃由神亲自创造，“日”为普通一天，耶稣及圣经其他经文均肯定此记载。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装饰  5"/>
          <p:cNvSpPr/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5" name="图片占位符 24" descr="a0dc14af-a9d4-11f0-afe7-1e0690b9115b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9553" t="5000" r="6405" b="9722"/>
          <a:stretch>
            <a:fillRect/>
          </a:stretch>
        </p:blipFill>
        <p:spPr>
          <a:xfrm>
            <a:off x="4368800" y="3911600"/>
            <a:ext cx="3454400" cy="2336800"/>
          </a:xfrm>
          <a:custGeom>
            <a:avLst/>
            <a:gdLst>
              <a:gd name="connisteX0" fmla="*/ 0 w 3454400"/>
              <a:gd name="connsiteY0" fmla="*/ 0 h 2336800"/>
              <a:gd name="connisteX1" fmla="*/ 3454400 w 3454400"/>
              <a:gd name="connsiteY1" fmla="*/ 0 h 2336800"/>
              <a:gd name="connisteX2" fmla="*/ 3454400 w 3454400"/>
              <a:gd name="connsiteY2" fmla="*/ 1828800 h 2336800"/>
              <a:gd name="connisteX3" fmla="*/ 2946400 w 3454400"/>
              <a:gd name="connsiteY3" fmla="*/ 2336800 h 2336800"/>
              <a:gd name="connisteX4" fmla="*/ 508000 w 3454400"/>
              <a:gd name="connsiteY4" fmla="*/ 2336800 h 2336800"/>
              <a:gd name="connisteX5" fmla="*/ 0 w 3454400"/>
              <a:gd name="connsiteY5" fmla="*/ 1828800 h 2336800"/>
              <a:gd name="connisteX6" fmla="*/ 0 w 3454400"/>
              <a:gd name="connsiteY6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0"/>
                </a:moveTo>
                <a:lnTo>
                  <a:pt x="3454400" y="0"/>
                </a:lnTo>
                <a:lnTo>
                  <a:pt x="3454400" y="1828800"/>
                </a:lnTo>
                <a:cubicBezTo>
                  <a:pt x="3454400" y="2109361"/>
                  <a:pt x="3226961" y="2336800"/>
                  <a:pt x="2946400" y="2336800"/>
                </a:cubicBezTo>
                <a:lnTo>
                  <a:pt x="508000" y="2336800"/>
                </a:lnTo>
                <a:cubicBezTo>
                  <a:pt x="227439" y="2336800"/>
                  <a:pt x="0" y="2109361"/>
                  <a:pt x="0" y="1828800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文本占位符 8"/>
          <p:cNvSpPr/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科学的信仰渊源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文本占位符 9"/>
          <p:cNvSpPr/>
          <p:nvPr>
            <p:ph type="body" idx="16389"/>
            <p:custDataLst>
              <p:tags r:id="rId11"/>
            </p:custDataLst>
          </p:nvPr>
        </p:nvSpPr>
        <p:spPr/>
        <p:txBody>
          <a:bodyPr>
            <a:noAutofit/>
          </a:bodyPr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早期科学家如牛顿、开普勒因相信宇宙由理性上帝创造，坚信世界有规律可循，从而推动科学探索，近代科学诞生于基督教世界观。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装饰  9"/>
          <p:cNvSpPr/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6" name="图片占位符 25" descr="a0dc13cb-a9d4-11f0-afe7-1e0690b9115b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8424" r="8424"/>
          <a:stretch>
            <a:fillRect/>
          </a:stretch>
        </p:blipFill>
        <p:spPr>
          <a:xfrm>
            <a:off x="8128000" y="1524000"/>
            <a:ext cx="3454400" cy="2336800"/>
          </a:xfrm>
          <a:custGeom>
            <a:avLst/>
            <a:gdLst>
              <a:gd name="connisteX0" fmla="*/ 0 w 3454400"/>
              <a:gd name="connsiteY0" fmla="*/ 508000 h 2336800"/>
              <a:gd name="connisteX1" fmla="*/ 508000 w 3454400"/>
              <a:gd name="connsiteY1" fmla="*/ 0 h 2336800"/>
              <a:gd name="connisteX2" fmla="*/ 2946400 w 3454400"/>
              <a:gd name="connsiteY2" fmla="*/ 0 h 2336800"/>
              <a:gd name="connisteX3" fmla="*/ 3454400 w 3454400"/>
              <a:gd name="connsiteY3" fmla="*/ 5080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13" name="文本占位符 12"/>
          <p:cNvSpPr/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创造论的科学合理性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/>
          <p:nvPr>
            <p:ph type="body" idx="16391"/>
            <p:custDataLst>
              <p:tags r:id="rId16"/>
            </p:custDataLst>
          </p:nvPr>
        </p:nvSpPr>
        <p:spPr/>
        <p:txBody>
          <a:bodyPr>
            <a:noAutofit/>
          </a:bodyPr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创造论提供整合科学数据的连贯框架，能解释宇宙起源、生命复杂性等问题，与各学科知识融合，提供全面世界图景。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道德、盼望与生命意义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21" name="图片占位符 20" descr="a10bfed4-a9d4-11f0-97d0-9e8226279f38"/>
          <p:cNvPicPr>
            <a:picLocks noChangeAspect="1"/>
          </p:cNvPicPr>
          <p:nvPr>
            <p:ph type="pic" idx="16392"/>
            <p:custDataLst>
              <p:tags r:id="rId2"/>
            </p:custDataLst>
          </p:nvPr>
        </p:nvPicPr>
        <p:blipFill>
          <a:blip r:embed="rId3"/>
          <a:srcRect l="16667" r="16667"/>
          <a:stretch>
            <a:fillRect/>
          </a:stretch>
        </p:blipFill>
        <p:spPr>
          <a:xfrm>
            <a:off x="11684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4" name="文本占位符 3"/>
          <p:cNvSpPr/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道德的神圣根基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/>
          <p:nvPr>
            <p:ph type="body" idx="16387"/>
            <p:custDataLst>
              <p:tags r:id="rId5"/>
            </p:custDataLst>
          </p:nvPr>
        </p:nvSpPr>
        <p:spPr/>
        <p:txBody>
          <a:bodyPr>
            <a:noAutofit/>
          </a:bodyPr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人照着上帝形象创造，有永恒价值和尊严，道德基于上帝不变的性情，具有绝对性和普遍性，非人为构建。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2" name="图片占位符 21" descr="a10bffcc-a9d4-11f0-97d0-9e8226279f38"/>
          <p:cNvPicPr>
            <a:picLocks noChangeAspect="1"/>
          </p:cNvPicPr>
          <p:nvPr>
            <p:ph type="pic" idx="16393"/>
            <p:custDataLst>
              <p:tags r:id="rId6"/>
            </p:custDataLst>
          </p:nvPr>
        </p:nvPicPr>
        <p:blipFill>
          <a:blip r:embed="rId7"/>
          <a:srcRect l="16667" r="16667"/>
          <a:stretch>
            <a:fillRect/>
          </a:stretch>
        </p:blipFill>
        <p:spPr>
          <a:xfrm>
            <a:off x="50292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7" name="文本占位符 6"/>
          <p:cNvSpPr/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终极盼望的应许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/>
          <p:nvPr>
            <p:ph type="body" idx="16389"/>
            <p:custDataLst>
              <p:tags r:id="rId9"/>
            </p:custDataLst>
          </p:nvPr>
        </p:nvSpPr>
        <p:spPr/>
        <p:txBody>
          <a:bodyPr>
            <a:noAutofit/>
          </a:bodyPr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人不仅有今生，更有永恒归宿，死后可与上帝同在得永生，这为生命提供超越现世的意义和坚实盼望。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3" name="图片占位符 22" descr="a10bfb8c-a9d4-11f0-97d0-9e8226279f38"/>
          <p:cNvPicPr>
            <a:picLocks noChangeAspect="1"/>
          </p:cNvPicPr>
          <p:nvPr>
            <p:ph type="pic" idx="16394"/>
            <p:custDataLst>
              <p:tags r:id="rId10"/>
            </p:custDataLst>
          </p:nvPr>
        </p:nvPicPr>
        <p:blipFill>
          <a:blip r:embed="rId11"/>
          <a:srcRect l="37177" t="4762" b="1190"/>
          <a:stretch>
            <a:fillRect/>
          </a:stretch>
        </p:blipFill>
        <p:spPr>
          <a:xfrm>
            <a:off x="88900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10" name="文本占位符 9"/>
          <p:cNvSpPr/>
          <p:nvPr>
            <p:ph type="body" idx="16390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生命意义的核心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文本占位符 10"/>
          <p:cNvSpPr/>
          <p:nvPr>
            <p:ph type="body" idx="16391"/>
            <p:custDataLst>
              <p:tags r:id="rId13"/>
            </p:custDataLst>
          </p:nvPr>
        </p:nvSpPr>
        <p:spPr/>
        <p:txBody>
          <a:bodyPr>
            <a:noAutofit/>
          </a:bodyPr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认识创造主是生命意义与归宿的开始，拒绝创造论会导致错误世界观，影响今生生活态度及永恒结局。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/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 sz="6400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en-US" altLang="en-US" sz="64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标题 3"/>
          <p:cNvSpPr/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4700">
                <a:latin typeface="汉仪正圆-75W" panose="00020600040101010101" charset="-122"/>
                <a:ea typeface="汉仪正圆-75W" panose="00020600040101010101" charset="-122"/>
              </a:rPr>
              <a:t>人不接受基督教的原因分析</a:t>
            </a:r>
            <a:endParaRPr lang="zh-CN" altLang="en-US" sz="470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意志与理性的深层障碍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装饰  1"/>
          <p:cNvSpPr/>
          <p:nvPr>
            <p:ph type="body" idx="1639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文本占位符 3"/>
          <p:cNvSpPr/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/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自我独立的意志抗拒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5"/>
            </p:custDataLst>
          </p:nvPr>
        </p:nvSpPr>
        <p:spPr/>
        <p:txBody>
          <a:bodyPr>
            <a:noAutofit/>
          </a:bodyPr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坚持“自我独立”，不愿承认受造身份，拒绝依赖上帝，靠自己理性判断真假，本质是对基督主权的反叛。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装饰  5"/>
          <p:cNvSpPr/>
          <p:nvPr>
            <p:ph type="body" idx="16396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/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文本占位符 8"/>
          <p:cNvSpPr/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理性主宰的认知偏差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文本占位符 9"/>
          <p:cNvSpPr/>
          <p:nvPr>
            <p:ph type="body" idx="16390"/>
            <p:custDataLst>
              <p:tags r:id="rId9"/>
            </p:custDataLst>
          </p:nvPr>
        </p:nvSpPr>
        <p:spPr/>
        <p:txBody>
          <a:bodyPr>
            <a:noAutofit/>
          </a:bodyPr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高举理性却忽略其因堕落受损，认为信仰需完全被理性理解才可信，否定超越理性范围的真理。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装饰  9"/>
          <p:cNvSpPr/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文本占位符 11"/>
          <p:cNvSpPr/>
          <p:nvPr>
            <p:ph type="body" idx="16394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/>
          <p:nvPr>
            <p:ph type="body" idx="16392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虚假中立的态度伪装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/>
          <p:nvPr>
            <p:ph type="body" idx="16393"/>
            <p:custDataLst>
              <p:tags r:id="rId13"/>
            </p:custDataLst>
          </p:nvPr>
        </p:nvSpPr>
        <p:spPr/>
        <p:txBody>
          <a:bodyPr>
            <a:noAutofit/>
          </a:bodyPr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自称“客观中立”，实则以自我为主，拒绝顺服神，将中立作为抗拒信仰的借口，缺乏对真理的开放态度。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信心运用与认识论困境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装饰  1"/>
          <p:cNvSpPr/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4" name="图片占位符 23" descr="default_5_img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2188" r="2188"/>
          <a:stretch>
            <a:fillRect/>
          </a:stretch>
        </p:blipFill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508000 h 2032000"/>
              <a:gd name="connisteX1" fmla="*/ 508000 w 3454400"/>
              <a:gd name="connsiteY1" fmla="*/ 0 h 2032000"/>
              <a:gd name="connisteX2" fmla="*/ 2946400 w 3454400"/>
              <a:gd name="connsiteY2" fmla="*/ 0 h 2032000"/>
              <a:gd name="connisteX3" fmla="*/ 3454400 w 3454400"/>
              <a:gd name="connsiteY3" fmla="*/ 5080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5" name="文本占位符 4"/>
          <p:cNvSpPr/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错误的信心方向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不信者凭信心信靠自己的判断，却否定对上帝的信心，这种信心是盲目的自我中心，缺乏真理根基。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装饰  5"/>
          <p:cNvSpPr/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5" name="图片占位符 24" descr="a0c66ff9-a9d4-11f0-b553-1e7857c489e2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t="5882" b="5882"/>
          <a:stretch>
            <a:fillRect/>
          </a:stretch>
        </p:blipFill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508000 h 2032000"/>
              <a:gd name="connisteX1" fmla="*/ 508000 w 3454400"/>
              <a:gd name="connsiteY1" fmla="*/ 0 h 2032000"/>
              <a:gd name="connisteX2" fmla="*/ 2946400 w 3454400"/>
              <a:gd name="connsiteY2" fmla="*/ 0 h 2032000"/>
              <a:gd name="connisteX3" fmla="*/ 3454400 w 3454400"/>
              <a:gd name="connsiteY3" fmla="*/ 5080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9" name="文本占位符 8"/>
          <p:cNvSpPr/>
          <p:nvPr>
            <p:ph type="body" idx="16388"/>
            <p:custDataLst>
              <p:tags r:id="rId10"/>
            </p:custDataLst>
          </p:nvPr>
        </p:nvSpPr>
        <p:spPr>
          <a:xfrm>
            <a:off x="4673600" y="3860800"/>
            <a:ext cx="2672080" cy="406400"/>
          </a:xfrm>
        </p:spPr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认识论的根本矛盾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文本占位符 9"/>
          <p:cNvSpPr/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拒绝上帝启示后，思想陷入虚妄与黑暗，既自信“绝对确定”又怀疑一切，无法真正认识上帝、世界与自己。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装饰  9"/>
          <p:cNvSpPr/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6" name="图片占位符 25" descr="a0c67130-a9d4-11f0-b553-1e7857c489e2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1607" t="16875" r="5444" b="11875"/>
          <a:stretch>
            <a:fillRect/>
          </a:stretch>
        </p:blipFill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508000 h 2032000"/>
              <a:gd name="connisteX1" fmla="*/ 508000 w 3454400"/>
              <a:gd name="connsiteY1" fmla="*/ 0 h 2032000"/>
              <a:gd name="connisteX2" fmla="*/ 2946400 w 3454400"/>
              <a:gd name="connsiteY2" fmla="*/ 0 h 2032000"/>
              <a:gd name="connisteX3" fmla="*/ 3454400 w 3454400"/>
              <a:gd name="connsiteY3" fmla="*/ 5080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13" name="文本占位符 12"/>
          <p:cNvSpPr/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意志与理智的关系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/>
          <p:nvPr>
            <p:ph type="body" idx="16391"/>
            <p:custDataLst>
              <p:tags r:id="rId16"/>
            </p:custDataLst>
          </p:nvPr>
        </p:nvSpPr>
        <p:spPr>
          <a:xfrm>
            <a:off x="8432800" y="4419600"/>
            <a:ext cx="2844800" cy="1524000"/>
          </a:xfrm>
        </p:spPr>
        <p:txBody>
          <a:bodyPr/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不信并非因证据不足，而是意志抗拒真理，明知却不愿接受，因接受意味着悔改并放弃自我主权。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/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 sz="6400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en-US" altLang="en-US" sz="64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标题 3"/>
          <p:cNvSpPr/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4700">
                <a:latin typeface="汉仪正圆-75W" panose="00020600040101010101" charset="-122"/>
                <a:ea typeface="汉仪正圆-75W" panose="00020600040101010101" charset="-122"/>
              </a:rPr>
              <a:t>总结与世界观抉择</a:t>
            </a:r>
            <a:endParaRPr lang="zh-CN" altLang="en-US" sz="470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进化论与基督教的核心差异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16" name="内容占位符 15" descr="a0aab04f-a9d4-11f0-be6d-32af3c801604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21109" r="14191"/>
          <a:stretch>
            <a:fillRect/>
          </a:stretch>
        </p:blipFill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508000 h 5638800"/>
              <a:gd name="connisteX1" fmla="*/ 508000 w 4038600"/>
              <a:gd name="connsiteY1" fmla="*/ 0 h 5638800"/>
              <a:gd name="connisteX2" fmla="*/ 3530600 w 4038600"/>
              <a:gd name="connsiteY2" fmla="*/ 0 h 5638800"/>
              <a:gd name="connisteX3" fmla="*/ 4038600 w 4038600"/>
              <a:gd name="connsiteY3" fmla="*/ 508000 h 5638800"/>
              <a:gd name="connisteX4" fmla="*/ 4038600 w 4038600"/>
              <a:gd name="connsiteY4" fmla="*/ 5130800 h 5638800"/>
              <a:gd name="connisteX5" fmla="*/ 3530600 w 4038600"/>
              <a:gd name="connsiteY5" fmla="*/ 5638800 h 5638800"/>
              <a:gd name="connisteX6" fmla="*/ 508000 w 4038600"/>
              <a:gd name="connsiteY6" fmla="*/ 5638800 h 5638800"/>
              <a:gd name="connisteX7" fmla="*/ 0 w 4038600"/>
              <a:gd name="connsiteY7" fmla="*/ 5130800 h 5638800"/>
              <a:gd name="connisteX8" fmla="*/ 0 w 4038600"/>
              <a:gd name="connsiteY8" fmla="*/ 5080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3530600" y="0"/>
                </a:lnTo>
                <a:cubicBezTo>
                  <a:pt x="3811161" y="0"/>
                  <a:pt x="4038600" y="227439"/>
                  <a:pt x="4038600" y="508000"/>
                </a:cubicBezTo>
                <a:lnTo>
                  <a:pt x="4038600" y="5130800"/>
                </a:lnTo>
                <a:cubicBezTo>
                  <a:pt x="4038600" y="5411361"/>
                  <a:pt x="3811161" y="5638800"/>
                  <a:pt x="3530600" y="5638800"/>
                </a:cubicBezTo>
                <a:lnTo>
                  <a:pt x="508000" y="5638800"/>
                </a:lnTo>
                <a:cubicBezTo>
                  <a:pt x="227439" y="5638800"/>
                  <a:pt x="0" y="5411361"/>
                  <a:pt x="0" y="5130800"/>
                </a:cubicBez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4" name="装饰  2"/>
          <p:cNvSpPr/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/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生命起源的不同解释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6"/>
            </p:custDataLst>
          </p:nvPr>
        </p:nvSpPr>
        <p:spPr/>
        <p:txBody>
          <a:bodyPr>
            <a:noAutofit/>
          </a:bodyPr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进化论认为人是偶然进化产物，无超越价值；基督教认为人由上帝创造，有目的、尊严和永恒价值。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装饰  5"/>
          <p:cNvSpPr/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/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道德与意义的根基差异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文本占位符 8"/>
          <p:cNvSpPr/>
          <p:nvPr>
            <p:ph type="body" idx="16389"/>
            <p:custDataLst>
              <p:tags r:id="rId9"/>
            </p:custDataLst>
          </p:nvPr>
        </p:nvSpPr>
        <p:spPr/>
        <p:txBody>
          <a:bodyPr>
            <a:noAutofit/>
          </a:bodyPr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进化论导致道德相对、生命无意义；基督教提供基于上帝性情的绝对道德标准和永恒生命意义。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装饰  8"/>
          <p:cNvSpPr/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文本占位符 10"/>
          <p:cNvSpPr/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科学与信仰的关系对立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文本占位符 11"/>
          <p:cNvSpPr/>
          <p:nvPr>
            <p:ph type="body" idx="16391"/>
            <p:custDataLst>
              <p:tags r:id="rId12"/>
            </p:custDataLst>
          </p:nvPr>
        </p:nvSpPr>
        <p:spPr/>
        <p:txBody>
          <a:bodyPr>
            <a:noAutofit/>
          </a:bodyPr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进化论将科学与信仰对立，排除上帝；基督教认为科学源于信仰，信仰为科学提供谦卑与敬畏的根基。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>
          <a:xfrm>
            <a:off x="621030" y="1701800"/>
            <a:ext cx="5697855" cy="372618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>
                <a:solidFill>
                  <a:schemeClr val="tx1"/>
                </a:solidFill>
                <a:latin typeface="MiSans Bold" panose="00000800000000000000" charset="-122"/>
                <a:ea typeface="金山云技术体" charset="-122"/>
                <a:sym typeface="+mn-ea"/>
              </a:rPr>
              <a:t>自从1859年达尔文</a:t>
            </a:r>
            <a:br>
              <a:rPr lang="zh-CN" altLang="en-US" sz="3600">
                <a:solidFill>
                  <a:schemeClr val="tx1"/>
                </a:solidFill>
                <a:latin typeface="MiSans Bold" panose="00000800000000000000" charset="-122"/>
                <a:ea typeface="金山云技术体" charset="-122"/>
                <a:sym typeface="+mn-ea"/>
              </a:rPr>
            </a:br>
            <a:r>
              <a:rPr lang="zh-CN" altLang="en-US" sz="3600">
                <a:solidFill>
                  <a:schemeClr val="tx1"/>
                </a:solidFill>
                <a:latin typeface="MiSans Bold" panose="00000800000000000000" charset="-122"/>
                <a:ea typeface="金山云技术体" charset="-122"/>
                <a:sym typeface="+mn-ea"/>
              </a:rPr>
              <a:t>《物种起源》出版后</a:t>
            </a:r>
            <a:br>
              <a:rPr lang="zh-CN" altLang="en-US" sz="3600">
                <a:solidFill>
                  <a:schemeClr val="tx1"/>
                </a:solidFill>
                <a:latin typeface="MiSans Bold" panose="00000800000000000000" charset="-122"/>
                <a:ea typeface="金山云技术体" charset="-122"/>
                <a:sym typeface="+mn-ea"/>
              </a:rPr>
            </a:br>
            <a:r>
              <a:rPr lang="zh-CN" altLang="en-US" sz="3600">
                <a:solidFill>
                  <a:schemeClr val="tx1"/>
                </a:solidFill>
                <a:latin typeface="MiSans Bold" panose="00000800000000000000" charset="-122"/>
                <a:ea typeface="金山云技术体" charset="-122"/>
                <a:sym typeface="+mn-ea"/>
              </a:rPr>
              <a:t>神学界与科学界掀起空前争论，至今影响深远。</a:t>
            </a:r>
            <a:endParaRPr lang="zh-CN" altLang="en-US" sz="3600">
              <a:solidFill>
                <a:schemeClr val="tx1"/>
              </a:solidFill>
              <a:latin typeface="MiSans Bold" panose="00000800000000000000" charset="-122"/>
              <a:ea typeface="金山云技术体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7585" y="897890"/>
            <a:ext cx="4652645" cy="1059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>
                <a:solidFill>
                  <a:schemeClr val="tx1"/>
                </a:solidFill>
              </a:rPr>
              <a:t>01</a:t>
            </a:r>
            <a:r>
              <a:rPr lang="zh-CN" altLang="en-US" sz="4000">
                <a:solidFill>
                  <a:schemeClr val="tx1"/>
                </a:solidFill>
              </a:rPr>
              <a:t>、进化论的由</a:t>
            </a:r>
            <a:r>
              <a:rPr lang="zh-CN" altLang="en-US" sz="4000">
                <a:solidFill>
                  <a:schemeClr val="tx1"/>
                </a:solidFill>
              </a:rPr>
              <a:t>来</a:t>
            </a:r>
            <a:endParaRPr lang="zh-CN" altLang="en-US" sz="400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14980" y="1237615"/>
            <a:ext cx="5359400" cy="1032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757670" y="635"/>
            <a:ext cx="5433695" cy="685609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世界观抉择的重要性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装饰  1"/>
          <p:cNvSpPr/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4" name="图片占位符 23" descr="default_6_img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2188" r="2188"/>
          <a:stretch>
            <a:fillRect/>
          </a:stretch>
        </p:blipFill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508000 h 2032000"/>
              <a:gd name="connisteX1" fmla="*/ 508000 w 3454400"/>
              <a:gd name="connsiteY1" fmla="*/ 0 h 2032000"/>
              <a:gd name="connisteX2" fmla="*/ 2946400 w 3454400"/>
              <a:gd name="connsiteY2" fmla="*/ 0 h 2032000"/>
              <a:gd name="connisteX3" fmla="*/ 3454400 w 3454400"/>
              <a:gd name="connsiteY3" fmla="*/ 5080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5" name="文本占位符 4"/>
          <p:cNvSpPr/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错误世界观的后果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持错误世界观活在今生，死后带罪进入永恒，是极其可悲的事，影响今生幸福与永恒结局。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装饰  5"/>
          <p:cNvSpPr/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5" name="图片占位符 24" descr="a0f6b561-a9d4-11f0-a811-662723883eb9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23854" t="27500" b="5313"/>
          <a:stretch>
            <a:fillRect/>
          </a:stretch>
        </p:blipFill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508000 h 2032000"/>
              <a:gd name="connisteX1" fmla="*/ 508000 w 3454400"/>
              <a:gd name="connsiteY1" fmla="*/ 0 h 2032000"/>
              <a:gd name="connisteX2" fmla="*/ 2946400 w 3454400"/>
              <a:gd name="connsiteY2" fmla="*/ 0 h 2032000"/>
              <a:gd name="connisteX3" fmla="*/ 3454400 w 3454400"/>
              <a:gd name="connsiteY3" fmla="*/ 5080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9" name="文本占位符 8"/>
          <p:cNvSpPr/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正确世界观的开端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文本占位符 9"/>
          <p:cNvSpPr/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认识创造主是生命意义与归宿的开始，接受基督教世界观能使人正确看待自己、他人和世界。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装饰  9"/>
          <p:cNvSpPr/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6" name="图片占位符 25" descr="a0f6b4b3-a9d4-11f0-a811-662723883eb9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t="11765"/>
          <a:stretch>
            <a:fillRect/>
          </a:stretch>
        </p:blipFill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508000 h 2032000"/>
              <a:gd name="connisteX1" fmla="*/ 508000 w 3454400"/>
              <a:gd name="connsiteY1" fmla="*/ 0 h 2032000"/>
              <a:gd name="connisteX2" fmla="*/ 2946400 w 3454400"/>
              <a:gd name="connsiteY2" fmla="*/ 0 h 2032000"/>
              <a:gd name="connisteX3" fmla="*/ 3454400 w 3454400"/>
              <a:gd name="connsiteY3" fmla="*/ 5080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5080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508000"/>
                </a:lnTo>
                <a:close/>
              </a:path>
            </a:pathLst>
          </a:custGeom>
        </p:spPr>
      </p:pic>
      <p:sp>
        <p:nvSpPr>
          <p:cNvPr id="13" name="文本占位符 12"/>
          <p:cNvSpPr/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 b="1">
                <a:latin typeface="汉仪正圆 55简" panose="00020600040101010101" charset="-122"/>
                <a:ea typeface="汉仪正圆 55简" panose="00020600040101010101" charset="-122"/>
              </a:rPr>
              <a:t>抉择的当下性呼吁</a:t>
            </a:r>
            <a:endParaRPr lang="zh-CN" altLang="en-US" b="1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/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 sz="1800">
                <a:latin typeface="汉仪正圆 55简" panose="00020600040101010101" charset="-122"/>
                <a:ea typeface="汉仪正圆 55简" panose="00020600040101010101" charset="-122"/>
              </a:rPr>
              <a:t>每个人都需面对世界观的抉择，这不仅是学术探讨，更是关乎生命根本的严肃问题，应基于真理而非偏见做决定。</a:t>
            </a:r>
            <a:endParaRPr lang="zh-CN" altLang="en-US" sz="18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/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THE END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标题 3"/>
          <p:cNvSpPr/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>
                <a:latin typeface="汉仪正圆-75W" panose="00020600040101010101" charset="-122"/>
                <a:ea typeface="汉仪正圆-75W" panose="00020600040101010101" charset="-122"/>
              </a:rPr>
              <a:t>谢谢</a:t>
            </a:r>
            <a:endParaRPr lang="zh-CN" altLang="en-US" sz="630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1"/>
            </p:custDataLst>
          </p:nvPr>
        </p:nvSpPr>
        <p:spPr>
          <a:xfrm>
            <a:off x="5213350" y="881380"/>
            <a:ext cx="6834505" cy="485076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>
                <a:solidFill>
                  <a:schemeClr val="tx1"/>
                </a:solidFill>
                <a:latin typeface="MiSans" panose="00000500000000000000" charset="-122"/>
                <a:ea typeface="MiSans" panose="00000500000000000000" charset="-122"/>
              </a:rPr>
              <a:t>宗教是人类为解答生死之谜的幻想。</a:t>
            </a:r>
            <a:endParaRPr lang="zh-CN" altLang="en-US" sz="3200">
              <a:solidFill>
                <a:schemeClr val="tx1"/>
              </a:solidFill>
              <a:latin typeface="MiSans" panose="00000500000000000000" charset="-122"/>
              <a:ea typeface="MiSans" panose="00000500000000000000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3600">
                <a:solidFill>
                  <a:schemeClr val="tx1"/>
                </a:solidFill>
                <a:latin typeface="MiSans" panose="00000500000000000000" charset="-122"/>
                <a:ea typeface="MiSans" panose="00000500000000000000" charset="-122"/>
              </a:rPr>
              <a:t>使宗教制度经过三个阶段的发展：</a:t>
            </a:r>
            <a:r>
              <a:rPr lang="en-US" altLang="zh-CN" sz="3600">
                <a:solidFill>
                  <a:schemeClr val="tx1"/>
                </a:solidFill>
                <a:latin typeface="MiSans" panose="00000500000000000000" charset="-122"/>
                <a:ea typeface="MiSans" panose="00000500000000000000" charset="-122"/>
              </a:rPr>
              <a:t>  </a:t>
            </a:r>
            <a:r>
              <a:rPr lang="zh-CN" altLang="en-US" sz="4000">
                <a:solidFill>
                  <a:schemeClr val="tx1"/>
                </a:solidFill>
                <a:latin typeface="MiSans" panose="00000500000000000000" charset="-122"/>
                <a:ea typeface="MiSans" panose="00000500000000000000" charset="-122"/>
              </a:rPr>
              <a:t>从拜物教</a:t>
            </a:r>
            <a:endParaRPr lang="zh-CN" altLang="en-US" sz="4000">
              <a:solidFill>
                <a:schemeClr val="tx1"/>
              </a:solidFill>
              <a:latin typeface="MiSans" panose="00000500000000000000" charset="-122"/>
              <a:ea typeface="MiSans" panose="000005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>
                <a:solidFill>
                  <a:schemeClr val="tx1"/>
                </a:solidFill>
                <a:latin typeface="MiSans" panose="00000500000000000000" charset="-122"/>
                <a:ea typeface="MiSans" panose="00000500000000000000" charset="-122"/>
              </a:rPr>
              <a:t>演变成多神教</a:t>
            </a:r>
            <a:endParaRPr lang="zh-CN" altLang="en-US" sz="4000">
              <a:solidFill>
                <a:schemeClr val="tx1"/>
              </a:solidFill>
              <a:latin typeface="MiSans" panose="00000500000000000000" charset="-122"/>
              <a:ea typeface="MiSans" panose="000005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>
                <a:solidFill>
                  <a:schemeClr val="tx1"/>
                </a:solidFill>
                <a:latin typeface="MiSans" panose="00000500000000000000" charset="-122"/>
                <a:ea typeface="MiSans" panose="00000500000000000000" charset="-122"/>
              </a:rPr>
              <a:t>最后发展成为一神教</a:t>
            </a:r>
            <a:r>
              <a:rPr lang="zh-CN" altLang="en-US" sz="2800">
                <a:latin typeface="MiSans" panose="00000500000000000000" charset="-122"/>
                <a:ea typeface="MiSans" panose="00000500000000000000" charset="-122"/>
              </a:rPr>
              <a:t>。</a:t>
            </a:r>
            <a:endParaRPr lang="zh-CN" altLang="en-US" sz="2800">
              <a:latin typeface="MiSans" panose="00000500000000000000" charset="-122"/>
              <a:ea typeface="MiSans" panose="00000500000000000000" charset="-122"/>
            </a:endParaRPr>
          </a:p>
        </p:txBody>
      </p:sp>
      <p:pic>
        <p:nvPicPr>
          <p:cNvPr id="33" name="图片 32" descr="屏幕截图 2025-10-29 1306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" y="622935"/>
            <a:ext cx="4697095" cy="55149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装饰 1"/>
          <p:cNvSpPr/>
          <p:nvPr>
            <p:custDataLst>
              <p:tags r:id="rId1"/>
            </p:custDataLst>
          </p:nvPr>
        </p:nvSpPr>
        <p:spPr>
          <a:xfrm>
            <a:off x="633095" y="925195"/>
            <a:ext cx="11092815" cy="5018405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9" name="装饰 2"/>
          <p:cNvCxnSpPr/>
          <p:nvPr>
            <p:custDataLst>
              <p:tags r:id="rId2"/>
            </p:custDataLst>
          </p:nvPr>
        </p:nvCxnSpPr>
        <p:spPr>
          <a:xfrm>
            <a:off x="6400851" y="2133617"/>
            <a:ext cx="0" cy="2705100"/>
          </a:xfrm>
          <a:prstGeom prst="line">
            <a:avLst/>
          </a:prstGeom>
          <a:ln w="1270">
            <a:solidFill>
              <a:schemeClr val="lt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任意多边形: 形状 13"/>
          <p:cNvSpPr>
            <a:spLocks noChangeAspect="1"/>
          </p:cNvSpPr>
          <p:nvPr>
            <p:custDataLst>
              <p:tags r:id="rId3"/>
            </p:custDataLst>
          </p:nvPr>
        </p:nvSpPr>
        <p:spPr>
          <a:xfrm rot="10800000">
            <a:off x="5356860" y="4800600"/>
            <a:ext cx="281940" cy="57213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任意多边形: 形状 14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rot="10800000">
            <a:off x="4983480" y="4800600"/>
            <a:ext cx="281940" cy="57213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7" name="任意多边形: 形状 13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10800000" flipH="1" flipV="1">
            <a:off x="1862455" y="1484630"/>
            <a:ext cx="281940" cy="57213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8" name="任意多边形: 形状 1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 rot="10800000" flipH="1" flipV="1">
            <a:off x="2235835" y="1484630"/>
            <a:ext cx="281940" cy="57213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7"/>
            </p:custDataLst>
          </p:nvPr>
        </p:nvSpPr>
        <p:spPr>
          <a:xfrm>
            <a:off x="5730240" y="1484630"/>
            <a:ext cx="5292090" cy="3887470"/>
          </a:xfrm>
          <a:prstGeom prst="rect">
            <a:avLst/>
          </a:prstGeom>
          <a:noFill/>
        </p:spPr>
        <p:txBody>
          <a:bodyPr wrap="square" rtlCol="0" anchor="ctr" anchorCtr="0"/>
          <a:lstStyle/>
          <a:p>
            <a:pPr marL="0" lvl="0"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2800" b="1">
                <a:solidFill>
                  <a:schemeClr val="tx1"/>
                </a:solidFill>
              </a:rPr>
              <a:t>一切伦理的观念,都应以能否促进人类进化的角度来衡量,所以他们心目中的进化论</a:t>
            </a:r>
            <a:endParaRPr lang="zh-CN" altLang="en-US" sz="2800" b="1">
              <a:solidFill>
                <a:schemeClr val="tx1"/>
              </a:solidFill>
            </a:endParaRPr>
          </a:p>
          <a:p>
            <a:pPr marL="457200" lvl="1"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2800" b="1">
                <a:solidFill>
                  <a:schemeClr val="tx1"/>
                </a:solidFill>
              </a:rPr>
              <a:t>不单是一套形容生物界的理论,</a:t>
            </a:r>
            <a:endParaRPr lang="zh-CN" altLang="en-US" sz="2800" b="1">
              <a:solidFill>
                <a:schemeClr val="tx1"/>
              </a:solidFill>
            </a:endParaRPr>
          </a:p>
          <a:p>
            <a:pPr marL="914400" lvl="2"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2800" b="1">
                <a:solidFill>
                  <a:schemeClr val="tx1"/>
                </a:solidFill>
              </a:rPr>
              <a:t>而  更成为他们的人生标准。</a:t>
            </a:r>
            <a:endParaRPr lang="zh-CN" altLang="en-US" sz="2800" b="1">
              <a:solidFill>
                <a:schemeClr val="tx1"/>
              </a:solidFill>
            </a:endParaRPr>
          </a:p>
          <a:p>
            <a:pPr marL="1371600" lvl="3"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2800" b="1">
                <a:solidFill>
                  <a:schemeClr val="tx1"/>
                </a:solidFill>
              </a:rPr>
              <a:t>那进化论到底是什么?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1863090" y="2244725"/>
            <a:ext cx="3775075" cy="2363470"/>
          </a:xfrm>
        </p:spPr>
        <p:txBody>
          <a:bodyPr/>
          <a:lstStyle/>
          <a:p>
            <a:r>
              <a:rPr lang="zh-CN" altLang="en-US" sz="4400" b="1"/>
              <a:t>因为人类自己是道德标准</a:t>
            </a:r>
            <a:endParaRPr lang="zh-CN" altLang="en-US" sz="4400" b="1"/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1" grpId="0"/>
      <p:bldP spid="3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/>
        </p:nvGraphicFramePr>
        <p:xfrm>
          <a:off x="2032000" y="719455"/>
          <a:ext cx="812800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6390"/>
            <p:custDataLst>
              <p:tags r:id="rId1"/>
            </p:custDataLst>
          </p:nvPr>
        </p:nvSpPr>
        <p:spPr>
          <a:xfrm>
            <a:off x="108585" y="77470"/>
            <a:ext cx="6139180" cy="668210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>
          <a:xfrm>
            <a:off x="6248400" y="76835"/>
            <a:ext cx="5868035" cy="678116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373495" y="741045"/>
            <a:ext cx="5480050" cy="567499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266700">
              <a:lnSpc>
                <a:spcPct val="150000"/>
              </a:lnSpc>
              <a:spcAft>
                <a:spcPts val="800"/>
              </a:spcAft>
            </a:pPr>
            <a:r>
              <a:rPr lang="zh-CN" altLang="en-US" sz="4000">
                <a:latin typeface="MiSans" panose="00000500000000000000" charset="-122"/>
                <a:ea typeface="MiSans" panose="00000500000000000000" charset="-122"/>
              </a:rPr>
              <a:t>二十世纪，科学家把自然选择与遗传学结合，发展出“新达尔文主义”其中包括</a:t>
            </a:r>
            <a:endParaRPr lang="zh-CN" altLang="en-US" sz="4000">
              <a:latin typeface="MiSans" panose="00000500000000000000" charset="-122"/>
              <a:ea typeface="MiSans" panose="00000500000000000000" charset="-122"/>
            </a:endParaRPr>
          </a:p>
          <a:p>
            <a:pPr algn="ctr" defTabSz="266700">
              <a:lnSpc>
                <a:spcPct val="150000"/>
              </a:lnSpc>
              <a:spcAft>
                <a:spcPts val="800"/>
              </a:spcAft>
            </a:pPr>
            <a:r>
              <a:rPr lang="zh-CN" altLang="en-US" sz="4000">
                <a:latin typeface="MiSans" panose="00000500000000000000" charset="-122"/>
                <a:ea typeface="MiSans" panose="00000500000000000000" charset="-122"/>
              </a:rPr>
              <a:t>“微进化”和“宏进化”</a:t>
            </a:r>
            <a:endParaRPr lang="zh-CN" altLang="en-US" sz="4000">
              <a:latin typeface="MiSans" panose="00000500000000000000" charset="-122"/>
              <a:ea typeface="MiSans" panose="00000500000000000000" charset="-122"/>
            </a:endParaRPr>
          </a:p>
        </p:txBody>
      </p:sp>
      <p:pic>
        <p:nvPicPr>
          <p:cNvPr id="25" name="图片占位符 24" descr="9ee68896-a9d4-11f0-a4b3-8a9c13ed005f"/>
          <p:cNvPicPr>
            <a:picLocks noGrp="1" noChangeAspect="1"/>
          </p:cNvPicPr>
          <p:nvPr>
            <p:ph type="pic" idx="16395"/>
            <p:custDataLst>
              <p:tags r:id="rId3"/>
            </p:custDataLst>
          </p:nvPr>
        </p:nvPicPr>
        <p:blipFill>
          <a:blip r:embed="rId4"/>
          <a:srcRect t="15625" b="15625"/>
          <a:stretch>
            <a:fillRect/>
          </a:stretch>
        </p:blipFill>
        <p:spPr>
          <a:xfrm>
            <a:off x="-109220" y="126047"/>
            <a:ext cx="6482715" cy="6605905"/>
          </a:xfrm>
          <a:custGeom>
            <a:avLst/>
            <a:gdLst>
              <a:gd name="connisteX0" fmla="*/ 0 w 3454400"/>
              <a:gd name="connsiteY0" fmla="*/ 508000 h 2336800"/>
              <a:gd name="connisteX1" fmla="*/ 508000 w 3454400"/>
              <a:gd name="connsiteY1" fmla="*/ 0 h 2336800"/>
              <a:gd name="connisteX2" fmla="*/ 2946400 w 3454400"/>
              <a:gd name="connsiteY2" fmla="*/ 0 h 2336800"/>
              <a:gd name="connisteX3" fmla="*/ 3454400 w 3454400"/>
              <a:gd name="connsiteY3" fmla="*/ 5080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占位符 25" descr="a0dc13cb-a9d4-11f0-afe7-1e0690b9115b"/>
          <p:cNvPicPr>
            <a:picLocks noGrp="1" noChangeAspect="1"/>
          </p:cNvPicPr>
          <p:nvPr>
            <p:ph type="pic" idx="16391"/>
            <p:custDataLst>
              <p:tags r:id="rId1"/>
            </p:custDataLst>
          </p:nvPr>
        </p:nvPicPr>
        <p:blipFill>
          <a:blip r:embed="rId2"/>
          <a:srcRect l="8424" r="8424"/>
          <a:stretch>
            <a:fillRect/>
          </a:stretch>
        </p:blipFill>
        <p:spPr>
          <a:xfrm>
            <a:off x="6737985" y="445770"/>
            <a:ext cx="5453380" cy="6325870"/>
          </a:xfrm>
          <a:custGeom>
            <a:avLst>
              <a:gd name="connisteX0" fmla="*/ 0 w 3454400"/>
              <a:gd name="connsiteY0" fmla="*/ 508000 h 2336800"/>
              <a:gd name="connisteX1" fmla="*/ 508000 w 3454400"/>
              <a:gd name="connsiteY1" fmla="*/ 0 h 2336800"/>
              <a:gd name="connisteX2" fmla="*/ 2946400 w 3454400"/>
              <a:gd name="connsiteY2" fmla="*/ 0 h 2336800"/>
              <a:gd name="connisteX3" fmla="*/ 3454400 w 3454400"/>
              <a:gd name="connsiteY3" fmla="*/ 5080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508000 h 2336800"/>
            </a:avLst>
            <a:gdLst>
              <a:gd name="connisteX0-1" fmla="*/ 0 w 3454400"/>
              <a:gd name="connsiteY0-2" fmla="*/ 508000 h 2336800"/>
              <a:gd name="connisteX1-3" fmla="*/ 508000 w 3454400"/>
              <a:gd name="connsiteY1-4" fmla="*/ 0 h 2336800"/>
              <a:gd name="connisteX2-5" fmla="*/ 2946400 w 3454400"/>
              <a:gd name="connsiteY2-6" fmla="*/ 0 h 2336800"/>
              <a:gd name="connisteX3-7" fmla="*/ 3454400 w 3454400"/>
              <a:gd name="connsiteY3-8" fmla="*/ 508000 h 2336800"/>
              <a:gd name="connisteX4-9" fmla="*/ 3454400 w 3454400"/>
              <a:gd name="connsiteY4-10" fmla="*/ 2336800 h 2336800"/>
              <a:gd name="connisteX5-11" fmla="*/ 0 w 3454400"/>
              <a:gd name="connsiteY5-12" fmla="*/ 2336800 h 2336800"/>
              <a:gd name="connisteX6-13" fmla="*/ 0 w 3454400"/>
              <a:gd name="connsiteY6-14" fmla="*/ 5080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0-1" y="connsiteY0-2"/>
              </a:cxn>
              <a:cxn ang="0">
                <a:pos x="connisteX1-3" y="connsiteY1-4"/>
              </a:cxn>
              <a:cxn ang="0">
                <a:pos x="connisteX2-5" y="connsiteY2-6"/>
              </a:cxn>
              <a:cxn ang="0">
                <a:pos x="connisteX3-7" y="connsiteY3-8"/>
              </a:cxn>
              <a:cxn ang="0">
                <a:pos x="connisteX4-9" y="connsiteY4-10"/>
              </a:cxn>
              <a:cxn ang="0">
                <a:pos x="connisteX5-11" y="connsiteY5-12"/>
              </a:cxn>
              <a:cxn ang="0">
                <a:pos x="connisteX6-13" y="connsiteY6-14"/>
              </a:cxn>
            </a:cxnLst>
            <a:rect l="0" t="0" r="0" b="0"/>
            <a:pathLst>
              <a:path w="34544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  <a:path w="3454400" h="2336800">
                <a:moveTo>
                  <a:pt x="0" y="508000"/>
                </a:moveTo>
                <a:cubicBezTo>
                  <a:pt x="0" y="227439"/>
                  <a:pt x="227439" y="0"/>
                  <a:pt x="508000" y="0"/>
                </a:cubicBezTo>
                <a:lnTo>
                  <a:pt x="2946400" y="0"/>
                </a:lnTo>
                <a:cubicBezTo>
                  <a:pt x="3226961" y="0"/>
                  <a:pt x="3454400" y="227439"/>
                  <a:pt x="3454400" y="5080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508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</p:pic>
      <p:sp>
        <p:nvSpPr>
          <p:cNvPr id="7" name="云形标注 6"/>
          <p:cNvSpPr/>
          <p:nvPr/>
        </p:nvSpPr>
        <p:spPr>
          <a:xfrm>
            <a:off x="1551940" y="590550"/>
            <a:ext cx="3672205" cy="1273810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latin typeface="MyaZedi" panose="02000509000000020004" charset="-122"/>
                <a:ea typeface="MyaZedi" panose="02000509000000020004" charset="-122"/>
              </a:rPr>
              <a:t>进化论</a:t>
            </a:r>
            <a:endParaRPr lang="zh-CN" altLang="en-US" sz="4800">
              <a:solidFill>
                <a:schemeClr val="tx1"/>
              </a:solidFill>
              <a:latin typeface="MyaZedi" panose="02000509000000020004" charset="-122"/>
              <a:ea typeface="MyaZedi" panose="02000509000000020004" charset="-122"/>
            </a:endParaRPr>
          </a:p>
        </p:txBody>
      </p:sp>
      <p:sp>
        <p:nvSpPr>
          <p:cNvPr id="8" name="下箭头标注 7"/>
          <p:cNvSpPr/>
          <p:nvPr/>
        </p:nvSpPr>
        <p:spPr>
          <a:xfrm>
            <a:off x="165100" y="2165350"/>
            <a:ext cx="6370320" cy="1934210"/>
          </a:xfrm>
          <a:prstGeom prst="down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>
                <a:solidFill>
                  <a:schemeClr val="tx1"/>
                </a:solidFill>
                <a:sym typeface="+mn-ea"/>
              </a:rPr>
              <a:t> </a:t>
            </a:r>
            <a:r>
              <a:rPr lang="en-US" sz="3600">
                <a:solidFill>
                  <a:schemeClr val="tx1"/>
                </a:solidFill>
                <a:sym typeface="+mn-ea"/>
              </a:rPr>
              <a:t>“</a:t>
            </a:r>
            <a:r>
              <a: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微进化</a:t>
            </a:r>
            <a:r>
              <a:rPr lang="en-US" sz="4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”</a:t>
            </a:r>
            <a:r>
              <a: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可被验证</a:t>
            </a:r>
            <a:endParaRPr sz="280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  <a:p>
            <a:pPr algn="l"/>
            <a:r>
              <a: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但</a:t>
            </a:r>
            <a:r>
              <a:rPr lang="en-US" sz="4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“</a:t>
            </a:r>
            <a:r>
              <a: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宏进化</a:t>
            </a:r>
            <a:r>
              <a:rPr lang="en-US" sz="4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”</a:t>
            </a:r>
            <a:r>
              <a: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与生命起源仍属推论。</a:t>
            </a:r>
            <a:endParaRPr lang="zh-CN" altLang="en-US" sz="280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9" name="流程图: 终止 8"/>
          <p:cNvSpPr/>
          <p:nvPr/>
        </p:nvSpPr>
        <p:spPr>
          <a:xfrm>
            <a:off x="165100" y="4274820"/>
            <a:ext cx="6085205" cy="1586865"/>
          </a:xfrm>
          <a:prstGeom prst="flowChartTerminator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科学要求可观察、可重复验证，而进化论部分假设难以实验确认。</a:t>
            </a:r>
            <a:endParaRPr lang="zh-CN" altLang="en-US" sz="280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tags/tag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10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0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100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0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0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06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0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0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0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10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01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0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1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0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0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0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0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10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02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0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03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1030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0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0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10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03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0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4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10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041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0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04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10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0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047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10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0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105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105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10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10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0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0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10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10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0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0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059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10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106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10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10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0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07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b*1"/>
  <p:tag name="KSO_WM_UNIT_LAYERLEVEL" val="1"/>
  <p:tag name="KSO_WM_TAG_VERSION" val="3.0"/>
</p:tagLst>
</file>

<file path=ppt/tags/tag10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1074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0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7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0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08.xml><?xml version="1.0" encoding="utf-8"?>
<p:tagLst xmlns:p="http://schemas.openxmlformats.org/presentationml/2006/main">
  <p:tag name="KSO_WM_BEAUTIFY_FLAG" val="#wm#"/>
  <p:tag name="KSO_WM_UNIT_INDEX" val="5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3.0"/>
</p:tagLst>
</file>

<file path=ppt/tags/tag10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10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085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0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0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109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0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0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9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0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1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110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107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11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111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1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1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115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1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1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11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2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2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7f9ff4fe9e4e83caa90c6043c609bc0b2972219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1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3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11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1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14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1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114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1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4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15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1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11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6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11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116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1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69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17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1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11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7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1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8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11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81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1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118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1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19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1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9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1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1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12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120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120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2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04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2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2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1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12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1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2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1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1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2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12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22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2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228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3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1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2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12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23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2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239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24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12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24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12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2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24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12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2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124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12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125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1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1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1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257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125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1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12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1272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75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1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12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83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2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1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129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2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2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9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2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2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130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305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3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0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309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1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313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13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2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3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24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3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13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13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3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  <p:tag name="KSO_WM_AITEMPLATE_STYLE_ID" val="69796643650"/>
</p:tagLst>
</file>

<file path=ppt/tags/tag1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134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3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3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4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13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136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3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67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3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3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13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7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79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13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138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3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3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9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3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3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139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3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4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3.0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02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4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4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41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4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14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4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4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14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42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4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426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4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43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14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43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4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437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4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4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14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4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443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14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4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144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14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1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1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1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455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145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1457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1458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1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462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146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1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466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1467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1468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1469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1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1470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3.0"/>
</p:tagLst>
</file>

<file path=ppt/tags/tag1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4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47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47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4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478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</p:tagLst>
</file>

<file path=ppt/tags/tag147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148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480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</p:tagLst>
</file>

<file path=ppt/tags/tag1481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</p:tagLst>
</file>

<file path=ppt/tags/tag1482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3.0"/>
</p:tagLst>
</file>

<file path=ppt/tags/tag1483.xml><?xml version="1.0" encoding="utf-8"?>
<p:tagLst xmlns:p="http://schemas.openxmlformats.org/presentationml/2006/main">
  <p:tag name="KSO_WM_BEAUTIFY_FLAG" val="#wm#"/>
  <p:tag name="KSO_WM_UNIT_INDEX" val="8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3.0"/>
</p:tagLst>
</file>

<file path=ppt/tags/tag1484.xml><?xml version="1.0" encoding="utf-8"?>
<p:tagLst xmlns:p="http://schemas.openxmlformats.org/presentationml/2006/main">
  <p:tag name="KSO_WM_BEAUTIFY_FLAG" val="#wm#"/>
  <p:tag name="KSO_WM_UNIT_INDEX" val="9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3.0"/>
</p:tagLst>
</file>

<file path=ppt/tags/tag1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88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148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90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1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98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149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00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1501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1502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3.0"/>
</p:tagLst>
</file>

<file path=ppt/tags/tag1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5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50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50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5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5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51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5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5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5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5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5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5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5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5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5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5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5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5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5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5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5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5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546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1547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15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5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551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155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15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5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555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1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5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55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60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1561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156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1563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b*1"/>
  <p:tag name="KSO_WM_UNIT_LAYERLEVEL" val="1"/>
  <p:tag name="KSO_WM_TAG_VERSION" val="3.0"/>
</p:tagLst>
</file>

<file path=ppt/tags/tag1564.xml><?xml version="1.0" encoding="utf-8"?>
<p:tagLst xmlns:p="http://schemas.openxmlformats.org/presentationml/2006/main">
  <p:tag name="KSO_WM_BEAUTIFY_FLAG" val="#wm#"/>
  <p:tag name="KSO_WM_UNIT_INDEX" val="5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3.0"/>
</p:tagLst>
</file>

<file path=ppt/tags/tag15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568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1569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7f9ff4fe9e4e83caa90c6043c609bc0b2972219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1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1570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1571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1572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1573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1574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1575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1576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1577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1578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1579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1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580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1581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1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5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15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1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5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589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159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59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  <p:tag name="KSO_WM_AITEMPLATE_STYLE_ID" val="69796643650"/>
</p:tagLst>
</file>

<file path=ppt/tags/tag1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15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5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1604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6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0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6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16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615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6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162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6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6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2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6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163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637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6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4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641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6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4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645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16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6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6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16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65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6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5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6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16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6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6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16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167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6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6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7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6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6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6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16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6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6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169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6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6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99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7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17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70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7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11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7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171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7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7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7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2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7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7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73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7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7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34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7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7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17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74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7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4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7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7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17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75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7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758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7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7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17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76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7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769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77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17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7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77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17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7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177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17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7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7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17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17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7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7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787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178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17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17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17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7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8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8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1802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8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05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8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1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8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18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13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8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182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8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8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2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8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8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183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835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8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3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839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8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8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4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843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18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8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8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185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8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5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8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54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8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18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8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8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187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8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8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7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8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8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8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18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9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18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189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8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8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97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8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8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9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19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0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9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09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9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191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9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9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2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9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9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192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9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32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9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9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4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9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44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9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19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9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19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95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9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956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9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9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19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96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9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967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9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9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97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19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9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973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19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9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197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19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19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9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19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19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9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9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985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198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19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9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19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2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0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000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0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03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0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011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20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2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0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0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2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0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0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203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033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0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3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03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0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4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041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0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0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0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20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04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52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0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20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20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0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0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2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07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0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0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7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0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0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20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0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9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209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0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0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95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0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0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21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10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1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07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211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1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1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212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130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1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1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21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13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42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1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15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1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154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1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2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16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16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1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16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1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2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2171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21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1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217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21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2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2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21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183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218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2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21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2198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1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01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2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22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209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221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2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2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2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2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2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23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231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3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235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2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3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239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22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24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2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50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2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22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2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2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226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2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7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2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2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228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22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2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93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2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2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2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3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23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30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3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05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3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231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3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3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1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3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232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3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3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28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3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23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33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3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40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3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3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2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34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352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3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3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23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6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3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363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3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36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3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3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2369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3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237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23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2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2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2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2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381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238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2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23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3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3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2396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3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99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4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4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24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407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24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241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4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4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2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4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4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242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429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43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4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3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433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4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3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437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4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4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24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44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4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4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4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24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4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4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246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4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4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7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4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4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24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4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248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4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4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91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4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4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24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</p:tagLst>
</file>

<file path=ppt/tags/tag2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250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5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03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5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5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2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51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5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5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1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5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5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5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252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5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5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26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5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5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25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53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5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3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5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5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25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54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5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55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550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5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5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25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55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5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561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5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56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5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5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2567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25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5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57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25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2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25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25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79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8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2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25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5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2594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5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9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5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3.0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26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605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26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26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261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6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6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1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6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6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6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262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627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6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63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631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6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3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635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6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6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6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26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64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6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4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6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26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6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6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6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6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266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6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6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6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6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6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26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6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268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6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6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89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6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26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69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6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.xml><?xml version="1.0" encoding="utf-8"?>
<p:tagLst xmlns:p="http://schemas.openxmlformats.org/presentationml/2006/main">
  <p:tag name="KSO_WM_BEAUTIFY_FLAG" val="#wm#"/>
  <p:tag name="KSO_WM_UNIT_INDEX" val="8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3.0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01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7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7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270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7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1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7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7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7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2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7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7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24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7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7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7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27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273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73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7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3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7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7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7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7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27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74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7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748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7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7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7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27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75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7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759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76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7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7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276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27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7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276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27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7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7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27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27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7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7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777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277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277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278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780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27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7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7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784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278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27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7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788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278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790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2791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2792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3.0"/>
</p:tagLst>
</file>

<file path=ppt/tags/tag27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7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7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79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279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27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7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BEAUTIFY_FLAG" val="#wm#"/>
  <p:tag name="KSO_WM_UNIT_INDEX" val="9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3.0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800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</p:tagLst>
</file>

<file path=ppt/tags/tag280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2802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</p:tagLst>
</file>

<file path=ppt/tags/tag2803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</p:tagLst>
</file>

<file path=ppt/tags/tag2804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3.0"/>
</p:tagLst>
</file>

<file path=ppt/tags/tag2805.xml><?xml version="1.0" encoding="utf-8"?>
<p:tagLst xmlns:p="http://schemas.openxmlformats.org/presentationml/2006/main">
  <p:tag name="KSO_WM_BEAUTIFY_FLAG" val="#wm#"/>
  <p:tag name="KSO_WM_UNIT_INDEX" val="8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3.0"/>
</p:tagLst>
</file>

<file path=ppt/tags/tag2806.xml><?xml version="1.0" encoding="utf-8"?>
<p:tagLst xmlns:p="http://schemas.openxmlformats.org/presentationml/2006/main">
  <p:tag name="KSO_WM_BEAUTIFY_FLAG" val="#wm#"/>
  <p:tag name="KSO_WM_UNIT_INDEX" val="9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3.0"/>
</p:tagLst>
</file>

<file path=ppt/tags/tag28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8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8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810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281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2812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28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8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8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20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282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2822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2823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2824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3.0"/>
</p:tagLst>
</file>

<file path=ppt/tags/tag28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8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8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82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282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8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8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8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8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8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8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8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8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8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8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8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8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28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8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8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8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8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8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8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8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8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8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8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8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8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8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8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8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8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8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868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2869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28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8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8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8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873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287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28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8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877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28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8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88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2882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2883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288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2885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b*1"/>
  <p:tag name="KSO_WM_UNIT_LAYERLEVEL" val="1"/>
  <p:tag name="KSO_WM_TAG_VERSION" val="3.0"/>
</p:tagLst>
</file>

<file path=ppt/tags/tag2886.xml><?xml version="1.0" encoding="utf-8"?>
<p:tagLst xmlns:p="http://schemas.openxmlformats.org/presentationml/2006/main">
  <p:tag name="KSO_WM_BEAUTIFY_FLAG" val="#wm#"/>
  <p:tag name="KSO_WM_UNIT_INDEX" val="5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3.0"/>
</p:tagLst>
</file>

<file path=ppt/tags/tag28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8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8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890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2891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7f9ff4fe9e4e83caa90c6043c609bc0b2972219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2892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2893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2894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2895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2896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2897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2898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2899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90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900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2901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2902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2903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29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9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9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29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29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9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9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911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291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  <p:tag name="KSO_WM_AITEMPLATE_STYLE_ID" val="69796643650"/>
</p:tagLst>
</file>

<file path=ppt/tags/tag29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29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9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9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2926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9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29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9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29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937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29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9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294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9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9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5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9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9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9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295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959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9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6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963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9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9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6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967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9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9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29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29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97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9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7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9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9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29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9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9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9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9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9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299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9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9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0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0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0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0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30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0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0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0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0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301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0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0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2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0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021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0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0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0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30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3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0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033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0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0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4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0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0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04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0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0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0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305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0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0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056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0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0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30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06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0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06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0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0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0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0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30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07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0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3080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0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0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30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08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0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0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091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0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309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30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0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3097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30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0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1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10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31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3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3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3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109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1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3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31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3124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2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3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31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135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3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314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1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4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3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315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157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1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316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161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1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6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165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1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31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17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7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1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3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31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1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19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3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319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1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1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9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1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2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32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2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3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321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2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19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2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32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32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22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3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31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323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2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2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4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2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2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25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2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2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54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2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3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32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26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6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2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3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2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32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27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278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2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2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32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28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2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289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2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329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32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2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329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32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2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329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32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3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3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3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307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330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3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1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3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33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3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3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3322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3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25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3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333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333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33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334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3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3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4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335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355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3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5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359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33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6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363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3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3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3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37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3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74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3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33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3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3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339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3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3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9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3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3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34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4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341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4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4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17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4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4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34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42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4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29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343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4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4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4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4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4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344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4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34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52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4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4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346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4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46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4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64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4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4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34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47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4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476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4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4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34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48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4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487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4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349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49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34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4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3493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34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4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349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34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3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3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3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505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35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35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35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5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20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5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23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5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531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35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4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5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5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4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5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5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3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355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553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5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5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55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5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56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561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5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5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5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35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56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57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35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72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5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35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5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9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5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5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9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5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5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36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6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6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361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6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6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615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6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6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36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62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6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627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6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363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6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6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63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6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364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6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6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3650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6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6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36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65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6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6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662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6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6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6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67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6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674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6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36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68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6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68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6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368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36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6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3691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36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6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369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36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36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6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6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36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7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7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7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703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370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37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37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7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7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3718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7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21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7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7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37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729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7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7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373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7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4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7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7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7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5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751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7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5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755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7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75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759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7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7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37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76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7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3770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7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7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37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7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7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7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7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7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378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7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79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7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9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7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7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7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8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8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8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8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380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8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8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813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8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8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8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8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8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38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82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8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825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8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8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8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3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8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383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8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8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83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8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8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8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8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384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8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8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848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8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8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8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8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38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85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8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8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860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8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8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8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8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38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86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87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8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872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8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8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8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38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88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8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883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8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8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388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38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8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3889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8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8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389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38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38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8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8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38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38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8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901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390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39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39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9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9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9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9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3916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9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9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19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9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9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39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927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39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9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39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9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9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393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9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9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9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94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9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9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9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9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394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949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9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9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9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5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953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9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9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95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957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9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9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9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39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96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9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9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6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9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9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39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9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9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9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9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9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9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9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398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9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9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9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99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9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9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9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9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39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9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0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0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0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400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0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0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11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0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0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0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0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1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40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2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0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23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0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0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0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3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0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0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3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0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0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0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0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40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404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0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0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46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0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0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0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0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40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05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0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5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0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0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0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40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06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0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70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0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0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0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40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07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0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0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081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0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0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408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40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0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4087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40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40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4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09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40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40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0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0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40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40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0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0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099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10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4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41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4114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1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4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41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125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4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413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1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3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1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414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147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1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415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151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41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5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4155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41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41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16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1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6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41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1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418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1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1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8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1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41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1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2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42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2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420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2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2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209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2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2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42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21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2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2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221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2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422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23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2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2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4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2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244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2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2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2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42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25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2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25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2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2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2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4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26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2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268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2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4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2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42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27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279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2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2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428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42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2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428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42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42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428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4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4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4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4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297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429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429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43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4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300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4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304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430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4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308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430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4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310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4311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4312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3.0"/>
</p:tagLst>
</file>

<file path=ppt/tags/tag4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1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431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4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320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</p:tagLst>
</file>

<file path=ppt/tags/tag432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4322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</p:tagLst>
</file>

<file path=ppt/tags/tag4323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</p:tagLst>
</file>

<file path=ppt/tags/tag4324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3.0"/>
</p:tagLst>
</file>

<file path=ppt/tags/tag4325.xml><?xml version="1.0" encoding="utf-8"?>
<p:tagLst xmlns:p="http://schemas.openxmlformats.org/presentationml/2006/main">
  <p:tag name="KSO_WM_BEAUTIFY_FLAG" val="#wm#"/>
  <p:tag name="KSO_WM_UNIT_INDEX" val="8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3.0"/>
</p:tagLst>
</file>

<file path=ppt/tags/tag4326.xml><?xml version="1.0" encoding="utf-8"?>
<p:tagLst xmlns:p="http://schemas.openxmlformats.org/presentationml/2006/main">
  <p:tag name="KSO_WM_BEAUTIFY_FLAG" val="#wm#"/>
  <p:tag name="KSO_WM_UNIT_INDEX" val="9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3.0"/>
</p:tagLst>
</file>

<file path=ppt/tags/tag4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30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433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4332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4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40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434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4342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4343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4344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3.0"/>
</p:tagLst>
</file>

<file path=ppt/tags/tag4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4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434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4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3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388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4389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4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393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439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4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397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4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4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4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440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4402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4403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440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4405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b*1"/>
  <p:tag name="KSO_WM_UNIT_LAYERLEVEL" val="1"/>
  <p:tag name="KSO_WM_TAG_VERSION" val="3.0"/>
</p:tagLst>
</file>

<file path=ppt/tags/tag4406.xml><?xml version="1.0" encoding="utf-8"?>
<p:tagLst xmlns:p="http://schemas.openxmlformats.org/presentationml/2006/main">
  <p:tag name="KSO_WM_BEAUTIFY_FLAG" val="#wm#"/>
  <p:tag name="KSO_WM_UNIT_INDEX" val="5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3.0"/>
</p:tagLst>
</file>

<file path=ppt/tags/tag4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4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4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441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410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4411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7f9ff4fe9e4e83caa90c6043c609bc0b2972219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4412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4413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4414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4415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4416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4417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4418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4419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4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420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4421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4422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4423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4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4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4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431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443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  <p:tag name="KSO_WM_AITEMPLATE_STYLE_ID" val="69796643650"/>
</p:tagLst>
</file>

<file path=ppt/tags/tag4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44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4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4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4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4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4446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4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4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449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4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44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457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44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4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4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446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4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4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4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7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4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4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4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447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479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44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4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48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483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44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4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48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4487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44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4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44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49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4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4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49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4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5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45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5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45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5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5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5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5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5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5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451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5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5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5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52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5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5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5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45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5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53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5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5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5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453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5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5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5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541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5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5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5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45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5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5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5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553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5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5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6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5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5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5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56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5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5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5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457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5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5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5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576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5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5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5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45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5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5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5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58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5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45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5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45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59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5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5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6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3.0"/>
</p:tagLst>
</file>

<file path=ppt/tags/tag46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600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6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6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6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46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60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6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6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611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6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6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461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46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6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4617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46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46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4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2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46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4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6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6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46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46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6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6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629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4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63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46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46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6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6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6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6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6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4644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6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64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46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6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6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46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655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46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6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6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6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466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6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6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66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6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6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6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467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677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6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8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681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46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6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68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4685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46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6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6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46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69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6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69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6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6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6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47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7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7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7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47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471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7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7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1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7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7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7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7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47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7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7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7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473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7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7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39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7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7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47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74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7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51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7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7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475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7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76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7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6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7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7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7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4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77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7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7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74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7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7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7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47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78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7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8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7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7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7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7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47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79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7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798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7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8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48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80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8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809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8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481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48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8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481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48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48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481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48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8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8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48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48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8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8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827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482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48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48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3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48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8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8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8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8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8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4842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8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845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48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8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8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8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48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853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48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8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8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8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486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8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8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86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8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8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8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8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487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875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8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87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879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48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8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8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88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4883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48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8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8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4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89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89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8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894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8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8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8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49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9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9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9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9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9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491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9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9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9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91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9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9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49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9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9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9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3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493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9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9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9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937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9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9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9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49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94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9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9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949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49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495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9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9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9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96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9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9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496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9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9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9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9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972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9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9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4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9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98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9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9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984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9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99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9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49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99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9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9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996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9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9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500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0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0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50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00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0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0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007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0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0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5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01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50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0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5013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50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0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501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50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50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0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50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50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0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0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025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502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50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50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0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0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0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0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0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40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0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0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043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0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0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0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5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0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051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50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0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0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0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0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5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506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0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0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0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06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0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0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0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0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0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507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073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0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0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07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07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0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0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0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08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5081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50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0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0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50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08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0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0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092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0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0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0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50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5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1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1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1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511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11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1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11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51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1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51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513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1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1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135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1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5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51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14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1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147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1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515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1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1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15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51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516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1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17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5170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1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51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17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1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182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1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1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5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5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19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1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194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1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2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52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5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20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2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20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2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2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520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52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5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5211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52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2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521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52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5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5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5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223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52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5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52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2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5238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2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52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241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2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2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52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249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5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52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2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2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2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525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2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2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2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26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2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2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5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27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271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2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27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275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27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5279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5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2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2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52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28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2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29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5290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2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52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2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2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3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53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3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3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3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530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3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3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31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3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3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3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3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3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3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532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3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3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333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3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3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3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53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53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34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3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3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345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3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535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3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3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3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35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3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3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3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536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3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3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368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3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3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3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53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37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3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380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3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3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3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53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38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3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3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392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3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3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53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0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4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4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403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4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4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540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54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4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5409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4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541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54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5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5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5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421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542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5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54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4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4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54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4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5436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4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4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439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44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4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4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54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447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54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4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4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4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545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4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4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4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46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4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4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4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546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469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4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4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4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47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473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4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4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47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5477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54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4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54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4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4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4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48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4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4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54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4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4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4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4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5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550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5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5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1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5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5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5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5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551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5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5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5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552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5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5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55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531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5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5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5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5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55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54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5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543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5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5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5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555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555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5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5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55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5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5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5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556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5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5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566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5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5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5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5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55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57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5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57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5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5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5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55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58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5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590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5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5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5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55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59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5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601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6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6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560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56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6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5607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56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6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5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1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56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56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6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6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56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56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6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6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619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5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56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56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6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6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6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6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56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5634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6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6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63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6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6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6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6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56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645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56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6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6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6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6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565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6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6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6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65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6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6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6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566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667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6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6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67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671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6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6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67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5675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56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6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6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6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56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68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6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6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68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6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6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6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6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56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6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6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6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6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6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6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7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570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7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7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7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70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7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7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7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7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57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7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7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7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7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572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7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7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7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729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7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7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7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57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73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7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741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7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7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7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574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7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57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7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75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7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7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7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7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57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76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7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7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7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764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7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7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7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7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7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7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57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77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7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7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77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7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7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7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7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7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57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78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7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7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788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7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7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7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57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79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7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7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799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8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8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8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580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58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8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580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58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8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580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58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581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8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8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8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58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58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8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8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817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581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581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5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820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58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8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8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824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582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58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8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828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582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5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830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5831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5832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3.0"/>
</p:tagLst>
</file>

<file path=ppt/tags/tag58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3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583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58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5840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</p:tagLst>
</file>

<file path=ppt/tags/tag584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5842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</p:tagLst>
</file>

<file path=ppt/tags/tag5843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</p:tagLst>
</file>

<file path=ppt/tags/tag5844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3.0"/>
</p:tagLst>
</file>

<file path=ppt/tags/tag5845.xml><?xml version="1.0" encoding="utf-8"?>
<p:tagLst xmlns:p="http://schemas.openxmlformats.org/presentationml/2006/main">
  <p:tag name="KSO_WM_BEAUTIFY_FLAG" val="#wm#"/>
  <p:tag name="KSO_WM_UNIT_INDEX" val="8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3.0"/>
</p:tagLst>
</file>

<file path=ppt/tags/tag5846.xml><?xml version="1.0" encoding="utf-8"?>
<p:tagLst xmlns:p="http://schemas.openxmlformats.org/presentationml/2006/main">
  <p:tag name="KSO_WM_BEAUTIFY_FLAG" val="#wm#"/>
  <p:tag name="KSO_WM_UNIT_INDEX" val="9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3.0"/>
</p:tagLst>
</file>

<file path=ppt/tags/tag58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8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8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85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5850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585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5852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58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8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8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8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8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8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8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860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586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5862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5863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5864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3.0"/>
</p:tagLst>
</file>

<file path=ppt/tags/tag58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6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586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5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8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8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8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8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8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8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8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8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8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8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8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8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8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8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8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8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8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8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8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8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8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8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8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8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8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8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8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8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9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9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9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9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9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9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9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908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5909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5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59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9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9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913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591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59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9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917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59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59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5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9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592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5922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5923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592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5925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b*1"/>
  <p:tag name="KSO_WM_UNIT_LAYERLEVEL" val="1"/>
  <p:tag name="KSO_WM_TAG_VERSION" val="3.0"/>
</p:tagLst>
</file>

<file path=ppt/tags/tag5926.xml><?xml version="1.0" encoding="utf-8"?>
<p:tagLst xmlns:p="http://schemas.openxmlformats.org/presentationml/2006/main">
  <p:tag name="KSO_WM_BEAUTIFY_FLAG" val="#wm#"/>
  <p:tag name="KSO_WM_UNIT_INDEX" val="5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3.0"/>
</p:tagLst>
</file>

<file path=ppt/tags/tag59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59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59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59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930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5931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7f9ff4fe9e4e83caa90c6043c609bc0b2972219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5932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5933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5934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5935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5936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5937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5938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5939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5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940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5941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5942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5943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59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9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9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59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59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9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9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951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595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  <p:tag name="KSO_WM_AITEMPLATE_STYLE_ID" val="69796643650"/>
</p:tagLst>
</file>

<file path=ppt/tags/tag59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59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9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9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9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9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9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9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5966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9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9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969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9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9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9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59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977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59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9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9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9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9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598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9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9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9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9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9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9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9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9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599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999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0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00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003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0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0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00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007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60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0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60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01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0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0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01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0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60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0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60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0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0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0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0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0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0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0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603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0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0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0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04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0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0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0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0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60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0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0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0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0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0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605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0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0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0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061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0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0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0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0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60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07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0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0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073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0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0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0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6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08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0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0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0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08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0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0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0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0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0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609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0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0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0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096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0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0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0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61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10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10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1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6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11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6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1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20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6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1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6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12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6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6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131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61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1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613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61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6137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6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1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61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14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61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6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6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6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149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6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15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6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61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1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1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6164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1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1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16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1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1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61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175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61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1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1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1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1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618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1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1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18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1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1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619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197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1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1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20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201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2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2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20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205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62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2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62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21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2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2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21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62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2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2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2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2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2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623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2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2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2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23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2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62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2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2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2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62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625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2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2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259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2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2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2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62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26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2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2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271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2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627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2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2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2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28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2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2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2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6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29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2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2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294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2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2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2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63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30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3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3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30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3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3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3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63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31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63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318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63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3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63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32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63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3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329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6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3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633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63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3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633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63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3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633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63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6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6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6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6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347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634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6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63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3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3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3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3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6362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3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3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365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3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3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63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373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63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3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3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638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3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3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3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38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3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3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39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639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395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3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3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39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399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4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4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40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403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64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4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6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4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41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4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414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4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4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4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64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4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4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4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4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4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643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4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4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43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4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4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4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64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4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4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4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645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4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4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457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4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4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64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64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46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4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469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4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4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4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647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4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4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4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48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4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4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4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648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4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492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4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4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4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4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5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50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5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5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504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5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5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5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1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5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5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65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51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65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5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516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65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5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5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65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52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65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5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527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65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5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6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53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65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5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6533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65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5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653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65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65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6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6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5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5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545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654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65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65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5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5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5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5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60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5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5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563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5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5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6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65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571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65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5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5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5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5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65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58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5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5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5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58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5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5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5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659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593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5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5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59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59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5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5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60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601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66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6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6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66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60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6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6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612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6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6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6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1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66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6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6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6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6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6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6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6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6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6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63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6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6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6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63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6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6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6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6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6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66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6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6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6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6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6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6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665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6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6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6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655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6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6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6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6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66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66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6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6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667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6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6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667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6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6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6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67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6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6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6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668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6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6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6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6690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6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6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6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6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66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69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7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7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7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702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7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7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7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7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6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7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71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67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7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714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67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7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7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67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72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67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7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72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67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7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672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67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7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6731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67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7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673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67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67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7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7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7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74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7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7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7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67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67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7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7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747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674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67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7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67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7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7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7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7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7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7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6762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7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7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765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7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7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7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7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67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773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67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7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7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7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7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678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7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7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7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78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7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7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7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679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795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7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7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79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799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80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803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68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8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8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6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68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81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8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8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814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8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8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8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68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8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8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8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8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8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8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8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683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8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8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8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83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8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8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8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68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8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8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8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8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8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685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8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8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8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857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8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8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8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8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68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86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8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8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869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8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687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8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8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8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88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8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8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8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688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8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8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892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8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8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8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90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9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9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904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9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9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9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69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91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69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9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916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69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9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9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69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92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69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9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927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69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6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693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69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9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6933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69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9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693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69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69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9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9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69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69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9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9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945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694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69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69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69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9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9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9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9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6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960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9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9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963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9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9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6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9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971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69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9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9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9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698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698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9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9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9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98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9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9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9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699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993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9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9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99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99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9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7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0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7001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70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0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0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70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00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0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012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0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0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1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70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0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0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0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0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0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7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703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0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0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0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03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0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0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0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70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70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0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0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0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0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70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705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0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0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0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055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0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0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0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70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70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06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0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0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067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0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0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0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707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0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0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0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07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0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70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0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708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0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0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0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09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7090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0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0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0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0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70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09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7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1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1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102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1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71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7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7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711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71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1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7114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7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71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71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7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712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71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712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7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712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7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7131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71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71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713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71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7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7140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7141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7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145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714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7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149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71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7150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7151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7152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7153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3.0"/>
</p:tagLst>
</file>

<file path=ppt/tags/tag7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15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71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7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7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026e83988afddc1e52e7edf14ae3b38d9f76e06"/>
  <p:tag name="KSO_WM_NEWLAYOUT_GROUP_ID" val="layout_53"/>
  <p:tag name="KSO_WM_NEWLAYOUT_ID" val="slide_76713c4037f02356"/>
</p:tagLst>
</file>

<file path=ppt/tags/tag716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1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1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169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7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1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17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7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1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1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71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e550f133697c3b0d3221957b4f713b86ef25b7a"/>
  <p:tag name="KSO_WM_NEWLAYOUT_GROUP_ID" val="layout_30"/>
  <p:tag name="KSO_WM_NEWLAYOUT_ID" val="slide_5503ebf2133f2dbc"/>
</p:tagLst>
</file>

<file path=ppt/tags/tag71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18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1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185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1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18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71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7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2546341fc9787500f1a0a8d2a4cc95824e6635"/>
  <p:tag name="KSO_WM_NEWLAYOUT_GROUP_ID" val="layout_2"/>
  <p:tag name="KSO_WM_NEWLAYOUT_ID" val="slide_601b8a6f8f27b735"/>
</p:tagLst>
</file>

<file path=ppt/tags/tag719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1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1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1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199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7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2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2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20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7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2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2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2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e3bc46cb27dca25cd058a28cf745c2a51dab5ca"/>
  <p:tag name="KSO_WM_NEWLAYOUT_GROUP_ID" val="layout_27"/>
  <p:tag name="KSO_WM_NEWLAYOUT_ID" val="slide_b5d6c636f0019523"/>
</p:tagLst>
</file>

<file path=ppt/tags/tag7211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2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72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2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215.xml><?xml version="1.0" encoding="utf-8"?>
<p:tagLst xmlns:p="http://schemas.openxmlformats.org/presentationml/2006/main">
  <p:tag name="KSO_WM_FIGMA_DECORATION_INDEX" val="14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2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7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21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7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72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7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2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52baf6b4d935d3d618111c76b0b05eeb8a5e032"/>
  <p:tag name="KSO_WM_NEWLAYOUT_GROUP_ID" val="layout_34"/>
  <p:tag name="KSO_WM_NEWLAYOUT_ID" val="slide_a31d5fa52b571dd3"/>
</p:tagLst>
</file>

<file path=ppt/tags/tag72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2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7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2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2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2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e45296addb80330c6c85c06d41e49e9941d998e"/>
  <p:tag name="KSO_WM_NEWLAYOUT_GROUP_ID" val="layout_26"/>
  <p:tag name="KSO_WM_NEWLAYOUT_ID" val="slide_4e8a2b389c8bbf30"/>
</p:tagLst>
</file>

<file path=ppt/tags/tag7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24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2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2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24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2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2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2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24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72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2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2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7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7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259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7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26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7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72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2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2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2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2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27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7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7274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72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277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72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2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2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7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72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285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72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2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2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2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7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729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2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2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2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29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2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730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73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3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730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307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73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3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31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311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73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3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31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7315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73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73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32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3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3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32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3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3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3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73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3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3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3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3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3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3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34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7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734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3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3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348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3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3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73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3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73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3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3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3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3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736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3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3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3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369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3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3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3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73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37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3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38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73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381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3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3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738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3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73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3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39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3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3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3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93fde9b85587062e238e87f76614afe6184b95"/>
  <p:tag name="KSO_WM_NEWLAYOUT_GROUP_ID" val="layout_57"/>
  <p:tag name="KSO_WM_NEWLAYOUT_ID" val="slide_729c42b1199d7149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740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740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4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4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4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404.xml><?xml version="1.0" encoding="utf-8"?>
<p:tagLst xmlns:p="http://schemas.openxmlformats.org/presentationml/2006/main">
  <p:tag name="KSO_WM_FIGMA_DECORATION_INDEX" val="17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4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4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4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1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7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</p:tagLst>
</file>

<file path=ppt/tags/tag74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41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4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4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416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4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4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2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3.0"/>
</p:tagLst>
</file>

<file path=ppt/tags/tag7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74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be8d700aa3b9222bb941e26570c2583a81eef15"/>
  <p:tag name="KSO_WM_NEWLAYOUT_GROUP_ID" val="layout_1-5"/>
  <p:tag name="KSO_WM_NEWLAYOUT_ID" val="slide_16e3c7e9f5c87664"/>
</p:tagLst>
</file>

<file path=ppt/tags/tag74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742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74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4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7428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74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74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74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743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74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4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7439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7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4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4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744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74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4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7445.xml><?xml version="1.0" encoding="utf-8"?>
<p:tagLst xmlns:p="http://schemas.openxmlformats.org/presentationml/2006/main">
  <p:tag name="KSO_WM_FIGMA_DECORATION_INDEX" val="25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74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74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744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74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7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7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7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457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745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</p:tagLst>
</file>

<file path=ppt/tags/tag745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1"/>
  <p:tag name="KSO_WM_UNIT_LAYERLEVEL" val="1"/>
  <p:tag name="KSO_WM_UNIT_ID" val="custom40494641_1*a*1"/>
  <p:tag name="KSO_WM_TAG_VERSION" val="3.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74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7460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AG_VERSION" val="3.0"/>
  <p:tag name="KSO_WM_TEMPLATE_CATEGORY" val="custom"/>
  <p:tag name="KSO_WM_TEMPLATE_INDEX" val="40494641"/>
  <p:tag name="KSO_WM_SLIDE_ID" val="custom40494641_1"/>
  <p:tag name="KSO_WM_TEMPLATE_MASTER_TYPE" val="0"/>
  <p:tag name="KSO_WM_TEMPLATE_COLOR_TYPE" val="0"/>
  <p:tag name="KSO_WM_SLIDE_ITEM_CNT" val="0"/>
  <p:tag name="KSO_WM_SLIDE_INDEX" val="1"/>
  <p:tag name="KSO_WM_BEAUTIFY_FLAG" val="#wm#"/>
  <p:tag name="KSO_WM_SLIDE_LAYOUT" val="a_f"/>
  <p:tag name="KSO_WM_SLIDE_LAYOUT_CNT" val="1_2"/>
</p:tagLst>
</file>

<file path=ppt/tags/tag7461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7cd1c4f2273438e171ab247e5cc858d4b1829647"/>
  <p:tag name="KSO_WM_NEWLAYOUT_GROUP_ID" val="layout_1-5"/>
  <p:tag name="KSO_WM_NEWLAYOUT_ID" val="slide_cea45c27deb23863"/>
</p:tagLst>
</file>

<file path=ppt/tags/tag74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74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74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74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74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74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74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74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74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74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74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  <p:tag name="KSO_WM_UNIT_PRESET_TEXT" val="单击此处添加项标题"/>
  <p:tag name="KSO_WM_SLIDE_FIGMA_DIAGRAM" val="1"/>
</p:tagLst>
</file>

<file path=ppt/tags/tag74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308594297&quot;,&quot;product_name&quot;:&quot;365wps-copilotchat-web&quot;,&quot;intention_code&quot;:&quot;365wps_cc_create_ppt&quot;}*gallery_gallery_ai_v2.1.6_ONLINE*37616165313038663362383266356631-slide-13"/>
</p:tagLst>
</file>

<file path=ppt/tags/tag7473.xml><?xml version="1.0" encoding="utf-8"?>
<p:tagLst xmlns:p="http://schemas.openxmlformats.org/presentationml/2006/main">
  <p:tag name="KSO_WM_SLIDE_CONTENT_ORIENTATION" val=""/>
  <p:tag name="KSO_WM_SLIDE_HAS_MASK" val="0"/>
  <p:tag name="KSO_WM_SLIDE_ITEM_CNT" val="5"/>
  <p:tag name="KSO_WM_SLIDE_TYPE" val="contents"/>
  <p:tag name="KSO_WM_TEMPLATE_SUBCATEGORY" val="29"/>
  <p:tag name="KSO_WM_BEAUTIFY_FLAG" val="#wm#"/>
  <p:tag name="KSO_WM_TEMPLATE_FIGMA_ID" val="69796643650"/>
  <p:tag name="KSO_WM_TEMPLATE_SLIDE_ID" val="slide_cea45c27deb23863"/>
</p:tagLst>
</file>

<file path=ppt/tags/tag74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5cfbda0864a284a02909b3e20c90f09616403"/>
  <p:tag name="KSO_WM_NEWLAYOUT_GROUP_ID" val="layout_62"/>
  <p:tag name="KSO_WM_NEWLAYOUT_ID" val="slide_b3ee0e64aa19972f"/>
  <p:tag name="KSO_WM_UNIT_PRESET_TEXT" val="单击此处添加标题"/>
</p:tagLst>
</file>

<file path=ppt/tags/tag74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211393404367&quot;,&quot;product_name&quot;:&quot;365wps-copilotchat-web&quot;,&quot;intention_code&quot;:&quot;365wps_cc_create_ppt&quot;}*gallery_gallery_ai_v2.1.6_ONLINE*30366336396535346239623761333661-slide-4"/>
</p:tagLst>
</file>

<file path=ppt/tags/tag747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50"/>
  <p:tag name="KSO_WM_TEMPLATE_SLIDE_ID" val="slide_b3ee0e64aa19972f"/>
</p:tagLst>
</file>

<file path=ppt/tags/tag747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1"/>
  <p:tag name="KSO_WM_UNIT_LAYERLEVEL" val="1"/>
  <p:tag name="KSO_WM_UNIT_ID" val="custom40494641_3*a*1"/>
  <p:tag name="KSO_WM_TAG_VERSION" val="3.0"/>
  <p:tag name="KSO_WM_UNIT_ISCONTENTSTITLE" val="0"/>
  <p:tag name="KSO_WM_UNIT_ISNUMDGMTITLE" val="0"/>
  <p:tag name="KSO_WM_UNIT_PRESET_TEXT" val="章节页的标题内容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</p:tagLst>
</file>

<file path=ppt/tags/tag747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1"/>
  <p:tag name="KSO_WM_SLIDE_ID" val="custom40494641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7479.xml><?xml version="1.0" encoding="utf-8"?>
<p:tagLst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7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480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50"/>
  <p:tag name="KSO_WM_TEMPLATE_SLIDE_ID" val="slide_729c42b1199d7149"/>
</p:tagLst>
</file>

<file path=ppt/tags/tag7481.xml><?xml version="1.0" encoding="utf-8"?>
<p:tagLst xmlns:p="http://schemas.openxmlformats.org/presentationml/2006/main">
  <p:tag name="KSO_WM_UNIT_COLOR_SCHEME_SHAPE_ID" val="5"/>
  <p:tag name="KSO_WM_UNIT_FOIL_COLOR" val="1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638_1*i*1"/>
  <p:tag name="KSO_WM_TEMPLATE_CATEGORY" val="custom"/>
  <p:tag name="KSO_WM_TEMPLATE_INDEX" val="20235638"/>
  <p:tag name="KSO_WM_UNIT_LAYERLEVEL" val="1"/>
  <p:tag name="KSO_WM_TAG_VERSION" val="3.0"/>
  <p:tag name="KSO_WM_BEAUTIFY_FLAG" val="#wm#"/>
  <p:tag name="KSO_WM_UNIT_BLOCK" val="0"/>
  <p:tag name="KSO_WM_UNIT_SM_LIMIT_TYPE" val="2"/>
  <p:tag name="KSO_WM_UNIT_DEC_AREA_ID" val="2fa145bd3ce240cdac5a3fce36474b9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edbec2fa6683b8872baabf"/>
  <p:tag name="KSO_WM_CHIP_XID" val="5eedbec2fa6683b8872baac0"/>
  <p:tag name="KSO_WM_UNIT_FILL_FORE_SCHEMECOLOR_INDEX_BRIGHTNESS" val="0"/>
  <p:tag name="KSO_WM_UNIT_FILL_FORE_SCHEMECOLOR_INDEX" val="16"/>
  <p:tag name="KSO_WM_UNIT_FILL_TYPE" val="1"/>
  <p:tag name="KSO_WM_UNIT_VALUE" val="833"/>
  <p:tag name="KSO_WM_TEMPLATE_ASSEMBLE_XID" val="60656f514054ed1e2fb807bb"/>
  <p:tag name="KSO_WM_TEMPLATE_ASSEMBLE_GROUPID" val="60656f514054ed1e2fb807bb"/>
</p:tagLst>
</file>

<file path=ppt/tags/tag7482.xml><?xml version="1.0" encoding="utf-8"?>
<p:tagLst xmlns:p="http://schemas.openxmlformats.org/presentationml/2006/main">
  <p:tag name="KSO_WM_UNIT_COLOR_SCHEME_SHAPE_ID" val="6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5638_1*i*2"/>
  <p:tag name="KSO_WM_TEMPLATE_CATEGORY" val="custom"/>
  <p:tag name="KSO_WM_TEMPLATE_INDEX" val="20235638"/>
  <p:tag name="KSO_WM_UNIT_LAYERLEVEL" val="1"/>
  <p:tag name="KSO_WM_TAG_VERSION" val="3.0"/>
  <p:tag name="KSO_WM_BEAUTIFY_FLAG" val="#wm#"/>
  <p:tag name="KSO_WM_UNIT_BLOCK" val="0"/>
  <p:tag name="KSO_WM_UNIT_SM_LIMIT_TYPE" val="3"/>
  <p:tag name="KSO_WM_UNIT_DEC_AREA_ID" val="d7d48ecdf2834254b3430afcf23f6955"/>
  <p:tag name="KSO_WM_UNIT_DECORATE_INFO" val="{&quot;DecorateInfoH&quot;:{&quot;IsAbs&quot;:true},&quot;DecorateInfoW&quot;:{&quot;IsAbs&quot;:false},&quot;DecorateInfoX&quot;:{&quot;IsAbs&quot;:true,&quot;Pos&quot;:2},&quot;DecorateInfoY&quot;:{&quot;IsAbs&quot;:true,&quot;Pos&quot;:1},&quot;ReferentInfo&quot;:{&quot;Id&quot;:&quot;320a74f8add64b71a2b7da13709a2786&quot;,&quot;X&quot;:{&quot;Pos&quot;:0},&quot;Y&quot;:{&quot;Pos&quot;:1}},&quot;whChangeMode&quot;:0}"/>
  <p:tag name="KSO_WM_CHIP_GROUPID" val="5eedbec2fa6683b8872baabf"/>
  <p:tag name="KSO_WM_CHIP_XID" val="5eedbec2fa6683b8872baac0"/>
  <p:tag name="KSO_WM_UNIT_LINE_FORE_SCHEMECOLOR_INDEX_BRIGHTNESS" val="-0.15"/>
  <p:tag name="KSO_WM_UNIT_LINE_FORE_SCHEMECOLOR_INDEX" val="14"/>
  <p:tag name="KSO_WM_UNIT_LINE_FILL_TYPE" val="2"/>
  <p:tag name="KSO_WM_TEMPLATE_ASSEMBLE_XID" val="60656f514054ed1e2fb807bb"/>
  <p:tag name="KSO_WM_TEMPLATE_ASSEMBLE_GROUPID" val="60656f514054ed1e2fb807bb"/>
</p:tagLst>
</file>

<file path=ppt/tags/tag7483.xml><?xml version="1.0" encoding="utf-8"?>
<p:tagLst xmlns:p="http://schemas.openxmlformats.org/presentationml/2006/main">
  <p:tag name="KSO_WM_UNIT_COLOR_SCHEME_SHAPE_ID" val="14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5638_1*i*5"/>
  <p:tag name="KSO_WM_TEMPLATE_CATEGORY" val="custom"/>
  <p:tag name="KSO_WM_TEMPLATE_INDEX" val="20235638"/>
  <p:tag name="KSO_WM_UNIT_LAYERLEVEL" val="1"/>
  <p:tag name="KSO_WM_TAG_VERSION" val="3.0"/>
  <p:tag name="KSO_WM_BEAUTIFY_FLAG" val="#wm#"/>
</p:tagLst>
</file>

<file path=ppt/tags/tag7484.xml><?xml version="1.0" encoding="utf-8"?>
<p:tagLst xmlns:p="http://schemas.openxmlformats.org/presentationml/2006/main">
  <p:tag name="KSO_WM_UNIT_COLOR_SCHEME_SHAPE_ID" val="15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5638_1*i*3"/>
  <p:tag name="KSO_WM_TEMPLATE_CATEGORY" val="custom"/>
  <p:tag name="KSO_WM_TEMPLATE_INDEX" val="20235638"/>
  <p:tag name="KSO_WM_UNIT_LAYERLEVEL" val="1"/>
  <p:tag name="KSO_WM_TAG_VERSION" val="3.0"/>
  <p:tag name="KSO_WM_BEAUTIFY_FLAG" val="#wm#"/>
</p:tagLst>
</file>

<file path=ppt/tags/tag7485.xml><?xml version="1.0" encoding="utf-8"?>
<p:tagLst xmlns:p="http://schemas.openxmlformats.org/presentationml/2006/main">
  <p:tag name="KSO_WM_UNIT_COLOR_SCHEME_SHAPE_ID" val="14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5638_1*i*6"/>
  <p:tag name="KSO_WM_TEMPLATE_CATEGORY" val="custom"/>
  <p:tag name="KSO_WM_TEMPLATE_INDEX" val="20235638"/>
  <p:tag name="KSO_WM_UNIT_LAYERLEVEL" val="1"/>
  <p:tag name="KSO_WM_TAG_VERSION" val="3.0"/>
  <p:tag name="KSO_WM_BEAUTIFY_FLAG" val="#wm#"/>
</p:tagLst>
</file>

<file path=ppt/tags/tag7486.xml><?xml version="1.0" encoding="utf-8"?>
<p:tagLst xmlns:p="http://schemas.openxmlformats.org/presentationml/2006/main">
  <p:tag name="KSO_WM_UNIT_COLOR_SCHEME_SHAPE_ID" val="15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5638_1*i*4"/>
  <p:tag name="KSO_WM_TEMPLATE_CATEGORY" val="custom"/>
  <p:tag name="KSO_WM_TEMPLATE_INDEX" val="20235638"/>
  <p:tag name="KSO_WM_UNIT_LAYERLEVEL" val="1"/>
  <p:tag name="KSO_WM_TAG_VERSION" val="3.0"/>
  <p:tag name="KSO_WM_BEAUTIFY_FLAG" val="#wm#"/>
</p:tagLst>
</file>

<file path=ppt/tags/tag74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20235638_1*f*1"/>
  <p:tag name="KSO_WM_TEMPLATE_CATEGORY" val="custom"/>
  <p:tag name="KSO_WM_TEMPLATE_INDEX" val="20235638"/>
  <p:tag name="KSO_WM_UNIT_LAYERLEVEL" val="1"/>
  <p:tag name="KSO_WM_TAG_VERSION" val="3.0"/>
  <p:tag name="KSO_WM_UNIT_SUBTYPE" val="a"/>
  <p:tag name="KSO_WM_UNIT_TEXT_LAYER_COUNT" val="1"/>
  <p:tag name="KSO_WM_UNIT_VALUE" val="96"/>
  <p:tag name="KSO_WM_UNIT_PRESET_TEXT" val="单击此处输入你的正文，文字是您思想的提炼，为了最终演示发布的良好效果，请言简意赅的阐述观点。&#10;根据需要可酌情增减文字，以便观者可以准确理解您所传达的信息。"/>
  <p:tag name="KSO_WM_UNIT_TEXT_TYPE" val="1"/>
</p:tagLst>
</file>

<file path=ppt/tags/tag74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20235638_1*a*1"/>
  <p:tag name="KSO_WM_TEMPLATE_CATEGORY" val="custom"/>
  <p:tag name="KSO_WM_TEMPLATE_INDEX" val="20235638"/>
  <p:tag name="KSO_WM_UNIT_LAYERLEVEL" val="1"/>
  <p:tag name="KSO_WM_TAG_VERSION" val="3.0"/>
  <p:tag name="KSO_WM_UNIT_VALUE" val="21"/>
  <p:tag name="KSO_WM_UNIT_PRESET_TEXT" val="点击此处添加标题内容"/>
  <p:tag name="KSO_WM_UNIT_TEXT_TYPE" val="1"/>
</p:tagLst>
</file>

<file path=ppt/tags/tag7489.xml><?xml version="1.0" encoding="utf-8"?>
<p:tagLst xmlns:p="http://schemas.openxmlformats.org/presentationml/2006/main">
  <p:tag name="KSO_WM_SLIDE_ID" val="custom20235638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5638"/>
  <p:tag name="KSO_WM_SLIDE_TYPE" val="text"/>
  <p:tag name="KSO_WM_SLIDE_SUBTYPE" val="picTxt"/>
  <p:tag name="KSO_WM_SLIDE_SIZE" val="792*396"/>
  <p:tag name="KSO_WM_SLIDE_POSITION" val="84*72"/>
  <p:tag name="KSO_WM_SLIDE_LAYOUT" val="a_f"/>
  <p:tag name="KSO_WM_SLIDE_LAYOUT_CNT" val="1_1"/>
  <p:tag name="KSO_WM_SPECIAL_SOURCE" val="bdnull"/>
</p:tagLst>
</file>

<file path=ppt/tags/tag7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490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1"/>
  <p:tag name="KSO_WM_SLIDE_ID" val="custom40494641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749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49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4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477385502&quot;,&quot;product_name&quot;:&quot;365wps-copilotchat-web&quot;,&quot;intention_code&quot;:&quot;365wps_cc_create_ppt&quot;}*gallery_gallery_ai_v2.1.6_ONLINE*37616165313038663362383266356631-slide-4"/>
</p:tagLst>
</file>

<file path=ppt/tags/tag7494.xml><?xml version="1.0" encoding="utf-8"?>
<p:tagLst xmlns:p="http://schemas.openxmlformats.org/presentationml/2006/main">
  <p:tag name="KSO_WM_DIAGRAM_GROUP_CODE" val="1"/>
  <p:tag name="KSO_WM_FIGMA_FLAG" val="#fgm#"/>
  <p:tag name="MH_PIC_SOURCE_TYPE" val="generate_slide_ai*{&quot;id&quot;:&quot;VCG41N1299873161&quot;,&quot;product_name&quot;:&quot;365wps-copilotchat-web&quot;,&quot;intention_code&quot;:&quot;365wps_cc_create_ppt&quot;}*gallery_gallery_ai_v2.1.6_ONLINE*37616165313038663362383266356631-slide-9"/>
</p:tagLst>
</file>

<file path=ppt/tags/tag7495.xml><?xml version="1.0" encoding="utf-8"?>
<p:tagLst xmlns:p="http://schemas.openxmlformats.org/presentationml/2006/main">
  <p:tag name="KSO_WM_FIGMA_FLAG" val="#fgm#"/>
</p:tagLst>
</file>

<file path=ppt/tags/tag749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50"/>
  <p:tag name="KSO_WM_TEMPLATE_SLIDE_ID" val="slide_0b60da66fb947fdd"/>
</p:tagLst>
</file>

<file path=ppt/tags/tag7497.xml><?xml version="1.0" encoding="utf-8"?>
<p:tagLst xmlns:p="http://schemas.openxmlformats.org/presentationml/2006/main">
  <p:tag name="KSO_WM_DIAGRAM_GROUP_CODE" val="1"/>
  <p:tag name="KSO_WM_FIGMA_FLAG" val="#fgm#"/>
  <p:tag name="MH_PIC_SOURCE_TYPE" val="generate_slide_ai*{&quot;id&quot;:&quot;VCG41N1323715937&quot;,&quot;product_name&quot;:&quot;365wps-copilotchat-web&quot;,&quot;intention_code&quot;:&quot;365wps_cc_create_ppt&quot;}*gallery_gallery_ai_v2.1.6_ONLINE*30366336396535346239623761333661-slide-13"/>
</p:tagLst>
</file>

<file path=ppt/tags/tag749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1"/>
  <p:tag name="KSO_WM_SLIDE_ID" val="custom40494641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749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f*1_4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81.90000305175784,&quot;left&quot;:19.542005315025925,&quot;top&quot;:17.55,&quot;width&quot;:893.982994684974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0"/>
  <p:tag name="KSO_WM_UNIT_TEXT_TYPE" val="1"/>
  <p:tag name="KSO_WM_UNIT_TEXT_LAYER_COUNT" val="1"/>
  <p:tag name="KSO_WM_UNIT_PRESET_TEXT" val="单击此处添加你的文本具体内容"/>
  <p:tag name="KSO_WM_UNIT_TEXT_FILL_FORE_SCHEMECOLOR_INDEX" val="1"/>
  <p:tag name="KSO_WM_UNIT_TEXT_FILL_TYPE" val="1"/>
  <p:tag name="KSO_WM_UNIT_USESOURCEFORMAT_APPLY" val="0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50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</p:tagLst>
</file>

<file path=ppt/tags/tag750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f*1_1_1"/>
  <p:tag name="KSO_WM_TEMPLATE_CATEGORY" val="diagram"/>
  <p:tag name="KSO_WM_TEMPLATE_INDEX" val="20230939"/>
  <p:tag name="KSO_WM_UNIT_LAYERLEVEL" val="1_1_1"/>
  <p:tag name="KSO_WM_TAG_VERSION" val="3.0"/>
  <p:tag name="KSO_WM_UNIT_VALUE" val="65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81.90000305175784,&quot;left&quot;:19.542005315025925,&quot;top&quot;:17.55,&quot;width&quot;:893.982994684974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正文，文字是您思想的提炼"/>
  <p:tag name="KSO_WM_UNIT_TEXT_FILL_FORE_SCHEMECOLOR_INDEX" val="1"/>
  <p:tag name="KSO_WM_UNIT_TEXT_FILL_TYPE" val="1"/>
  <p:tag name="KSO_WM_UNIT_USESOURCEFORMAT_APPLY" val="0"/>
</p:tagLst>
</file>

<file path=ppt/tags/tag7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i*1_4_1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4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81.90000305175784,&quot;left&quot;:19.542005315025925,&quot;top&quot;:17.55,&quot;width&quot;:893.9829946849741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7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i*1_1_2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1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81.90000305175784,&quot;left&quot;:19.542005315025925,&quot;top&quot;:17.55,&quot;width&quot;:893.9829946849741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7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a*1_1_2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81.90000305175784,&quot;left&quot;:19.542005315025925,&quot;top&quot;:17.55,&quot;width&quot;:893.982994684974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.800000011920929,&quot;colorType&quot;:1,&quot;foreColorIndex&quot;:5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TYPE" val="1"/>
  <p:tag name="KSO_WM_UNIT_SHADOW_SCHEMECOLOR_INDEX" val="5"/>
  <p:tag name="KSO_WM_UNIT_USESOURCEFORMAT_APPLY" val="0"/>
</p:tagLst>
</file>

<file path=ppt/tags/tag7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i*1_1_1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1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81.90000305175784,&quot;left&quot;:19.542005315025925,&quot;top&quot;:17.55,&quot;width&quot;:893.9829946849741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75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i*1_1_3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81.90000305175784,&quot;left&quot;:19.542005315025925,&quot;top&quot;:17.55,&quot;width&quot;:893.982994684974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75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a*1_2_2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81.90000305175784,&quot;left&quot;:19.542005315025925,&quot;top&quot;:17.55,&quot;width&quot;:893.9829946849741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0.800000011920929,&quot;colorType&quot;:1,&quot;foreColorIndex&quot;:6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6"/>
  <p:tag name="KSO_WM_UNIT_FILL_FORE_SCHEMECOLOR_INDEX_BRIGHTNESS" val="0"/>
  <p:tag name="KSO_WM_UNIT_TEXT_TYPE" val="1"/>
  <p:tag name="KSO_WM_UNIT_SHADOW_SCHEMECOLOR_INDEX" val="6"/>
  <p:tag name="KSO_WM_UNIT_USESOURCEFORMAT_APPLY" val="0"/>
</p:tagLst>
</file>

<file path=ppt/tags/tag75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i*1_2_1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2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81.90000305175784,&quot;left&quot;:19.542005315025925,&quot;top&quot;:17.55,&quot;width&quot;:893.9829946849741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6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SHADOW_SCHEMECOLOR_INDEX" val="6"/>
  <p:tag name="KSO_WM_UNIT_TEXT_FILL_FORE_SCHEMECOLOR_INDEX" val="2"/>
  <p:tag name="KSO_WM_UNIT_TEXT_FILL_TYPE" val="1"/>
  <p:tag name="KSO_WM_UNIT_USESOURCEFORMAT_APPLY" val="0"/>
</p:tagLst>
</file>

<file path=ppt/tags/tag75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3*m_h_i*1_2_3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81.90000305175784,&quot;left&quot;:19.542005315025925,&quot;top&quot;:17.55,&quot;width&quot;:893.9829946849741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6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7509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83*8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4_1"/>
  <p:tag name="KSO_WM_UNIT_ID" val="diagram20230939_3*m_h_x*1_4_1"/>
  <p:tag name="KSO_WM_TEMPLATE_CATEGORY" val="diagram"/>
  <p:tag name="KSO_WM_TEMPLATE_INDEX" val="20230939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81.90000305175784,&quot;left&quot;:19.542005315025925,&quot;top&quot;:17.55,&quot;width&quot;:893.982994684974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0"/>
</p:tagLst>
</file>

<file path=ppt/tags/tag75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7510.xml><?xml version="1.0" encoding="utf-8"?>
<p:tagLst xmlns:p="http://schemas.openxmlformats.org/presentationml/2006/main">
  <p:tag name="KSO_WM_SLIDE_ID" val="diagram20230939_3"/>
  <p:tag name="KSO_WM_TEMPLATE_SUBCATEGORY" val="29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40494641"/>
  <p:tag name="KSO_WM_SLIDE_TYPE" val="text"/>
  <p:tag name="KSO_WM_SLIDE_SUBTYPE" val="diag"/>
  <p:tag name="KSO_WM_SLIDE_SIZE" val="727.05*321.1"/>
  <p:tag name="KSO_WM_SLIDE_POSITION" val="116.5*178.35"/>
  <p:tag name="KSO_WM_SLIDE_LAYOUT" val="a_m"/>
  <p:tag name="KSO_WM_SLIDE_LAYOUT_CNT" val="1_1"/>
  <p:tag name="KSO_WM_SPECIAL_SOURCE" val="bdnull"/>
  <p:tag name="KSO_WM_DIAGRAM_GROUP_CODE" val="m1-1"/>
  <p:tag name="KSO_WM_SLIDE_DIAGTYPE" val="m"/>
</p:tagLst>
</file>

<file path=ppt/tags/tag75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1"/>
  <p:tag name="KSO_WM_UNIT_LAYERLEVEL" val="1"/>
  <p:tag name="KSO_WM_UNIT_ID" val="custom40494641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75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1"/>
  <p:tag name="KSO_WM_UNIT_LAYERLEVEL" val="1"/>
  <p:tag name="KSO_WM_UNIT_ID" val="custom40494641_3*a*1"/>
  <p:tag name="KSO_WM_TAG_VERSION" val="3.0"/>
  <p:tag name="KSO_WM_UNIT_ISCONTENTSTITLE" val="0"/>
  <p:tag name="KSO_WM_UNIT_ISNUMDGMTITLE" val="0"/>
  <p:tag name="KSO_WM_UNIT_PRESET_TEXT" val="章节页的标题内容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</p:tagLst>
</file>

<file path=ppt/tags/tag7513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1"/>
  <p:tag name="KSO_WM_SLIDE_ID" val="custom40494641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75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e45296addb80330c6c85c06d41e49e9941d998e"/>
  <p:tag name="KSO_WM_NEWLAYOUT_GROUP_ID" val="layout_26"/>
  <p:tag name="KSO_WM_NEWLAYOUT_ID" val="slide_4e8a2b389c8bbf30"/>
  <p:tag name="KSO_WM_UNIT_PRESET_TEXT" val="单击此处添加标题"/>
</p:tagLst>
</file>

<file path=ppt/tags/tag7515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50"/>
  <p:tag name="KSO_WM_TEMPLATE_SLIDE_ID" val="slide_4e8a2b389c8bbf30"/>
</p:tagLst>
</file>

<file path=ppt/tags/tag75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299873161&quot;,&quot;product_name&quot;:&quot;365wps-copilotchat-web&quot;,&quot;intention_code&quot;:&quot;365wps_cc_create_ppt&quot;}*gallery_gallery_ai_v2.1.6_ONLINE*37616165313038663362383266356631-slide-9"/>
</p:tagLst>
</file>

<file path=ppt/tags/tag751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1"/>
  <p:tag name="KSO_WM_UNIT_LAYERLEVEL" val="1"/>
  <p:tag name="KSO_WM_UNIT_ID" val="custom40494641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751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1"/>
  <p:tag name="KSO_WM_UNIT_LAYERLEVEL" val="1"/>
  <p:tag name="KSO_WM_UNIT_ID" val="custom40494641_3*a*1"/>
  <p:tag name="KSO_WM_TAG_VERSION" val="3.0"/>
  <p:tag name="KSO_WM_UNIT_ISCONTENTSTITLE" val="0"/>
  <p:tag name="KSO_WM_UNIT_ISNUMDGMTITLE" val="0"/>
  <p:tag name="KSO_WM_UNIT_PRESET_TEXT" val="章节页的标题内容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</p:tagLst>
</file>

<file path=ppt/tags/tag7519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1"/>
  <p:tag name="KSO_WM_SLIDE_ID" val="custom40494641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752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</p:tagLst>
</file>

<file path=ppt/tags/tag75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e45296addb80330c6c85c06d41e49e9941d998e"/>
  <p:tag name="KSO_WM_NEWLAYOUT_GROUP_ID" val="layout_26"/>
  <p:tag name="KSO_WM_NEWLAYOUT_ID" val="slide_4e8a2b389c8bbf30"/>
  <p:tag name="KSO_WM_UNIT_PRESET_TEXT" val="单击此处添加标题"/>
</p:tagLst>
</file>

<file path=ppt/tags/tag752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75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6053911487223568cd8e928-slide-0"/>
</p:tagLst>
</file>

<file path=ppt/tags/tag75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75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525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75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223009390&quot;,&quot;product_name&quot;:&quot;365wps-copilotchat-web&quot;,&quot;intention_code&quot;:&quot;365wps_cc_create_ppt&quot;}*gallery_gallery_ai_v2.1.6_ONLINE*37616165313038663362383266356631-slide-9"/>
</p:tagLst>
</file>

<file path=ppt/tags/tag75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75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52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753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</p:tagLst>
</file>

<file path=ppt/tags/tag75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299873161&quot;,&quot;product_name&quot;:&quot;365wps-copilotchat-web&quot;,&quot;intention_code&quot;:&quot;365wps_cc_create_ppt&quot;}*gallery_gallery_ai_v2.1.6_ONLINE*37616165313038663362383266356631-slide-9"/>
</p:tagLst>
</file>

<file path=ppt/tags/tag75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75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53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50"/>
  <p:tag name="KSO_WM_TEMPLATE_SLIDE_ID" val="slide_4e8a2b389c8bbf30"/>
</p:tagLst>
</file>

<file path=ppt/tags/tag75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52baf6b4d935d3d618111c76b0b05eeb8a5e032"/>
  <p:tag name="KSO_WM_NEWLAYOUT_GROUP_ID" val="layout_34"/>
  <p:tag name="KSO_WM_NEWLAYOUT_ID" val="slide_a31d5fa52b571dd3"/>
  <p:tag name="KSO_WM_UNIT_PRESET_TEXT" val="单击此处添加标题"/>
</p:tagLst>
</file>

<file path=ppt/tags/tag75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061208626&quot;,&quot;product_name&quot;:&quot;365wps-copilotchat-web&quot;,&quot;intention_code&quot;:&quot;365wps_cc_create_ppt&quot;}*gallery_gallery_ai_v2.1.6_ONLINE*37616165313038663362383266356631-slide-10"/>
</p:tagLst>
</file>

<file path=ppt/tags/tag75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5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5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515579723&quot;,&quot;product_name&quot;:&quot;365wps-copilotchat-web&quot;,&quot;intention_code&quot;:&quot;365wps_cc_create_ppt&quot;}*gallery_gallery_ai_v2.1.6_ONLINE*37616165313038663362383266356631-slide-10"/>
</p:tagLst>
</file>

<file path=ppt/tags/tag75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54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3.0"/>
</p:tagLst>
</file>

<file path=ppt/tags/tag75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5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196087722&quot;,&quot;product_name&quot;:&quot;365wps-copilotchat-web&quot;,&quot;intention_code&quot;:&quot;365wps_cc_create_ppt&quot;}*gallery_gallery_ai_v2.1.6_ONLINE*37616165313038663362383266356631-slide-10"/>
</p:tagLst>
</file>

<file path=ppt/tags/tag75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75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544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50"/>
  <p:tag name="KSO_WM_TEMPLATE_SLIDE_ID" val="slide_a31d5fa52b571dd3"/>
</p:tagLst>
</file>

<file path=ppt/tags/tag754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1"/>
  <p:tag name="KSO_WM_UNIT_LAYERLEVEL" val="1"/>
  <p:tag name="KSO_WM_UNIT_ID" val="custom40494641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754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1"/>
  <p:tag name="KSO_WM_UNIT_LAYERLEVEL" val="1"/>
  <p:tag name="KSO_WM_UNIT_ID" val="custom40494641_3*a*1"/>
  <p:tag name="KSO_WM_TAG_VERSION" val="3.0"/>
  <p:tag name="KSO_WM_UNIT_ISCONTENTSTITLE" val="0"/>
  <p:tag name="KSO_WM_UNIT_ISNUMDGMTITLE" val="0"/>
  <p:tag name="KSO_WM_UNIT_PRESET_TEXT" val="章节页的标题内容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</p:tagLst>
</file>

<file path=ppt/tags/tag754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1"/>
  <p:tag name="KSO_WM_SLIDE_ID" val="custom40494641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75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e3bc46cb27dca25cd058a28cf745c2a51dab5ca"/>
  <p:tag name="KSO_WM_NEWLAYOUT_GROUP_ID" val="layout_27"/>
  <p:tag name="KSO_WM_NEWLAYOUT_ID" val="slide_b5d6c636f0019523"/>
  <p:tag name="KSO_WM_UNIT_PRESET_TEXT" val="单击此处添加标题"/>
</p:tagLst>
</file>

<file path=ppt/tags/tag754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755.xml><?xml version="1.0" encoding="utf-8"?>
<p:tagLst xmlns:p="http://schemas.openxmlformats.org/presentationml/2006/main">
  <p:tag name="KSO_WM_BEAUTIFY_FLAG" val="#wm#"/>
  <p:tag name="KSO_WM_UNIT_INDEX" val="8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3.0"/>
</p:tagLst>
</file>

<file path=ppt/tags/tag75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75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5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553.xml><?xml version="1.0" encoding="utf-8"?>
<p:tagLst xmlns:p="http://schemas.openxmlformats.org/presentationml/2006/main">
  <p:tag name="KSO_WM_FIGMA_DECORATION_INDEX" val="14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75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75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5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557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75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75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756.xml><?xml version="1.0" encoding="utf-8"?>
<p:tagLst xmlns:p="http://schemas.openxmlformats.org/presentationml/2006/main">
  <p:tag name="KSO_WM_BEAUTIFY_FLAG" val="#wm#"/>
  <p:tag name="KSO_WM_UNIT_INDEX" val="9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3.0"/>
</p:tagLst>
</file>

<file path=ppt/tags/tag75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56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50"/>
  <p:tag name="KSO_WM_TEMPLATE_SLIDE_ID" val="slide_b5d6c636f0019523"/>
</p:tagLst>
</file>

<file path=ppt/tags/tag75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2546341fc9787500f1a0a8d2a4cc95824e6635"/>
  <p:tag name="KSO_WM_NEWLAYOUT_GROUP_ID" val="layout_2"/>
  <p:tag name="KSO_WM_NEWLAYOUT_ID" val="slide_601b8a6f8f27b735"/>
  <p:tag name="KSO_WM_UNIT_PRESET_TEXT" val="单击此处添加标题"/>
</p:tagLst>
</file>

<file path=ppt/tags/tag756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75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605391147201dfefb8431b1-slide-0"/>
</p:tagLst>
</file>

<file path=ppt/tags/tag75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75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567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75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315381094&quot;,&quot;product_name&quot;:&quot;365wps-copilotchat-web&quot;,&quot;intention_code&quot;:&quot;365wps_cc_create_ppt&quot;}*gallery_gallery_ai_v2.1.6_ONLINE*37616165313038663362383266356631-slide-13"/>
</p:tagLst>
</file>

<file path=ppt/tags/tag75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7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5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57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75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308594297&quot;,&quot;product_name&quot;:&quot;365wps-copilotchat-web&quot;,&quot;intention_code&quot;:&quot;365wps_cc_create_ppt&quot;}*gallery_gallery_ai_v2.1.6_ONLINE*37616165313038663362383266356631-slide-13"/>
</p:tagLst>
</file>

<file path=ppt/tags/tag75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75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575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50"/>
  <p:tag name="KSO_WM_TEMPLATE_SLIDE_ID" val="slide_601b8a6f8f27b735"/>
</p:tagLst>
</file>

<file path=ppt/tags/tag757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1"/>
  <p:tag name="KSO_WM_UNIT_LAYERLEVEL" val="1"/>
  <p:tag name="KSO_WM_UNIT_ID" val="custom40494641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757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1"/>
  <p:tag name="KSO_WM_UNIT_LAYERLEVEL" val="1"/>
  <p:tag name="KSO_WM_UNIT_ID" val="custom40494641_3*a*1"/>
  <p:tag name="KSO_WM_TAG_VERSION" val="3.0"/>
  <p:tag name="KSO_WM_UNIT_ISCONTENTSTITLE" val="0"/>
  <p:tag name="KSO_WM_UNIT_ISNUMDGMTITLE" val="0"/>
  <p:tag name="KSO_WM_UNIT_PRESET_TEXT" val="章节页的标题内容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</p:tagLst>
</file>

<file path=ppt/tags/tag757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1"/>
  <p:tag name="KSO_WM_SLIDE_ID" val="custom40494641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75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e550f133697c3b0d3221957b4f713b86ef25b7a"/>
  <p:tag name="KSO_WM_NEWLAYOUT_GROUP_ID" val="layout_30"/>
  <p:tag name="KSO_WM_NEWLAYOUT_ID" val="slide_5503ebf2133f2dbc"/>
  <p:tag name="KSO_WM_UNIT_PRESET_TEXT" val="单击此处添加标题"/>
</p:tagLst>
</file>

<file path=ppt/tags/tag7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5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696954212&quot;,&quot;product_name&quot;:&quot;365wps-copilotchat-web&quot;,&quot;intention_code&quot;:&quot;365wps_cc_create_ppt&quot;}*gallery_gallery_ai_v2.1.6_ONLINE*37616165313038663362383266356631-slide-15"/>
</p:tagLst>
</file>

<file path=ppt/tags/tag758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75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5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584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75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5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58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75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75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59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50"/>
  <p:tag name="KSO_WM_TEMPLATE_SLIDE_ID" val="slide_5503ebf2133f2dbc"/>
</p:tagLst>
</file>

<file path=ppt/tags/tag75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026e83988afddc1e52e7edf14ae3b38d9f76e06"/>
  <p:tag name="KSO_WM_NEWLAYOUT_GROUP_ID" val="layout_53"/>
  <p:tag name="KSO_WM_NEWLAYOUT_ID" val="slide_76713c4037f02356"/>
  <p:tag name="KSO_WM_UNIT_PRESET_TEXT" val="单击此处添加标题"/>
</p:tagLst>
</file>

<file path=ppt/tags/tag759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75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60539114956311c83f85031-slide-0"/>
</p:tagLst>
</file>

<file path=ppt/tags/tag75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75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596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75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139668606&quot;,&quot;product_name&quot;:&quot;365wps-copilotchat-web&quot;,&quot;intention_code&quot;:&quot;365wps_cc_create_ppt&quot;}*gallery_gallery_ai_v2.1.6_ONLINE*37616165313038663362383266356631-slide-16"/>
</p:tagLst>
</file>

<file path=ppt/tags/tag75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75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60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760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76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312314081&quot;,&quot;product_name&quot;:&quot;365wps-copilotchat-web&quot;,&quot;intention_code&quot;:&quot;365wps_cc_create_ppt&quot;}*gallery_gallery_ai_v2.1.6_ONLINE*37616165313038663362383266356631-slide-16"/>
</p:tagLst>
</file>

<file path=ppt/tags/tag76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76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604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50"/>
  <p:tag name="KSO_WM_TEMPLATE_SLIDE_ID" val="slide_76713c4037f02356"/>
</p:tagLst>
</file>

<file path=ppt/tags/tag7605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TEMPLATE_CATEGORY" val="custom"/>
  <p:tag name="KSO_WM_TEMPLATE_INDEX" val="40494641"/>
  <p:tag name="KSO_WM_UNIT_LAYERLEVEL" val="1"/>
  <p:tag name="KSO_WM_UNIT_ID" val="custom40494641_5*b*1"/>
  <p:tag name="KSO_WM_TAG_VERSION" val="3.0"/>
  <p:tag name="KSO_WM_UNIT_ISCONTENTSTITLE" val="0"/>
  <p:tag name="KSO_WM_UNIT_ISNUMDGMTITLE" val="0"/>
  <p:tag name="KSO_WM_UNIT_PRESET_TEXT" val="THE END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</p:tagLst>
</file>

<file path=ppt/tags/tag760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1"/>
  <p:tag name="KSO_WM_UNIT_LAYERLEVEL" val="1"/>
  <p:tag name="KSO_WM_UNIT_ID" val="custom40494641_5*a*1"/>
  <p:tag name="KSO_WM_TAG_VERSION" val="3.0"/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PRESET_TEXT" val="谢谢观看"/>
</p:tagLst>
</file>

<file path=ppt/tags/tag7607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AG_VERSION" val="3.0"/>
  <p:tag name="KSO_WM_TEMPLATE_CATEGORY" val="custom"/>
  <p:tag name="KSO_WM_TEMPLATE_INDEX" val="40494641"/>
  <p:tag name="KSO_WM_SLIDE_ID" val="custom40494641_5"/>
  <p:tag name="KSO_WM_TEMPLATE_MASTER_TYPE" val="0"/>
  <p:tag name="KSO_WM_TEMPLATE_COLOR_TYPE" val="0"/>
  <p:tag name="KSO_WM_SLIDE_ITEM_CNT" val="0"/>
  <p:tag name="KSO_WM_SLIDE_INDEX" val="5"/>
  <p:tag name="KSO_WM_BEAUTIFY_FLAG" val="#wm#"/>
  <p:tag name="KSO_WM_SLIDE_LAYOUT" val="a_b"/>
  <p:tag name="KSO_WM_SLIDE_LAYOUT_CNT" val="1_1"/>
</p:tagLst>
</file>

<file path=ppt/tags/tag76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762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7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70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77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772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773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774.xml><?xml version="1.0" encoding="utf-8"?>
<p:tagLst xmlns:p="http://schemas.openxmlformats.org/presentationml/2006/main">
  <p:tag name="KSO_WM_BEAUTIFY_FLAG" val="#wm#"/>
  <p:tag name="KSO_WM_UNIT_INDEX" val="7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3.0"/>
</p:tagLst>
</file>

<file path=ppt/tags/tag7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7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77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7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7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7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7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7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7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7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7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7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7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7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7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7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7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7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7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8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8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8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8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8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8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8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8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8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8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18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819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23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82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8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27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8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8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83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832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833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83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835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b*1"/>
  <p:tag name="KSO_WM_UNIT_LAYERLEVEL" val="1"/>
  <p:tag name="KSO_WM_TAG_VERSION" val="3.0"/>
</p:tagLst>
</file>

<file path=ppt/tags/tag836.xml><?xml version="1.0" encoding="utf-8"?>
<p:tagLst xmlns:p="http://schemas.openxmlformats.org/presentationml/2006/main">
  <p:tag name="KSO_WM_BEAUTIFY_FLAG" val="#wm#"/>
  <p:tag name="KSO_WM_UNIT_INDEX" val="5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3.0"/>
</p:tagLst>
</file>

<file path=ppt/tags/tag8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8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8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40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841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7f9ff4fe9e4e83caa90c6043c609bc0b2972219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842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843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844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845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846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847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848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849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50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851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852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853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8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8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1"/>
</p:tagLst>
</file>

<file path=ppt/tags/tag8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61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1"/>
  <p:tag name="KSO_WM_TEMPLATE_MASTER_TYPE" val="0"/>
  <p:tag name="KSO_WM_TEMPLATE_COLOR_TYPE" val="0"/>
  <p:tag name="KSO_WM_BEAUTIFY_FLAG" val="#wm#"/>
</p:tagLst>
</file>

<file path=ppt/tags/tag8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c868635139ada9be"/>
  <p:tag name="KSO_WM_AITEMPLATE_STYLE_ID" val="69796643650"/>
</p:tagLst>
</file>

<file path=ppt/tags/tag8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af0ab43250227adf85875fc05a9eb0e27320eb"/>
  <p:tag name="KSO_WM_NEWLAYOUT_GROUP_ID" val="layout_51"/>
  <p:tag name="KSO_WM_NEWLAYOUT_ID" val="slide_95ca0f44177c2950"/>
</p:tagLst>
</file>

<file path=ppt/tags/tag8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47b212a53f2ebfac3c575057d779ddb948ff84"/>
  <p:tag name="KSO_WM_NEWLAYOUT_GROUP_ID" val="layout_10008"/>
  <p:tag name="KSO_WM_NEWLAYOUT_ID" val="slide_a79f2d2502f5ed59"/>
</p:tagLst>
</file>

<file path=ppt/tags/tag876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8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79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d858fdd997643d0bc15b76efe4c72f625f7fa6"/>
  <p:tag name="KSO_WM_NEWLAYOUT_GROUP_ID" val="layout_60"/>
  <p:tag name="KSO_WM_NEWLAYOUT_ID" val="slide_2e2dbdde591b2dc4"/>
</p:tagLst>
</file>

<file path=ppt/tags/tag8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87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8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dc8560e6bf8f2551e1d9dc152502b6a2d722950"/>
  <p:tag name="KSO_WM_NEWLAYOUT_GROUP_ID" val="layout_2"/>
  <p:tag name="KSO_WM_NEWLAYOUT_ID" val="slide_d19e6d640707aedf"/>
</p:tagLst>
</file>

<file path=ppt/tags/tag89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8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8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90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8e7422cf35553462bad9e02515367819f85147"/>
  <p:tag name="KSO_WM_NEWLAYOUT_GROUP_ID" val="layout_39"/>
  <p:tag name="KSO_WM_NEWLAYOUT_ID" val="slide_ef73279bb4fdc8e4"/>
</p:tagLst>
</file>

<file path=ppt/tags/tag90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909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91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9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12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913.xml><?xml version="1.0" encoding="utf-8"?>
<p:tagLst xmlns:p="http://schemas.openxmlformats.org/presentationml/2006/main">
  <p:tag name="KSO_WM_FIGMA_DECORATION_INDEX" val="2_1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9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1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917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9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7c44fdd8ca65f05114f73b52f46e38a409c3ba"/>
  <p:tag name="KSO_WM_NEWLAYOUT_GROUP_ID" val="layout_30"/>
  <p:tag name="KSO_WM_NEWLAYOUT_ID" val="slide_6362b5619019af55"/>
</p:tagLst>
</file>

<file path=ppt/tags/tag9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2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28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bd54c501b12ca8eb8911cfa7d428efda517a51"/>
  <p:tag name="KSO_WM_NEWLAYOUT_GROUP_ID" val="layout_10013"/>
  <p:tag name="KSO_WM_NEWLAYOUT_ID" val="slide_2b9069f18f10c117"/>
</p:tagLst>
</file>

<file path=ppt/tags/tag9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f1dac880092a87ae638beb37a859435d3ddc21d"/>
  <p:tag name="KSO_WM_NEWLAYOUT_GROUP_ID" val="layout_31"/>
  <p:tag name="KSO_WM_NEWLAYOUT_ID" val="slide_df2796fa4dd38705"/>
</p:tagLst>
</file>

<file path=ppt/tags/tag94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9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950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9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b2f12f85209777f374c60628e013772001ef11"/>
  <p:tag name="KSO_WM_NEWLAYOUT_GROUP_ID" val="layout_10012"/>
  <p:tag name="KSO_WM_NEWLAYOUT_ID" val="slide_3775706ee5620903"/>
</p:tagLst>
</file>

<file path=ppt/tags/tag9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9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2fb3663a6db77ca48f4df42d344eb8bba5a70a"/>
  <p:tag name="KSO_WM_NEWLAYOUT_GROUP_ID" val="layout_38"/>
  <p:tag name="KSO_WM_NEWLAYOUT_ID" val="slide_ef1d2b674497d7eb"/>
</p:tagLst>
</file>

<file path=ppt/tags/tag96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9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71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9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e23669d489ae609126cd43d243ffbfcc11b989"/>
  <p:tag name="KSO_WM_NEWLAYOUT_GROUP_ID" val="layout_6"/>
  <p:tag name="KSO_WM_NEWLAYOUT_ID" val="slide_0b60da66fb947fdd"/>
</p:tagLst>
</file>

<file path=ppt/tags/tag9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8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83.xml><?xml version="1.0" encoding="utf-8"?>
<p:tagLst xmlns:p="http://schemas.openxmlformats.org/presentationml/2006/main">
  <p:tag name="KSO_WM_FIGMA_DECORATION_INDEX" val="19_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d750742e7c01a624535270edb423c0e7e070e9"/>
  <p:tag name="KSO_WM_NEWLAYOUT_GROUP_ID" val="layout_26"/>
  <p:tag name="KSO_WM_NEWLAYOUT_ID" val="slide_351695b9d561403a"/>
</p:tagLst>
</file>

<file path=ppt/tags/tag99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99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9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94.xml><?xml version="1.0" encoding="utf-8"?>
<p:tagLst xmlns:p="http://schemas.openxmlformats.org/presentationml/2006/main">
  <p:tag name="KSO_WM_FIGMA_DECORATION_INDEX" val="18_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9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3_绿色教育教学卡通风主题">
  <a:themeElements>
    <a:clrScheme name="自定义 320">
      <a:dk1>
        <a:srgbClr val="000000"/>
      </a:dk1>
      <a:lt1>
        <a:srgbClr val="FFFFFF"/>
      </a:lt1>
      <a:dk2>
        <a:srgbClr val="333638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5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0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2_绿色教育教学卡通风主题">
  <a:themeElements>
    <a:clrScheme name="自定义 320">
      <a:dk1>
        <a:srgbClr val="000000"/>
      </a:dk1>
      <a:lt1>
        <a:srgbClr val="FFFFFF"/>
      </a:lt1>
      <a:dk2>
        <a:srgbClr val="333638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3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6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绿色教育教学卡通风主题">
  <a:themeElements>
    <a:clrScheme name="自定义 320">
      <a:dk1>
        <a:srgbClr val="000000"/>
      </a:dk1>
      <a:lt1>
        <a:srgbClr val="FFFFFF"/>
      </a:lt1>
      <a:dk2>
        <a:srgbClr val="333638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1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7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0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2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8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9_绿色教育教学卡通风主题">
  <a:themeElements>
    <a:clrScheme name="自定义 320">
      <a:dk1>
        <a:srgbClr val="000000"/>
      </a:dk1>
      <a:lt1>
        <a:srgbClr val="FFFFFF"/>
      </a:lt1>
      <a:dk2>
        <a:srgbClr val="333638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5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1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4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6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9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28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7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3_绿色教育教学卡通风主题">
  <a:themeElements>
    <a:clrScheme name="自定义 320">
      <a:dk1>
        <a:srgbClr val="000000"/>
      </a:dk1>
      <a:lt1>
        <a:srgbClr val="FFFFFF"/>
      </a:lt1>
      <a:dk2>
        <a:srgbClr val="333638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0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4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5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6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9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37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38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绿色教育教学卡通风主题">
  <a:themeElements>
    <a:clrScheme name="自定义 320">
      <a:dk1>
        <a:srgbClr val="000000"/>
      </a:dk1>
      <a:lt1>
        <a:srgbClr val="FFFFFF"/>
      </a:lt1>
      <a:dk2>
        <a:srgbClr val="333638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绿色教育教学卡通风主题">
  <a:themeElements>
    <a:clrScheme name="">
      <a:dk1>
        <a:srgbClr val="000000"/>
      </a:dk1>
      <a:lt1>
        <a:srgbClr val="FFFFFF"/>
      </a:lt1>
      <a:dk2>
        <a:srgbClr val="233E13"/>
      </a:dk2>
      <a:lt2>
        <a:srgbClr val="F2F2F2"/>
      </a:lt2>
      <a:accent1>
        <a:srgbClr val="6BBC3A"/>
      </a:accent1>
      <a:accent2>
        <a:srgbClr val="FF922E"/>
      </a:accent2>
      <a:accent3>
        <a:srgbClr val="41BEAF"/>
      </a:accent3>
      <a:accent4>
        <a:srgbClr val="F1B023"/>
      </a:accent4>
      <a:accent5>
        <a:srgbClr val="865DD8"/>
      </a:accent5>
      <a:accent6>
        <a:srgbClr val="CE569E"/>
      </a:accent6>
      <a:hlink>
        <a:srgbClr val="E28835"/>
      </a:hlink>
      <a:folHlink>
        <a:srgbClr val="9D8874"/>
      </a:folHlink>
    </a:clrScheme>
    <a:fontScheme name="">
      <a:majorFont>
        <a:latin typeface="MiSans Bold"/>
        <a:ea typeface="金山云技术体"/>
        <a:cs typeface=""/>
      </a:majorFont>
      <a:minorFont>
        <a:latin typeface="MiSans"/>
        <a:ea typeface="MiSans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2351</Words>
  <Application>WPS 演示</Application>
  <PresentationFormat>宽屏</PresentationFormat>
  <Paragraphs>384</Paragraphs>
  <Slides>41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40</vt:i4>
      </vt:variant>
      <vt:variant>
        <vt:lpstr>幻灯片标题</vt:lpstr>
      </vt:variant>
      <vt:variant>
        <vt:i4>41</vt:i4>
      </vt:variant>
    </vt:vector>
  </HeadingPairs>
  <TitlesOfParts>
    <vt:vector size="97" baseType="lpstr">
      <vt:lpstr>Arial</vt:lpstr>
      <vt:lpstr>宋体</vt:lpstr>
      <vt:lpstr>Wingdings</vt:lpstr>
      <vt:lpstr>微软雅黑</vt:lpstr>
      <vt:lpstr>汉仪正圆-75W</vt:lpstr>
      <vt:lpstr>汉仪正圆 55简</vt:lpstr>
      <vt:lpstr>Wingdings</vt:lpstr>
      <vt:lpstr>MiSans Bold</vt:lpstr>
      <vt:lpstr>金山云技术体</vt:lpstr>
      <vt:lpstr>等线</vt:lpstr>
      <vt:lpstr>MiSans</vt:lpstr>
      <vt:lpstr>MyaZedi</vt:lpstr>
      <vt:lpstr>Arial Unicode MS</vt:lpstr>
      <vt:lpstr>Calibri</vt:lpstr>
      <vt:lpstr>Arial</vt:lpstr>
      <vt:lpstr>楷体</vt:lpstr>
      <vt:lpstr>Office 主题</vt:lpstr>
      <vt:lpstr>绿色教育教学卡通风主题</vt:lpstr>
      <vt:lpstr>1_绿色教育教学卡通风主题</vt:lpstr>
      <vt:lpstr>4_绿色教育教学卡通风主题</vt:lpstr>
      <vt:lpstr>3_绿色教育教学卡通风主题</vt:lpstr>
      <vt:lpstr>7_绿色教育教学卡通风主题</vt:lpstr>
      <vt:lpstr>5_绿色教育教学卡通风主题</vt:lpstr>
      <vt:lpstr>9_绿色教育教学卡通风主题</vt:lpstr>
      <vt:lpstr>2_绿色教育教学卡通风主题</vt:lpstr>
      <vt:lpstr>13_绿色教育教学卡通风主题</vt:lpstr>
      <vt:lpstr>14_绿色教育教学卡通风主题</vt:lpstr>
      <vt:lpstr>15_绿色教育教学卡通风主题</vt:lpstr>
      <vt:lpstr>11_绿色教育教学卡通风主题</vt:lpstr>
      <vt:lpstr>8_绿色教育教学卡通风主题</vt:lpstr>
      <vt:lpstr>10_绿色教育教学卡通风主题</vt:lpstr>
      <vt:lpstr>6_绿色教育教学卡通风主题</vt:lpstr>
      <vt:lpstr>22_绿色教育教学卡通风主题</vt:lpstr>
      <vt:lpstr>23_绿色教育教学卡通风主题</vt:lpstr>
      <vt:lpstr>16_绿色教育教学卡通风主题</vt:lpstr>
      <vt:lpstr>21_绿色教育教学卡通风主题</vt:lpstr>
      <vt:lpstr>17_绿色教育教学卡通风主题</vt:lpstr>
      <vt:lpstr>20_绿色教育教学卡通风主题</vt:lpstr>
      <vt:lpstr>12_绿色教育教学卡通风主题</vt:lpstr>
      <vt:lpstr>18_绿色教育教学卡通风主题</vt:lpstr>
      <vt:lpstr>19_绿色教育教学卡通风主题</vt:lpstr>
      <vt:lpstr>25_绿色教育教学卡通风主题</vt:lpstr>
      <vt:lpstr>31_绿色教育教学卡通风主题</vt:lpstr>
      <vt:lpstr>24_绿色教育教学卡通风主题</vt:lpstr>
      <vt:lpstr>26_绿色教育教学卡通风主题</vt:lpstr>
      <vt:lpstr>29_绿色教育教学卡通风主题</vt:lpstr>
      <vt:lpstr>28_绿色教育教学卡通风主题</vt:lpstr>
      <vt:lpstr>27_绿色教育教学卡通风主题</vt:lpstr>
      <vt:lpstr>33_绿色教育教学卡通风主题</vt:lpstr>
      <vt:lpstr>30_绿色教育教学卡通风主题</vt:lpstr>
      <vt:lpstr>34_绿色教育教学卡通风主题</vt:lpstr>
      <vt:lpstr>35_绿色教育教学卡通风主题</vt:lpstr>
      <vt:lpstr>36_绿色教育教学卡通风主题</vt:lpstr>
      <vt:lpstr>39_绿色教育教学卡通风主题</vt:lpstr>
      <vt:lpstr>37_绿色教育教学卡通风主题</vt:lpstr>
      <vt:lpstr>38_绿色教育教学卡通风主题</vt:lpstr>
      <vt:lpstr>进化论与基督教   汇报人：关珊珊、窦彩虹、朱贵美</vt:lpstr>
      <vt:lpstr>目录</vt:lpstr>
      <vt:lpstr>为什么我们要讨论 《进化论与基督教》</vt:lpstr>
      <vt:lpstr>自从1859年达尔文 《物种起源》出版后 神学界与科学界掀起空前争论，至今影响深远。</vt:lpstr>
      <vt:lpstr>PowerPoint 演示文稿</vt:lpstr>
      <vt:lpstr>因为人类自己是道德标准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进化论代给我们什么？</vt:lpstr>
      <vt:lpstr>壹：价值观的影响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生物进化论</vt:lpstr>
      <vt:lpstr>PowerPoint 演示文稿</vt:lpstr>
      <vt:lpstr>PowerPoint 演示文稿</vt:lpstr>
      <vt:lpstr>伍：信仰的影响</vt:lpstr>
      <vt:lpstr>陆：政治的影响</vt:lpstr>
      <vt:lpstr>PowerPoint 演示文稿</vt:lpstr>
      <vt:lpstr>PowerPoint 演示文稿</vt:lpstr>
      <vt:lpstr>PowerPoint 演示文稿</vt:lpstr>
      <vt:lpstr>PowerPoint 演示文稿</vt:lpstr>
      <vt:lpstr>基督教的核心观点与价值</vt:lpstr>
      <vt:lpstr>生命与科学的创造论根基</vt:lpstr>
      <vt:lpstr>道德、盼望与生命意义</vt:lpstr>
      <vt:lpstr>人不接受基督教的原因分析</vt:lpstr>
      <vt:lpstr>意志与理性的深层障碍</vt:lpstr>
      <vt:lpstr>信心运用与认识论困境</vt:lpstr>
      <vt:lpstr>总结与世界观抉择</vt:lpstr>
      <vt:lpstr>进化论与基督教的核心差异</vt:lpstr>
      <vt:lpstr>世界观抉择的重要性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进化论与基督教：世界观的抉择</dc:title>
  <dc:creator>Dell</dc:creator>
  <cp:lastModifiedBy>独鸣。</cp:lastModifiedBy>
  <cp:revision>141</cp:revision>
  <dcterms:created xsi:type="dcterms:W3CDTF">2025-10-16T10:58:00Z</dcterms:created>
  <dcterms:modified xsi:type="dcterms:W3CDTF">2025-11-10T07:26:32Z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2052-12.1.0.23122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v1.0_ai_69796643650</vt:lpwstr>
  </property>
</Properties>
</file>