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99" r:id="rId1"/>
  </p:sldMasterIdLst>
  <p:notesMasterIdLst>
    <p:notesMasterId r:id="rId16"/>
  </p:notesMasterIdLst>
  <p:sldIdLst>
    <p:sldId id="4865" r:id="rId2"/>
    <p:sldId id="490" r:id="rId3"/>
    <p:sldId id="5067" r:id="rId4"/>
    <p:sldId id="5180" r:id="rId5"/>
    <p:sldId id="4972" r:id="rId6"/>
    <p:sldId id="5174" r:id="rId7"/>
    <p:sldId id="4867" r:id="rId8"/>
    <p:sldId id="5181" r:id="rId9"/>
    <p:sldId id="5177" r:id="rId10"/>
    <p:sldId id="5121" r:id="rId11"/>
    <p:sldId id="5182" r:id="rId12"/>
    <p:sldId id="5178" r:id="rId13"/>
    <p:sldId id="5183" r:id="rId14"/>
    <p:sldId id="5169" r:id="rId15"/>
  </p:sldIdLst>
  <p:sldSz cx="12192000" cy="6858000"/>
  <p:notesSz cx="6858000" cy="9144000"/>
  <p:embeddedFontLst>
    <p:embeddedFont>
      <p:font typeface="Century Gothic" panose="020B0502020202020204" pitchFamily="34" charset="0"/>
      <p:regular r:id="rId17"/>
      <p:bold r:id="rId18"/>
      <p:italic r:id="rId19"/>
      <p:boldItalic r:id="rId20"/>
    </p:embeddedFont>
    <p:embeddedFont>
      <p:font typeface="Microsoft YaHei" panose="020B0503020204020204" pitchFamily="34" charset="-122"/>
      <p:regular r:id="rId21"/>
      <p:bold r:id="rId22"/>
    </p:embeddedFont>
    <p:embeddedFont>
      <p:font typeface="SimHei" panose="02010609060101010101" pitchFamily="49" charset="-122"/>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FFF"/>
    <a:srgbClr val="5E433A"/>
    <a:srgbClr val="B4FF6A"/>
    <a:srgbClr val="D5FC79"/>
    <a:srgbClr val="FFD887"/>
    <a:srgbClr val="FFE18F"/>
    <a:srgbClr val="FF000A"/>
    <a:srgbClr val="F7F3E8"/>
    <a:srgbClr val="FFFFC1"/>
    <a:srgbClr val="1B1D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p:restoredTop sz="97604"/>
  </p:normalViewPr>
  <p:slideViewPr>
    <p:cSldViewPr snapToGrid="0">
      <p:cViewPr varScale="1">
        <p:scale>
          <a:sx n="127" d="100"/>
          <a:sy n="127"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9F0DD-D6A9-7848-A298-80BF8C111593}" type="datetimeFigureOut">
              <a:t>5/23/26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175359-D11F-FA4A-9B6D-38484B5AB193}" type="slidenum">
              <a:t>‹#›</a:t>
            </a:fld>
            <a:endParaRPr lang="en-US"/>
          </a:p>
        </p:txBody>
      </p:sp>
    </p:spTree>
    <p:extLst>
      <p:ext uri="{BB962C8B-B14F-4D97-AF65-F5344CB8AC3E}">
        <p14:creationId xmlns:p14="http://schemas.microsoft.com/office/powerpoint/2010/main" val="2990811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1D5F6-AFFC-30DE-4673-9E1DF93AAB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1839B-6E2D-EE6B-2821-36F464B2E82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5E08AB10-CD18-954E-B0F4-26C6BBACDE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8D5AED-E231-14D9-2B64-822BA3267B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CC54BC-BD4F-0342-ABDA-5417AF5819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icrosoft YaHei" panose="020B0503020204020204" pitchFamily="34"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icrosoft YaHei" panose="020B0503020204020204" pitchFamily="34" charset="-122"/>
              <a:cs typeface="Arial"/>
              <a:sym typeface="Arial"/>
            </a:endParaRPr>
          </a:p>
        </p:txBody>
      </p:sp>
    </p:spTree>
    <p:extLst>
      <p:ext uri="{BB962C8B-B14F-4D97-AF65-F5344CB8AC3E}">
        <p14:creationId xmlns:p14="http://schemas.microsoft.com/office/powerpoint/2010/main" val="411827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CEC991BA-D2EA-9E01-4B06-5F6519F22AB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19CF0F92-C568-876C-DA6E-3EE0B4F317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9DF01465-86F7-6220-432F-564067A62F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38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D7C1-0AED-C9FB-1712-80234921BF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D7053-2DE3-9689-98EF-D3D03F4C6D0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196A2CF-0CEE-5938-3873-B2D456EC6FF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8158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FDF33-D00C-F1E7-8F98-9E77D4ED3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FFD88-10F4-5D89-4EA9-747A23078D96}"/>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1FCB282-DC42-B592-4C04-26171E4458F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797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02CE6-597A-1390-5B61-B9F770AE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E3549-07ED-660A-673C-9DB41F991028}"/>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EF71E02-0B25-7785-15DA-E149077047B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7469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3CAE8-E341-ED01-6F39-6C33F6DB0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77B56-6DA9-9242-5E7A-23614959B6D7}"/>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1AA8549A-C27F-BEE0-FE67-25778A56A88B}"/>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85346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2FA6C-3AB1-376E-6B5D-65A798CD0B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D8DC86-1D8B-AC89-E2A1-1F3BCD28D86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1FFB7A7-2B5B-7E80-192D-32860C76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27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956E-6EB4-601E-A44E-3BC93E665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A82B-77C1-2D12-013E-A93AD6FD7705}"/>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DB6C19A8-BD5A-8775-87F2-32E9FA3D6E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0313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7909B-2483-62DE-5BDB-E56949E18C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410D8D-720C-3A6B-7606-F5EAC6E3469D}"/>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AE40A3E4-D7F1-97DD-B0FC-ECB64EC6024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2479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0FDCADDC-2EC2-9EDE-8590-2468CE1FE498}"/>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408601D5-6958-96EE-346E-D51053BA5D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7A636C90-6B53-ED84-4660-4E61C34840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22433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336B5-9116-18AB-E1FC-6429E35B0E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63B1C-6004-5164-3DC5-F9641DC4265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F7D3C65B-8C9C-23CB-4843-CFB718DE7C8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09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a:extLst>
            <a:ext uri="{FF2B5EF4-FFF2-40B4-BE49-F238E27FC236}">
              <a16:creationId xmlns:a16="http://schemas.microsoft.com/office/drawing/2014/main" id="{8B1C9B71-F353-AFA8-476A-25F67BB82B5B}"/>
            </a:ext>
          </a:extLst>
        </p:cNvPr>
        <p:cNvGrpSpPr/>
        <p:nvPr/>
      </p:nvGrpSpPr>
      <p:grpSpPr>
        <a:xfrm>
          <a:off x="0" y="0"/>
          <a:ext cx="0" cy="0"/>
          <a:chOff x="0" y="0"/>
          <a:chExt cx="0" cy="0"/>
        </a:xfrm>
      </p:grpSpPr>
      <p:sp>
        <p:nvSpPr>
          <p:cNvPr id="974" name="Google Shape;974;g877b642fd3_0_223:notes">
            <a:extLst>
              <a:ext uri="{FF2B5EF4-FFF2-40B4-BE49-F238E27FC236}">
                <a16:creationId xmlns:a16="http://schemas.microsoft.com/office/drawing/2014/main" id="{252CA2BE-D776-535D-2319-3BEF8369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975" name="Google Shape;975;g877b642fd3_0_223:notes">
            <a:extLst>
              <a:ext uri="{FF2B5EF4-FFF2-40B4-BE49-F238E27FC236}">
                <a16:creationId xmlns:a16="http://schemas.microsoft.com/office/drawing/2014/main" id="{09942CD2-DE62-B1AC-3CD8-47012DB1DD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9708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0B4A3-352B-FDB2-453F-E8ED2C9102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BE6B0-E0C9-6A44-EA28-7B4A69783463}"/>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8BE9FD9B-DC2C-FAAA-30F0-0EB18B01AC5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1577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C7F3-8188-E964-10D5-2B609C91E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0F8618-6C30-3F0F-DFD8-49BFEF64F58E}"/>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32B38C3-41FE-7285-A496-59A187A34C2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4741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7650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5/23/26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626362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0137990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624250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408857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383939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5/23/26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0356305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147006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782333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33"/>
        <p:cNvGrpSpPr/>
        <p:nvPr/>
      </p:nvGrpSpPr>
      <p:grpSpPr>
        <a:xfrm>
          <a:off x="0" y="0"/>
          <a:ext cx="0" cy="0"/>
          <a:chOff x="0" y="0"/>
          <a:chExt cx="0" cy="0"/>
        </a:xfrm>
      </p:grpSpPr>
      <p:sp>
        <p:nvSpPr>
          <p:cNvPr id="56" name="Google Shape;56;p3"/>
          <p:cNvSpPr txBox="1">
            <a:spLocks noGrp="1"/>
          </p:cNvSpPr>
          <p:nvPr>
            <p:ph type="title"/>
          </p:nvPr>
        </p:nvSpPr>
        <p:spPr>
          <a:xfrm>
            <a:off x="966839" y="3260261"/>
            <a:ext cx="9144000" cy="1502400"/>
          </a:xfrm>
          <a:prstGeom prst="rect">
            <a:avLst/>
          </a:prstGeom>
        </p:spPr>
        <p:txBody>
          <a:bodyPr spcFirstLastPara="1" wrap="square" lIns="91425" tIns="91425" rIns="91425" bIns="91425" anchor="ctr" anchorCtr="0">
            <a:noAutofit/>
          </a:bodyPr>
          <a:lstStyle>
            <a:lvl1pPr lvl="0" rtl="0">
              <a:spcBef>
                <a:spcPts val="0"/>
              </a:spcBef>
              <a:spcAft>
                <a:spcPts val="0"/>
              </a:spcAft>
              <a:buSzPts val="7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57" name="Google Shape;57;p3"/>
          <p:cNvSpPr txBox="1">
            <a:spLocks noGrp="1"/>
          </p:cNvSpPr>
          <p:nvPr>
            <p:ph type="title" idx="2" hasCustomPrompt="1"/>
          </p:nvPr>
        </p:nvSpPr>
        <p:spPr>
          <a:xfrm>
            <a:off x="1287239" y="1291821"/>
            <a:ext cx="1750800" cy="12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t>xx%</a:t>
            </a:r>
          </a:p>
        </p:txBody>
      </p:sp>
      <p:sp>
        <p:nvSpPr>
          <p:cNvPr id="58" name="Google Shape;58;p3"/>
          <p:cNvSpPr txBox="1">
            <a:spLocks noGrp="1"/>
          </p:cNvSpPr>
          <p:nvPr>
            <p:ph type="subTitle" idx="1"/>
          </p:nvPr>
        </p:nvSpPr>
        <p:spPr>
          <a:xfrm>
            <a:off x="966839" y="4685423"/>
            <a:ext cx="4598800" cy="9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sz="2400"/>
            </a:lvl1pPr>
            <a:lvl2pPr lvl="1">
              <a:lnSpc>
                <a:spcPct val="100000"/>
              </a:lnSpc>
              <a:spcBef>
                <a:spcPts val="0"/>
              </a:spcBef>
              <a:spcAft>
                <a:spcPts val="0"/>
              </a:spcAft>
              <a:buNone/>
              <a:defRPr sz="2400"/>
            </a:lvl2pPr>
            <a:lvl3pPr lvl="2">
              <a:lnSpc>
                <a:spcPct val="100000"/>
              </a:lnSpc>
              <a:spcBef>
                <a:spcPts val="0"/>
              </a:spcBef>
              <a:spcAft>
                <a:spcPts val="0"/>
              </a:spcAft>
              <a:buNone/>
              <a:defRPr sz="2400"/>
            </a:lvl3pPr>
            <a:lvl4pPr lvl="3">
              <a:lnSpc>
                <a:spcPct val="100000"/>
              </a:lnSpc>
              <a:spcBef>
                <a:spcPts val="0"/>
              </a:spcBef>
              <a:spcAft>
                <a:spcPts val="0"/>
              </a:spcAft>
              <a:buNone/>
              <a:defRPr sz="2400"/>
            </a:lvl4pPr>
            <a:lvl5pPr lvl="4">
              <a:lnSpc>
                <a:spcPct val="100000"/>
              </a:lnSpc>
              <a:spcBef>
                <a:spcPts val="0"/>
              </a:spcBef>
              <a:spcAft>
                <a:spcPts val="0"/>
              </a:spcAft>
              <a:buNone/>
              <a:defRPr sz="2400"/>
            </a:lvl5pPr>
            <a:lvl6pPr lvl="5">
              <a:lnSpc>
                <a:spcPct val="100000"/>
              </a:lnSpc>
              <a:spcBef>
                <a:spcPts val="0"/>
              </a:spcBef>
              <a:spcAft>
                <a:spcPts val="0"/>
              </a:spcAft>
              <a:buNone/>
              <a:defRPr sz="2400"/>
            </a:lvl6pPr>
            <a:lvl7pPr lvl="6">
              <a:lnSpc>
                <a:spcPct val="100000"/>
              </a:lnSpc>
              <a:spcBef>
                <a:spcPts val="0"/>
              </a:spcBef>
              <a:spcAft>
                <a:spcPts val="0"/>
              </a:spcAft>
              <a:buNone/>
              <a:defRPr sz="2400"/>
            </a:lvl7pPr>
            <a:lvl8pPr lvl="7">
              <a:lnSpc>
                <a:spcPct val="100000"/>
              </a:lnSpc>
              <a:spcBef>
                <a:spcPts val="0"/>
              </a:spcBef>
              <a:spcAft>
                <a:spcPts val="0"/>
              </a:spcAft>
              <a:buNone/>
              <a:defRPr sz="2400"/>
            </a:lvl8pPr>
            <a:lvl9pPr lvl="8">
              <a:lnSpc>
                <a:spcPct val="100000"/>
              </a:lnSpc>
              <a:spcBef>
                <a:spcPts val="0"/>
              </a:spcBef>
              <a:spcAft>
                <a:spcPts val="0"/>
              </a:spcAft>
              <a:buNone/>
              <a:defRPr sz="2400"/>
            </a:lvl9pPr>
          </a:lstStyle>
          <a:p>
            <a:endParaRPr/>
          </a:p>
        </p:txBody>
      </p:sp>
    </p:spTree>
    <p:extLst>
      <p:ext uri="{BB962C8B-B14F-4D97-AF65-F5344CB8AC3E}">
        <p14:creationId xmlns:p14="http://schemas.microsoft.com/office/powerpoint/2010/main" val="357602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6EBC0-1B19-4041-9822-DE55211994AC}"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053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E6EBC0-1B19-4041-9822-DE55211994AC}" type="datetimeFigureOut">
              <a:rPr lang="en-US" smtClean="0"/>
              <a:t>5/23/26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83492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E6EBC0-1B19-4041-9822-DE55211994AC}" type="datetimeFigureOut">
              <a:rPr lang="en-US" smtClean="0"/>
              <a:t>5/23/26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485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E6EBC0-1B19-4041-9822-DE55211994AC}" type="datetimeFigureOut">
              <a:rPr lang="en-US" smtClean="0"/>
              <a:t>5/23/26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25266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E6EBC0-1B19-4041-9822-DE55211994AC}" type="datetimeFigureOut">
              <a:rPr lang="en-US" smtClean="0"/>
              <a:t>5/23/26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58723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6EBC0-1B19-4041-9822-DE55211994AC}" type="datetimeFigureOut">
              <a:rPr lang="en-US" smtClean="0"/>
              <a:t>5/23/26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3818854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CE6EBC0-1B19-4041-9822-DE55211994AC}" type="datetimeFigureOut">
              <a:rPr lang="en-US" smtClean="0"/>
              <a:t>5/23/26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6072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7CE6EBC0-1B19-4041-9822-DE55211994AC}" type="datetimeFigureOut">
              <a:rPr lang="en-US" smtClean="0"/>
              <a:t>5/23/26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7582A882-CD6A-7A46-9FFE-AEC21A3F1BDF}" type="slidenum">
              <a:rPr lang="en-US" smtClean="0"/>
              <a:t>‹#›</a:t>
            </a:fld>
            <a:endParaRPr lang="en-US"/>
          </a:p>
        </p:txBody>
      </p:sp>
    </p:spTree>
    <p:extLst>
      <p:ext uri="{BB962C8B-B14F-4D97-AF65-F5344CB8AC3E}">
        <p14:creationId xmlns:p14="http://schemas.microsoft.com/office/powerpoint/2010/main" val="18983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764DE79-268F-4C1A-8933-263129D2AF90}" type="datetimeFigureOut">
              <a:rPr lang="en-US" smtClean="0"/>
              <a:t>5/23/26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236877469"/>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sldNum="0" hdr="0" ftr="0" dt="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2727"/>
        </a:solidFill>
        <a:effectLst/>
      </p:bgPr>
    </p:bg>
    <p:spTree>
      <p:nvGrpSpPr>
        <p:cNvPr id="1" name="">
          <a:extLst>
            <a:ext uri="{FF2B5EF4-FFF2-40B4-BE49-F238E27FC236}">
              <a16:creationId xmlns:a16="http://schemas.microsoft.com/office/drawing/2014/main" id="{1F10A9F3-3B4D-4494-CC6A-C78822165EC9}"/>
            </a:ext>
          </a:extLst>
        </p:cNvPr>
        <p:cNvGrpSpPr/>
        <p:nvPr/>
      </p:nvGrpSpPr>
      <p:grpSpPr>
        <a:xfrm>
          <a:off x="0" y="0"/>
          <a:ext cx="0" cy="0"/>
          <a:chOff x="0" y="0"/>
          <a:chExt cx="0" cy="0"/>
        </a:xfrm>
      </p:grpSpPr>
      <p:pic>
        <p:nvPicPr>
          <p:cNvPr id="6" name="Picture 5" descr="A painting of a person writing on paper&#10;&#10;AI-generated content may be incorrect.">
            <a:extLst>
              <a:ext uri="{FF2B5EF4-FFF2-40B4-BE49-F238E27FC236}">
                <a16:creationId xmlns:a16="http://schemas.microsoft.com/office/drawing/2014/main" id="{A74944A8-BD2C-DF8E-B42D-272436C3BEB3}"/>
              </a:ext>
            </a:extLst>
          </p:cNvPr>
          <p:cNvPicPr>
            <a:picLocks noChangeAspect="1"/>
          </p:cNvPicPr>
          <p:nvPr/>
        </p:nvPicPr>
        <p:blipFill>
          <a:blip r:embed="rId3"/>
          <a:stretch>
            <a:fillRect/>
          </a:stretch>
        </p:blipFill>
        <p:spPr>
          <a:xfrm>
            <a:off x="1365662" y="103570"/>
            <a:ext cx="3713017" cy="495069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Rectangle 2">
            <a:extLst>
              <a:ext uri="{FF2B5EF4-FFF2-40B4-BE49-F238E27FC236}">
                <a16:creationId xmlns:a16="http://schemas.microsoft.com/office/drawing/2014/main" id="{1A53D387-354A-CF4D-2D8E-9B6AB0385387}"/>
              </a:ext>
            </a:extLst>
          </p:cNvPr>
          <p:cNvSpPr/>
          <p:nvPr/>
        </p:nvSpPr>
        <p:spPr>
          <a:xfrm>
            <a:off x="0" y="6664036"/>
            <a:ext cx="12192000" cy="193964"/>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8" name="TextBox 7">
            <a:extLst>
              <a:ext uri="{FF2B5EF4-FFF2-40B4-BE49-F238E27FC236}">
                <a16:creationId xmlns:a16="http://schemas.microsoft.com/office/drawing/2014/main" id="{BF308482-3BA4-A3A3-37C1-B4819C8E0027}"/>
              </a:ext>
            </a:extLst>
          </p:cNvPr>
          <p:cNvSpPr txBox="1"/>
          <p:nvPr/>
        </p:nvSpPr>
        <p:spPr>
          <a:xfrm>
            <a:off x="5993283" y="2578916"/>
            <a:ext cx="5306291"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entury Gothic" panose="020B0502020202020204"/>
                <a:ea typeface="+mn-ea"/>
                <a:cs typeface="+mn-cs"/>
              </a:rPr>
              <a:t>路加福音</a:t>
            </a:r>
            <a:b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000" b="1" i="0" u="none" strike="noStrike" kern="1200" cap="none" spc="0" normalizeH="0" baseline="0" noProof="0" dirty="0">
                <a:ln>
                  <a:noFill/>
                </a:ln>
                <a:solidFill>
                  <a:srgbClr val="C8A667"/>
                </a:solidFill>
                <a:effectLst/>
                <a:uLnTx/>
                <a:uFillTx/>
                <a:latin typeface="Century Gothic" panose="020B0502020202020204"/>
                <a:ea typeface="+mn-ea"/>
                <a:cs typeface="+mn-cs"/>
              </a:rPr>
              <a:t>Gospel</a:t>
            </a:r>
            <a:r>
              <a:rPr kumimoji="0" lang="zh-CN" altLang="en-US"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 </a:t>
            </a:r>
            <a:r>
              <a:rPr kumimoji="0" lang="en-US" altLang="zh-CN" sz="2000" b="1" i="0" u="none" strike="noStrike" kern="1200" cap="none" spc="0" normalizeH="0" baseline="0" noProof="0" dirty="0">
                <a:ln>
                  <a:noFill/>
                </a:ln>
                <a:solidFill>
                  <a:srgbClr val="C8A667"/>
                </a:solidFill>
                <a:effectLst/>
                <a:uLnTx/>
                <a:uFillTx/>
                <a:latin typeface="Century Gothic" panose="020B0502020202020204"/>
                <a:ea typeface="宋体" panose="02010600030101010101" pitchFamily="2" charset="-122"/>
                <a:cs typeface="+mn-cs"/>
              </a:rPr>
              <a:t>of Luke </a:t>
            </a:r>
            <a:endParaRPr kumimoji="0" lang="en-US" sz="1800" b="1" i="0" u="none" strike="noStrike" kern="1200" cap="none" spc="0" normalizeH="0" baseline="0" noProof="0" dirty="0">
              <a:ln>
                <a:noFill/>
              </a:ln>
              <a:solidFill>
                <a:srgbClr val="C8A667"/>
              </a:solidFill>
              <a:effectLst/>
              <a:uLnTx/>
              <a:uFillTx/>
              <a:latin typeface="Century Gothic" panose="020B0502020202020204"/>
              <a:ea typeface="+mn-ea"/>
              <a:cs typeface="+mn-cs"/>
            </a:endParaRPr>
          </a:p>
        </p:txBody>
      </p:sp>
      <p:sp>
        <p:nvSpPr>
          <p:cNvPr id="9" name="Rectangle 8">
            <a:extLst>
              <a:ext uri="{FF2B5EF4-FFF2-40B4-BE49-F238E27FC236}">
                <a16:creationId xmlns:a16="http://schemas.microsoft.com/office/drawing/2014/main" id="{55FDA069-B064-A3CF-DDF5-21309FAF3CA8}"/>
              </a:ext>
            </a:extLst>
          </p:cNvPr>
          <p:cNvSpPr/>
          <p:nvPr/>
        </p:nvSpPr>
        <p:spPr>
          <a:xfrm>
            <a:off x="0" y="5252058"/>
            <a:ext cx="12192000" cy="1344610"/>
          </a:xfrm>
          <a:prstGeom prst="rect">
            <a:avLst/>
          </a:prstGeom>
          <a:solidFill>
            <a:sysClr val="windowText" lastClr="000000">
              <a:lumMod val="85000"/>
              <a:lumOff val="15000"/>
            </a:sysClr>
          </a:solidFill>
          <a:ln w="12700" cap="flat" cmpd="sng" algn="ctr">
            <a:noFill/>
            <a:prstDash val="solid"/>
            <a:miter lim="800000"/>
          </a:ln>
          <a:effectLst/>
        </p:spPr>
        <p:txBody>
          <a:bodyPr rtlCol="0" anchor="ctr"/>
          <a:lstStyle/>
          <a:p>
            <a:pPr marL="0" lvl="1" algn="ctr" defTabSz="1828800">
              <a:defRPr/>
            </a:pPr>
            <a:r>
              <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21 </a:t>
            </a:r>
            <a:r>
              <a:rPr lang="zh-CN" altLang="en-US"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赦罪的权柄</a:t>
            </a:r>
            <a:endParaRPr lang="en-US" altLang="zh-CN" sz="40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endParaRPr>
          </a:p>
          <a:p>
            <a:pPr marL="0" lvl="1" algn="ctr" defTabSz="1828800">
              <a:defRPr/>
            </a:pP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路 </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5</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章</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17</a:t>
            </a:r>
            <a:r>
              <a:rPr lang="zh-CN" altLang="en-US"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至</a:t>
            </a:r>
            <a:r>
              <a:rPr lang="en-US" altLang="zh-CN" sz="2400" b="1" kern="100" dirty="0">
                <a:solidFill>
                  <a:prstClr val="white"/>
                </a:solidFill>
                <a:latin typeface="SimHei" panose="02010609060101010101" pitchFamily="49" charset="-122"/>
                <a:ea typeface="SimHei" panose="02010609060101010101" pitchFamily="49" charset="-122"/>
                <a:cs typeface="Arial" panose="020B0604020202020204" pitchFamily="34" charset="0"/>
                <a:sym typeface="Arial"/>
              </a:rPr>
              <a:t>26</a:t>
            </a:r>
          </a:p>
          <a:p>
            <a:pPr marL="0" lvl="1" algn="ctr" defTabSz="1828800">
              <a:defRPr/>
            </a:pPr>
            <a:r>
              <a:rPr lang="en-US" sz="2000" b="1" dirty="0">
                <a:solidFill>
                  <a:srgbClr val="C7A668"/>
                </a:solidFill>
                <a:latin typeface="SimHei" panose="02010609060101010101" pitchFamily="49" charset="-122"/>
                <a:ea typeface="SimHei" panose="02010609060101010101" pitchFamily="49" charset="-122"/>
              </a:rPr>
              <a:t> The Authority to Forgive Sins — Luke 5:17–26</a:t>
            </a:r>
            <a:endParaRPr kumimoji="0" lang="en-SG" altLang="zh-CN" sz="1600" b="1" i="0" u="none" strike="noStrike" kern="0" cap="none" spc="0" normalizeH="0" baseline="0" noProof="0" dirty="0">
              <a:ln>
                <a:noFill/>
              </a:ln>
              <a:solidFill>
                <a:prstClr val="white"/>
              </a:solidFill>
              <a:effectLst/>
              <a:uLnTx/>
              <a:uFillTx/>
              <a:latin typeface="Century Gothic" panose="020B0502020202020204"/>
              <a:ea typeface="宋体" panose="02010600030101010101" pitchFamily="2" charset="-122"/>
              <a:cs typeface="Arial" panose="020B0604020202020204" pitchFamily="34" charset="0"/>
              <a:sym typeface="Arial"/>
            </a:endParaRPr>
          </a:p>
        </p:txBody>
      </p:sp>
      <p:sp>
        <p:nvSpPr>
          <p:cNvPr id="10" name="Rectangle 9">
            <a:extLst>
              <a:ext uri="{FF2B5EF4-FFF2-40B4-BE49-F238E27FC236}">
                <a16:creationId xmlns:a16="http://schemas.microsoft.com/office/drawing/2014/main" id="{EEC8D5CF-B5BF-9DE2-01E0-9FED3C2D634A}"/>
              </a:ext>
            </a:extLst>
          </p:cNvPr>
          <p:cNvSpPr/>
          <p:nvPr/>
        </p:nvSpPr>
        <p:spPr>
          <a:xfrm>
            <a:off x="0" y="5138971"/>
            <a:ext cx="12192000" cy="45719"/>
          </a:xfrm>
          <a:prstGeom prst="rect">
            <a:avLst/>
          </a:prstGeom>
          <a:gradFill>
            <a:gsLst>
              <a:gs pos="0">
                <a:schemeClr val="accent1">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13503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68BB8390-4E40-40DF-8AEB-8F6D93966F9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D6A736CF-256F-B804-585F-C5DD4EED455C}"/>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0D556758-009A-46A2-6ECE-280E41A6DBDA}"/>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sz="7200" b="1" dirty="0">
                <a:effectLst/>
              </a:rPr>
              <a:t>人子在地上有赦免的权柄</a:t>
            </a:r>
            <a:r>
              <a:rPr lang="en-US" sz="6000" dirty="0">
                <a:effectLst/>
              </a:rPr>
              <a:t> </a:t>
            </a:r>
            <a:r>
              <a:rPr lang="zh-CN" altLang="en-US" sz="6000" b="1" dirty="0">
                <a:effectLst/>
              </a:rPr>
              <a:t> </a:t>
            </a:r>
            <a:endParaRPr lang="zh-CN" altLang="en-US" sz="1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8CEAFF6D-846E-2BF5-AE2E-A334225FDCC4}"/>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3</a:t>
            </a:r>
            <a:endParaRPr lang="en" dirty="0"/>
          </a:p>
        </p:txBody>
      </p:sp>
      <p:sp>
        <p:nvSpPr>
          <p:cNvPr id="980" name="Google Shape;980;p44">
            <a:extLst>
              <a:ext uri="{FF2B5EF4-FFF2-40B4-BE49-F238E27FC236}">
                <a16:creationId xmlns:a16="http://schemas.microsoft.com/office/drawing/2014/main" id="{40A01278-A7E8-CB21-EB3A-03C796078CA6}"/>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The Son of Man Has Authority on Earth to Forgive Sins</a:t>
            </a:r>
            <a:endParaRPr lang="en-US" altLang="zh-CN" b="1" dirty="0"/>
          </a:p>
          <a:p>
            <a:endParaRPr lang="en-US" dirty="0"/>
          </a:p>
        </p:txBody>
      </p:sp>
    </p:spTree>
    <p:extLst>
      <p:ext uri="{BB962C8B-B14F-4D97-AF65-F5344CB8AC3E}">
        <p14:creationId xmlns:p14="http://schemas.microsoft.com/office/powerpoint/2010/main" val="361376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BA406D-5F46-0DD7-731E-620AE6F30024}"/>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9AE455E3-6E95-CB19-E34D-71357E7F1851}"/>
              </a:ext>
            </a:extLst>
          </p:cNvPr>
          <p:cNvSpPr txBox="1"/>
          <p:nvPr/>
        </p:nvSpPr>
        <p:spPr>
          <a:xfrm>
            <a:off x="103736" y="192792"/>
            <a:ext cx="12088264" cy="6189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21.</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经学家和法利赛人就议论起来，说：“这人是谁，竟然说僭</a:t>
            </a:r>
            <a:r>
              <a:rPr kumimoji="0" lang="en-US" sz="1800" b="1" i="0" u="none" strike="noStrike" kern="1200" cap="none" spc="0" normalizeH="0" baseline="0" noProof="0" dirty="0" err="1">
                <a:ln>
                  <a:noFill/>
                </a:ln>
                <a:solidFill>
                  <a:prstClr val="white"/>
                </a:solidFill>
                <a:effectLst/>
                <a:uLnTx/>
                <a:uFillTx/>
                <a:latin typeface="Century Gothic" panose="020B0502020202020204"/>
                <a:ea typeface="+mn-ea"/>
                <a:cs typeface="+mn-cs"/>
              </a:rPr>
              <a:t>jiàn</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妄的话？除神一位以外，谁能赦罪呢？”</a:t>
            </a: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22.</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耶稣知道他们的议论，就对他们说：“你们心里为甚么议论呢？</a:t>
            </a: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23.</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说：‘你的罪赦了’，或说：‘起来行走’，哪一样容易呢？</a:t>
            </a: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24.</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然而为了要你们知道，</a:t>
            </a:r>
            <a:r>
              <a:rPr kumimoji="0" lang="zh-CN" altLang="en-US" sz="30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人子在地上有赦罪的权柄</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，我吩咐你，起来，拿起你的床，回家去吧。”</a:t>
            </a: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25.</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那人立刻当众起来，拿着他躺过的床，颂赞神，回家去了。</a:t>
            </a:r>
            <a:r>
              <a:rPr kumimoji="0" lang="en-US" altLang="zh-CN"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26.</a:t>
            </a:r>
            <a:r>
              <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众人都惊奇，颂赞神，并且十分惧怕，说：“我们今天看见了不平常的事。”</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6F218BCC-5FA2-694F-FB79-00BEFD00D0DB}"/>
              </a:ext>
            </a:extLst>
          </p:cNvPr>
          <p:cNvSpPr txBox="1"/>
          <p:nvPr/>
        </p:nvSpPr>
        <p:spPr>
          <a:xfrm>
            <a:off x="-1" y="5201607"/>
            <a:ext cx="12088265"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21.And the scribes and the Pharisees began to question, saying, "Who is this who speaks blasphemies? Who can forgive sins but God alone?"22.When Jesus perceived their thoughts, he answered them, "Why do you question in your hearts? 23.Which is easier, to say, 'Your sins are forgiven you,' or to say, 'Rise and walk'?24.But that you may know that </a:t>
            </a:r>
            <a:r>
              <a:rPr kumimoji="0" lang="en-US" sz="1400" b="1" i="0" u="none" strike="noStrike" kern="1200" cap="none" spc="0" normalizeH="0" baseline="0" noProof="0" dirty="0">
                <a:ln>
                  <a:noFill/>
                </a:ln>
                <a:solidFill>
                  <a:srgbClr val="B4FF6A"/>
                </a:solidFill>
                <a:effectLst/>
                <a:uLnTx/>
                <a:uFillTx/>
                <a:latin typeface="Century Gothic" panose="020B0502020202020204"/>
                <a:ea typeface="+mn-ea"/>
                <a:cs typeface="+mn-cs"/>
              </a:rPr>
              <a:t>the Son of Man has authority on earth to forgive sins</a:t>
            </a:r>
            <a:r>
              <a:rPr kumimoji="0" lang="en-US" sz="1400" b="0" i="0" u="none" strike="noStrike" kern="1200" cap="none" spc="0" normalizeH="0" baseline="0" noProof="0" dirty="0">
                <a:ln>
                  <a:noFill/>
                </a:ln>
                <a:solidFill>
                  <a:prstClr val="white"/>
                </a:solidFill>
                <a:effectLst/>
                <a:uLnTx/>
                <a:uFillTx/>
                <a:latin typeface="Century Gothic" panose="020B0502020202020204"/>
                <a:ea typeface="+mn-ea"/>
                <a:cs typeface="+mn-cs"/>
              </a:rPr>
              <a:t>" —he said to the man who was paralyzed— "I say to you, rise, pick up your bed and go home."25.And immediately he rose up before them and picked up what he had been lying on and went home, glorifying God.26.And amazement seized them all, and they glorified God and were filled with awe, saying, "We have seen extraordinary things today."</a:t>
            </a:r>
          </a:p>
        </p:txBody>
      </p:sp>
    </p:spTree>
    <p:extLst>
      <p:ext uri="{BB962C8B-B14F-4D97-AF65-F5344CB8AC3E}">
        <p14:creationId xmlns:p14="http://schemas.microsoft.com/office/powerpoint/2010/main" val="1052717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929F80-B1A2-7CD0-36C3-4FED5F0DA467}"/>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D8EB0A44-50A2-2702-97B1-A1C9AAF54D41}"/>
              </a:ext>
            </a:extLst>
          </p:cNvPr>
          <p:cNvSpPr txBox="1"/>
          <p:nvPr/>
        </p:nvSpPr>
        <p:spPr>
          <a:xfrm>
            <a:off x="1299883" y="3049983"/>
            <a:ext cx="3146575" cy="947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kumimoji="0" lang="zh-CN" altLang="en-US" sz="4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你的罪赦了</a:t>
            </a:r>
            <a:r>
              <a:rPr lang="en-US" sz="4400" dirty="0"/>
              <a:t> </a:t>
            </a: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47D615BE-9A34-31ED-C7AB-B8381E8D24E4}"/>
              </a:ext>
            </a:extLst>
          </p:cNvPr>
          <p:cNvSpPr txBox="1"/>
          <p:nvPr/>
        </p:nvSpPr>
        <p:spPr>
          <a:xfrm>
            <a:off x="1407459" y="4376854"/>
            <a:ext cx="322725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Your sins are forgiven</a:t>
            </a:r>
          </a:p>
        </p:txBody>
      </p:sp>
      <p:sp>
        <p:nvSpPr>
          <p:cNvPr id="2" name="我们若认自己的罪，神是信实的，…">
            <a:extLst>
              <a:ext uri="{FF2B5EF4-FFF2-40B4-BE49-F238E27FC236}">
                <a16:creationId xmlns:a16="http://schemas.microsoft.com/office/drawing/2014/main" id="{4064AF36-D9A6-470A-2F2D-842F5D8FB318}"/>
              </a:ext>
            </a:extLst>
          </p:cNvPr>
          <p:cNvSpPr txBox="1"/>
          <p:nvPr/>
        </p:nvSpPr>
        <p:spPr>
          <a:xfrm>
            <a:off x="7369024" y="3049983"/>
            <a:ext cx="3146575" cy="947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defRPr/>
            </a:pPr>
            <a:r>
              <a:rPr kumimoji="0" lang="zh-CN" altLang="en-US" sz="44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mn-cs"/>
              </a:rPr>
              <a:t>你起来行走</a:t>
            </a:r>
            <a:r>
              <a:rPr lang="en-US" sz="4400" dirty="0"/>
              <a:t> </a:t>
            </a:r>
            <a:endParaRPr kumimoji="0" lang="zh-CN" altLang="en-US"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mn-cs"/>
            </a:endParaRPr>
          </a:p>
        </p:txBody>
      </p:sp>
      <p:sp>
        <p:nvSpPr>
          <p:cNvPr id="3" name="TextBox 2">
            <a:extLst>
              <a:ext uri="{FF2B5EF4-FFF2-40B4-BE49-F238E27FC236}">
                <a16:creationId xmlns:a16="http://schemas.microsoft.com/office/drawing/2014/main" id="{C5BCB313-2965-F2BB-D9BC-16A66DB22AF1}"/>
              </a:ext>
            </a:extLst>
          </p:cNvPr>
          <p:cNvSpPr txBox="1"/>
          <p:nvPr/>
        </p:nvSpPr>
        <p:spPr>
          <a:xfrm>
            <a:off x="7709685" y="4376854"/>
            <a:ext cx="322725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entury Gothic" panose="020B0502020202020204"/>
                <a:ea typeface="+mn-ea"/>
                <a:cs typeface="+mn-cs"/>
              </a:rPr>
              <a:t>Rise and walk.</a:t>
            </a:r>
          </a:p>
        </p:txBody>
      </p:sp>
      <p:sp>
        <p:nvSpPr>
          <p:cNvPr id="5" name="我们若认自己的罪，神是信实的，…">
            <a:extLst>
              <a:ext uri="{FF2B5EF4-FFF2-40B4-BE49-F238E27FC236}">
                <a16:creationId xmlns:a16="http://schemas.microsoft.com/office/drawing/2014/main" id="{19943E0E-9AA9-6B38-F837-A180D05EDC5B}"/>
              </a:ext>
            </a:extLst>
          </p:cNvPr>
          <p:cNvSpPr txBox="1"/>
          <p:nvPr/>
        </p:nvSpPr>
        <p:spPr>
          <a:xfrm>
            <a:off x="0" y="0"/>
            <a:ext cx="12192000" cy="2102753"/>
          </a:xfrm>
          <a:prstGeom prst="rect">
            <a:avLst/>
          </a:prstGeom>
          <a:solidFill>
            <a:srgbClr val="5E433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gn="ctr">
              <a:lnSpc>
                <a:spcPct val="150000"/>
              </a:lnSpc>
              <a:defRPr/>
            </a:pPr>
            <a:r>
              <a:rPr kumimoji="0" lang="zh-CN" altLang="en-US"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哪一句更容易说？</a:t>
            </a:r>
            <a:endParaRPr kumimoji="0" lang="en-US" altLang="zh-CN"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endParaRPr>
          </a:p>
          <a:p>
            <a:pPr algn="ctr">
              <a:lnSpc>
                <a:spcPct val="150000"/>
              </a:lnSpc>
              <a:defRPr/>
            </a:pPr>
            <a:r>
              <a:rPr kumimoji="0" lang="en-US" altLang="zh-CN"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Which statement is easier to say?</a:t>
            </a:r>
            <a:br>
              <a:rPr kumimoji="0" lang="en-US" altLang="zh-CN"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br>
            <a:endParaRPr kumimoji="0" lang="zh-CN" altLang="en-US"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1396191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9E28A3-C95B-086A-C9CC-E666609C73A5}"/>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0F8D277-C60E-D69E-993D-82ABC34D3E9A}"/>
              </a:ext>
            </a:extLst>
          </p:cNvPr>
          <p:cNvSpPr txBox="1"/>
          <p:nvPr/>
        </p:nvSpPr>
        <p:spPr>
          <a:xfrm>
            <a:off x="1299883" y="3049983"/>
            <a:ext cx="3146575" cy="947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你的罪赦了</a:t>
            </a: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 </a:t>
            </a:r>
            <a:endParaRPr kumimoji="0" lang="zh-CN" altLang="en-US" sz="40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CBCD4171-503E-DF0A-3DE2-50363531E18C}"/>
              </a:ext>
            </a:extLst>
          </p:cNvPr>
          <p:cNvSpPr txBox="1"/>
          <p:nvPr/>
        </p:nvSpPr>
        <p:spPr>
          <a:xfrm>
            <a:off x="1407459" y="4376854"/>
            <a:ext cx="322725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Your sins are forgiven</a:t>
            </a:r>
          </a:p>
        </p:txBody>
      </p:sp>
      <p:sp>
        <p:nvSpPr>
          <p:cNvPr id="2" name="我们若认自己的罪，神是信实的，…">
            <a:extLst>
              <a:ext uri="{FF2B5EF4-FFF2-40B4-BE49-F238E27FC236}">
                <a16:creationId xmlns:a16="http://schemas.microsoft.com/office/drawing/2014/main" id="{8450E9FA-BC65-262B-1206-BF69D6BB68EB}"/>
              </a:ext>
            </a:extLst>
          </p:cNvPr>
          <p:cNvSpPr txBox="1"/>
          <p:nvPr/>
        </p:nvSpPr>
        <p:spPr>
          <a:xfrm>
            <a:off x="7369024" y="3049983"/>
            <a:ext cx="3146575" cy="947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mn-cs"/>
              </a:rPr>
              <a:t>你起来行走</a:t>
            </a:r>
            <a:r>
              <a:rPr kumimoji="0" lang="en-US" sz="4400" b="0" i="0" u="none" strike="noStrike" kern="1200" cap="none" spc="0" normalizeH="0" baseline="0" noProof="0" dirty="0">
                <a:ln>
                  <a:noFill/>
                </a:ln>
                <a:effectLst/>
                <a:uLnTx/>
                <a:uFillTx/>
                <a:latin typeface="Century Gothic" panose="020B0502020202020204"/>
                <a:ea typeface="+mn-ea"/>
                <a:cs typeface="+mn-cs"/>
              </a:rPr>
              <a:t> </a:t>
            </a:r>
            <a:endParaRPr kumimoji="0" lang="zh-CN" altLang="en-US" sz="4000" b="1" i="0" u="none" strike="noStrike" kern="1200" cap="none" spc="0" normalizeH="0" baseline="0" noProof="0" dirty="0">
              <a:ln>
                <a:noFill/>
              </a:ln>
              <a:effectLst/>
              <a:uLnTx/>
              <a:uFillTx/>
              <a:latin typeface="SimHei" panose="02010609060101010101" pitchFamily="49" charset="-122"/>
              <a:ea typeface="SimHei" panose="02010609060101010101" pitchFamily="49" charset="-122"/>
              <a:cs typeface="+mn-cs"/>
            </a:endParaRPr>
          </a:p>
        </p:txBody>
      </p:sp>
      <p:sp>
        <p:nvSpPr>
          <p:cNvPr id="3" name="TextBox 2">
            <a:extLst>
              <a:ext uri="{FF2B5EF4-FFF2-40B4-BE49-F238E27FC236}">
                <a16:creationId xmlns:a16="http://schemas.microsoft.com/office/drawing/2014/main" id="{6808F256-2CEB-301F-8212-814F121BE5A3}"/>
              </a:ext>
            </a:extLst>
          </p:cNvPr>
          <p:cNvSpPr txBox="1"/>
          <p:nvPr/>
        </p:nvSpPr>
        <p:spPr>
          <a:xfrm>
            <a:off x="7709685" y="4376854"/>
            <a:ext cx="3227258"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entury Gothic" panose="020B0502020202020204"/>
                <a:ea typeface="+mn-ea"/>
                <a:cs typeface="+mn-cs"/>
              </a:rPr>
              <a:t>Rise and walk.</a:t>
            </a:r>
          </a:p>
        </p:txBody>
      </p:sp>
      <p:sp>
        <p:nvSpPr>
          <p:cNvPr id="5" name="我们若认自己的罪，神是信实的，…">
            <a:extLst>
              <a:ext uri="{FF2B5EF4-FFF2-40B4-BE49-F238E27FC236}">
                <a16:creationId xmlns:a16="http://schemas.microsoft.com/office/drawing/2014/main" id="{90D77EB8-BC9E-8BE4-C5C7-758C0AA7E0CC}"/>
              </a:ext>
            </a:extLst>
          </p:cNvPr>
          <p:cNvSpPr txBox="1"/>
          <p:nvPr/>
        </p:nvSpPr>
        <p:spPr>
          <a:xfrm>
            <a:off x="0" y="0"/>
            <a:ext cx="12192000" cy="2102753"/>
          </a:xfrm>
          <a:prstGeom prst="rect">
            <a:avLst/>
          </a:prstGeom>
          <a:solidFill>
            <a:srgbClr val="5E433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zh-CN" altLang="en-US"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哪一</a:t>
            </a:r>
            <a:r>
              <a:rPr lang="zh-CN" altLang="en-US" sz="4400" b="1" dirty="0">
                <a:solidFill>
                  <a:srgbClr val="FFFF00"/>
                </a:solidFill>
                <a:latin typeface="SimHei" panose="02010609060101010101" pitchFamily="49" charset="-122"/>
                <a:ea typeface="SimHei" panose="02010609060101010101" pitchFamily="49" charset="-122"/>
              </a:rPr>
              <a:t>件</a:t>
            </a:r>
            <a:r>
              <a:rPr kumimoji="0" lang="zh-CN" altLang="en-US"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更容易做？</a:t>
            </a:r>
            <a:endParaRPr kumimoji="0" lang="en-US" altLang="zh-CN" sz="4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Which statement is easier to say?</a:t>
            </a:r>
            <a:br>
              <a:rPr kumimoji="0" lang="en-US" altLang="zh-CN"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br>
            <a:endParaRPr kumimoji="0" lang="zh-CN" altLang="en-US" sz="24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157977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F028B-9376-828A-9C5D-1DEBCEAD6DF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515800E-CF33-4259-72E6-70273C3C0EA9}"/>
              </a:ext>
            </a:extLst>
          </p:cNvPr>
          <p:cNvPicPr>
            <a:picLocks noChangeAspect="1"/>
          </p:cNvPicPr>
          <p:nvPr/>
        </p:nvPicPr>
        <p:blipFill>
          <a:blip r:embed="rId3"/>
          <a:stretch>
            <a:fillRect/>
          </a:stretch>
        </p:blipFill>
        <p:spPr>
          <a:xfrm>
            <a:off x="0" y="0"/>
            <a:ext cx="4792028" cy="6858000"/>
          </a:xfrm>
          <a:prstGeom prst="rect">
            <a:avLst/>
          </a:prstGeom>
        </p:spPr>
      </p:pic>
      <p:sp>
        <p:nvSpPr>
          <p:cNvPr id="8" name="TextBox 7">
            <a:extLst>
              <a:ext uri="{FF2B5EF4-FFF2-40B4-BE49-F238E27FC236}">
                <a16:creationId xmlns:a16="http://schemas.microsoft.com/office/drawing/2014/main" id="{8F5C50F7-61B3-8079-8AE3-4F3640FC01ED}"/>
              </a:ext>
            </a:extLst>
          </p:cNvPr>
          <p:cNvSpPr txBox="1"/>
          <p:nvPr/>
        </p:nvSpPr>
        <p:spPr>
          <a:xfrm>
            <a:off x="5262282" y="195348"/>
            <a:ext cx="6096000" cy="3641381"/>
          </a:xfrm>
          <a:prstGeom prst="rect">
            <a:avLst/>
          </a:prstGeom>
          <a:noFill/>
        </p:spPr>
        <p:txBody>
          <a:bodyPr wrap="square">
            <a:spAutoFit/>
          </a:bodyPr>
          <a:lstStyle/>
          <a:p>
            <a:pPr>
              <a:lnSpc>
                <a:spcPct val="150000"/>
              </a:lnSpc>
            </a:pPr>
            <a:r>
              <a:rPr lang="zh-CN" altLang="en-US" sz="4000" dirty="0">
                <a:latin typeface="SimHei" panose="02010609060101010101" pitchFamily="49" charset="-122"/>
                <a:ea typeface="SimHei" panose="02010609060101010101" pitchFamily="49" charset="-122"/>
              </a:rPr>
              <a:t>求主赐你：</a:t>
            </a:r>
            <a:endParaRPr lang="en-US" altLang="zh-CN" sz="4000" dirty="0">
              <a:latin typeface="SimHei" panose="02010609060101010101" pitchFamily="49" charset="-122"/>
              <a:ea typeface="SimHei" panose="02010609060101010101" pitchFamily="49" charset="-122"/>
            </a:endParaRPr>
          </a:p>
          <a:p>
            <a:pPr>
              <a:lnSpc>
                <a:spcPct val="150000"/>
              </a:lnSpc>
            </a:pPr>
            <a:r>
              <a:rPr lang="zh-CN" altLang="en-US" sz="4000" dirty="0">
                <a:latin typeface="SimHei" panose="02010609060101010101" pitchFamily="49" charset="-122"/>
                <a:ea typeface="SimHei" panose="02010609060101010101" pitchFamily="49" charset="-122"/>
              </a:rPr>
              <a:t>信心相信、</a:t>
            </a:r>
            <a:endParaRPr lang="en-US" altLang="zh-CN" sz="4000" dirty="0">
              <a:latin typeface="SimHei" panose="02010609060101010101" pitchFamily="49" charset="-122"/>
              <a:ea typeface="SimHei" panose="02010609060101010101" pitchFamily="49" charset="-122"/>
            </a:endParaRPr>
          </a:p>
          <a:p>
            <a:pPr>
              <a:lnSpc>
                <a:spcPct val="150000"/>
              </a:lnSpc>
            </a:pPr>
            <a:r>
              <a:rPr lang="zh-CN" altLang="en-US" sz="4000" dirty="0">
                <a:latin typeface="SimHei" panose="02010609060101010101" pitchFamily="49" charset="-122"/>
                <a:ea typeface="SimHei" panose="02010609060101010101" pitchFamily="49" charset="-122"/>
              </a:rPr>
              <a:t>朋友帮助你、</a:t>
            </a:r>
            <a:endParaRPr lang="en-US" altLang="zh-CN" sz="4000" dirty="0">
              <a:latin typeface="SimHei" panose="02010609060101010101" pitchFamily="49" charset="-122"/>
              <a:ea typeface="SimHei" panose="02010609060101010101" pitchFamily="49" charset="-122"/>
            </a:endParaRPr>
          </a:p>
          <a:p>
            <a:pPr>
              <a:lnSpc>
                <a:spcPct val="150000"/>
              </a:lnSpc>
            </a:pPr>
            <a:r>
              <a:rPr lang="zh-CN" altLang="en-US" sz="4000" dirty="0">
                <a:latin typeface="SimHei" panose="02010609060101010101" pitchFamily="49" charset="-122"/>
                <a:ea typeface="SimHei" panose="02010609060101010101" pitchFamily="49" charset="-122"/>
              </a:rPr>
              <a:t>重新站起来。 </a:t>
            </a:r>
            <a:endParaRPr lang="en-US" sz="4000" dirty="0">
              <a:latin typeface="SimHei" panose="02010609060101010101" pitchFamily="49" charset="-122"/>
              <a:ea typeface="SimHei" panose="02010609060101010101" pitchFamily="49" charset="-122"/>
            </a:endParaRPr>
          </a:p>
        </p:txBody>
      </p:sp>
      <p:sp>
        <p:nvSpPr>
          <p:cNvPr id="10" name="TextBox 9">
            <a:extLst>
              <a:ext uri="{FF2B5EF4-FFF2-40B4-BE49-F238E27FC236}">
                <a16:creationId xmlns:a16="http://schemas.microsoft.com/office/drawing/2014/main" id="{FD2DAA6D-63EE-C0E9-4FE2-EEE51A099861}"/>
              </a:ext>
            </a:extLst>
          </p:cNvPr>
          <p:cNvSpPr txBox="1"/>
          <p:nvPr/>
        </p:nvSpPr>
        <p:spPr>
          <a:xfrm>
            <a:off x="5262282" y="4082988"/>
            <a:ext cx="6096000" cy="646331"/>
          </a:xfrm>
          <a:prstGeom prst="rect">
            <a:avLst/>
          </a:prstGeom>
          <a:noFill/>
        </p:spPr>
        <p:txBody>
          <a:bodyPr wrap="square">
            <a:spAutoFit/>
          </a:bodyPr>
          <a:lstStyle/>
          <a:p>
            <a:r>
              <a:rPr lang="en-US" dirty="0"/>
              <a:t>May the Lord grant you faith to believe, friends to help you, and strength to rise again.</a:t>
            </a:r>
          </a:p>
        </p:txBody>
      </p:sp>
    </p:spTree>
    <p:extLst>
      <p:ext uri="{BB962C8B-B14F-4D97-AF65-F5344CB8AC3E}">
        <p14:creationId xmlns:p14="http://schemas.microsoft.com/office/powerpoint/2010/main" val="372729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CDBB5-74C6-C4CD-8EFC-A105DC0C3B77}"/>
            </a:ext>
          </a:extLst>
        </p:cNvPr>
        <p:cNvGrpSpPr/>
        <p:nvPr/>
      </p:nvGrpSpPr>
      <p:grpSpPr>
        <a:xfrm>
          <a:off x="0" y="0"/>
          <a:ext cx="0" cy="0"/>
          <a:chOff x="0" y="0"/>
          <a:chExt cx="0" cy="0"/>
        </a:xfrm>
      </p:grpSpPr>
      <p:sp>
        <p:nvSpPr>
          <p:cNvPr id="327" name="认罪祷告">
            <a:extLst>
              <a:ext uri="{FF2B5EF4-FFF2-40B4-BE49-F238E27FC236}">
                <a16:creationId xmlns:a16="http://schemas.microsoft.com/office/drawing/2014/main" id="{D07118CE-FE95-3938-E356-844CA3413CFD}"/>
              </a:ext>
            </a:extLst>
          </p:cNvPr>
          <p:cNvSpPr txBox="1"/>
          <p:nvPr/>
        </p:nvSpPr>
        <p:spPr>
          <a:xfrm>
            <a:off x="78059" y="41601"/>
            <a:ext cx="12192001" cy="742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2511" tIns="32511" rIns="32511" bIns="32511">
            <a:spAutoFit/>
          </a:bodyPr>
          <a:lstStyle>
            <a:lvl1pPr defTabSz="650240">
              <a:defRPr sz="12000">
                <a:latin typeface="Helvetica"/>
                <a:ea typeface="Helvetica"/>
                <a:cs typeface="Helvetica"/>
                <a:sym typeface="Helvetica"/>
              </a:defRPr>
            </a:lvl1pPr>
          </a:lstStyle>
          <a:p>
            <a:pPr marL="0" marR="0" lvl="0" indent="0" algn="ctr" defTabSz="457200" rtl="0" eaLnBrk="1" fontAlgn="auto" latinLnBrk="0" hangingPunct="1">
              <a:lnSpc>
                <a:spcPct val="100000"/>
              </a:lnSpc>
              <a:spcBef>
                <a:spcPts val="600"/>
              </a:spcBef>
              <a:spcAft>
                <a:spcPts val="0"/>
              </a:spcAft>
              <a:buClrTx/>
              <a:buSzTx/>
              <a:buFontTx/>
              <a:buNone/>
              <a:tabLst/>
              <a:defRPr sz="12000">
                <a:latin typeface="Helvetica"/>
                <a:ea typeface="Helvetica"/>
                <a:cs typeface="Helvetica"/>
                <a:sym typeface="Helvetica"/>
              </a:defRPr>
            </a:pPr>
            <a:endParaRPr kumimoji="0" lang="ja-JP" altLang="en-US" sz="4400" b="0" i="0" u="none" strike="noStrike" kern="1200" cap="none" spc="150" normalizeH="0" baseline="0" noProof="0">
              <a:ln>
                <a:noFill/>
              </a:ln>
              <a:solidFill>
                <a:srgbClr val="E1D096"/>
              </a:solidFill>
              <a:effectLst/>
              <a:uLnTx/>
              <a:uFillTx/>
              <a:latin typeface="Microsoft YaHei" panose="020B0503020204020204" pitchFamily="34" charset="-122"/>
              <a:ea typeface="Microsoft YaHei" panose="020B0503020204020204" pitchFamily="34" charset="-122"/>
              <a:sym typeface="Helvetica"/>
            </a:endParaRPr>
          </a:p>
        </p:txBody>
      </p:sp>
      <p:pic>
        <p:nvPicPr>
          <p:cNvPr id="3" name="Picture 2">
            <a:extLst>
              <a:ext uri="{FF2B5EF4-FFF2-40B4-BE49-F238E27FC236}">
                <a16:creationId xmlns:a16="http://schemas.microsoft.com/office/drawing/2014/main" id="{B440A120-2F13-3487-84D4-A3FDD2FBAD79}"/>
              </a:ext>
            </a:extLst>
          </p:cNvPr>
          <p:cNvPicPr>
            <a:picLocks noChangeAspect="1"/>
          </p:cNvPicPr>
          <p:nvPr/>
        </p:nvPicPr>
        <p:blipFill>
          <a:blip r:embed="rId3"/>
          <a:stretch>
            <a:fillRect/>
          </a:stretch>
        </p:blipFill>
        <p:spPr>
          <a:xfrm>
            <a:off x="997857" y="3663196"/>
            <a:ext cx="3868057" cy="2781822"/>
          </a:xfrm>
          <a:prstGeom prst="rect">
            <a:avLst/>
          </a:prstGeom>
        </p:spPr>
      </p:pic>
      <p:pic>
        <p:nvPicPr>
          <p:cNvPr id="6" name="Picture 5">
            <a:extLst>
              <a:ext uri="{FF2B5EF4-FFF2-40B4-BE49-F238E27FC236}">
                <a16:creationId xmlns:a16="http://schemas.microsoft.com/office/drawing/2014/main" id="{41756BE4-E937-AFE9-C22E-3D18AF7608E5}"/>
              </a:ext>
            </a:extLst>
          </p:cNvPr>
          <p:cNvPicPr>
            <a:picLocks noChangeAspect="1"/>
          </p:cNvPicPr>
          <p:nvPr/>
        </p:nvPicPr>
        <p:blipFill>
          <a:blip r:embed="rId4"/>
          <a:stretch>
            <a:fillRect/>
          </a:stretch>
        </p:blipFill>
        <p:spPr>
          <a:xfrm>
            <a:off x="997857" y="647178"/>
            <a:ext cx="3868057" cy="2781822"/>
          </a:xfrm>
          <a:prstGeom prst="rect">
            <a:avLst/>
          </a:prstGeom>
        </p:spPr>
      </p:pic>
      <p:pic>
        <p:nvPicPr>
          <p:cNvPr id="9" name="Picture 8">
            <a:extLst>
              <a:ext uri="{FF2B5EF4-FFF2-40B4-BE49-F238E27FC236}">
                <a16:creationId xmlns:a16="http://schemas.microsoft.com/office/drawing/2014/main" id="{454D0E8B-40E3-95AB-C411-A89C4ED9C1DF}"/>
              </a:ext>
            </a:extLst>
          </p:cNvPr>
          <p:cNvPicPr>
            <a:picLocks noChangeAspect="1"/>
          </p:cNvPicPr>
          <p:nvPr/>
        </p:nvPicPr>
        <p:blipFill>
          <a:blip r:embed="rId5"/>
          <a:srcRect l="5698" r="6504"/>
          <a:stretch>
            <a:fillRect/>
          </a:stretch>
        </p:blipFill>
        <p:spPr>
          <a:xfrm>
            <a:off x="6974114" y="1793386"/>
            <a:ext cx="3998686" cy="3260721"/>
          </a:xfrm>
          <a:prstGeom prst="rect">
            <a:avLst/>
          </a:prstGeom>
        </p:spPr>
      </p:pic>
    </p:spTree>
    <p:extLst>
      <p:ext uri="{BB962C8B-B14F-4D97-AF65-F5344CB8AC3E}">
        <p14:creationId xmlns:p14="http://schemas.microsoft.com/office/powerpoint/2010/main" val="55659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95EA24-173E-F691-2B49-1C79057C6741}"/>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A022816D-11A4-EBCA-2D47-11C2F50AA678}"/>
              </a:ext>
            </a:extLst>
          </p:cNvPr>
          <p:cNvSpPr txBox="1"/>
          <p:nvPr/>
        </p:nvSpPr>
        <p:spPr>
          <a:xfrm>
            <a:off x="103736" y="192792"/>
            <a:ext cx="12088264" cy="56575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a:lnSpc>
                <a:spcPct val="150000"/>
              </a:lnSpc>
            </a:pPr>
            <a:r>
              <a:rPr lang="zh-CN" altLang="en-US" sz="3200" b="1" dirty="0">
                <a:latin typeface="SimHei" panose="02010609060101010101" pitchFamily="49" charset="-122"/>
                <a:ea typeface="SimHei" panose="02010609060101010101" pitchFamily="49" charset="-122"/>
              </a:rPr>
              <a:t>路 </a:t>
            </a:r>
            <a:r>
              <a:rPr lang="en-US" altLang="zh-CN" sz="3200" b="1" dirty="0">
                <a:latin typeface="SimHei" panose="02010609060101010101" pitchFamily="49" charset="-122"/>
                <a:ea typeface="SimHei" panose="02010609060101010101" pitchFamily="49" charset="-122"/>
              </a:rPr>
              <a:t>5:17.</a:t>
            </a:r>
            <a:r>
              <a:rPr lang="zh-CN" altLang="en-US" sz="3200" b="1" dirty="0">
                <a:latin typeface="SimHei" panose="02010609060101010101" pitchFamily="49" charset="-122"/>
                <a:ea typeface="SimHei" panose="02010609060101010101" pitchFamily="49" charset="-122"/>
              </a:rPr>
              <a:t>有一天，耶稣正在教导人，法利赛人和律法教师也坐在那里，他们是从加利利和犹太各乡村，并耶路撒冷来的；主的能力与他同在，叫他能医病。</a:t>
            </a:r>
            <a:r>
              <a:rPr lang="en-US" altLang="zh-CN" sz="3200" b="1" dirty="0">
                <a:latin typeface="SimHei" panose="02010609060101010101" pitchFamily="49" charset="-122"/>
                <a:ea typeface="SimHei" panose="02010609060101010101" pitchFamily="49" charset="-122"/>
              </a:rPr>
              <a:t>18.</a:t>
            </a:r>
            <a:r>
              <a:rPr lang="zh-CN" altLang="en-US" sz="3200" b="1" dirty="0">
                <a:latin typeface="SimHei" panose="02010609060101010101" pitchFamily="49" charset="-122"/>
                <a:ea typeface="SimHei" panose="02010609060101010101" pitchFamily="49" charset="-122"/>
              </a:rPr>
              <a:t>有人用床抬着一个瘫子，想送进去，放在耶稣跟前。</a:t>
            </a:r>
            <a:r>
              <a:rPr lang="en-US" altLang="zh-CN" sz="3200" b="1" dirty="0">
                <a:latin typeface="SimHei" panose="02010609060101010101" pitchFamily="49" charset="-122"/>
                <a:ea typeface="SimHei" panose="02010609060101010101" pitchFamily="49" charset="-122"/>
              </a:rPr>
              <a:t>19.</a:t>
            </a:r>
            <a:r>
              <a:rPr lang="zh-CN" altLang="en-US" sz="3200" b="1" dirty="0">
                <a:latin typeface="SimHei" panose="02010609060101010101" pitchFamily="49" charset="-122"/>
                <a:ea typeface="SimHei" panose="02010609060101010101" pitchFamily="49" charset="-122"/>
              </a:rPr>
              <a:t>因为人多，没有办法进去，就上了房顶，从瓦间把瘫子和床往当中缒下去，正在耶稣跟前。</a:t>
            </a:r>
            <a:r>
              <a:rPr lang="en-US" altLang="zh-CN" sz="3200" b="1" dirty="0">
                <a:latin typeface="SimHei" panose="02010609060101010101" pitchFamily="49" charset="-122"/>
                <a:ea typeface="SimHei" panose="02010609060101010101" pitchFamily="49" charset="-122"/>
              </a:rPr>
              <a:t>20.</a:t>
            </a:r>
            <a:r>
              <a:rPr lang="zh-CN" altLang="en-US" sz="3200" b="1" dirty="0">
                <a:latin typeface="SimHei" panose="02010609060101010101" pitchFamily="49" charset="-122"/>
                <a:ea typeface="SimHei" panose="02010609060101010101" pitchFamily="49" charset="-122"/>
              </a:rPr>
              <a:t>他看见他们的信心，就说：“朋友，你的罪赦了。”</a:t>
            </a:r>
          </a:p>
          <a:p>
            <a:pPr>
              <a:lnSpc>
                <a:spcPct val="150000"/>
              </a:lnSpc>
            </a:pPr>
            <a:endParaRPr lang="zh-CN" altLang="en-US" sz="3000" b="1" dirty="0">
              <a:latin typeface="SimHei" panose="02010609060101010101" pitchFamily="49" charset="-122"/>
              <a:ea typeface="SimHei" panose="02010609060101010101" pitchFamily="49" charset="-122"/>
            </a:endParaRPr>
          </a:p>
          <a:p>
            <a:pPr>
              <a:lnSpc>
                <a:spcPct val="150000"/>
              </a:lnSpc>
            </a:pPr>
            <a:endParaRPr lang="zh-CN" altLang="en-US" sz="24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50E16B8E-FE66-5C03-702C-747C69919C99}"/>
              </a:ext>
            </a:extLst>
          </p:cNvPr>
          <p:cNvSpPr txBox="1"/>
          <p:nvPr/>
        </p:nvSpPr>
        <p:spPr>
          <a:xfrm>
            <a:off x="-1" y="5201607"/>
            <a:ext cx="12088265" cy="1569660"/>
          </a:xfrm>
          <a:prstGeom prst="rect">
            <a:avLst/>
          </a:prstGeom>
          <a:noFill/>
        </p:spPr>
        <p:txBody>
          <a:bodyPr wrap="square">
            <a:spAutoFit/>
          </a:bodyPr>
          <a:lstStyle/>
          <a:p>
            <a:r>
              <a:rPr lang="en-US" sz="1600" dirty="0"/>
              <a:t>Luke 5:117.On one of those days, as he was teaching, Pharisees and teachers of the law were sitting there, who had come from every village of Galilee and Judea and from Jerusalem. And the power of the Lord was with him to heal. 18.And behold, some men were bringing on a bed a man who was paralyzed, and they were seeking to bring him in and lay him before Jesus,19.but finding no way to bring him in, because of the crowd, they went up on the roof and let him down with his bed through the tiles into the midst before Jesus.20.And when he saw their faith, he said, "Man, your sins are forgiven you."</a:t>
            </a:r>
          </a:p>
        </p:txBody>
      </p:sp>
      <p:sp>
        <p:nvSpPr>
          <p:cNvPr id="2" name="Hexagon 1">
            <a:extLst>
              <a:ext uri="{FF2B5EF4-FFF2-40B4-BE49-F238E27FC236}">
                <a16:creationId xmlns:a16="http://schemas.microsoft.com/office/drawing/2014/main" id="{8E8D1072-FD10-CC2C-232E-EB5A82B833B3}"/>
              </a:ext>
            </a:extLst>
          </p:cNvPr>
          <p:cNvSpPr/>
          <p:nvPr/>
        </p:nvSpPr>
        <p:spPr>
          <a:xfrm>
            <a:off x="11348181" y="6560441"/>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1/2</a:t>
            </a:r>
            <a:endParaRPr lang="en-US" sz="1400" dirty="0"/>
          </a:p>
        </p:txBody>
      </p:sp>
    </p:spTree>
    <p:extLst>
      <p:ext uri="{BB962C8B-B14F-4D97-AF65-F5344CB8AC3E}">
        <p14:creationId xmlns:p14="http://schemas.microsoft.com/office/powerpoint/2010/main" val="167441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421ECA-952F-1353-0933-8A0BAFA64FC6}"/>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366C8771-2713-4C05-C73E-C7E05A99063E}"/>
              </a:ext>
            </a:extLst>
          </p:cNvPr>
          <p:cNvSpPr txBox="1"/>
          <p:nvPr/>
        </p:nvSpPr>
        <p:spPr>
          <a:xfrm>
            <a:off x="103736" y="192792"/>
            <a:ext cx="12088264" cy="61898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en-US" altLang="zh-CN" sz="3000" b="1" dirty="0">
                <a:latin typeface="SimHei" panose="02010609060101010101" pitchFamily="49" charset="-122"/>
                <a:ea typeface="SimHei" panose="02010609060101010101" pitchFamily="49" charset="-122"/>
              </a:rPr>
              <a:t>21.</a:t>
            </a:r>
            <a:r>
              <a:rPr lang="zh-CN" altLang="en-US" sz="3000" b="1" dirty="0">
                <a:latin typeface="SimHei" panose="02010609060101010101" pitchFamily="49" charset="-122"/>
                <a:ea typeface="SimHei" panose="02010609060101010101" pitchFamily="49" charset="-122"/>
              </a:rPr>
              <a:t>经学家和法利赛人就议论起来，说：“这人是谁，竟然说僭</a:t>
            </a:r>
            <a:r>
              <a:rPr lang="en-US" b="1" dirty="0" err="1"/>
              <a:t>jiàn</a:t>
            </a:r>
            <a:r>
              <a:rPr lang="zh-CN" altLang="en-US" sz="3000" b="1" dirty="0">
                <a:latin typeface="SimHei" panose="02010609060101010101" pitchFamily="49" charset="-122"/>
                <a:ea typeface="SimHei" panose="02010609060101010101" pitchFamily="49" charset="-122"/>
              </a:rPr>
              <a:t>妄的话？除神一位以外，谁能赦罪呢？”</a:t>
            </a:r>
            <a:r>
              <a:rPr lang="en-US" altLang="zh-CN" sz="3000" b="1" dirty="0">
                <a:latin typeface="SimHei" panose="02010609060101010101" pitchFamily="49" charset="-122"/>
                <a:ea typeface="SimHei" panose="02010609060101010101" pitchFamily="49" charset="-122"/>
              </a:rPr>
              <a:t>22.</a:t>
            </a:r>
            <a:r>
              <a:rPr lang="zh-CN" altLang="en-US" sz="3000" b="1" dirty="0">
                <a:latin typeface="SimHei" panose="02010609060101010101" pitchFamily="49" charset="-122"/>
                <a:ea typeface="SimHei" panose="02010609060101010101" pitchFamily="49" charset="-122"/>
              </a:rPr>
              <a:t>耶稣知道他们的议论，就对他们说：“你们心里为甚么议论呢？</a:t>
            </a:r>
            <a:r>
              <a:rPr lang="en-US" altLang="zh-CN" sz="3000" b="1" dirty="0">
                <a:latin typeface="SimHei" panose="02010609060101010101" pitchFamily="49" charset="-122"/>
                <a:ea typeface="SimHei" panose="02010609060101010101" pitchFamily="49" charset="-122"/>
              </a:rPr>
              <a:t>23.</a:t>
            </a:r>
            <a:r>
              <a:rPr lang="zh-CN" altLang="en-US" sz="3000" b="1" dirty="0">
                <a:latin typeface="SimHei" panose="02010609060101010101" pitchFamily="49" charset="-122"/>
                <a:ea typeface="SimHei" panose="02010609060101010101" pitchFamily="49" charset="-122"/>
              </a:rPr>
              <a:t>说：‘你的罪赦了’，或说：‘起来行走’，哪一样容易呢？</a:t>
            </a:r>
            <a:r>
              <a:rPr lang="en-US" altLang="zh-CN" sz="3000" b="1" dirty="0">
                <a:latin typeface="SimHei" panose="02010609060101010101" pitchFamily="49" charset="-122"/>
                <a:ea typeface="SimHei" panose="02010609060101010101" pitchFamily="49" charset="-122"/>
              </a:rPr>
              <a:t>24.</a:t>
            </a:r>
            <a:r>
              <a:rPr lang="zh-CN" altLang="en-US" sz="3000" b="1" dirty="0">
                <a:latin typeface="SimHei" panose="02010609060101010101" pitchFamily="49" charset="-122"/>
                <a:ea typeface="SimHei" panose="02010609060101010101" pitchFamily="49" charset="-122"/>
              </a:rPr>
              <a:t>然而为了要你们知道，人子在地上有赦罪的权柄，我吩咐你，起来，拿起你的床，回家去吧。”</a:t>
            </a:r>
            <a:r>
              <a:rPr lang="en-US" altLang="zh-CN" sz="3000" b="1" dirty="0">
                <a:latin typeface="SimHei" panose="02010609060101010101" pitchFamily="49" charset="-122"/>
                <a:ea typeface="SimHei" panose="02010609060101010101" pitchFamily="49" charset="-122"/>
              </a:rPr>
              <a:t>25.</a:t>
            </a:r>
            <a:r>
              <a:rPr lang="zh-CN" altLang="en-US" sz="3000" b="1" dirty="0">
                <a:latin typeface="SimHei" panose="02010609060101010101" pitchFamily="49" charset="-122"/>
                <a:ea typeface="SimHei" panose="02010609060101010101" pitchFamily="49" charset="-122"/>
              </a:rPr>
              <a:t>那人立刻当众起来，拿着他躺过的床，颂赞神，回家去了。</a:t>
            </a:r>
            <a:r>
              <a:rPr lang="en-US" altLang="zh-CN" sz="3000" b="1" dirty="0">
                <a:latin typeface="SimHei" panose="02010609060101010101" pitchFamily="49" charset="-122"/>
                <a:ea typeface="SimHei" panose="02010609060101010101" pitchFamily="49" charset="-122"/>
              </a:rPr>
              <a:t>26.</a:t>
            </a:r>
            <a:r>
              <a:rPr lang="zh-CN" altLang="en-US" sz="3000" b="1" dirty="0">
                <a:latin typeface="SimHei" panose="02010609060101010101" pitchFamily="49" charset="-122"/>
                <a:ea typeface="SimHei" panose="02010609060101010101" pitchFamily="49" charset="-122"/>
              </a:rPr>
              <a:t>众人都惊奇，颂赞神，并且十分惧怕，说：“我们今天看见了不平常的事。”</a:t>
            </a:r>
          </a:p>
          <a:p>
            <a:pPr>
              <a:lnSpc>
                <a:spcPct val="150000"/>
              </a:lnSpc>
            </a:pPr>
            <a:endParaRPr lang="zh-CN" altLang="en-US" sz="3000" b="1" dirty="0">
              <a:latin typeface="SimHei" panose="02010609060101010101" pitchFamily="49" charset="-122"/>
              <a:ea typeface="SimHei" panose="02010609060101010101" pitchFamily="49" charset="-122"/>
            </a:endParaRPr>
          </a:p>
          <a:p>
            <a:pPr>
              <a:lnSpc>
                <a:spcPct val="150000"/>
              </a:lnSpc>
            </a:pPr>
            <a:endParaRPr lang="zh-CN" altLang="en-US" sz="3000" b="1" dirty="0">
              <a:latin typeface="SimHei" panose="02010609060101010101" pitchFamily="49" charset="-122"/>
              <a:ea typeface="SimHei" panose="02010609060101010101" pitchFamily="49" charset="-122"/>
            </a:endParaRPr>
          </a:p>
        </p:txBody>
      </p:sp>
      <p:sp>
        <p:nvSpPr>
          <p:cNvPr id="4" name="TextBox 3">
            <a:extLst>
              <a:ext uri="{FF2B5EF4-FFF2-40B4-BE49-F238E27FC236}">
                <a16:creationId xmlns:a16="http://schemas.microsoft.com/office/drawing/2014/main" id="{7E028F19-5AB2-7E30-50D3-D8C65CAF812F}"/>
              </a:ext>
            </a:extLst>
          </p:cNvPr>
          <p:cNvSpPr txBox="1"/>
          <p:nvPr/>
        </p:nvSpPr>
        <p:spPr>
          <a:xfrm>
            <a:off x="-1" y="5201607"/>
            <a:ext cx="12088265" cy="1384995"/>
          </a:xfrm>
          <a:prstGeom prst="rect">
            <a:avLst/>
          </a:prstGeom>
          <a:noFill/>
        </p:spPr>
        <p:txBody>
          <a:bodyPr wrap="square">
            <a:spAutoFit/>
          </a:bodyPr>
          <a:lstStyle/>
          <a:p>
            <a:r>
              <a:rPr lang="en-US" sz="1400" dirty="0"/>
              <a:t>21.And the scribes and the Pharisees began to question, saying, "Who is this who speaks blasphemies? Who can forgive sins but God alone?"22.When Jesus perceived their thoughts, he answered them, "Why do you question in your hearts? 23.Which is easier, to say, 'Your sins are forgiven you,' or to say, 'Rise and walk'?24.But that you may know that the Son of Man has authority on earth to forgive sins" —he said to the man who was paralyzed— "I say to you, rise, pick up your bed and go home."25.And immediately he rose up before them and picked up what he had been lying on and went home, glorifying God.26.And amazement seized them all, and they glorified God and were filled with awe, saying, "We have seen extraordinary things today."</a:t>
            </a:r>
          </a:p>
        </p:txBody>
      </p:sp>
      <p:sp>
        <p:nvSpPr>
          <p:cNvPr id="2" name="Hexagon 1">
            <a:extLst>
              <a:ext uri="{FF2B5EF4-FFF2-40B4-BE49-F238E27FC236}">
                <a16:creationId xmlns:a16="http://schemas.microsoft.com/office/drawing/2014/main" id="{3CF0DACB-F7C9-70C8-0BBA-B8F8780783BB}"/>
              </a:ext>
            </a:extLst>
          </p:cNvPr>
          <p:cNvSpPr/>
          <p:nvPr/>
        </p:nvSpPr>
        <p:spPr>
          <a:xfrm>
            <a:off x="11348181" y="6560441"/>
            <a:ext cx="635544" cy="20953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400" dirty="0"/>
              <a:t>2/2</a:t>
            </a:r>
            <a:endParaRPr lang="en-US" sz="1400" dirty="0"/>
          </a:p>
        </p:txBody>
      </p:sp>
    </p:spTree>
    <p:extLst>
      <p:ext uri="{BB962C8B-B14F-4D97-AF65-F5344CB8AC3E}">
        <p14:creationId xmlns:p14="http://schemas.microsoft.com/office/powerpoint/2010/main" val="251738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A994F049-DCD7-C468-03D2-498A5195BA55}"/>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137F7BBC-E223-4F76-1CFB-6ACFF825CA75}"/>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CFF99243-009D-AACD-5BE4-BC09FDD31FD4}"/>
              </a:ext>
            </a:extLst>
          </p:cNvPr>
          <p:cNvSpPr txBox="1">
            <a:spLocks noGrp="1"/>
          </p:cNvSpPr>
          <p:nvPr>
            <p:ph type="title"/>
          </p:nvPr>
        </p:nvSpPr>
        <p:spPr>
          <a:xfrm>
            <a:off x="382326" y="3535516"/>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不顾代价的信心</a:t>
            </a:r>
            <a:r>
              <a:rPr lang="en-US" dirty="0">
                <a:effectLst/>
              </a:rPr>
              <a:t> </a:t>
            </a:r>
            <a:br>
              <a:rPr lang="zh-CN" altLang="en-US" sz="5400" b="1" dirty="0">
                <a:effectLst/>
              </a:rPr>
            </a:br>
            <a:endParaRPr lang="zh-CN" altLang="en-US" sz="20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234B9CCA-1254-FACC-350D-CC37EC1D2B09}"/>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altLang="zh-CN" sz="8286" kern="1200" dirty="0">
                <a:solidFill>
                  <a:schemeClr val="tx1"/>
                </a:solidFill>
                <a:latin typeface="+mj-lt"/>
                <a:ea typeface="+mj-ea"/>
                <a:cs typeface="+mj-cs"/>
              </a:rPr>
              <a:t>1</a:t>
            </a:r>
            <a:endParaRPr lang="en" dirty="0"/>
          </a:p>
        </p:txBody>
      </p:sp>
      <p:sp>
        <p:nvSpPr>
          <p:cNvPr id="980" name="Google Shape;980;p44">
            <a:extLst>
              <a:ext uri="{FF2B5EF4-FFF2-40B4-BE49-F238E27FC236}">
                <a16:creationId xmlns:a16="http://schemas.microsoft.com/office/drawing/2014/main" id="{13B2D319-2479-D814-24CC-EB7F8D03A41D}"/>
              </a:ext>
            </a:extLst>
          </p:cNvPr>
          <p:cNvSpPr txBox="1">
            <a:spLocks noGrp="1"/>
          </p:cNvSpPr>
          <p:nvPr>
            <p:ph type="subTitle" idx="1"/>
          </p:nvPr>
        </p:nvSpPr>
        <p:spPr>
          <a:xfrm>
            <a:off x="532072" y="5048292"/>
            <a:ext cx="11127854" cy="1282748"/>
          </a:xfrm>
          <a:prstGeom prst="rect">
            <a:avLst/>
          </a:prstGeom>
        </p:spPr>
        <p:txBody>
          <a:bodyPr spcFirstLastPara="1" wrap="square" lIns="121900" tIns="121900" rIns="121900" bIns="121900" anchor="ctr" anchorCtr="0">
            <a:noAutofit/>
          </a:bodyPr>
          <a:lstStyle/>
          <a:p>
            <a:r>
              <a:rPr lang="en-US" dirty="0"/>
              <a:t>Faith That Spares No Cost.</a:t>
            </a:r>
          </a:p>
        </p:txBody>
      </p:sp>
    </p:spTree>
    <p:extLst>
      <p:ext uri="{BB962C8B-B14F-4D97-AF65-F5344CB8AC3E}">
        <p14:creationId xmlns:p14="http://schemas.microsoft.com/office/powerpoint/2010/main" val="39334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25BB7-246C-E588-28F3-055923D2EA6C}"/>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25A7F79F-6296-A9DB-CF79-6EF8F7287B71}"/>
              </a:ext>
            </a:extLst>
          </p:cNvPr>
          <p:cNvSpPr txBox="1"/>
          <p:nvPr/>
        </p:nvSpPr>
        <p:spPr>
          <a:xfrm>
            <a:off x="5989320" y="263781"/>
            <a:ext cx="5636709" cy="48438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路 </a:t>
            </a:r>
            <a:r>
              <a:rPr lang="en-US" altLang="zh-CN" sz="3600" b="1" dirty="0">
                <a:latin typeface="SimHei" panose="02010609060101010101" pitchFamily="49" charset="-122"/>
                <a:ea typeface="SimHei" panose="02010609060101010101" pitchFamily="49" charset="-122"/>
              </a:rPr>
              <a:t>5:19.</a:t>
            </a:r>
            <a:r>
              <a:rPr lang="zh-CN" altLang="en-US" sz="3600" b="1" dirty="0">
                <a:latin typeface="SimHei" panose="02010609060101010101" pitchFamily="49" charset="-122"/>
                <a:ea typeface="SimHei" panose="02010609060101010101" pitchFamily="49" charset="-122"/>
              </a:rPr>
              <a:t>因为人多，没有办法进去，</a:t>
            </a:r>
            <a:r>
              <a:rPr lang="zh-CN" altLang="en-US" sz="3600" b="1" dirty="0">
                <a:solidFill>
                  <a:srgbClr val="FFFF00"/>
                </a:solidFill>
                <a:latin typeface="SimHei" panose="02010609060101010101" pitchFamily="49" charset="-122"/>
                <a:ea typeface="SimHei" panose="02010609060101010101" pitchFamily="49" charset="-122"/>
              </a:rPr>
              <a:t>就上了房顶，从瓦间把瘫子和床往当中缒下去</a:t>
            </a:r>
            <a:r>
              <a:rPr lang="zh-CN" altLang="en-US" sz="3600" b="1" dirty="0">
                <a:latin typeface="SimHei" panose="02010609060101010101" pitchFamily="49" charset="-122"/>
                <a:ea typeface="SimHei" panose="02010609060101010101" pitchFamily="49" charset="-122"/>
              </a:rPr>
              <a:t>，正在耶稣跟前。</a:t>
            </a:r>
            <a:r>
              <a:rPr lang="en-US" altLang="zh-CN" sz="3600" b="1" dirty="0">
                <a:latin typeface="SimHei" panose="02010609060101010101" pitchFamily="49" charset="-122"/>
                <a:ea typeface="SimHei" panose="02010609060101010101" pitchFamily="49" charset="-122"/>
              </a:rPr>
              <a:t> 20.</a:t>
            </a:r>
            <a:r>
              <a:rPr lang="zh-CN" altLang="en-US" sz="3600" b="1" dirty="0">
                <a:latin typeface="SimHei" panose="02010609060101010101" pitchFamily="49" charset="-122"/>
                <a:ea typeface="SimHei" panose="02010609060101010101" pitchFamily="49" charset="-122"/>
              </a:rPr>
              <a:t>他看见</a:t>
            </a:r>
            <a:r>
              <a:rPr lang="zh-CN" altLang="en-US" sz="3600" b="1" dirty="0">
                <a:solidFill>
                  <a:srgbClr val="B4FF6A"/>
                </a:solidFill>
                <a:latin typeface="SimHei" panose="02010609060101010101" pitchFamily="49" charset="-122"/>
                <a:ea typeface="SimHei" panose="02010609060101010101" pitchFamily="49" charset="-122"/>
              </a:rPr>
              <a:t>他们的</a:t>
            </a:r>
            <a:r>
              <a:rPr lang="zh-CN" altLang="en-US" sz="3600" b="1" dirty="0">
                <a:latin typeface="SimHei" panose="02010609060101010101" pitchFamily="49" charset="-122"/>
                <a:ea typeface="SimHei" panose="02010609060101010101" pitchFamily="49" charset="-122"/>
              </a:rPr>
              <a:t>信心。。。</a:t>
            </a:r>
            <a:endParaRPr lang="en-US" altLang="zh-CN" sz="3600" b="1" dirty="0">
              <a:latin typeface="SimHei" panose="02010609060101010101" pitchFamily="49" charset="-122"/>
              <a:ea typeface="SimHei" panose="02010609060101010101" pitchFamily="49" charset="-122"/>
            </a:endParaRPr>
          </a:p>
          <a:p>
            <a:pPr>
              <a:lnSpc>
                <a:spcPct val="150000"/>
              </a:lnSpc>
            </a:pPr>
            <a:r>
              <a:rPr lang="en-US" altLang="zh-CN" sz="3200" b="1" dirty="0">
                <a:solidFill>
                  <a:srgbClr val="00EFFF"/>
                </a:solidFill>
                <a:latin typeface="SimHei" panose="02010609060101010101" pitchFamily="49" charset="-122"/>
                <a:ea typeface="SimHei" panose="02010609060101010101" pitchFamily="49" charset="-122"/>
              </a:rPr>
              <a:t>(</a:t>
            </a:r>
            <a:r>
              <a:rPr lang="zh-CN" altLang="en-US" sz="3200" b="1" dirty="0">
                <a:solidFill>
                  <a:srgbClr val="00EFFF"/>
                </a:solidFill>
                <a:latin typeface="SimHei" panose="02010609060101010101" pitchFamily="49" charset="-122"/>
                <a:ea typeface="SimHei" panose="02010609060101010101" pitchFamily="49" charset="-122"/>
              </a:rPr>
              <a:t>可</a:t>
            </a:r>
            <a:r>
              <a:rPr lang="en-US" altLang="zh-CN" sz="3200" b="1" dirty="0">
                <a:solidFill>
                  <a:srgbClr val="00EFFF"/>
                </a:solidFill>
                <a:latin typeface="SimHei" panose="02010609060101010101" pitchFamily="49" charset="-122"/>
                <a:ea typeface="SimHei" panose="02010609060101010101" pitchFamily="49" charset="-122"/>
              </a:rPr>
              <a:t>2:4 </a:t>
            </a:r>
            <a:r>
              <a:rPr lang="zh-CN" altLang="en-US" sz="3200" b="1" dirty="0">
                <a:solidFill>
                  <a:srgbClr val="00EFFF"/>
                </a:solidFill>
                <a:latin typeface="SimHei" panose="02010609060101010101" pitchFamily="49" charset="-122"/>
                <a:ea typeface="SimHei" panose="02010609060101010101" pitchFamily="49" charset="-122"/>
              </a:rPr>
              <a:t>拆了房顶</a:t>
            </a:r>
            <a:r>
              <a:rPr lang="en-US" altLang="zh-CN" sz="3200" b="1" dirty="0">
                <a:solidFill>
                  <a:srgbClr val="00EFFF"/>
                </a:solidFill>
                <a:latin typeface="SimHei" panose="02010609060101010101" pitchFamily="49" charset="-122"/>
                <a:ea typeface="SimHei" panose="02010609060101010101" pitchFamily="49" charset="-122"/>
              </a:rPr>
              <a:t>)</a:t>
            </a:r>
            <a:endParaRPr lang="zh-CN" altLang="en-US" sz="3200" b="1" dirty="0">
              <a:solidFill>
                <a:srgbClr val="00EFFF"/>
              </a:solidFill>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242FFFBC-C7FE-FDB0-A91C-DC0B7C3C10FB}"/>
              </a:ext>
            </a:extLst>
          </p:cNvPr>
          <p:cNvSpPr txBox="1"/>
          <p:nvPr/>
        </p:nvSpPr>
        <p:spPr>
          <a:xfrm>
            <a:off x="103735" y="5293941"/>
            <a:ext cx="12088265" cy="1200329"/>
          </a:xfrm>
          <a:prstGeom prst="rect">
            <a:avLst/>
          </a:prstGeom>
          <a:noFill/>
        </p:spPr>
        <p:txBody>
          <a:bodyPr wrap="square">
            <a:spAutoFit/>
          </a:bodyPr>
          <a:lstStyle/>
          <a:p>
            <a:r>
              <a:rPr lang="en-US" dirty="0"/>
              <a:t>Luke 5:19.but finding no way to bring him in, because of the crowd, </a:t>
            </a:r>
            <a:r>
              <a:rPr lang="en-US" b="1" dirty="0">
                <a:solidFill>
                  <a:srgbClr val="FFFF00"/>
                </a:solidFill>
              </a:rPr>
              <a:t>they went up on the roof and let him down with his bed through the tiles </a:t>
            </a:r>
            <a:r>
              <a:rPr lang="en-US" dirty="0"/>
              <a:t>into the midst before Jesus. 20.And when he </a:t>
            </a:r>
            <a:r>
              <a:rPr lang="en-US" b="1" dirty="0">
                <a:solidFill>
                  <a:srgbClr val="B4FF6A"/>
                </a:solidFill>
              </a:rPr>
              <a:t>saw their faith</a:t>
            </a:r>
            <a:r>
              <a:rPr lang="en-US" dirty="0"/>
              <a:t>, </a:t>
            </a:r>
            <a:r>
              <a:rPr lang="zh-CN" altLang="en-US" dirty="0"/>
              <a:t>。。。</a:t>
            </a:r>
            <a:endParaRPr lang="en-US" dirty="0"/>
          </a:p>
          <a:p>
            <a:endParaRPr lang="en-US" dirty="0"/>
          </a:p>
          <a:p>
            <a:r>
              <a:rPr lang="en-US" dirty="0">
                <a:solidFill>
                  <a:srgbClr val="00EFFF"/>
                </a:solidFill>
              </a:rPr>
              <a:t>(Mark 2:4 — They Removed the Roof)</a:t>
            </a:r>
          </a:p>
        </p:txBody>
      </p:sp>
      <p:pic>
        <p:nvPicPr>
          <p:cNvPr id="4" name="Picture 3">
            <a:extLst>
              <a:ext uri="{FF2B5EF4-FFF2-40B4-BE49-F238E27FC236}">
                <a16:creationId xmlns:a16="http://schemas.microsoft.com/office/drawing/2014/main" id="{507C880F-FD50-DA65-8D60-BCD7D3B4AFD1}"/>
              </a:ext>
            </a:extLst>
          </p:cNvPr>
          <p:cNvPicPr>
            <a:picLocks noChangeAspect="1"/>
          </p:cNvPicPr>
          <p:nvPr/>
        </p:nvPicPr>
        <p:blipFill>
          <a:blip r:embed="rId3"/>
          <a:srcRect l="15489" r="19825"/>
          <a:stretch>
            <a:fillRect/>
          </a:stretch>
        </p:blipFill>
        <p:spPr>
          <a:xfrm>
            <a:off x="697230" y="617636"/>
            <a:ext cx="4960620" cy="4122890"/>
          </a:xfrm>
          <a:prstGeom prst="rect">
            <a:avLst/>
          </a:prstGeom>
        </p:spPr>
      </p:pic>
    </p:spTree>
    <p:extLst>
      <p:ext uri="{BB962C8B-B14F-4D97-AF65-F5344CB8AC3E}">
        <p14:creationId xmlns:p14="http://schemas.microsoft.com/office/powerpoint/2010/main" val="3033179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6">
          <a:extLst>
            <a:ext uri="{FF2B5EF4-FFF2-40B4-BE49-F238E27FC236}">
              <a16:creationId xmlns:a16="http://schemas.microsoft.com/office/drawing/2014/main" id="{240D5C5F-CB53-EB75-56B2-8461604485B1}"/>
            </a:ext>
          </a:extLst>
        </p:cNvPr>
        <p:cNvGrpSpPr/>
        <p:nvPr/>
      </p:nvGrpSpPr>
      <p:grpSpPr>
        <a:xfrm>
          <a:off x="0" y="0"/>
          <a:ext cx="0" cy="0"/>
          <a:chOff x="0" y="0"/>
          <a:chExt cx="0" cy="0"/>
        </a:xfrm>
      </p:grpSpPr>
      <p:sp>
        <p:nvSpPr>
          <p:cNvPr id="977" name="Google Shape;977;p44">
            <a:extLst>
              <a:ext uri="{FF2B5EF4-FFF2-40B4-BE49-F238E27FC236}">
                <a16:creationId xmlns:a16="http://schemas.microsoft.com/office/drawing/2014/main" id="{C92DD6FE-E731-D722-FDB6-88846050B849}"/>
              </a:ext>
            </a:extLst>
          </p:cNvPr>
          <p:cNvSpPr/>
          <p:nvPr/>
        </p:nvSpPr>
        <p:spPr>
          <a:xfrm rot="19800500" flipH="1">
            <a:off x="819348" y="540924"/>
            <a:ext cx="1979094" cy="1979094"/>
          </a:xfrm>
          <a:prstGeom prst="roundRect">
            <a:avLst>
              <a:gd name="adj" fmla="val 16667"/>
            </a:avLst>
          </a:prstGeom>
          <a:noFill/>
          <a:ln w="1905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8" name="Google Shape;978;p44">
            <a:extLst>
              <a:ext uri="{FF2B5EF4-FFF2-40B4-BE49-F238E27FC236}">
                <a16:creationId xmlns:a16="http://schemas.microsoft.com/office/drawing/2014/main" id="{FFB560FD-6E96-5904-4977-71346918701B}"/>
              </a:ext>
            </a:extLst>
          </p:cNvPr>
          <p:cNvSpPr txBox="1">
            <a:spLocks noGrp="1"/>
          </p:cNvSpPr>
          <p:nvPr>
            <p:ph type="title"/>
          </p:nvPr>
        </p:nvSpPr>
        <p:spPr>
          <a:xfrm>
            <a:off x="457199" y="3347240"/>
            <a:ext cx="11277600" cy="1698264"/>
          </a:xfrm>
          <a:prstGeom prst="rect">
            <a:avLst/>
          </a:prstGeom>
        </p:spPr>
        <p:txBody>
          <a:bodyPr spcFirstLastPara="1" wrap="square" lIns="121900" tIns="121900" rIns="121900" bIns="121900" anchor="ctr" anchorCtr="0">
            <a:noAutofit/>
          </a:bodyPr>
          <a:lstStyle/>
          <a:p>
            <a:pPr defTabSz="1033272"/>
            <a:r>
              <a:rPr lang="zh-CN" altLang="en-US" b="1" dirty="0">
                <a:effectLst/>
              </a:rPr>
              <a:t>信主耶稣，罪得赦免</a:t>
            </a:r>
            <a:r>
              <a:rPr lang="en-US" dirty="0">
                <a:effectLst/>
              </a:rPr>
              <a:t> </a:t>
            </a:r>
            <a:endParaRPr lang="zh-CN" altLang="en-US" sz="2800" b="1" dirty="0">
              <a:latin typeface="SimHei" panose="02010609060101010101" pitchFamily="49" charset="-122"/>
              <a:ea typeface="SimHei" panose="02010609060101010101" pitchFamily="49" charset="-122"/>
            </a:endParaRPr>
          </a:p>
        </p:txBody>
      </p:sp>
      <p:sp>
        <p:nvSpPr>
          <p:cNvPr id="979" name="Google Shape;979;p44">
            <a:extLst>
              <a:ext uri="{FF2B5EF4-FFF2-40B4-BE49-F238E27FC236}">
                <a16:creationId xmlns:a16="http://schemas.microsoft.com/office/drawing/2014/main" id="{0A97C02B-CEAF-DF40-AB45-935C420FB740}"/>
              </a:ext>
            </a:extLst>
          </p:cNvPr>
          <p:cNvSpPr txBox="1">
            <a:spLocks noGrp="1"/>
          </p:cNvSpPr>
          <p:nvPr>
            <p:ph type="title" idx="2"/>
          </p:nvPr>
        </p:nvSpPr>
        <p:spPr>
          <a:xfrm>
            <a:off x="819370" y="832128"/>
            <a:ext cx="1979047" cy="1396682"/>
          </a:xfrm>
          <a:prstGeom prst="rect">
            <a:avLst/>
          </a:prstGeom>
        </p:spPr>
        <p:txBody>
          <a:bodyPr spcFirstLastPara="1" wrap="square" lIns="121900" tIns="219433" rIns="121900" bIns="121900" anchor="ctr" anchorCtr="0">
            <a:noAutofit/>
          </a:bodyPr>
          <a:lstStyle/>
          <a:p>
            <a:pPr defTabSz="1033272"/>
            <a:r>
              <a:rPr lang="en" sz="8286" kern="1200" dirty="0">
                <a:solidFill>
                  <a:schemeClr val="tx1"/>
                </a:solidFill>
                <a:latin typeface="+mj-lt"/>
                <a:ea typeface="+mj-ea"/>
                <a:cs typeface="+mj-cs"/>
              </a:rPr>
              <a:t>0</a:t>
            </a:r>
            <a:r>
              <a:rPr lang="en-US" sz="8286" dirty="0">
                <a:solidFill>
                  <a:schemeClr val="tx1"/>
                </a:solidFill>
              </a:rPr>
              <a:t>2</a:t>
            </a:r>
            <a:endParaRPr lang="en" dirty="0"/>
          </a:p>
        </p:txBody>
      </p:sp>
      <p:sp>
        <p:nvSpPr>
          <p:cNvPr id="980" name="Google Shape;980;p44">
            <a:extLst>
              <a:ext uri="{FF2B5EF4-FFF2-40B4-BE49-F238E27FC236}">
                <a16:creationId xmlns:a16="http://schemas.microsoft.com/office/drawing/2014/main" id="{CED7E73C-2C5D-2C1B-5326-74287339841D}"/>
              </a:ext>
            </a:extLst>
          </p:cNvPr>
          <p:cNvSpPr txBox="1">
            <a:spLocks noGrp="1"/>
          </p:cNvSpPr>
          <p:nvPr>
            <p:ph type="subTitle" idx="1"/>
          </p:nvPr>
        </p:nvSpPr>
        <p:spPr>
          <a:xfrm>
            <a:off x="457201" y="5045504"/>
            <a:ext cx="11399731" cy="1282748"/>
          </a:xfrm>
          <a:prstGeom prst="rect">
            <a:avLst/>
          </a:prstGeom>
        </p:spPr>
        <p:txBody>
          <a:bodyPr spcFirstLastPara="1" wrap="square" lIns="121900" tIns="121900" rIns="121900" bIns="121900" anchor="ctr" anchorCtr="0">
            <a:noAutofit/>
          </a:bodyPr>
          <a:lstStyle/>
          <a:p>
            <a:r>
              <a:rPr lang="en-US" dirty="0"/>
              <a:t>Believe in the Lord Jesus, and Your Sins Will Be Forgiven</a:t>
            </a:r>
          </a:p>
        </p:txBody>
      </p:sp>
    </p:spTree>
    <p:extLst>
      <p:ext uri="{BB962C8B-B14F-4D97-AF65-F5344CB8AC3E}">
        <p14:creationId xmlns:p14="http://schemas.microsoft.com/office/powerpoint/2010/main" val="387286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8699CC-B750-D65F-0347-19F870FA3506}"/>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279A24F3-1427-15BC-073C-E6581F47EE00}"/>
              </a:ext>
            </a:extLst>
          </p:cNvPr>
          <p:cNvSpPr txBox="1"/>
          <p:nvPr/>
        </p:nvSpPr>
        <p:spPr>
          <a:xfrm>
            <a:off x="320906" y="2078959"/>
            <a:ext cx="11662819" cy="21806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2511" tIns="32511" rIns="32511" bIns="32511">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20.</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他</a:t>
            </a:r>
            <a:r>
              <a:rPr kumimoji="0" lang="zh-CN" altLang="en-US" sz="3600" b="1" i="0" u="none" strike="noStrike" kern="1200" cap="none" spc="0" normalizeH="0" baseline="0" noProof="0" dirty="0">
                <a:ln>
                  <a:noFill/>
                </a:ln>
                <a:solidFill>
                  <a:srgbClr val="B4FF6A"/>
                </a:solidFill>
                <a:effectLst/>
                <a:uLnTx/>
                <a:uFillTx/>
                <a:latin typeface="SimHei" panose="02010609060101010101" pitchFamily="49" charset="-122"/>
                <a:ea typeface="SimHei" panose="02010609060101010101" pitchFamily="49" charset="-122"/>
                <a:cs typeface="+mn-cs"/>
              </a:rPr>
              <a:t>看见他们的信心</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，就说</a:t>
            </a:r>
            <a:r>
              <a:rPr kumimoji="0" lang="en-US" altLang="zh-CN"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“朋友，</a:t>
            </a:r>
            <a:r>
              <a:rPr kumimoji="0" lang="zh-CN" altLang="en-US" sz="3600" b="1" i="0" u="none" strike="noStrike" kern="1200" cap="none" spc="0" normalizeH="0" baseline="0" noProof="0" dirty="0">
                <a:ln>
                  <a:noFill/>
                </a:ln>
                <a:solidFill>
                  <a:srgbClr val="FFFF00"/>
                </a:solidFill>
                <a:effectLst/>
                <a:uLnTx/>
                <a:uFillTx/>
                <a:latin typeface="SimHei" panose="02010609060101010101" pitchFamily="49" charset="-122"/>
                <a:ea typeface="SimHei" panose="02010609060101010101" pitchFamily="49" charset="-122"/>
                <a:cs typeface="+mn-cs"/>
              </a:rPr>
              <a:t>你的罪</a:t>
            </a:r>
            <a:r>
              <a:rPr lang="en-US" altLang="zh-CN" sz="2000" b="1" dirty="0">
                <a:solidFill>
                  <a:srgbClr val="FFFF00"/>
                </a:solidFill>
                <a:latin typeface="SimHei" panose="02010609060101010101" pitchFamily="49" charset="-122"/>
                <a:ea typeface="SimHei" panose="02010609060101010101" pitchFamily="49" charset="-122"/>
              </a:rPr>
              <a:t>(</a:t>
            </a:r>
            <a:r>
              <a:rPr lang="zh-CN" altLang="en-US" sz="2000" b="1" dirty="0">
                <a:solidFill>
                  <a:srgbClr val="FFFF00"/>
                </a:solidFill>
                <a:latin typeface="SimHei" panose="02010609060101010101" pitchFamily="49" charset="-122"/>
                <a:ea typeface="SimHei" panose="02010609060101010101" pitchFamily="49" charset="-122"/>
              </a:rPr>
              <a:t>复数）</a:t>
            </a:r>
            <a:r>
              <a:rPr kumimoji="0" lang="zh-CN" altLang="en-US" sz="36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rPr>
              <a:t>赦了。”</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white"/>
              </a:solidFill>
              <a:effectLst/>
              <a:uLnTx/>
              <a:uFillTx/>
              <a:latin typeface="SimHei" panose="02010609060101010101" pitchFamily="49" charset="-122"/>
              <a:ea typeface="SimHei" panose="02010609060101010101" pitchFamily="49" charset="-122"/>
              <a:cs typeface="+mn-cs"/>
            </a:endParaRPr>
          </a:p>
        </p:txBody>
      </p:sp>
      <p:sp>
        <p:nvSpPr>
          <p:cNvPr id="4" name="TextBox 3">
            <a:extLst>
              <a:ext uri="{FF2B5EF4-FFF2-40B4-BE49-F238E27FC236}">
                <a16:creationId xmlns:a16="http://schemas.microsoft.com/office/drawing/2014/main" id="{885FB46B-5F19-04D0-4427-63AE49944ED1}"/>
              </a:ext>
            </a:extLst>
          </p:cNvPr>
          <p:cNvSpPr txBox="1"/>
          <p:nvPr/>
        </p:nvSpPr>
        <p:spPr>
          <a:xfrm>
            <a:off x="320906" y="4115757"/>
            <a:ext cx="1208826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20.And when he </a:t>
            </a:r>
            <a:r>
              <a:rPr kumimoji="0" lang="en-US" sz="2000" b="1" i="0" u="none" strike="noStrike" kern="1200" cap="none" spc="0" normalizeH="0" baseline="0" noProof="0" dirty="0">
                <a:ln>
                  <a:noFill/>
                </a:ln>
                <a:solidFill>
                  <a:srgbClr val="B4FF6A"/>
                </a:solidFill>
                <a:effectLst/>
                <a:uLnTx/>
                <a:uFillTx/>
                <a:latin typeface="Century Gothic" panose="020B0502020202020204"/>
                <a:ea typeface="+mn-ea"/>
                <a:cs typeface="+mn-cs"/>
              </a:rPr>
              <a:t>saw their faith</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 he said, "Man, </a:t>
            </a:r>
            <a:r>
              <a:rPr kumimoji="0" lang="en-US" sz="2000" b="1" i="0" u="none" strike="noStrike" kern="1200" cap="none" spc="0" normalizeH="0" baseline="0" noProof="0" dirty="0">
                <a:ln>
                  <a:noFill/>
                </a:ln>
                <a:solidFill>
                  <a:srgbClr val="FFFF00"/>
                </a:solidFill>
                <a:effectLst/>
                <a:uLnTx/>
                <a:uFillTx/>
                <a:latin typeface="Century Gothic" panose="020B0502020202020204"/>
                <a:ea typeface="+mn-ea"/>
                <a:cs typeface="+mn-cs"/>
              </a:rPr>
              <a:t>your </a:t>
            </a:r>
            <a:r>
              <a:rPr kumimoji="0" lang="en-US" sz="2800" b="1" i="0" u="none" strike="noStrike" kern="1200" cap="none" spc="0" normalizeH="0" baseline="0" noProof="0" dirty="0">
                <a:ln>
                  <a:noFill/>
                </a:ln>
                <a:solidFill>
                  <a:srgbClr val="FFFF00"/>
                </a:solidFill>
                <a:effectLst/>
                <a:uLnTx/>
                <a:uFillTx/>
                <a:latin typeface="Century Gothic" panose="020B0502020202020204"/>
                <a:ea typeface="+mn-ea"/>
                <a:cs typeface="+mn-cs"/>
              </a:rPr>
              <a:t>sins</a:t>
            </a:r>
            <a:r>
              <a:rPr kumimoji="0" lang="en-US" sz="3200" b="1" i="0" u="none" strike="noStrike" kern="1200" cap="none" spc="0" normalizeH="0" baseline="0" noProof="0" dirty="0">
                <a:ln>
                  <a:noFill/>
                </a:ln>
                <a:solidFill>
                  <a:srgbClr val="FFFF00"/>
                </a:solidFill>
                <a:effectLst/>
                <a:uLnTx/>
                <a:uFillTx/>
                <a:latin typeface="Century Gothic" panose="020B0502020202020204"/>
                <a:ea typeface="+mn-ea"/>
                <a:cs typeface="+mn-cs"/>
              </a:rPr>
              <a:t> </a:t>
            </a:r>
            <a:r>
              <a:rPr kumimoji="0" lang="en-US" sz="2000" b="0" i="0" u="none" strike="noStrike" kern="1200" cap="none" spc="0" normalizeH="0" baseline="0" noProof="0" dirty="0">
                <a:ln>
                  <a:noFill/>
                </a:ln>
                <a:solidFill>
                  <a:prstClr val="white"/>
                </a:solidFill>
                <a:effectLst/>
                <a:uLnTx/>
                <a:uFillTx/>
                <a:latin typeface="Century Gothic" panose="020B0502020202020204"/>
                <a:ea typeface="+mn-ea"/>
                <a:cs typeface="+mn-cs"/>
              </a:rPr>
              <a:t>are forgiven you."</a:t>
            </a:r>
          </a:p>
        </p:txBody>
      </p:sp>
    </p:spTree>
    <p:extLst>
      <p:ext uri="{BB962C8B-B14F-4D97-AF65-F5344CB8AC3E}">
        <p14:creationId xmlns:p14="http://schemas.microsoft.com/office/powerpoint/2010/main" val="4243328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AC3FD-2710-79C6-9B0E-231A995447A0}"/>
            </a:ext>
          </a:extLst>
        </p:cNvPr>
        <p:cNvGrpSpPr/>
        <p:nvPr/>
      </p:nvGrpSpPr>
      <p:grpSpPr>
        <a:xfrm>
          <a:off x="0" y="0"/>
          <a:ext cx="0" cy="0"/>
          <a:chOff x="0" y="0"/>
          <a:chExt cx="0" cy="0"/>
        </a:xfrm>
      </p:grpSpPr>
      <p:sp>
        <p:nvSpPr>
          <p:cNvPr id="328" name="我们若认自己的罪，神是信实的，…">
            <a:extLst>
              <a:ext uri="{FF2B5EF4-FFF2-40B4-BE49-F238E27FC236}">
                <a16:creationId xmlns:a16="http://schemas.microsoft.com/office/drawing/2014/main" id="{C8EA44E4-6A11-0CA2-BD8B-4A78056D1CDF}"/>
              </a:ext>
            </a:extLst>
          </p:cNvPr>
          <p:cNvSpPr txBox="1"/>
          <p:nvPr/>
        </p:nvSpPr>
        <p:spPr>
          <a:xfrm>
            <a:off x="103735" y="1984257"/>
            <a:ext cx="11642125" cy="2428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2511" tIns="32511" rIns="32511" bIns="32511">
            <a:spAutoFit/>
          </a:bodyPr>
          <a:lstStyle/>
          <a:p>
            <a:pPr>
              <a:lnSpc>
                <a:spcPct val="150000"/>
              </a:lnSpc>
            </a:pPr>
            <a:r>
              <a:rPr lang="zh-CN" altLang="en-US" sz="3600" b="1" dirty="0">
                <a:latin typeface="SimHei" panose="02010609060101010101" pitchFamily="49" charset="-122"/>
                <a:ea typeface="SimHei" panose="02010609060101010101" pitchFamily="49" charset="-122"/>
              </a:rPr>
              <a:t>徒</a:t>
            </a:r>
            <a:r>
              <a:rPr lang="en-US" altLang="zh-CN" sz="3600" b="1" dirty="0">
                <a:latin typeface="SimHei" panose="02010609060101010101" pitchFamily="49" charset="-122"/>
                <a:ea typeface="SimHei" panose="02010609060101010101" pitchFamily="49" charset="-122"/>
              </a:rPr>
              <a:t>10:43.</a:t>
            </a:r>
          </a:p>
          <a:p>
            <a:pPr>
              <a:lnSpc>
                <a:spcPct val="150000"/>
              </a:lnSpc>
            </a:pPr>
            <a:r>
              <a:rPr lang="zh-CN" altLang="en-US" sz="3600" b="1" dirty="0">
                <a:latin typeface="SimHei" panose="02010609060101010101" pitchFamily="49" charset="-122"/>
                <a:ea typeface="SimHei" panose="02010609060101010101" pitchFamily="49" charset="-122"/>
              </a:rPr>
              <a:t>所有先知都为他作见证：</a:t>
            </a:r>
            <a:r>
              <a:rPr lang="zh-CN" altLang="en-US" sz="3600" b="1" dirty="0">
                <a:solidFill>
                  <a:srgbClr val="B4FF6A"/>
                </a:solidFill>
                <a:latin typeface="SimHei" panose="02010609060101010101" pitchFamily="49" charset="-122"/>
                <a:ea typeface="SimHei" panose="02010609060101010101" pitchFamily="49" charset="-122"/>
              </a:rPr>
              <a:t>所有信他的，都必借着他的名，罪得赦免</a:t>
            </a:r>
            <a:r>
              <a:rPr lang="zh-CN" altLang="en-US" sz="3600" b="1" dirty="0">
                <a:latin typeface="SimHei" panose="02010609060101010101" pitchFamily="49" charset="-122"/>
                <a:ea typeface="SimHei" panose="02010609060101010101" pitchFamily="49" charset="-122"/>
              </a:rPr>
              <a:t>。 </a:t>
            </a:r>
            <a:endParaRPr lang="en-US" altLang="zh-CN" sz="3600" b="1" dirty="0">
              <a:latin typeface="SimHei" panose="02010609060101010101" pitchFamily="49" charset="-122"/>
              <a:ea typeface="SimHei" panose="02010609060101010101" pitchFamily="49" charset="-122"/>
            </a:endParaRPr>
          </a:p>
        </p:txBody>
      </p:sp>
      <p:sp>
        <p:nvSpPr>
          <p:cNvPr id="2" name="TextBox 1">
            <a:extLst>
              <a:ext uri="{FF2B5EF4-FFF2-40B4-BE49-F238E27FC236}">
                <a16:creationId xmlns:a16="http://schemas.microsoft.com/office/drawing/2014/main" id="{15D45C78-876B-23E4-B67F-FC26DFB019B8}"/>
              </a:ext>
            </a:extLst>
          </p:cNvPr>
          <p:cNvSpPr txBox="1"/>
          <p:nvPr/>
        </p:nvSpPr>
        <p:spPr>
          <a:xfrm>
            <a:off x="103735" y="5293941"/>
            <a:ext cx="12088265" cy="830997"/>
          </a:xfrm>
          <a:prstGeom prst="rect">
            <a:avLst/>
          </a:prstGeom>
          <a:noFill/>
        </p:spPr>
        <p:txBody>
          <a:bodyPr wrap="square">
            <a:spAutoFit/>
          </a:bodyPr>
          <a:lstStyle/>
          <a:p>
            <a:r>
              <a:rPr lang="en-US" sz="2400" dirty="0"/>
              <a:t>Acts 10:43. To him all the prophets bear witness </a:t>
            </a:r>
            <a:r>
              <a:rPr lang="en-US" sz="2400" b="1" dirty="0">
                <a:solidFill>
                  <a:srgbClr val="B4FF6A"/>
                </a:solidFill>
              </a:rPr>
              <a:t>that everyone who believes in him receives forgiveness of sins </a:t>
            </a:r>
            <a:r>
              <a:rPr lang="en-US" sz="2400" dirty="0"/>
              <a:t>through his name."</a:t>
            </a:r>
          </a:p>
        </p:txBody>
      </p:sp>
    </p:spTree>
    <p:extLst>
      <p:ext uri="{BB962C8B-B14F-4D97-AF65-F5344CB8AC3E}">
        <p14:creationId xmlns:p14="http://schemas.microsoft.com/office/powerpoint/2010/main" val="33133567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10133</TotalTime>
  <Words>1342</Words>
  <Application>Microsoft Macintosh PowerPoint</Application>
  <PresentationFormat>Widescreen</PresentationFormat>
  <Paragraphs>49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Microsoft YaHei</vt:lpstr>
      <vt:lpstr>SimHei</vt:lpstr>
      <vt:lpstr>Arial</vt:lpstr>
      <vt:lpstr>Calibri</vt:lpstr>
      <vt:lpstr>Century Gothic</vt:lpstr>
      <vt:lpstr>Mesh</vt:lpstr>
      <vt:lpstr>PowerPoint Presentation</vt:lpstr>
      <vt:lpstr>PowerPoint Presentation</vt:lpstr>
      <vt:lpstr>PowerPoint Presentation</vt:lpstr>
      <vt:lpstr>PowerPoint Presentation</vt:lpstr>
      <vt:lpstr>不顾代价的信心  </vt:lpstr>
      <vt:lpstr>PowerPoint Presentation</vt:lpstr>
      <vt:lpstr>信主耶稣，罪得赦免 </vt:lpstr>
      <vt:lpstr>PowerPoint Presentation</vt:lpstr>
      <vt:lpstr>PowerPoint Presentation</vt:lpstr>
      <vt:lpstr>人子在地上有赦免的权柄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nelson lee</dc:creator>
  <cp:lastModifiedBy>nelson lee</cp:lastModifiedBy>
  <cp:revision>503</cp:revision>
  <dcterms:created xsi:type="dcterms:W3CDTF">2023-10-12T02:24:22Z</dcterms:created>
  <dcterms:modified xsi:type="dcterms:W3CDTF">2026-05-23T06:48:34Z</dcterms:modified>
</cp:coreProperties>
</file>