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9" r:id="rId1"/>
    <p:sldMasterId id="2147483718" r:id="rId2"/>
    <p:sldMasterId id="2147483725" r:id="rId3"/>
  </p:sldMasterIdLst>
  <p:notesMasterIdLst>
    <p:notesMasterId r:id="rId44"/>
  </p:notesMasterIdLst>
  <p:sldIdLst>
    <p:sldId id="4865" r:id="rId4"/>
    <p:sldId id="5192" r:id="rId5"/>
    <p:sldId id="5067" r:id="rId6"/>
    <p:sldId id="4972" r:id="rId7"/>
    <p:sldId id="5193" r:id="rId8"/>
    <p:sldId id="5194" r:id="rId9"/>
    <p:sldId id="5197" r:id="rId10"/>
    <p:sldId id="5191" r:id="rId11"/>
    <p:sldId id="4867" r:id="rId12"/>
    <p:sldId id="5198" r:id="rId13"/>
    <p:sldId id="5199" r:id="rId14"/>
    <p:sldId id="5200" r:id="rId15"/>
    <p:sldId id="5201" r:id="rId16"/>
    <p:sldId id="5181" r:id="rId17"/>
    <p:sldId id="5121" r:id="rId18"/>
    <p:sldId id="5204" r:id="rId19"/>
    <p:sldId id="5205" r:id="rId20"/>
    <p:sldId id="5206" r:id="rId21"/>
    <p:sldId id="5207" r:id="rId22"/>
    <p:sldId id="5190" r:id="rId23"/>
    <p:sldId id="5216" r:id="rId24"/>
    <p:sldId id="5208" r:id="rId25"/>
    <p:sldId id="5209" r:id="rId26"/>
    <p:sldId id="5210" r:id="rId27"/>
    <p:sldId id="5211" r:id="rId28"/>
    <p:sldId id="5212" r:id="rId29"/>
    <p:sldId id="5213" r:id="rId30"/>
    <p:sldId id="5214" r:id="rId31"/>
    <p:sldId id="5215" r:id="rId32"/>
    <p:sldId id="5169" r:id="rId33"/>
    <p:sldId id="3359" r:id="rId34"/>
    <p:sldId id="3377" r:id="rId35"/>
    <p:sldId id="3378" r:id="rId36"/>
    <p:sldId id="3386" r:id="rId37"/>
    <p:sldId id="3380" r:id="rId38"/>
    <p:sldId id="3382" r:id="rId39"/>
    <p:sldId id="338" r:id="rId40"/>
    <p:sldId id="3362" r:id="rId41"/>
    <p:sldId id="322" r:id="rId42"/>
    <p:sldId id="3358" r:id="rId43"/>
  </p:sldIdLst>
  <p:sldSz cx="12192000" cy="6858000"/>
  <p:notesSz cx="6858000" cy="9144000"/>
  <p:embeddedFontLst>
    <p:embeddedFont>
      <p:font typeface="Microsoft YaHei" panose="020B0503020204020204" pitchFamily="34" charset="-122"/>
      <p:regular r:id="rId45"/>
      <p:bold r:id="rId46"/>
    </p:embeddedFont>
    <p:embeddedFont>
      <p:font typeface="宋体" panose="02010600030101010101" pitchFamily="2" charset="-122"/>
      <p:regular r:id="rId47"/>
    </p:embeddedFont>
    <p:embeddedFont>
      <p:font typeface="Bebas Neue" panose="020B0606020202050201" pitchFamily="34" charset="77"/>
      <p:regular r:id="rId48"/>
    </p:embeddedFont>
    <p:embeddedFont>
      <p:font typeface="Century Gothic" panose="020B0502020202020204" pitchFamily="34" charset="0"/>
      <p:regular r:id="rId49"/>
      <p:bold r:id="rId50"/>
      <p:italic r:id="rId51"/>
      <p:boldItalic r:id="rId52"/>
    </p:embeddedFont>
    <p:embeddedFont>
      <p:font typeface="Franklin Gothic Book" panose="020B0503020102020204" pitchFamily="34" charset="0"/>
      <p:regular r:id="rId53"/>
      <p:italic r:id="rId54"/>
    </p:embeddedFont>
    <p:embeddedFont>
      <p:font typeface="Playfair Display" pitchFamily="2" charset="77"/>
      <p:regular r:id="rId55"/>
      <p:bold r:id="rId56"/>
      <p:italic r:id="rId57"/>
      <p:boldItalic r:id="rId58"/>
    </p:embeddedFont>
    <p:embeddedFont>
      <p:font typeface="SimHei" panose="02010609060101010101" pitchFamily="49" charset="-122"/>
      <p:regular r:id="rId59"/>
    </p:embeddedFont>
    <p:embeddedFont>
      <p:font typeface="Trebuchet MS" panose="020B0703020202090204" pitchFamily="34" charset="0"/>
      <p:regular r:id="rId60"/>
      <p:bold r:id="rId61"/>
      <p:italic r:id="rId6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FC79"/>
    <a:srgbClr val="00EFFF"/>
    <a:srgbClr val="FFFFC1"/>
    <a:srgbClr val="B4FF6A"/>
    <a:srgbClr val="FFE18F"/>
    <a:srgbClr val="5E433A"/>
    <a:srgbClr val="FFD887"/>
    <a:srgbClr val="FF000A"/>
    <a:srgbClr val="F7F3E8"/>
    <a:srgbClr val="1B1D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74"/>
    <p:restoredTop sz="97604"/>
  </p:normalViewPr>
  <p:slideViewPr>
    <p:cSldViewPr snapToGrid="0">
      <p:cViewPr varScale="1">
        <p:scale>
          <a:sx n="127" d="100"/>
          <a:sy n="127" d="100"/>
        </p:scale>
        <p:origin x="8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font" Target="fonts/font17.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2.fntdata"/><Relationship Id="rId59" Type="http://schemas.openxmlformats.org/officeDocument/2006/relationships/font" Target="fonts/font15.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10.fntdata"/><Relationship Id="rId62"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9F0DD-D6A9-7848-A298-80BF8C111593}" type="datetimeFigureOut">
              <a:t>7/4/26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75359-D11F-FA4A-9B6D-38484B5AB193}" type="slidenum">
              <a:t>‹#›</a:t>
            </a:fld>
            <a:endParaRPr lang="en-US"/>
          </a:p>
        </p:txBody>
      </p:sp>
    </p:spTree>
    <p:extLst>
      <p:ext uri="{BB962C8B-B14F-4D97-AF65-F5344CB8AC3E}">
        <p14:creationId xmlns:p14="http://schemas.microsoft.com/office/powerpoint/2010/main" val="299081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D5F6-AFFC-30DE-4673-9E1DF93AA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1839B-6E2D-EE6B-2821-36F464B2E8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08AB10-CD18-954E-B0F4-26C6BBACDE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8D5AED-E231-14D9-2B64-822BA3267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C54BC-BD4F-0342-ABDA-5417AF581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icrosoft YaHei" panose="020B0503020204020204" pitchFamily="3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icrosoft YaHei" panose="020B0503020204020204" pitchFamily="34" charset="-122"/>
              <a:cs typeface="Arial"/>
              <a:sym typeface="Arial"/>
            </a:endParaRPr>
          </a:p>
        </p:txBody>
      </p:sp>
    </p:spTree>
    <p:extLst>
      <p:ext uri="{BB962C8B-B14F-4D97-AF65-F5344CB8AC3E}">
        <p14:creationId xmlns:p14="http://schemas.microsoft.com/office/powerpoint/2010/main" val="411827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A19D1-F141-CF4D-1AAB-2709B0EFD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59331-BE84-0DC5-18C6-0413706D3E6B}"/>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61EE9B5-1CAC-1FC0-35A3-22456D75FD9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75396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0B4A3-352B-FDB2-453F-E8ED2C910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BE6B0-E0C9-6A44-EA28-7B4A6978346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8BE9FD9B-DC2C-FAAA-30F0-0EB18B01AC5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1577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CEC991BA-D2EA-9E01-4B06-5F6519F22AB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19CF0F92-C568-876C-DA6E-3EE0B4F317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9DF01465-86F7-6220-432F-564067A62F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386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A0F7D-A398-1B7C-5A54-B90AFFCB1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8BF1E-F894-08B8-972E-11EDEE651046}"/>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3A09329-8EDB-9E03-3D40-97FE3815A5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7106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635A0-AAAF-1AAB-18FF-2B4CA8CA1E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7BB9C-895C-0D61-B26A-D0C1CED1F64F}"/>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95976725-0EBE-6A52-0B40-B1E5290C5BB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4357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E9201-4027-F5CE-7B6D-BE59C6BE7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59AC6D-0053-A6FE-D8F1-B27AD881D3A5}"/>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FC6F995E-96A9-DC33-25E8-5EC32C8796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5297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4B2EE-2131-014A-D82B-C37068E27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BEA2E0-34DE-8191-EE3C-E575A0848A3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C9916263-2A3C-7115-0EC5-5FC6E3CD5B6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4145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C5939-C573-495D-C76F-4249D3DBD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15EB1-34D5-14B3-C296-613879B621AE}"/>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0EB8FB6-2385-D8CC-5636-5C9E86964F7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21471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E68AD-2610-51A7-41D4-343183746F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C79925-78F3-DAFE-361E-2BD09E231438}"/>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4D384FA-301A-EB73-47E5-C1A945D9365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346463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0273E-2C8D-8FE3-2AC8-26BBA4B57E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4DB64D-515E-D646-1394-33AEAB32A848}"/>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3F5B91E6-9F35-AE2D-CB5A-8C3E9A5FC72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21438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1956E-6EB4-601E-A44E-3BC93E665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9A82B-77C1-2D12-013E-A93AD6FD7705}"/>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DB6C19A8-BD5A-8775-87F2-32E9FA3D6E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03137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63677-AD03-768C-B724-3A94AF0F0E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09902-DDBE-6382-EE51-743D8710AC36}"/>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7E08B57-2D0A-C037-908C-0033EA0D1B4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04035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F1ED4-A42D-65B0-2AAC-C11E29DEA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F1C2B3-81EF-82DD-1B96-724C9838A8B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415CA1C4-1EBA-ECDC-A8A9-82DE104A609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7536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8795D-7268-5C69-9712-005B7DB1D7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416D7-130C-A7E5-9AA7-6FB7E6A43A4C}"/>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0EB885FC-B2E5-4100-0EC5-BCCCED1A366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51529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9F9D5-DE34-D7BE-6AD1-EF9B9A2BD4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A3199-BC39-6B5B-0652-6B2C99D7125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BE831B7D-DBE1-1EBE-BD69-38CB38A4B35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4848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4A592-314F-8C77-51D4-4638AE5F02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633F0-FF2F-8971-56D5-E0A4FCD8474F}"/>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996329E0-2053-3B43-EF57-8624C7246BC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4985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DDBBD-F83A-67C7-B71C-5A14D4902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A428F8-8C9C-6EBB-394C-E421A0BDD045}"/>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C3E6A954-875A-4753-7620-D7206DF4239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10810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DA7CC-05D0-878D-9D93-779AB873A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7FB68-0166-F5CD-AB50-98CA95C0025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D4FF18D5-8F71-C0D3-E4A1-68A43773B12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121408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3CAE8-E341-ED01-6F39-6C33F6DB0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977B56-6DA9-9242-5E7A-23614959B6D7}"/>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1AA8549A-C27F-BEE0-FE67-25778A56A88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5346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36063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0FDCADDC-2EC2-9EDE-8590-2468CE1FE49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08601D5-6958-96EE-346E-D51053BA5D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7A636C90-6B53-ED84-4660-4E61C34840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22433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A69B7-ADD9-B003-1D13-23F788F2C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C39472-9C0A-1A8D-38AB-5CD645E375A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0D3B6D12-0689-964A-1C81-CC1523CE6B5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99108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1AAFD-4830-D927-71A8-7B04A13FE9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553206-9AE1-58F8-A57C-A343A76EB5F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A3CC671-C1FE-89BA-71B1-790ABCDCD34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1062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8B1C9B71-F353-AFA8-476A-25F67BB82B5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252CA2BE-D776-535D-2319-3BEF83696A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09942CD2-DE62-B1AC-3CD8-47012DB1DD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9708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F7AED-CC17-58BF-5059-5B3F90A576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DF29E6-1D2A-3F84-2152-DBF7F198C97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B4FEAEAE-99F9-66DA-08F4-6B0132FB867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71577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B514E-66E4-9693-06C0-6F0E3730AA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AECF5-8FE6-806D-1942-BBFEB108E68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832CD5D5-9D89-13E4-1BF1-40F8A6B78E6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59017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54361-3320-A5EC-FE8F-AFF0C4D3EE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401069-94C8-62D6-E93A-E6F8E45F856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B0D523FC-57C3-8151-4EFA-0A32AB7526A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0248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7650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26362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13799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24250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408857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3939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35630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14700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78233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33"/>
        <p:cNvGrpSpPr/>
        <p:nvPr/>
      </p:nvGrpSpPr>
      <p:grpSpPr>
        <a:xfrm>
          <a:off x="0" y="0"/>
          <a:ext cx="0" cy="0"/>
          <a:chOff x="0" y="0"/>
          <a:chExt cx="0" cy="0"/>
        </a:xfrm>
      </p:grpSpPr>
      <p:sp>
        <p:nvSpPr>
          <p:cNvPr id="56" name="Google Shape;56;p3"/>
          <p:cNvSpPr txBox="1">
            <a:spLocks noGrp="1"/>
          </p:cNvSpPr>
          <p:nvPr>
            <p:ph type="title"/>
          </p:nvPr>
        </p:nvSpPr>
        <p:spPr>
          <a:xfrm>
            <a:off x="966839" y="3260261"/>
            <a:ext cx="9144000" cy="1502400"/>
          </a:xfrm>
          <a:prstGeom prst="rect">
            <a:avLst/>
          </a:prstGeom>
        </p:spPr>
        <p:txBody>
          <a:bodyPr spcFirstLastPara="1" wrap="square" lIns="91425" tIns="91425" rIns="91425" bIns="91425" anchor="ctr" anchorCtr="0">
            <a:noAutofit/>
          </a:bodyPr>
          <a:lstStyle>
            <a:lvl1pPr lvl="0" rtl="0">
              <a:spcBef>
                <a:spcPts val="0"/>
              </a:spcBef>
              <a:spcAft>
                <a:spcPts val="0"/>
              </a:spcAft>
              <a:buSzPts val="7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endParaRPr/>
          </a:p>
        </p:txBody>
      </p:sp>
      <p:sp>
        <p:nvSpPr>
          <p:cNvPr id="57" name="Google Shape;57;p3"/>
          <p:cNvSpPr txBox="1">
            <a:spLocks noGrp="1"/>
          </p:cNvSpPr>
          <p:nvPr>
            <p:ph type="title" idx="2" hasCustomPrompt="1"/>
          </p:nvPr>
        </p:nvSpPr>
        <p:spPr>
          <a:xfrm>
            <a:off x="1287239" y="1291821"/>
            <a:ext cx="1750800" cy="123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r>
              <a:t>xx%</a:t>
            </a:r>
          </a:p>
        </p:txBody>
      </p:sp>
      <p:sp>
        <p:nvSpPr>
          <p:cNvPr id="58" name="Google Shape;58;p3"/>
          <p:cNvSpPr txBox="1">
            <a:spLocks noGrp="1"/>
          </p:cNvSpPr>
          <p:nvPr>
            <p:ph type="subTitle" idx="1"/>
          </p:nvPr>
        </p:nvSpPr>
        <p:spPr>
          <a:xfrm>
            <a:off x="966839" y="4685423"/>
            <a:ext cx="4598800" cy="93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2400"/>
            </a:lvl1pPr>
            <a:lvl2pPr lvl="1">
              <a:lnSpc>
                <a:spcPct val="100000"/>
              </a:lnSpc>
              <a:spcBef>
                <a:spcPts val="0"/>
              </a:spcBef>
              <a:spcAft>
                <a:spcPts val="0"/>
              </a:spcAft>
              <a:buNone/>
              <a:defRPr sz="2400"/>
            </a:lvl2pPr>
            <a:lvl3pPr lvl="2">
              <a:lnSpc>
                <a:spcPct val="100000"/>
              </a:lnSpc>
              <a:spcBef>
                <a:spcPts val="0"/>
              </a:spcBef>
              <a:spcAft>
                <a:spcPts val="0"/>
              </a:spcAft>
              <a:buNone/>
              <a:defRPr sz="2400"/>
            </a:lvl3pPr>
            <a:lvl4pPr lvl="3">
              <a:lnSpc>
                <a:spcPct val="100000"/>
              </a:lnSpc>
              <a:spcBef>
                <a:spcPts val="0"/>
              </a:spcBef>
              <a:spcAft>
                <a:spcPts val="0"/>
              </a:spcAft>
              <a:buNone/>
              <a:defRPr sz="2400"/>
            </a:lvl4pPr>
            <a:lvl5pPr lvl="4">
              <a:lnSpc>
                <a:spcPct val="100000"/>
              </a:lnSpc>
              <a:spcBef>
                <a:spcPts val="0"/>
              </a:spcBef>
              <a:spcAft>
                <a:spcPts val="0"/>
              </a:spcAft>
              <a:buNone/>
              <a:defRPr sz="2400"/>
            </a:lvl5pPr>
            <a:lvl6pPr lvl="5">
              <a:lnSpc>
                <a:spcPct val="100000"/>
              </a:lnSpc>
              <a:spcBef>
                <a:spcPts val="0"/>
              </a:spcBef>
              <a:spcAft>
                <a:spcPts val="0"/>
              </a:spcAft>
              <a:buNone/>
              <a:defRPr sz="2400"/>
            </a:lvl6pPr>
            <a:lvl7pPr lvl="6">
              <a:lnSpc>
                <a:spcPct val="100000"/>
              </a:lnSpc>
              <a:spcBef>
                <a:spcPts val="0"/>
              </a:spcBef>
              <a:spcAft>
                <a:spcPts val="0"/>
              </a:spcAft>
              <a:buNone/>
              <a:defRPr sz="2400"/>
            </a:lvl7pPr>
            <a:lvl8pPr lvl="7">
              <a:lnSpc>
                <a:spcPct val="100000"/>
              </a:lnSpc>
              <a:spcBef>
                <a:spcPts val="0"/>
              </a:spcBef>
              <a:spcAft>
                <a:spcPts val="0"/>
              </a:spcAft>
              <a:buNone/>
              <a:defRPr sz="2400"/>
            </a:lvl8pPr>
            <a:lvl9pPr lvl="8">
              <a:lnSpc>
                <a:spcPct val="100000"/>
              </a:lnSpc>
              <a:spcBef>
                <a:spcPts val="0"/>
              </a:spcBef>
              <a:spcAft>
                <a:spcPts val="0"/>
              </a:spcAft>
              <a:buNone/>
              <a:defRPr sz="2400"/>
            </a:lvl9pPr>
          </a:lstStyle>
          <a:p>
            <a:endParaRPr/>
          </a:p>
        </p:txBody>
      </p:sp>
    </p:spTree>
    <p:extLst>
      <p:ext uri="{BB962C8B-B14F-4D97-AF65-F5344CB8AC3E}">
        <p14:creationId xmlns:p14="http://schemas.microsoft.com/office/powerpoint/2010/main" val="3576020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30000"/>
          </a:blip>
          <a:srcRect l="89" r="99"/>
          <a:stretch/>
        </p:blipFill>
        <p:spPr>
          <a:xfrm>
            <a:off x="1" y="2"/>
            <a:ext cx="12192004" cy="6870701"/>
          </a:xfrm>
          <a:prstGeom prst="rect">
            <a:avLst/>
          </a:prstGeom>
          <a:noFill/>
          <a:ln>
            <a:noFill/>
          </a:ln>
        </p:spPr>
      </p:pic>
      <p:sp>
        <p:nvSpPr>
          <p:cNvPr id="10" name="Google Shape;10;p2"/>
          <p:cNvSpPr txBox="1">
            <a:spLocks noGrp="1"/>
          </p:cNvSpPr>
          <p:nvPr>
            <p:ph type="ctrTitle"/>
          </p:nvPr>
        </p:nvSpPr>
        <p:spPr>
          <a:xfrm>
            <a:off x="2818600" y="1668700"/>
            <a:ext cx="6554800" cy="22168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Clr>
                <a:srgbClr val="191919"/>
              </a:buClr>
              <a:buSzPts val="5200"/>
              <a:buNone/>
              <a:defRPr sz="9333">
                <a:latin typeface="Playfair Display"/>
                <a:ea typeface="Playfair Display"/>
                <a:cs typeface="Playfair Display"/>
                <a:sym typeface="Playfair Display"/>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818600" y="4534463"/>
            <a:ext cx="6554800" cy="522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latin typeface="Inter"/>
                <a:ea typeface="Inter"/>
                <a:cs typeface="Inter"/>
                <a:sym typeface="Inter"/>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12" name="Google Shape;12;p2"/>
          <p:cNvGrpSpPr/>
          <p:nvPr/>
        </p:nvGrpSpPr>
        <p:grpSpPr>
          <a:xfrm>
            <a:off x="101683" y="101622"/>
            <a:ext cx="11997276" cy="6670676"/>
            <a:chOff x="76262" y="76216"/>
            <a:chExt cx="8997957" cy="5003007"/>
          </a:xfrm>
        </p:grpSpPr>
        <p:grpSp>
          <p:nvGrpSpPr>
            <p:cNvPr id="13" name="Google Shape;13;p2"/>
            <p:cNvGrpSpPr/>
            <p:nvPr/>
          </p:nvGrpSpPr>
          <p:grpSpPr>
            <a:xfrm>
              <a:off x="76262" y="76216"/>
              <a:ext cx="2037714" cy="2037717"/>
              <a:chOff x="76262" y="76216"/>
              <a:chExt cx="2037714" cy="2037717"/>
            </a:xfrm>
          </p:grpSpPr>
          <p:sp>
            <p:nvSpPr>
              <p:cNvPr id="14" name="Google Shape;14;p2"/>
              <p:cNvSpPr/>
              <p:nvPr/>
            </p:nvSpPr>
            <p:spPr>
              <a:xfrm rot="10800000" flipH="1">
                <a:off x="229771" y="229723"/>
                <a:ext cx="867578" cy="867624"/>
              </a:xfrm>
              <a:custGeom>
                <a:avLst/>
                <a:gdLst/>
                <a:ahLst/>
                <a:cxnLst/>
                <a:rect l="l" t="t" r="r" b="b"/>
                <a:pathLst>
                  <a:path w="19136" h="19137" extrusionOk="0">
                    <a:moveTo>
                      <a:pt x="9568" y="17059"/>
                    </a:moveTo>
                    <a:cubicBezTo>
                      <a:pt x="4895" y="17431"/>
                      <a:pt x="2855" y="18952"/>
                      <a:pt x="3042" y="17431"/>
                    </a:cubicBezTo>
                    <a:cubicBezTo>
                      <a:pt x="3227" y="15910"/>
                      <a:pt x="5267" y="15353"/>
                      <a:pt x="6305" y="15576"/>
                    </a:cubicBezTo>
                    <a:cubicBezTo>
                      <a:pt x="7343" y="15799"/>
                      <a:pt x="10459" y="16393"/>
                      <a:pt x="12016" y="14241"/>
                    </a:cubicBezTo>
                    <a:cubicBezTo>
                      <a:pt x="12016" y="14241"/>
                      <a:pt x="9123" y="15353"/>
                      <a:pt x="8530" y="14094"/>
                    </a:cubicBezTo>
                    <a:cubicBezTo>
                      <a:pt x="7936" y="12832"/>
                      <a:pt x="6156" y="13870"/>
                      <a:pt x="6156" y="13870"/>
                    </a:cubicBezTo>
                    <a:cubicBezTo>
                      <a:pt x="6156" y="13870"/>
                      <a:pt x="8753" y="10607"/>
                      <a:pt x="10978" y="9717"/>
                    </a:cubicBezTo>
                    <a:lnTo>
                      <a:pt x="12350" y="6787"/>
                    </a:lnTo>
                    <a:lnTo>
                      <a:pt x="9419" y="8159"/>
                    </a:lnTo>
                    <a:cubicBezTo>
                      <a:pt x="8530" y="10384"/>
                      <a:pt x="5267" y="12979"/>
                      <a:pt x="5267" y="12979"/>
                    </a:cubicBezTo>
                    <a:cubicBezTo>
                      <a:pt x="5267" y="12979"/>
                      <a:pt x="6305" y="11201"/>
                      <a:pt x="5043" y="10607"/>
                    </a:cubicBezTo>
                    <a:cubicBezTo>
                      <a:pt x="3782" y="10014"/>
                      <a:pt x="4895" y="7121"/>
                      <a:pt x="4895" y="7121"/>
                    </a:cubicBezTo>
                    <a:cubicBezTo>
                      <a:pt x="2744" y="8678"/>
                      <a:pt x="3338" y="11794"/>
                      <a:pt x="3561" y="12832"/>
                    </a:cubicBezTo>
                    <a:cubicBezTo>
                      <a:pt x="3782" y="13870"/>
                      <a:pt x="3227" y="15910"/>
                      <a:pt x="1706" y="16095"/>
                    </a:cubicBezTo>
                    <a:cubicBezTo>
                      <a:pt x="185" y="16280"/>
                      <a:pt x="1706" y="14241"/>
                      <a:pt x="2076" y="9568"/>
                    </a:cubicBezTo>
                    <a:cubicBezTo>
                      <a:pt x="2448" y="4896"/>
                      <a:pt x="0" y="0"/>
                      <a:pt x="0" y="0"/>
                    </a:cubicBezTo>
                    <a:lnTo>
                      <a:pt x="0" y="15599"/>
                    </a:lnTo>
                    <a:cubicBezTo>
                      <a:pt x="0" y="17553"/>
                      <a:pt x="1584" y="19137"/>
                      <a:pt x="3538" y="19137"/>
                    </a:cubicBezTo>
                    <a:lnTo>
                      <a:pt x="19135" y="19137"/>
                    </a:lnTo>
                    <a:cubicBezTo>
                      <a:pt x="19135" y="19137"/>
                      <a:pt x="14241" y="16689"/>
                      <a:pt x="9568" y="17059"/>
                    </a:cubicBezTo>
                    <a:close/>
                  </a:path>
                </a:pathLst>
              </a:custGeom>
              <a:gradFill>
                <a:gsLst>
                  <a:gs pos="0">
                    <a:schemeClr val="accent6"/>
                  </a:gs>
                  <a:gs pos="100000">
                    <a:schemeClr val="dk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5" name="Google Shape;15;p2"/>
              <p:cNvSpPr/>
              <p:nvPr/>
            </p:nvSpPr>
            <p:spPr>
              <a:xfrm rot="10800000" flipH="1">
                <a:off x="227595" y="227546"/>
                <a:ext cx="878958" cy="878958"/>
              </a:xfrm>
              <a:custGeom>
                <a:avLst/>
                <a:gdLst/>
                <a:ahLst/>
                <a:cxnLst/>
                <a:rect l="l" t="t" r="r" b="b"/>
                <a:pathLst>
                  <a:path w="19387" h="19387" extrusionOk="0">
                    <a:moveTo>
                      <a:pt x="96" y="416"/>
                    </a:moveTo>
                    <a:cubicBezTo>
                      <a:pt x="534" y="1363"/>
                      <a:pt x="2402" y="5677"/>
                      <a:pt x="2076" y="9766"/>
                    </a:cubicBezTo>
                    <a:cubicBezTo>
                      <a:pt x="1924" y="11694"/>
                      <a:pt x="1579" y="13160"/>
                      <a:pt x="1326" y="14231"/>
                    </a:cubicBezTo>
                    <a:cubicBezTo>
                      <a:pt x="1075" y="15296"/>
                      <a:pt x="923" y="15937"/>
                      <a:pt x="1169" y="16211"/>
                    </a:cubicBezTo>
                    <a:cubicBezTo>
                      <a:pt x="1256" y="16309"/>
                      <a:pt x="1390" y="16357"/>
                      <a:pt x="1581" y="16357"/>
                    </a:cubicBezTo>
                    <a:cubicBezTo>
                      <a:pt x="1636" y="16357"/>
                      <a:pt x="1695" y="16353"/>
                      <a:pt x="1759" y="16345"/>
                    </a:cubicBezTo>
                    <a:cubicBezTo>
                      <a:pt x="2285" y="16281"/>
                      <a:pt x="2748" y="15990"/>
                      <a:pt x="3095" y="15502"/>
                    </a:cubicBezTo>
                    <a:cubicBezTo>
                      <a:pt x="3645" y="14729"/>
                      <a:pt x="3794" y="13671"/>
                      <a:pt x="3655" y="13024"/>
                    </a:cubicBezTo>
                    <a:cubicBezTo>
                      <a:pt x="3267" y="11209"/>
                      <a:pt x="3166" y="8791"/>
                      <a:pt x="4844" y="7459"/>
                    </a:cubicBezTo>
                    <a:lnTo>
                      <a:pt x="4844" y="7459"/>
                    </a:lnTo>
                    <a:cubicBezTo>
                      <a:pt x="4756" y="7713"/>
                      <a:pt x="4584" y="8259"/>
                      <a:pt x="4496" y="8836"/>
                    </a:cubicBezTo>
                    <a:cubicBezTo>
                      <a:pt x="4336" y="9904"/>
                      <a:pt x="4534" y="10600"/>
                      <a:pt x="5072" y="10852"/>
                    </a:cubicBezTo>
                    <a:cubicBezTo>
                      <a:pt x="5349" y="10983"/>
                      <a:pt x="5531" y="11185"/>
                      <a:pt x="5615" y="11452"/>
                    </a:cubicBezTo>
                    <a:cubicBezTo>
                      <a:pt x="5839" y="12173"/>
                      <a:pt x="5278" y="13148"/>
                      <a:pt x="5273" y="13158"/>
                    </a:cubicBezTo>
                    <a:lnTo>
                      <a:pt x="5144" y="13378"/>
                    </a:lnTo>
                    <a:lnTo>
                      <a:pt x="5343" y="13220"/>
                    </a:lnTo>
                    <a:cubicBezTo>
                      <a:pt x="5376" y="13195"/>
                      <a:pt x="8611" y="10605"/>
                      <a:pt x="9505" y="8396"/>
                    </a:cubicBezTo>
                    <a:lnTo>
                      <a:pt x="12297" y="7089"/>
                    </a:lnTo>
                    <a:lnTo>
                      <a:pt x="10989" y="9882"/>
                    </a:lnTo>
                    <a:cubicBezTo>
                      <a:pt x="8783" y="10776"/>
                      <a:pt x="6192" y="14010"/>
                      <a:pt x="6166" y="14043"/>
                    </a:cubicBezTo>
                    <a:lnTo>
                      <a:pt x="6007" y="14243"/>
                    </a:lnTo>
                    <a:lnTo>
                      <a:pt x="6229" y="14114"/>
                    </a:lnTo>
                    <a:cubicBezTo>
                      <a:pt x="6237" y="14108"/>
                      <a:pt x="6914" y="13718"/>
                      <a:pt x="7558" y="13718"/>
                    </a:cubicBezTo>
                    <a:cubicBezTo>
                      <a:pt x="7686" y="13718"/>
                      <a:pt x="7814" y="13734"/>
                      <a:pt x="7935" y="13772"/>
                    </a:cubicBezTo>
                    <a:cubicBezTo>
                      <a:pt x="8202" y="13854"/>
                      <a:pt x="8404" y="14038"/>
                      <a:pt x="8535" y="14315"/>
                    </a:cubicBezTo>
                    <a:cubicBezTo>
                      <a:pt x="8729" y="14730"/>
                      <a:pt x="9191" y="14944"/>
                      <a:pt x="9885" y="14944"/>
                    </a:cubicBezTo>
                    <a:cubicBezTo>
                      <a:pt x="10087" y="14944"/>
                      <a:pt x="10309" y="14926"/>
                      <a:pt x="10550" y="14889"/>
                    </a:cubicBezTo>
                    <a:cubicBezTo>
                      <a:pt x="11128" y="14801"/>
                      <a:pt x="11672" y="14629"/>
                      <a:pt x="11928" y="14542"/>
                    </a:cubicBezTo>
                    <a:lnTo>
                      <a:pt x="11928" y="14542"/>
                    </a:lnTo>
                    <a:cubicBezTo>
                      <a:pt x="11064" y="15629"/>
                      <a:pt x="9746" y="15970"/>
                      <a:pt x="8431" y="15970"/>
                    </a:cubicBezTo>
                    <a:cubicBezTo>
                      <a:pt x="7716" y="15970"/>
                      <a:pt x="7002" y="15869"/>
                      <a:pt x="6363" y="15732"/>
                    </a:cubicBezTo>
                    <a:cubicBezTo>
                      <a:pt x="6213" y="15699"/>
                      <a:pt x="6040" y="15682"/>
                      <a:pt x="5854" y="15682"/>
                    </a:cubicBezTo>
                    <a:cubicBezTo>
                      <a:pt x="5240" y="15682"/>
                      <a:pt x="4477" y="15868"/>
                      <a:pt x="3885" y="16292"/>
                    </a:cubicBezTo>
                    <a:cubicBezTo>
                      <a:pt x="3397" y="16639"/>
                      <a:pt x="3105" y="17101"/>
                      <a:pt x="3042" y="17626"/>
                    </a:cubicBezTo>
                    <a:cubicBezTo>
                      <a:pt x="3005" y="17917"/>
                      <a:pt x="3048" y="18104"/>
                      <a:pt x="3176" y="18218"/>
                    </a:cubicBezTo>
                    <a:cubicBezTo>
                      <a:pt x="3273" y="18305"/>
                      <a:pt x="3418" y="18342"/>
                      <a:pt x="3612" y="18342"/>
                    </a:cubicBezTo>
                    <a:cubicBezTo>
                      <a:pt x="3961" y="18342"/>
                      <a:pt x="4471" y="18223"/>
                      <a:pt x="5154" y="18061"/>
                    </a:cubicBezTo>
                    <a:cubicBezTo>
                      <a:pt x="6225" y="17808"/>
                      <a:pt x="7693" y="17463"/>
                      <a:pt x="9619" y="17309"/>
                    </a:cubicBezTo>
                    <a:cubicBezTo>
                      <a:pt x="9944" y="17283"/>
                      <a:pt x="10271" y="17271"/>
                      <a:pt x="10597" y="17271"/>
                    </a:cubicBezTo>
                    <a:cubicBezTo>
                      <a:pt x="14376" y="17271"/>
                      <a:pt x="18100" y="18886"/>
                      <a:pt x="18972" y="19291"/>
                    </a:cubicBezTo>
                    <a:lnTo>
                      <a:pt x="3586" y="19291"/>
                    </a:lnTo>
                    <a:cubicBezTo>
                      <a:pt x="1662" y="19291"/>
                      <a:pt x="96" y="17726"/>
                      <a:pt x="96" y="15801"/>
                    </a:cubicBezTo>
                    <a:lnTo>
                      <a:pt x="96" y="416"/>
                    </a:lnTo>
                    <a:close/>
                    <a:moveTo>
                      <a:pt x="0" y="1"/>
                    </a:moveTo>
                    <a:lnTo>
                      <a:pt x="0" y="15801"/>
                    </a:lnTo>
                    <a:cubicBezTo>
                      <a:pt x="0" y="17778"/>
                      <a:pt x="1609" y="19387"/>
                      <a:pt x="3586" y="19387"/>
                    </a:cubicBezTo>
                    <a:lnTo>
                      <a:pt x="19386" y="19387"/>
                    </a:lnTo>
                    <a:lnTo>
                      <a:pt x="19205" y="19296"/>
                    </a:lnTo>
                    <a:cubicBezTo>
                      <a:pt x="19160" y="19273"/>
                      <a:pt x="14914" y="17177"/>
                      <a:pt x="10596" y="17177"/>
                    </a:cubicBezTo>
                    <a:cubicBezTo>
                      <a:pt x="10268" y="17177"/>
                      <a:pt x="9939" y="17189"/>
                      <a:pt x="9612" y="17215"/>
                    </a:cubicBezTo>
                    <a:cubicBezTo>
                      <a:pt x="7678" y="17367"/>
                      <a:pt x="6207" y="17714"/>
                      <a:pt x="5133" y="17968"/>
                    </a:cubicBezTo>
                    <a:cubicBezTo>
                      <a:pt x="4466" y="18125"/>
                      <a:pt x="3951" y="18247"/>
                      <a:pt x="3611" y="18247"/>
                    </a:cubicBezTo>
                    <a:cubicBezTo>
                      <a:pt x="3442" y="18247"/>
                      <a:pt x="3317" y="18217"/>
                      <a:pt x="3238" y="18147"/>
                    </a:cubicBezTo>
                    <a:cubicBezTo>
                      <a:pt x="3138" y="18056"/>
                      <a:pt x="3105" y="17894"/>
                      <a:pt x="3136" y="17638"/>
                    </a:cubicBezTo>
                    <a:cubicBezTo>
                      <a:pt x="3197" y="17140"/>
                      <a:pt x="3475" y="16701"/>
                      <a:pt x="3939" y="16370"/>
                    </a:cubicBezTo>
                    <a:cubicBezTo>
                      <a:pt x="4515" y="15960"/>
                      <a:pt x="5275" y="15780"/>
                      <a:pt x="5872" y="15780"/>
                    </a:cubicBezTo>
                    <a:cubicBezTo>
                      <a:pt x="6046" y="15780"/>
                      <a:pt x="6205" y="15796"/>
                      <a:pt x="6343" y="15825"/>
                    </a:cubicBezTo>
                    <a:cubicBezTo>
                      <a:pt x="6990" y="15963"/>
                      <a:pt x="7712" y="16066"/>
                      <a:pt x="8436" y="16066"/>
                    </a:cubicBezTo>
                    <a:cubicBezTo>
                      <a:pt x="9825" y="16066"/>
                      <a:pt x="11221" y="15689"/>
                      <a:pt x="12102" y="14472"/>
                    </a:cubicBezTo>
                    <a:lnTo>
                      <a:pt x="12196" y="14342"/>
                    </a:lnTo>
                    <a:lnTo>
                      <a:pt x="12046" y="14400"/>
                    </a:lnTo>
                    <a:cubicBezTo>
                      <a:pt x="12028" y="14406"/>
                      <a:pt x="10860" y="14848"/>
                      <a:pt x="9874" y="14848"/>
                    </a:cubicBezTo>
                    <a:cubicBezTo>
                      <a:pt x="9321" y="14848"/>
                      <a:pt x="8825" y="14709"/>
                      <a:pt x="8621" y="14276"/>
                    </a:cubicBezTo>
                    <a:cubicBezTo>
                      <a:pt x="8478" y="13972"/>
                      <a:pt x="8257" y="13772"/>
                      <a:pt x="7963" y="13681"/>
                    </a:cubicBezTo>
                    <a:cubicBezTo>
                      <a:pt x="7831" y="13639"/>
                      <a:pt x="7692" y="13622"/>
                      <a:pt x="7553" y="13622"/>
                    </a:cubicBezTo>
                    <a:cubicBezTo>
                      <a:pt x="7102" y="13622"/>
                      <a:pt x="6645" y="13802"/>
                      <a:pt x="6387" y="13924"/>
                    </a:cubicBezTo>
                    <a:cubicBezTo>
                      <a:pt x="6968" y="13229"/>
                      <a:pt x="9154" y="10719"/>
                      <a:pt x="11042" y="9963"/>
                    </a:cubicBezTo>
                    <a:lnTo>
                      <a:pt x="11060" y="9957"/>
                    </a:lnTo>
                    <a:lnTo>
                      <a:pt x="12497" y="6890"/>
                    </a:lnTo>
                    <a:lnTo>
                      <a:pt x="9447" y="8318"/>
                    </a:lnTo>
                    <a:lnTo>
                      <a:pt x="9431" y="8327"/>
                    </a:lnTo>
                    <a:lnTo>
                      <a:pt x="9424" y="8343"/>
                    </a:lnTo>
                    <a:cubicBezTo>
                      <a:pt x="8669" y="10233"/>
                      <a:pt x="6156" y="12419"/>
                      <a:pt x="5463" y="12998"/>
                    </a:cubicBezTo>
                    <a:cubicBezTo>
                      <a:pt x="5622" y="12662"/>
                      <a:pt x="5880" y="11985"/>
                      <a:pt x="5706" y="11424"/>
                    </a:cubicBezTo>
                    <a:cubicBezTo>
                      <a:pt x="5615" y="11130"/>
                      <a:pt x="5415" y="10909"/>
                      <a:pt x="5111" y="10766"/>
                    </a:cubicBezTo>
                    <a:cubicBezTo>
                      <a:pt x="3906" y="10198"/>
                      <a:pt x="4977" y="7370"/>
                      <a:pt x="4987" y="7340"/>
                    </a:cubicBezTo>
                    <a:lnTo>
                      <a:pt x="5045" y="7189"/>
                    </a:lnTo>
                    <a:lnTo>
                      <a:pt x="4915" y="7284"/>
                    </a:lnTo>
                    <a:cubicBezTo>
                      <a:pt x="3063" y="8626"/>
                      <a:pt x="3157" y="11157"/>
                      <a:pt x="3562" y="13044"/>
                    </a:cubicBezTo>
                    <a:cubicBezTo>
                      <a:pt x="3693" y="13654"/>
                      <a:pt x="3546" y="14704"/>
                      <a:pt x="3017" y="15446"/>
                    </a:cubicBezTo>
                    <a:cubicBezTo>
                      <a:pt x="2686" y="15911"/>
                      <a:pt x="2247" y="16190"/>
                      <a:pt x="1749" y="16251"/>
                    </a:cubicBezTo>
                    <a:cubicBezTo>
                      <a:pt x="1688" y="16258"/>
                      <a:pt x="1632" y="16262"/>
                      <a:pt x="1582" y="16262"/>
                    </a:cubicBezTo>
                    <a:cubicBezTo>
                      <a:pt x="1420" y="16262"/>
                      <a:pt x="1309" y="16225"/>
                      <a:pt x="1240" y="16147"/>
                    </a:cubicBezTo>
                    <a:cubicBezTo>
                      <a:pt x="1028" y="15911"/>
                      <a:pt x="1184" y="15251"/>
                      <a:pt x="1419" y="14253"/>
                    </a:cubicBezTo>
                    <a:cubicBezTo>
                      <a:pt x="1671" y="13180"/>
                      <a:pt x="2019" y="11709"/>
                      <a:pt x="2172" y="9775"/>
                    </a:cubicBezTo>
                    <a:cubicBezTo>
                      <a:pt x="2541" y="5143"/>
                      <a:pt x="116" y="230"/>
                      <a:pt x="91" y="183"/>
                    </a:cubicBezTo>
                    <a:lnTo>
                      <a:pt x="0"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 name="Google Shape;16;p2"/>
              <p:cNvSpPr/>
              <p:nvPr/>
            </p:nvSpPr>
            <p:spPr>
              <a:xfrm rot="10800000" flipH="1">
                <a:off x="155782" y="155716"/>
                <a:ext cx="1930199" cy="1930153"/>
              </a:xfrm>
              <a:custGeom>
                <a:avLst/>
                <a:gdLst/>
                <a:ahLst/>
                <a:cxnLst/>
                <a:rect l="l" t="t" r="r" b="b"/>
                <a:pathLst>
                  <a:path w="42574" h="42573" extrusionOk="0">
                    <a:moveTo>
                      <a:pt x="39013" y="35898"/>
                    </a:moveTo>
                    <a:cubicBezTo>
                      <a:pt x="35454" y="35155"/>
                      <a:pt x="35305" y="36713"/>
                      <a:pt x="30558" y="37899"/>
                    </a:cubicBezTo>
                    <a:cubicBezTo>
                      <a:pt x="25812" y="39086"/>
                      <a:pt x="22622" y="36491"/>
                      <a:pt x="22919" y="33450"/>
                    </a:cubicBezTo>
                    <a:cubicBezTo>
                      <a:pt x="23215" y="30408"/>
                      <a:pt x="20841" y="32040"/>
                      <a:pt x="20767" y="30334"/>
                    </a:cubicBezTo>
                    <a:cubicBezTo>
                      <a:pt x="20721" y="29236"/>
                      <a:pt x="21964" y="28829"/>
                      <a:pt x="22855" y="28679"/>
                    </a:cubicBezTo>
                    <a:cubicBezTo>
                      <a:pt x="23194" y="28623"/>
                      <a:pt x="23309" y="28188"/>
                      <a:pt x="23038" y="27978"/>
                    </a:cubicBezTo>
                    <a:cubicBezTo>
                      <a:pt x="20460" y="25968"/>
                      <a:pt x="18395" y="27219"/>
                      <a:pt x="18395" y="27219"/>
                    </a:cubicBezTo>
                    <a:cubicBezTo>
                      <a:pt x="20236" y="25072"/>
                      <a:pt x="20137" y="22436"/>
                      <a:pt x="20137" y="22436"/>
                    </a:cubicBezTo>
                    <a:cubicBezTo>
                      <a:pt x="20137" y="22436"/>
                      <a:pt x="17501" y="22335"/>
                      <a:pt x="15354" y="24178"/>
                    </a:cubicBezTo>
                    <a:cubicBezTo>
                      <a:pt x="15354" y="24178"/>
                      <a:pt x="16605" y="22113"/>
                      <a:pt x="14595" y="19535"/>
                    </a:cubicBezTo>
                    <a:cubicBezTo>
                      <a:pt x="14383" y="19264"/>
                      <a:pt x="13950" y="19379"/>
                      <a:pt x="13894" y="19717"/>
                    </a:cubicBezTo>
                    <a:cubicBezTo>
                      <a:pt x="13744" y="20609"/>
                      <a:pt x="13337" y="21852"/>
                      <a:pt x="12238" y="21804"/>
                    </a:cubicBezTo>
                    <a:cubicBezTo>
                      <a:pt x="10532" y="21732"/>
                      <a:pt x="12165" y="19358"/>
                      <a:pt x="9124" y="19654"/>
                    </a:cubicBezTo>
                    <a:cubicBezTo>
                      <a:pt x="6082" y="19951"/>
                      <a:pt x="3487" y="16761"/>
                      <a:pt x="4674" y="12015"/>
                    </a:cubicBezTo>
                    <a:cubicBezTo>
                      <a:pt x="5861" y="7268"/>
                      <a:pt x="7418" y="7119"/>
                      <a:pt x="6675" y="3559"/>
                    </a:cubicBezTo>
                    <a:cubicBezTo>
                      <a:pt x="5933" y="0"/>
                      <a:pt x="1632" y="147"/>
                      <a:pt x="816" y="2891"/>
                    </a:cubicBezTo>
                    <a:cubicBezTo>
                      <a:pt x="1" y="5637"/>
                      <a:pt x="3042" y="6495"/>
                      <a:pt x="3561" y="5101"/>
                    </a:cubicBezTo>
                    <a:cubicBezTo>
                      <a:pt x="3561" y="5101"/>
                      <a:pt x="1928" y="4894"/>
                      <a:pt x="2226" y="3856"/>
                    </a:cubicBezTo>
                    <a:cubicBezTo>
                      <a:pt x="2522" y="2818"/>
                      <a:pt x="4821" y="2225"/>
                      <a:pt x="5044" y="5154"/>
                    </a:cubicBezTo>
                    <a:cubicBezTo>
                      <a:pt x="5267" y="8083"/>
                      <a:pt x="1632" y="10234"/>
                      <a:pt x="1632" y="14166"/>
                    </a:cubicBezTo>
                    <a:cubicBezTo>
                      <a:pt x="1632" y="18097"/>
                      <a:pt x="3561" y="21804"/>
                      <a:pt x="8160" y="21137"/>
                    </a:cubicBezTo>
                    <a:cubicBezTo>
                      <a:pt x="8160" y="21137"/>
                      <a:pt x="3634" y="25588"/>
                      <a:pt x="1632" y="20766"/>
                    </a:cubicBezTo>
                    <a:cubicBezTo>
                      <a:pt x="1632" y="20766"/>
                      <a:pt x="1409" y="24178"/>
                      <a:pt x="4080" y="25067"/>
                    </a:cubicBezTo>
                    <a:cubicBezTo>
                      <a:pt x="6750" y="25958"/>
                      <a:pt x="7580" y="23289"/>
                      <a:pt x="8611" y="23659"/>
                    </a:cubicBezTo>
                    <a:cubicBezTo>
                      <a:pt x="9643" y="24029"/>
                      <a:pt x="9272" y="25211"/>
                      <a:pt x="10385" y="25251"/>
                    </a:cubicBezTo>
                    <a:cubicBezTo>
                      <a:pt x="11497" y="25290"/>
                      <a:pt x="11644" y="24178"/>
                      <a:pt x="12684" y="24476"/>
                    </a:cubicBezTo>
                    <a:cubicBezTo>
                      <a:pt x="13722" y="24771"/>
                      <a:pt x="13425" y="28406"/>
                      <a:pt x="10606" y="28258"/>
                    </a:cubicBezTo>
                    <a:cubicBezTo>
                      <a:pt x="9198" y="28183"/>
                      <a:pt x="8623" y="27590"/>
                      <a:pt x="8400" y="27015"/>
                    </a:cubicBezTo>
                    <a:cubicBezTo>
                      <a:pt x="8289" y="26727"/>
                      <a:pt x="7890" y="26724"/>
                      <a:pt x="7788" y="27015"/>
                    </a:cubicBezTo>
                    <a:cubicBezTo>
                      <a:pt x="7414" y="28081"/>
                      <a:pt x="7193" y="29628"/>
                      <a:pt x="8611" y="30408"/>
                    </a:cubicBezTo>
                    <a:cubicBezTo>
                      <a:pt x="10904" y="31669"/>
                      <a:pt x="12684" y="29889"/>
                      <a:pt x="12684" y="29889"/>
                    </a:cubicBezTo>
                    <a:cubicBezTo>
                      <a:pt x="12684" y="29889"/>
                      <a:pt x="10904" y="31669"/>
                      <a:pt x="12165" y="33960"/>
                    </a:cubicBezTo>
                    <a:cubicBezTo>
                      <a:pt x="12945" y="35379"/>
                      <a:pt x="14491" y="35159"/>
                      <a:pt x="15557" y="34785"/>
                    </a:cubicBezTo>
                    <a:cubicBezTo>
                      <a:pt x="15849" y="34683"/>
                      <a:pt x="15846" y="34284"/>
                      <a:pt x="15557" y="34172"/>
                    </a:cubicBezTo>
                    <a:cubicBezTo>
                      <a:pt x="14983" y="33950"/>
                      <a:pt x="14390" y="33375"/>
                      <a:pt x="14316" y="31965"/>
                    </a:cubicBezTo>
                    <a:cubicBezTo>
                      <a:pt x="14167" y="29147"/>
                      <a:pt x="17802" y="28851"/>
                      <a:pt x="18098" y="29889"/>
                    </a:cubicBezTo>
                    <a:cubicBezTo>
                      <a:pt x="18395" y="30927"/>
                      <a:pt x="17281" y="31076"/>
                      <a:pt x="17322" y="32188"/>
                    </a:cubicBezTo>
                    <a:cubicBezTo>
                      <a:pt x="17362" y="33301"/>
                      <a:pt x="18542" y="32931"/>
                      <a:pt x="18914" y="33960"/>
                    </a:cubicBezTo>
                    <a:cubicBezTo>
                      <a:pt x="19284" y="34992"/>
                      <a:pt x="16615" y="35823"/>
                      <a:pt x="17504" y="38493"/>
                    </a:cubicBezTo>
                    <a:cubicBezTo>
                      <a:pt x="18395" y="41162"/>
                      <a:pt x="21807" y="40941"/>
                      <a:pt x="21807" y="40941"/>
                    </a:cubicBezTo>
                    <a:cubicBezTo>
                      <a:pt x="16985" y="38937"/>
                      <a:pt x="21435" y="34413"/>
                      <a:pt x="21435" y="34413"/>
                    </a:cubicBezTo>
                    <a:cubicBezTo>
                      <a:pt x="20767" y="39012"/>
                      <a:pt x="24476" y="40941"/>
                      <a:pt x="28407" y="40941"/>
                    </a:cubicBezTo>
                    <a:cubicBezTo>
                      <a:pt x="32338" y="40941"/>
                      <a:pt x="34488" y="37306"/>
                      <a:pt x="37418" y="37529"/>
                    </a:cubicBezTo>
                    <a:cubicBezTo>
                      <a:pt x="40347" y="37751"/>
                      <a:pt x="39755" y="40050"/>
                      <a:pt x="38717" y="40347"/>
                    </a:cubicBezTo>
                    <a:cubicBezTo>
                      <a:pt x="37679" y="40643"/>
                      <a:pt x="37472" y="39012"/>
                      <a:pt x="37472" y="39012"/>
                    </a:cubicBezTo>
                    <a:cubicBezTo>
                      <a:pt x="36079" y="39531"/>
                      <a:pt x="36937" y="42572"/>
                      <a:pt x="39680" y="41756"/>
                    </a:cubicBezTo>
                    <a:cubicBezTo>
                      <a:pt x="42424" y="40941"/>
                      <a:pt x="42573" y="36638"/>
                      <a:pt x="39013" y="35898"/>
                    </a:cubicBezTo>
                    <a:close/>
                  </a:path>
                </a:pathLst>
              </a:custGeom>
              <a:gradFill>
                <a:gsLst>
                  <a:gs pos="0">
                    <a:schemeClr val="dk2"/>
                  </a:gs>
                  <a:gs pos="29000">
                    <a:schemeClr val="l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7" name="Google Shape;17;p2"/>
              <p:cNvSpPr/>
              <p:nvPr/>
            </p:nvSpPr>
            <p:spPr>
              <a:xfrm rot="10800000" flipH="1">
                <a:off x="170018" y="184189"/>
                <a:ext cx="1881778" cy="1864958"/>
              </a:xfrm>
              <a:custGeom>
                <a:avLst/>
                <a:gdLst/>
                <a:ahLst/>
                <a:cxnLst/>
                <a:rect l="l" t="t" r="r" b="b"/>
                <a:pathLst>
                  <a:path w="41506" h="41135" extrusionOk="0">
                    <a:moveTo>
                      <a:pt x="3301" y="95"/>
                    </a:moveTo>
                    <a:cubicBezTo>
                      <a:pt x="3344" y="95"/>
                      <a:pt x="3387" y="96"/>
                      <a:pt x="3429" y="98"/>
                    </a:cubicBezTo>
                    <a:cubicBezTo>
                      <a:pt x="4566" y="145"/>
                      <a:pt x="5922" y="869"/>
                      <a:pt x="6315" y="2759"/>
                    </a:cubicBezTo>
                    <a:cubicBezTo>
                      <a:pt x="6765" y="4921"/>
                      <a:pt x="6368" y="5802"/>
                      <a:pt x="5712" y="7263"/>
                    </a:cubicBezTo>
                    <a:cubicBezTo>
                      <a:pt x="5294" y="8190"/>
                      <a:pt x="4775" y="9343"/>
                      <a:pt x="4313" y="11194"/>
                    </a:cubicBezTo>
                    <a:cubicBezTo>
                      <a:pt x="3689" y="13690"/>
                      <a:pt x="4065" y="15974"/>
                      <a:pt x="5348" y="17462"/>
                    </a:cubicBezTo>
                    <a:cubicBezTo>
                      <a:pt x="6154" y="18396"/>
                      <a:pt x="7258" y="18911"/>
                      <a:pt x="8426" y="18911"/>
                    </a:cubicBezTo>
                    <a:cubicBezTo>
                      <a:pt x="8555" y="18911"/>
                      <a:pt x="8685" y="18904"/>
                      <a:pt x="8814" y="18892"/>
                    </a:cubicBezTo>
                    <a:cubicBezTo>
                      <a:pt x="8994" y="18874"/>
                      <a:pt x="9156" y="18866"/>
                      <a:pt x="9304" y="18866"/>
                    </a:cubicBezTo>
                    <a:cubicBezTo>
                      <a:pt x="10566" y="18866"/>
                      <a:pt x="10735" y="19469"/>
                      <a:pt x="10899" y="20054"/>
                    </a:cubicBezTo>
                    <a:cubicBezTo>
                      <a:pt x="11029" y="20523"/>
                      <a:pt x="11165" y="21009"/>
                      <a:pt x="11922" y="21042"/>
                    </a:cubicBezTo>
                    <a:cubicBezTo>
                      <a:pt x="11944" y="21043"/>
                      <a:pt x="11966" y="21044"/>
                      <a:pt x="11987" y="21044"/>
                    </a:cubicBezTo>
                    <a:cubicBezTo>
                      <a:pt x="13099" y="21044"/>
                      <a:pt x="13492" y="19716"/>
                      <a:pt x="13626" y="18915"/>
                    </a:cubicBezTo>
                    <a:cubicBezTo>
                      <a:pt x="13651" y="18776"/>
                      <a:pt x="13750" y="18667"/>
                      <a:pt x="13889" y="18632"/>
                    </a:cubicBezTo>
                    <a:cubicBezTo>
                      <a:pt x="13918" y="18625"/>
                      <a:pt x="13946" y="18622"/>
                      <a:pt x="13975" y="18622"/>
                    </a:cubicBezTo>
                    <a:cubicBezTo>
                      <a:pt x="14079" y="18622"/>
                      <a:pt x="14177" y="18668"/>
                      <a:pt x="14243" y="18753"/>
                    </a:cubicBezTo>
                    <a:cubicBezTo>
                      <a:pt x="16208" y="21274"/>
                      <a:pt x="15012" y="23323"/>
                      <a:pt x="14998" y="23343"/>
                    </a:cubicBezTo>
                    <a:lnTo>
                      <a:pt x="14845" y="23599"/>
                    </a:lnTo>
                    <a:lnTo>
                      <a:pt x="15071" y="23404"/>
                    </a:lnTo>
                    <a:cubicBezTo>
                      <a:pt x="17003" y="21745"/>
                      <a:pt x="19365" y="21672"/>
                      <a:pt x="19764" y="21672"/>
                    </a:cubicBezTo>
                    <a:lnTo>
                      <a:pt x="19777" y="21672"/>
                    </a:lnTo>
                    <a:cubicBezTo>
                      <a:pt x="19779" y="22029"/>
                      <a:pt x="19722" y="24423"/>
                      <a:pt x="18045" y="26378"/>
                    </a:cubicBezTo>
                    <a:lnTo>
                      <a:pt x="17850" y="26605"/>
                    </a:lnTo>
                    <a:lnTo>
                      <a:pt x="18106" y="26451"/>
                    </a:lnTo>
                    <a:cubicBezTo>
                      <a:pt x="18117" y="26444"/>
                      <a:pt x="18743" y="26077"/>
                      <a:pt x="19724" y="26077"/>
                    </a:cubicBezTo>
                    <a:cubicBezTo>
                      <a:pt x="20525" y="26077"/>
                      <a:pt x="21563" y="26321"/>
                      <a:pt x="22696" y="27205"/>
                    </a:cubicBezTo>
                    <a:cubicBezTo>
                      <a:pt x="22804" y="27291"/>
                      <a:pt x="22850" y="27426"/>
                      <a:pt x="22817" y="27560"/>
                    </a:cubicBezTo>
                    <a:cubicBezTo>
                      <a:pt x="22782" y="27699"/>
                      <a:pt x="22673" y="27798"/>
                      <a:pt x="22534" y="27823"/>
                    </a:cubicBezTo>
                    <a:cubicBezTo>
                      <a:pt x="21718" y="27960"/>
                      <a:pt x="20356" y="28363"/>
                      <a:pt x="20407" y="29527"/>
                    </a:cubicBezTo>
                    <a:cubicBezTo>
                      <a:pt x="20440" y="30284"/>
                      <a:pt x="20924" y="30420"/>
                      <a:pt x="21395" y="30550"/>
                    </a:cubicBezTo>
                    <a:cubicBezTo>
                      <a:pt x="22048" y="30734"/>
                      <a:pt x="22724" y="30922"/>
                      <a:pt x="22557" y="32635"/>
                    </a:cubicBezTo>
                    <a:cubicBezTo>
                      <a:pt x="22430" y="33944"/>
                      <a:pt x="22951" y="35207"/>
                      <a:pt x="23987" y="36101"/>
                    </a:cubicBezTo>
                    <a:cubicBezTo>
                      <a:pt x="25004" y="36977"/>
                      <a:pt x="26393" y="37431"/>
                      <a:pt x="27968" y="37431"/>
                    </a:cubicBezTo>
                    <a:cubicBezTo>
                      <a:pt x="28697" y="37431"/>
                      <a:pt x="29466" y="37333"/>
                      <a:pt x="30255" y="37136"/>
                    </a:cubicBezTo>
                    <a:cubicBezTo>
                      <a:pt x="32107" y="36673"/>
                      <a:pt x="33259" y="36154"/>
                      <a:pt x="34186" y="35737"/>
                    </a:cubicBezTo>
                    <a:cubicBezTo>
                      <a:pt x="35215" y="35275"/>
                      <a:pt x="35956" y="34942"/>
                      <a:pt x="37059" y="34942"/>
                    </a:cubicBezTo>
                    <a:cubicBezTo>
                      <a:pt x="37523" y="34942"/>
                      <a:pt x="38050" y="35001"/>
                      <a:pt x="38690" y="35134"/>
                    </a:cubicBezTo>
                    <a:cubicBezTo>
                      <a:pt x="40580" y="35527"/>
                      <a:pt x="41304" y="36883"/>
                      <a:pt x="41350" y="38020"/>
                    </a:cubicBezTo>
                    <a:cubicBezTo>
                      <a:pt x="41398" y="39144"/>
                      <a:pt x="40798" y="40471"/>
                      <a:pt x="39353" y="40901"/>
                    </a:cubicBezTo>
                    <a:cubicBezTo>
                      <a:pt x="39039" y="40994"/>
                      <a:pt x="38748" y="41036"/>
                      <a:pt x="38483" y="41036"/>
                    </a:cubicBezTo>
                    <a:cubicBezTo>
                      <a:pt x="37504" y="41036"/>
                      <a:pt x="36865" y="40465"/>
                      <a:pt x="36636" y="39779"/>
                    </a:cubicBezTo>
                    <a:cubicBezTo>
                      <a:pt x="36444" y="39208"/>
                      <a:pt x="36553" y="38519"/>
                      <a:pt x="37118" y="38270"/>
                    </a:cubicBezTo>
                    <a:lnTo>
                      <a:pt x="37120" y="38270"/>
                    </a:lnTo>
                    <a:cubicBezTo>
                      <a:pt x="37156" y="38486"/>
                      <a:pt x="37307" y="39205"/>
                      <a:pt x="37750" y="39498"/>
                    </a:cubicBezTo>
                    <a:cubicBezTo>
                      <a:pt x="37874" y="39581"/>
                      <a:pt x="38011" y="39622"/>
                      <a:pt x="38159" y="39622"/>
                    </a:cubicBezTo>
                    <a:cubicBezTo>
                      <a:pt x="38242" y="39622"/>
                      <a:pt x="38327" y="39609"/>
                      <a:pt x="38416" y="39584"/>
                    </a:cubicBezTo>
                    <a:cubicBezTo>
                      <a:pt x="38957" y="39428"/>
                      <a:pt x="39358" y="38769"/>
                      <a:pt x="39295" y="38141"/>
                    </a:cubicBezTo>
                    <a:cubicBezTo>
                      <a:pt x="39254" y="37746"/>
                      <a:pt x="38961" y="36812"/>
                      <a:pt x="37108" y="36671"/>
                    </a:cubicBezTo>
                    <a:cubicBezTo>
                      <a:pt x="37019" y="36664"/>
                      <a:pt x="36930" y="36661"/>
                      <a:pt x="36841" y="36661"/>
                    </a:cubicBezTo>
                    <a:cubicBezTo>
                      <a:pt x="35536" y="36661"/>
                      <a:pt x="34369" y="37402"/>
                      <a:pt x="33138" y="38182"/>
                    </a:cubicBezTo>
                    <a:cubicBezTo>
                      <a:pt x="31660" y="39116"/>
                      <a:pt x="30135" y="40083"/>
                      <a:pt x="28093" y="40083"/>
                    </a:cubicBezTo>
                    <a:cubicBezTo>
                      <a:pt x="25567" y="40083"/>
                      <a:pt x="23432" y="39291"/>
                      <a:pt x="22237" y="37909"/>
                    </a:cubicBezTo>
                    <a:cubicBezTo>
                      <a:pt x="21276" y="36798"/>
                      <a:pt x="20916" y="35352"/>
                      <a:pt x="21169" y="33610"/>
                    </a:cubicBezTo>
                    <a:lnTo>
                      <a:pt x="21190" y="33466"/>
                    </a:lnTo>
                    <a:lnTo>
                      <a:pt x="21088" y="33570"/>
                    </a:lnTo>
                    <a:cubicBezTo>
                      <a:pt x="21083" y="33577"/>
                      <a:pt x="20519" y="34152"/>
                      <a:pt x="20015" y="34969"/>
                    </a:cubicBezTo>
                    <a:cubicBezTo>
                      <a:pt x="19549" y="35727"/>
                      <a:pt x="19038" y="36855"/>
                      <a:pt x="19253" y="37921"/>
                    </a:cubicBezTo>
                    <a:cubicBezTo>
                      <a:pt x="19438" y="38833"/>
                      <a:pt x="20118" y="39561"/>
                      <a:pt x="21271" y="40086"/>
                    </a:cubicBezTo>
                    <a:cubicBezTo>
                      <a:pt x="20509" y="40080"/>
                      <a:pt x="17975" y="39883"/>
                      <a:pt x="17236" y="37668"/>
                    </a:cubicBezTo>
                    <a:cubicBezTo>
                      <a:pt x="16698" y="36053"/>
                      <a:pt x="17468" y="35139"/>
                      <a:pt x="18088" y="34403"/>
                    </a:cubicBezTo>
                    <a:cubicBezTo>
                      <a:pt x="18468" y="33950"/>
                      <a:pt x="18798" y="33559"/>
                      <a:pt x="18645" y="33135"/>
                    </a:cubicBezTo>
                    <a:cubicBezTo>
                      <a:pt x="18465" y="32635"/>
                      <a:pt x="18094" y="32449"/>
                      <a:pt x="17769" y="32286"/>
                    </a:cubicBezTo>
                    <a:cubicBezTo>
                      <a:pt x="17397" y="32101"/>
                      <a:pt x="17076" y="31940"/>
                      <a:pt x="17056" y="31377"/>
                    </a:cubicBezTo>
                    <a:cubicBezTo>
                      <a:pt x="17038" y="30866"/>
                      <a:pt x="17269" y="30565"/>
                      <a:pt x="17494" y="30276"/>
                    </a:cubicBezTo>
                    <a:cubicBezTo>
                      <a:pt x="17750" y="29947"/>
                      <a:pt x="17993" y="29634"/>
                      <a:pt x="17830" y="29066"/>
                    </a:cubicBezTo>
                    <a:cubicBezTo>
                      <a:pt x="17726" y="28704"/>
                      <a:pt x="17234" y="28482"/>
                      <a:pt x="16611" y="28482"/>
                    </a:cubicBezTo>
                    <a:cubicBezTo>
                      <a:pt x="16461" y="28482"/>
                      <a:pt x="16303" y="28495"/>
                      <a:pt x="16140" y="28522"/>
                    </a:cubicBezTo>
                    <a:cubicBezTo>
                      <a:pt x="15078" y="28699"/>
                      <a:pt x="13866" y="29497"/>
                      <a:pt x="13954" y="31158"/>
                    </a:cubicBezTo>
                    <a:cubicBezTo>
                      <a:pt x="14031" y="32640"/>
                      <a:pt x="14689" y="33198"/>
                      <a:pt x="15226" y="33407"/>
                    </a:cubicBezTo>
                    <a:cubicBezTo>
                      <a:pt x="15367" y="33461"/>
                      <a:pt x="15415" y="33582"/>
                      <a:pt x="15413" y="33678"/>
                    </a:cubicBezTo>
                    <a:cubicBezTo>
                      <a:pt x="15412" y="33769"/>
                      <a:pt x="15362" y="33883"/>
                      <a:pt x="15228" y="33931"/>
                    </a:cubicBezTo>
                    <a:cubicBezTo>
                      <a:pt x="14781" y="34087"/>
                      <a:pt x="14274" y="34209"/>
                      <a:pt x="13779" y="34209"/>
                    </a:cubicBezTo>
                    <a:cubicBezTo>
                      <a:pt x="13047" y="34209"/>
                      <a:pt x="12341" y="33943"/>
                      <a:pt x="11892" y="33129"/>
                    </a:cubicBezTo>
                    <a:cubicBezTo>
                      <a:pt x="10669" y="30906"/>
                      <a:pt x="12372" y="29145"/>
                      <a:pt x="12403" y="29114"/>
                    </a:cubicBezTo>
                    <a:lnTo>
                      <a:pt x="12335" y="29046"/>
                    </a:lnTo>
                    <a:cubicBezTo>
                      <a:pt x="12323" y="29058"/>
                      <a:pt x="11361" y="29998"/>
                      <a:pt x="9960" y="29998"/>
                    </a:cubicBezTo>
                    <a:cubicBezTo>
                      <a:pt x="9461" y="29998"/>
                      <a:pt x="8907" y="29879"/>
                      <a:pt x="8320" y="29557"/>
                    </a:cubicBezTo>
                    <a:cubicBezTo>
                      <a:pt x="6955" y="28805"/>
                      <a:pt x="7130" y="27329"/>
                      <a:pt x="7519" y="26221"/>
                    </a:cubicBezTo>
                    <a:cubicBezTo>
                      <a:pt x="7566" y="26087"/>
                      <a:pt x="7681" y="26038"/>
                      <a:pt x="7771" y="26036"/>
                    </a:cubicBezTo>
                    <a:cubicBezTo>
                      <a:pt x="7871" y="26036"/>
                      <a:pt x="7988" y="26082"/>
                      <a:pt x="8043" y="26223"/>
                    </a:cubicBezTo>
                    <a:cubicBezTo>
                      <a:pt x="8251" y="26760"/>
                      <a:pt x="8810" y="27418"/>
                      <a:pt x="10291" y="27495"/>
                    </a:cubicBezTo>
                    <a:cubicBezTo>
                      <a:pt x="10349" y="27499"/>
                      <a:pt x="10406" y="27500"/>
                      <a:pt x="10461" y="27500"/>
                    </a:cubicBezTo>
                    <a:cubicBezTo>
                      <a:pt x="12004" y="27500"/>
                      <a:pt x="12755" y="26336"/>
                      <a:pt x="12927" y="25310"/>
                    </a:cubicBezTo>
                    <a:cubicBezTo>
                      <a:pt x="13066" y="24474"/>
                      <a:pt x="12833" y="23748"/>
                      <a:pt x="12383" y="23619"/>
                    </a:cubicBezTo>
                    <a:cubicBezTo>
                      <a:pt x="12255" y="23583"/>
                      <a:pt x="12140" y="23567"/>
                      <a:pt x="12035" y="23567"/>
                    </a:cubicBezTo>
                    <a:cubicBezTo>
                      <a:pt x="11673" y="23567"/>
                      <a:pt x="11428" y="23756"/>
                      <a:pt x="11173" y="23955"/>
                    </a:cubicBezTo>
                    <a:cubicBezTo>
                      <a:pt x="10895" y="24171"/>
                      <a:pt x="10606" y="24394"/>
                      <a:pt x="10128" y="24394"/>
                    </a:cubicBezTo>
                    <a:cubicBezTo>
                      <a:pt x="10110" y="24394"/>
                      <a:pt x="10091" y="24394"/>
                      <a:pt x="10072" y="24393"/>
                    </a:cubicBezTo>
                    <a:cubicBezTo>
                      <a:pt x="9509" y="24373"/>
                      <a:pt x="9348" y="24052"/>
                      <a:pt x="9163" y="23680"/>
                    </a:cubicBezTo>
                    <a:cubicBezTo>
                      <a:pt x="9000" y="23355"/>
                      <a:pt x="8814" y="22985"/>
                      <a:pt x="8314" y="22804"/>
                    </a:cubicBezTo>
                    <a:cubicBezTo>
                      <a:pt x="8241" y="22778"/>
                      <a:pt x="8170" y="22766"/>
                      <a:pt x="8099" y="22766"/>
                    </a:cubicBezTo>
                    <a:cubicBezTo>
                      <a:pt x="7755" y="22766"/>
                      <a:pt x="7421" y="23047"/>
                      <a:pt x="7046" y="23363"/>
                    </a:cubicBezTo>
                    <a:cubicBezTo>
                      <a:pt x="6485" y="23835"/>
                      <a:pt x="5819" y="24394"/>
                      <a:pt x="4818" y="24394"/>
                    </a:cubicBezTo>
                    <a:cubicBezTo>
                      <a:pt x="4507" y="24394"/>
                      <a:pt x="4164" y="24340"/>
                      <a:pt x="3781" y="24213"/>
                    </a:cubicBezTo>
                    <a:cubicBezTo>
                      <a:pt x="1566" y="23475"/>
                      <a:pt x="1371" y="20941"/>
                      <a:pt x="1363" y="20178"/>
                    </a:cubicBezTo>
                    <a:lnTo>
                      <a:pt x="1363" y="20178"/>
                    </a:lnTo>
                    <a:cubicBezTo>
                      <a:pt x="1889" y="21333"/>
                      <a:pt x="2616" y="22011"/>
                      <a:pt x="3528" y="22196"/>
                    </a:cubicBezTo>
                    <a:cubicBezTo>
                      <a:pt x="3702" y="22231"/>
                      <a:pt x="3878" y="22247"/>
                      <a:pt x="4053" y="22247"/>
                    </a:cubicBezTo>
                    <a:cubicBezTo>
                      <a:pt x="4953" y="22247"/>
                      <a:pt x="5845" y="21826"/>
                      <a:pt x="6480" y="21434"/>
                    </a:cubicBezTo>
                    <a:cubicBezTo>
                      <a:pt x="7297" y="20930"/>
                      <a:pt x="7872" y="20368"/>
                      <a:pt x="7879" y="20361"/>
                    </a:cubicBezTo>
                    <a:lnTo>
                      <a:pt x="7983" y="20259"/>
                    </a:lnTo>
                    <a:lnTo>
                      <a:pt x="7838" y="20280"/>
                    </a:lnTo>
                    <a:cubicBezTo>
                      <a:pt x="7477" y="20333"/>
                      <a:pt x="7129" y="20359"/>
                      <a:pt x="6794" y="20359"/>
                    </a:cubicBezTo>
                    <a:cubicBezTo>
                      <a:pt x="5512" y="20359"/>
                      <a:pt x="4421" y="19976"/>
                      <a:pt x="3540" y="19214"/>
                    </a:cubicBezTo>
                    <a:cubicBezTo>
                      <a:pt x="2158" y="18017"/>
                      <a:pt x="1366" y="15883"/>
                      <a:pt x="1366" y="13356"/>
                    </a:cubicBezTo>
                    <a:cubicBezTo>
                      <a:pt x="1366" y="11316"/>
                      <a:pt x="2333" y="9789"/>
                      <a:pt x="3267" y="8313"/>
                    </a:cubicBezTo>
                    <a:cubicBezTo>
                      <a:pt x="4099" y="6997"/>
                      <a:pt x="4885" y="5756"/>
                      <a:pt x="4778" y="4341"/>
                    </a:cubicBezTo>
                    <a:cubicBezTo>
                      <a:pt x="4637" y="2488"/>
                      <a:pt x="3703" y="2195"/>
                      <a:pt x="3308" y="2155"/>
                    </a:cubicBezTo>
                    <a:cubicBezTo>
                      <a:pt x="3264" y="2151"/>
                      <a:pt x="3220" y="2149"/>
                      <a:pt x="3175" y="2149"/>
                    </a:cubicBezTo>
                    <a:cubicBezTo>
                      <a:pt x="2591" y="2149"/>
                      <a:pt x="2010" y="2532"/>
                      <a:pt x="1865" y="3033"/>
                    </a:cubicBezTo>
                    <a:cubicBezTo>
                      <a:pt x="1794" y="3281"/>
                      <a:pt x="1824" y="3506"/>
                      <a:pt x="1951" y="3699"/>
                    </a:cubicBezTo>
                    <a:cubicBezTo>
                      <a:pt x="2244" y="4142"/>
                      <a:pt x="2963" y="4294"/>
                      <a:pt x="3180" y="4329"/>
                    </a:cubicBezTo>
                    <a:cubicBezTo>
                      <a:pt x="3004" y="4728"/>
                      <a:pt x="2610" y="4900"/>
                      <a:pt x="2193" y="4900"/>
                    </a:cubicBezTo>
                    <a:cubicBezTo>
                      <a:pt x="2018" y="4900"/>
                      <a:pt x="1839" y="4870"/>
                      <a:pt x="1670" y="4813"/>
                    </a:cubicBezTo>
                    <a:cubicBezTo>
                      <a:pt x="796" y="4523"/>
                      <a:pt x="112" y="3567"/>
                      <a:pt x="548" y="2096"/>
                    </a:cubicBezTo>
                    <a:cubicBezTo>
                      <a:pt x="962" y="706"/>
                      <a:pt x="2203" y="95"/>
                      <a:pt x="3301" y="95"/>
                    </a:cubicBezTo>
                    <a:close/>
                    <a:moveTo>
                      <a:pt x="3297" y="0"/>
                    </a:moveTo>
                    <a:cubicBezTo>
                      <a:pt x="1955" y="0"/>
                      <a:pt x="828" y="818"/>
                      <a:pt x="457" y="2070"/>
                    </a:cubicBezTo>
                    <a:cubicBezTo>
                      <a:pt x="1" y="3603"/>
                      <a:pt x="723" y="4599"/>
                      <a:pt x="1641" y="4906"/>
                    </a:cubicBezTo>
                    <a:cubicBezTo>
                      <a:pt x="1818" y="4966"/>
                      <a:pt x="2007" y="4998"/>
                      <a:pt x="2193" y="4998"/>
                    </a:cubicBezTo>
                    <a:cubicBezTo>
                      <a:pt x="2664" y="4998"/>
                      <a:pt x="3113" y="4791"/>
                      <a:pt x="3292" y="4309"/>
                    </a:cubicBezTo>
                    <a:lnTo>
                      <a:pt x="3313" y="4253"/>
                    </a:lnTo>
                    <a:lnTo>
                      <a:pt x="3254" y="4245"/>
                    </a:lnTo>
                    <a:cubicBezTo>
                      <a:pt x="3244" y="4245"/>
                      <a:pt x="2346" y="4126"/>
                      <a:pt x="2031" y="3648"/>
                    </a:cubicBezTo>
                    <a:cubicBezTo>
                      <a:pt x="1920" y="3479"/>
                      <a:pt x="1895" y="3281"/>
                      <a:pt x="1958" y="3061"/>
                    </a:cubicBezTo>
                    <a:cubicBezTo>
                      <a:pt x="2090" y="2599"/>
                      <a:pt x="2629" y="2245"/>
                      <a:pt x="3174" y="2245"/>
                    </a:cubicBezTo>
                    <a:cubicBezTo>
                      <a:pt x="3216" y="2245"/>
                      <a:pt x="3257" y="2247"/>
                      <a:pt x="3299" y="2251"/>
                    </a:cubicBezTo>
                    <a:cubicBezTo>
                      <a:pt x="3669" y="2289"/>
                      <a:pt x="4547" y="2569"/>
                      <a:pt x="4682" y="4351"/>
                    </a:cubicBezTo>
                    <a:cubicBezTo>
                      <a:pt x="4788" y="5732"/>
                      <a:pt x="4009" y="6961"/>
                      <a:pt x="3186" y="8262"/>
                    </a:cubicBezTo>
                    <a:cubicBezTo>
                      <a:pt x="2289" y="9681"/>
                      <a:pt x="1270" y="11290"/>
                      <a:pt x="1270" y="13358"/>
                    </a:cubicBezTo>
                    <a:cubicBezTo>
                      <a:pt x="1270" y="15911"/>
                      <a:pt x="2075" y="18074"/>
                      <a:pt x="3477" y="19287"/>
                    </a:cubicBezTo>
                    <a:cubicBezTo>
                      <a:pt x="4376" y="20064"/>
                      <a:pt x="5488" y="20456"/>
                      <a:pt x="6792" y="20456"/>
                    </a:cubicBezTo>
                    <a:cubicBezTo>
                      <a:pt x="7086" y="20456"/>
                      <a:pt x="7389" y="20436"/>
                      <a:pt x="7702" y="20396"/>
                    </a:cubicBezTo>
                    <a:lnTo>
                      <a:pt x="7702" y="20396"/>
                    </a:lnTo>
                    <a:cubicBezTo>
                      <a:pt x="7272" y="20786"/>
                      <a:pt x="5646" y="22153"/>
                      <a:pt x="4053" y="22153"/>
                    </a:cubicBezTo>
                    <a:cubicBezTo>
                      <a:pt x="3883" y="22153"/>
                      <a:pt x="3714" y="22137"/>
                      <a:pt x="3546" y="22104"/>
                    </a:cubicBezTo>
                    <a:cubicBezTo>
                      <a:pt x="2616" y="21915"/>
                      <a:pt x="1880" y="21186"/>
                      <a:pt x="1363" y="19940"/>
                    </a:cubicBezTo>
                    <a:lnTo>
                      <a:pt x="1284" y="19750"/>
                    </a:lnTo>
                    <a:lnTo>
                      <a:pt x="1270" y="19955"/>
                    </a:lnTo>
                    <a:cubicBezTo>
                      <a:pt x="1269" y="19989"/>
                      <a:pt x="1077" y="23414"/>
                      <a:pt x="3751" y="24305"/>
                    </a:cubicBezTo>
                    <a:cubicBezTo>
                      <a:pt x="4139" y="24435"/>
                      <a:pt x="4490" y="24489"/>
                      <a:pt x="4808" y="24489"/>
                    </a:cubicBezTo>
                    <a:cubicBezTo>
                      <a:pt x="5857" y="24489"/>
                      <a:pt x="6559" y="23898"/>
                      <a:pt x="7107" y="23437"/>
                    </a:cubicBezTo>
                    <a:cubicBezTo>
                      <a:pt x="7480" y="23122"/>
                      <a:pt x="7788" y="22863"/>
                      <a:pt x="8096" y="22863"/>
                    </a:cubicBezTo>
                    <a:cubicBezTo>
                      <a:pt x="8157" y="22863"/>
                      <a:pt x="8219" y="22873"/>
                      <a:pt x="8281" y="22895"/>
                    </a:cubicBezTo>
                    <a:cubicBezTo>
                      <a:pt x="8745" y="23062"/>
                      <a:pt x="8914" y="23399"/>
                      <a:pt x="9077" y="23725"/>
                    </a:cubicBezTo>
                    <a:cubicBezTo>
                      <a:pt x="9267" y="24107"/>
                      <a:pt x="9448" y="24467"/>
                      <a:pt x="10069" y="24490"/>
                    </a:cubicBezTo>
                    <a:cubicBezTo>
                      <a:pt x="10088" y="24491"/>
                      <a:pt x="10106" y="24491"/>
                      <a:pt x="10124" y="24491"/>
                    </a:cubicBezTo>
                    <a:cubicBezTo>
                      <a:pt x="10637" y="24491"/>
                      <a:pt x="10952" y="24248"/>
                      <a:pt x="11231" y="24031"/>
                    </a:cubicBezTo>
                    <a:cubicBezTo>
                      <a:pt x="11482" y="23837"/>
                      <a:pt x="11705" y="23663"/>
                      <a:pt x="12035" y="23663"/>
                    </a:cubicBezTo>
                    <a:cubicBezTo>
                      <a:pt x="12132" y="23663"/>
                      <a:pt x="12238" y="23678"/>
                      <a:pt x="12357" y="23712"/>
                    </a:cubicBezTo>
                    <a:cubicBezTo>
                      <a:pt x="12760" y="23828"/>
                      <a:pt x="12963" y="24507"/>
                      <a:pt x="12833" y="25295"/>
                    </a:cubicBezTo>
                    <a:cubicBezTo>
                      <a:pt x="12667" y="26283"/>
                      <a:pt x="11944" y="27406"/>
                      <a:pt x="10457" y="27406"/>
                    </a:cubicBezTo>
                    <a:cubicBezTo>
                      <a:pt x="10404" y="27406"/>
                      <a:pt x="10350" y="27404"/>
                      <a:pt x="10296" y="27401"/>
                    </a:cubicBezTo>
                    <a:cubicBezTo>
                      <a:pt x="9147" y="27340"/>
                      <a:pt x="8419" y="26932"/>
                      <a:pt x="8130" y="26190"/>
                    </a:cubicBezTo>
                    <a:cubicBezTo>
                      <a:pt x="8073" y="26038"/>
                      <a:pt x="7940" y="25942"/>
                      <a:pt x="7778" y="25942"/>
                    </a:cubicBezTo>
                    <a:cubicBezTo>
                      <a:pt x="7775" y="25942"/>
                      <a:pt x="7773" y="25942"/>
                      <a:pt x="7770" y="25942"/>
                    </a:cubicBezTo>
                    <a:cubicBezTo>
                      <a:pt x="7613" y="25943"/>
                      <a:pt x="7482" y="26039"/>
                      <a:pt x="7429" y="26190"/>
                    </a:cubicBezTo>
                    <a:cubicBezTo>
                      <a:pt x="6704" y="28259"/>
                      <a:pt x="7489" y="29208"/>
                      <a:pt x="8274" y="29641"/>
                    </a:cubicBezTo>
                    <a:cubicBezTo>
                      <a:pt x="8877" y="29972"/>
                      <a:pt x="9447" y="30095"/>
                      <a:pt x="9960" y="30095"/>
                    </a:cubicBezTo>
                    <a:cubicBezTo>
                      <a:pt x="10897" y="30095"/>
                      <a:pt x="11644" y="29685"/>
                      <a:pt x="12054" y="29395"/>
                    </a:cubicBezTo>
                    <a:lnTo>
                      <a:pt x="12054" y="29395"/>
                    </a:lnTo>
                    <a:cubicBezTo>
                      <a:pt x="11606" y="30031"/>
                      <a:pt x="10871" y="31469"/>
                      <a:pt x="11808" y="33175"/>
                    </a:cubicBezTo>
                    <a:cubicBezTo>
                      <a:pt x="12278" y="34028"/>
                      <a:pt x="13014" y="34307"/>
                      <a:pt x="13773" y="34307"/>
                    </a:cubicBezTo>
                    <a:cubicBezTo>
                      <a:pt x="14282" y="34307"/>
                      <a:pt x="14801" y="34182"/>
                      <a:pt x="15259" y="34021"/>
                    </a:cubicBezTo>
                    <a:cubicBezTo>
                      <a:pt x="15410" y="33967"/>
                      <a:pt x="15506" y="33836"/>
                      <a:pt x="15509" y="33679"/>
                    </a:cubicBezTo>
                    <a:cubicBezTo>
                      <a:pt x="15511" y="33519"/>
                      <a:pt x="15413" y="33378"/>
                      <a:pt x="15261" y="33319"/>
                    </a:cubicBezTo>
                    <a:cubicBezTo>
                      <a:pt x="14517" y="33031"/>
                      <a:pt x="14109" y="32302"/>
                      <a:pt x="14049" y="31154"/>
                    </a:cubicBezTo>
                    <a:cubicBezTo>
                      <a:pt x="13965" y="29555"/>
                      <a:pt x="15131" y="28788"/>
                      <a:pt x="16155" y="28616"/>
                    </a:cubicBezTo>
                    <a:cubicBezTo>
                      <a:pt x="16315" y="28590"/>
                      <a:pt x="16471" y="28577"/>
                      <a:pt x="16618" y="28577"/>
                    </a:cubicBezTo>
                    <a:cubicBezTo>
                      <a:pt x="17195" y="28577"/>
                      <a:pt x="17646" y="28772"/>
                      <a:pt x="17737" y="29092"/>
                    </a:cubicBezTo>
                    <a:cubicBezTo>
                      <a:pt x="17888" y="29615"/>
                      <a:pt x="17669" y="29894"/>
                      <a:pt x="17418" y="30218"/>
                    </a:cubicBezTo>
                    <a:cubicBezTo>
                      <a:pt x="17195" y="30507"/>
                      <a:pt x="16941" y="30834"/>
                      <a:pt x="16960" y="31380"/>
                    </a:cubicBezTo>
                    <a:cubicBezTo>
                      <a:pt x="16982" y="32001"/>
                      <a:pt x="17344" y="32182"/>
                      <a:pt x="17726" y="32372"/>
                    </a:cubicBezTo>
                    <a:cubicBezTo>
                      <a:pt x="18051" y="32535"/>
                      <a:pt x="18389" y="32704"/>
                      <a:pt x="18555" y="33168"/>
                    </a:cubicBezTo>
                    <a:cubicBezTo>
                      <a:pt x="18688" y="33540"/>
                      <a:pt x="18390" y="33894"/>
                      <a:pt x="18013" y="34342"/>
                    </a:cubicBezTo>
                    <a:cubicBezTo>
                      <a:pt x="17413" y="35056"/>
                      <a:pt x="16590" y="36033"/>
                      <a:pt x="17145" y="37699"/>
                    </a:cubicBezTo>
                    <a:cubicBezTo>
                      <a:pt x="17922" y="40028"/>
                      <a:pt x="20621" y="40182"/>
                      <a:pt x="21326" y="40182"/>
                    </a:cubicBezTo>
                    <a:cubicBezTo>
                      <a:pt x="21431" y="40182"/>
                      <a:pt x="21491" y="40179"/>
                      <a:pt x="21496" y="40179"/>
                    </a:cubicBezTo>
                    <a:lnTo>
                      <a:pt x="21699" y="40166"/>
                    </a:lnTo>
                    <a:lnTo>
                      <a:pt x="21511" y="40086"/>
                    </a:lnTo>
                    <a:cubicBezTo>
                      <a:pt x="20263" y="39569"/>
                      <a:pt x="19536" y="38833"/>
                      <a:pt x="19347" y="37903"/>
                    </a:cubicBezTo>
                    <a:cubicBezTo>
                      <a:pt x="18994" y="36165"/>
                      <a:pt x="20623" y="34223"/>
                      <a:pt x="21053" y="33747"/>
                    </a:cubicBezTo>
                    <a:lnTo>
                      <a:pt x="21053" y="33747"/>
                    </a:lnTo>
                    <a:cubicBezTo>
                      <a:pt x="20838" y="35451"/>
                      <a:pt x="21212" y="36871"/>
                      <a:pt x="22164" y="37972"/>
                    </a:cubicBezTo>
                    <a:cubicBezTo>
                      <a:pt x="23377" y="39374"/>
                      <a:pt x="25538" y="40179"/>
                      <a:pt x="28093" y="40179"/>
                    </a:cubicBezTo>
                    <a:cubicBezTo>
                      <a:pt x="30161" y="40179"/>
                      <a:pt x="31769" y="39161"/>
                      <a:pt x="33188" y="38263"/>
                    </a:cubicBezTo>
                    <a:cubicBezTo>
                      <a:pt x="34408" y="37490"/>
                      <a:pt x="35567" y="36757"/>
                      <a:pt x="36846" y="36757"/>
                    </a:cubicBezTo>
                    <a:cubicBezTo>
                      <a:pt x="36931" y="36757"/>
                      <a:pt x="37015" y="36760"/>
                      <a:pt x="37100" y="36767"/>
                    </a:cubicBezTo>
                    <a:cubicBezTo>
                      <a:pt x="38880" y="36903"/>
                      <a:pt x="39161" y="37780"/>
                      <a:pt x="39200" y="38151"/>
                    </a:cubicBezTo>
                    <a:cubicBezTo>
                      <a:pt x="39259" y="38736"/>
                      <a:pt x="38887" y="39349"/>
                      <a:pt x="38390" y="39491"/>
                    </a:cubicBezTo>
                    <a:cubicBezTo>
                      <a:pt x="38311" y="39514"/>
                      <a:pt x="38234" y="39526"/>
                      <a:pt x="38161" y="39526"/>
                    </a:cubicBezTo>
                    <a:cubicBezTo>
                      <a:pt x="38031" y="39526"/>
                      <a:pt x="37911" y="39489"/>
                      <a:pt x="37803" y="39418"/>
                    </a:cubicBezTo>
                    <a:cubicBezTo>
                      <a:pt x="37325" y="39103"/>
                      <a:pt x="37206" y="38205"/>
                      <a:pt x="37204" y="38197"/>
                    </a:cubicBezTo>
                    <a:lnTo>
                      <a:pt x="37198" y="38136"/>
                    </a:lnTo>
                    <a:lnTo>
                      <a:pt x="37140" y="38157"/>
                    </a:lnTo>
                    <a:cubicBezTo>
                      <a:pt x="36470" y="38407"/>
                      <a:pt x="36333" y="39177"/>
                      <a:pt x="36545" y="39808"/>
                    </a:cubicBezTo>
                    <a:cubicBezTo>
                      <a:pt x="36786" y="40531"/>
                      <a:pt x="37456" y="41132"/>
                      <a:pt x="38477" y="41132"/>
                    </a:cubicBezTo>
                    <a:lnTo>
                      <a:pt x="38479" y="41134"/>
                    </a:lnTo>
                    <a:cubicBezTo>
                      <a:pt x="38753" y="41134"/>
                      <a:pt x="39056" y="41091"/>
                      <a:pt x="39381" y="40994"/>
                    </a:cubicBezTo>
                    <a:cubicBezTo>
                      <a:pt x="40676" y="40609"/>
                      <a:pt x="41505" y="39413"/>
                      <a:pt x="41448" y="38017"/>
                    </a:cubicBezTo>
                    <a:cubicBezTo>
                      <a:pt x="41398" y="36845"/>
                      <a:pt x="40652" y="35446"/>
                      <a:pt x="38710" y="35041"/>
                    </a:cubicBezTo>
                    <a:cubicBezTo>
                      <a:pt x="38061" y="34906"/>
                      <a:pt x="37526" y="34846"/>
                      <a:pt x="37055" y="34846"/>
                    </a:cubicBezTo>
                    <a:cubicBezTo>
                      <a:pt x="35938" y="34846"/>
                      <a:pt x="35188" y="35184"/>
                      <a:pt x="34148" y="35653"/>
                    </a:cubicBezTo>
                    <a:cubicBezTo>
                      <a:pt x="33224" y="36068"/>
                      <a:pt x="32075" y="36585"/>
                      <a:pt x="30232" y="37045"/>
                    </a:cubicBezTo>
                    <a:cubicBezTo>
                      <a:pt x="29450" y="37240"/>
                      <a:pt x="28689" y="37337"/>
                      <a:pt x="27969" y="37337"/>
                    </a:cubicBezTo>
                    <a:cubicBezTo>
                      <a:pt x="26417" y="37337"/>
                      <a:pt x="25050" y="36891"/>
                      <a:pt x="24050" y="36030"/>
                    </a:cubicBezTo>
                    <a:cubicBezTo>
                      <a:pt x="23038" y="35157"/>
                      <a:pt x="22528" y="33922"/>
                      <a:pt x="22653" y="32646"/>
                    </a:cubicBezTo>
                    <a:cubicBezTo>
                      <a:pt x="22828" y="30853"/>
                      <a:pt x="22080" y="30644"/>
                      <a:pt x="21422" y="30459"/>
                    </a:cubicBezTo>
                    <a:cubicBezTo>
                      <a:pt x="20944" y="30327"/>
                      <a:pt x="20532" y="30211"/>
                      <a:pt x="20503" y="29524"/>
                    </a:cubicBezTo>
                    <a:cubicBezTo>
                      <a:pt x="20456" y="28489"/>
                      <a:pt x="21590" y="28079"/>
                      <a:pt x="22549" y="27919"/>
                    </a:cubicBezTo>
                    <a:cubicBezTo>
                      <a:pt x="22728" y="27887"/>
                      <a:pt x="22865" y="27760"/>
                      <a:pt x="22909" y="27585"/>
                    </a:cubicBezTo>
                    <a:cubicBezTo>
                      <a:pt x="22952" y="27413"/>
                      <a:pt x="22893" y="27239"/>
                      <a:pt x="22754" y="27132"/>
                    </a:cubicBezTo>
                    <a:cubicBezTo>
                      <a:pt x="21602" y="26233"/>
                      <a:pt x="20544" y="25984"/>
                      <a:pt x="19725" y="25984"/>
                    </a:cubicBezTo>
                    <a:cubicBezTo>
                      <a:pt x="19042" y="25984"/>
                      <a:pt x="18526" y="26156"/>
                      <a:pt x="18260" y="26271"/>
                    </a:cubicBezTo>
                    <a:cubicBezTo>
                      <a:pt x="19947" y="24166"/>
                      <a:pt x="19873" y="21651"/>
                      <a:pt x="19871" y="21626"/>
                    </a:cubicBezTo>
                    <a:lnTo>
                      <a:pt x="19870" y="21581"/>
                    </a:lnTo>
                    <a:lnTo>
                      <a:pt x="19827" y="21580"/>
                    </a:lnTo>
                    <a:cubicBezTo>
                      <a:pt x="19824" y="21579"/>
                      <a:pt x="19802" y="21579"/>
                      <a:pt x="19762" y="21579"/>
                    </a:cubicBezTo>
                    <a:cubicBezTo>
                      <a:pt x="19352" y="21579"/>
                      <a:pt x="17096" y="21654"/>
                      <a:pt x="15180" y="23191"/>
                    </a:cubicBezTo>
                    <a:cubicBezTo>
                      <a:pt x="15431" y="22604"/>
                      <a:pt x="15967" y="20809"/>
                      <a:pt x="14319" y="18697"/>
                    </a:cubicBezTo>
                    <a:cubicBezTo>
                      <a:pt x="14235" y="18588"/>
                      <a:pt x="14109" y="18528"/>
                      <a:pt x="13976" y="18528"/>
                    </a:cubicBezTo>
                    <a:cubicBezTo>
                      <a:pt x="13940" y="18528"/>
                      <a:pt x="13903" y="18532"/>
                      <a:pt x="13866" y="18541"/>
                    </a:cubicBezTo>
                    <a:cubicBezTo>
                      <a:pt x="13691" y="18586"/>
                      <a:pt x="13563" y="18723"/>
                      <a:pt x="13534" y="18902"/>
                    </a:cubicBezTo>
                    <a:cubicBezTo>
                      <a:pt x="13375" y="19841"/>
                      <a:pt x="12977" y="20951"/>
                      <a:pt x="11990" y="20951"/>
                    </a:cubicBezTo>
                    <a:cubicBezTo>
                      <a:pt x="11969" y="20951"/>
                      <a:pt x="11948" y="20951"/>
                      <a:pt x="11927" y="20950"/>
                    </a:cubicBezTo>
                    <a:cubicBezTo>
                      <a:pt x="11239" y="20918"/>
                      <a:pt x="11124" y="20507"/>
                      <a:pt x="10991" y="20031"/>
                    </a:cubicBezTo>
                    <a:cubicBezTo>
                      <a:pt x="10825" y="19437"/>
                      <a:pt x="10640" y="18772"/>
                      <a:pt x="9298" y="18772"/>
                    </a:cubicBezTo>
                    <a:cubicBezTo>
                      <a:pt x="9149" y="18772"/>
                      <a:pt x="8985" y="18780"/>
                      <a:pt x="8805" y="18798"/>
                    </a:cubicBezTo>
                    <a:cubicBezTo>
                      <a:pt x="8676" y="18810"/>
                      <a:pt x="8548" y="18817"/>
                      <a:pt x="8420" y="18817"/>
                    </a:cubicBezTo>
                    <a:cubicBezTo>
                      <a:pt x="7283" y="18817"/>
                      <a:pt x="6206" y="18312"/>
                      <a:pt x="5421" y="17401"/>
                    </a:cubicBezTo>
                    <a:cubicBezTo>
                      <a:pt x="4160" y="15938"/>
                      <a:pt x="3789" y="13683"/>
                      <a:pt x="4406" y="11219"/>
                    </a:cubicBezTo>
                    <a:cubicBezTo>
                      <a:pt x="4867" y="9376"/>
                      <a:pt x="5383" y="8227"/>
                      <a:pt x="5799" y="7304"/>
                    </a:cubicBezTo>
                    <a:cubicBezTo>
                      <a:pt x="6464" y="5825"/>
                      <a:pt x="6866" y="4932"/>
                      <a:pt x="6409" y="2741"/>
                    </a:cubicBezTo>
                    <a:cubicBezTo>
                      <a:pt x="6004" y="798"/>
                      <a:pt x="4606" y="53"/>
                      <a:pt x="3434" y="3"/>
                    </a:cubicBezTo>
                    <a:cubicBezTo>
                      <a:pt x="3388" y="1"/>
                      <a:pt x="3342" y="0"/>
                      <a:pt x="329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8" name="Google Shape;18;p2"/>
              <p:cNvSpPr/>
              <p:nvPr/>
            </p:nvSpPr>
            <p:spPr>
              <a:xfrm rot="10800000" flipH="1">
                <a:off x="481842" y="686774"/>
                <a:ext cx="248948" cy="184070"/>
              </a:xfrm>
              <a:custGeom>
                <a:avLst/>
                <a:gdLst/>
                <a:ahLst/>
                <a:cxnLst/>
                <a:rect l="l" t="t" r="r" b="b"/>
                <a:pathLst>
                  <a:path w="5491" h="4060" extrusionOk="0">
                    <a:moveTo>
                      <a:pt x="896" y="1"/>
                    </a:moveTo>
                    <a:cubicBezTo>
                      <a:pt x="771" y="1"/>
                      <a:pt x="647" y="71"/>
                      <a:pt x="596" y="216"/>
                    </a:cubicBezTo>
                    <a:cubicBezTo>
                      <a:pt x="222" y="1282"/>
                      <a:pt x="1" y="2828"/>
                      <a:pt x="1419" y="3608"/>
                    </a:cubicBezTo>
                    <a:cubicBezTo>
                      <a:pt x="2019" y="3938"/>
                      <a:pt x="2583" y="4060"/>
                      <a:pt x="3090" y="4060"/>
                    </a:cubicBezTo>
                    <a:cubicBezTo>
                      <a:pt x="4521" y="4060"/>
                      <a:pt x="5490" y="3089"/>
                      <a:pt x="5490" y="3089"/>
                    </a:cubicBezTo>
                    <a:lnTo>
                      <a:pt x="5490" y="3089"/>
                    </a:lnTo>
                    <a:cubicBezTo>
                      <a:pt x="5490" y="3089"/>
                      <a:pt x="4658" y="3268"/>
                      <a:pt x="3727" y="3268"/>
                    </a:cubicBezTo>
                    <a:cubicBezTo>
                      <a:pt x="3015" y="3268"/>
                      <a:pt x="2245" y="3163"/>
                      <a:pt x="1746" y="2793"/>
                    </a:cubicBezTo>
                    <a:cubicBezTo>
                      <a:pt x="599" y="1942"/>
                      <a:pt x="867" y="405"/>
                      <a:pt x="936" y="3"/>
                    </a:cubicBezTo>
                    <a:cubicBezTo>
                      <a:pt x="923" y="1"/>
                      <a:pt x="910" y="1"/>
                      <a:pt x="896" y="1"/>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9" name="Google Shape;19;p2"/>
              <p:cNvSpPr/>
              <p:nvPr/>
            </p:nvSpPr>
            <p:spPr>
              <a:xfrm rot="10800000" flipH="1">
                <a:off x="480527" y="684688"/>
                <a:ext cx="257018" cy="188287"/>
              </a:xfrm>
              <a:custGeom>
                <a:avLst/>
                <a:gdLst/>
                <a:ahLst/>
                <a:cxnLst/>
                <a:rect l="l" t="t" r="r" b="b"/>
                <a:pathLst>
                  <a:path w="5669" h="4153" extrusionOk="0">
                    <a:moveTo>
                      <a:pt x="909" y="96"/>
                    </a:moveTo>
                    <a:lnTo>
                      <a:pt x="909" y="96"/>
                    </a:lnTo>
                    <a:cubicBezTo>
                      <a:pt x="701" y="1376"/>
                      <a:pt x="982" y="2311"/>
                      <a:pt x="1746" y="2878"/>
                    </a:cubicBezTo>
                    <a:cubicBezTo>
                      <a:pt x="2257" y="3258"/>
                      <a:pt x="3039" y="3365"/>
                      <a:pt x="3760" y="3365"/>
                    </a:cubicBezTo>
                    <a:cubicBezTo>
                      <a:pt x="4438" y="3365"/>
                      <a:pt x="5063" y="3270"/>
                      <a:pt x="5357" y="3217"/>
                    </a:cubicBezTo>
                    <a:lnTo>
                      <a:pt x="5357" y="3217"/>
                    </a:lnTo>
                    <a:cubicBezTo>
                      <a:pt x="5049" y="3470"/>
                      <a:pt x="4216" y="4056"/>
                      <a:pt x="3111" y="4056"/>
                    </a:cubicBezTo>
                    <a:cubicBezTo>
                      <a:pt x="2612" y="4056"/>
                      <a:pt x="2058" y="3936"/>
                      <a:pt x="1471" y="3614"/>
                    </a:cubicBezTo>
                    <a:cubicBezTo>
                      <a:pt x="106" y="2862"/>
                      <a:pt x="281" y="1386"/>
                      <a:pt x="670" y="278"/>
                    </a:cubicBezTo>
                    <a:cubicBezTo>
                      <a:pt x="714" y="151"/>
                      <a:pt x="818" y="103"/>
                      <a:pt x="909" y="96"/>
                    </a:cubicBezTo>
                    <a:close/>
                    <a:moveTo>
                      <a:pt x="922" y="0"/>
                    </a:moveTo>
                    <a:cubicBezTo>
                      <a:pt x="785" y="0"/>
                      <a:pt x="639" y="75"/>
                      <a:pt x="580" y="247"/>
                    </a:cubicBezTo>
                    <a:cubicBezTo>
                      <a:pt x="179" y="1389"/>
                      <a:pt x="0" y="2915"/>
                      <a:pt x="1425" y="3698"/>
                    </a:cubicBezTo>
                    <a:cubicBezTo>
                      <a:pt x="2028" y="4029"/>
                      <a:pt x="2597" y="4151"/>
                      <a:pt x="3109" y="4151"/>
                    </a:cubicBezTo>
                    <a:lnTo>
                      <a:pt x="3109" y="4153"/>
                    </a:lnTo>
                    <a:cubicBezTo>
                      <a:pt x="4551" y="4151"/>
                      <a:pt x="5541" y="3184"/>
                      <a:pt x="5554" y="3171"/>
                    </a:cubicBezTo>
                    <a:lnTo>
                      <a:pt x="5668" y="3057"/>
                    </a:lnTo>
                    <a:lnTo>
                      <a:pt x="5511" y="3090"/>
                    </a:lnTo>
                    <a:cubicBezTo>
                      <a:pt x="5496" y="3093"/>
                      <a:pt x="4671" y="3265"/>
                      <a:pt x="3755" y="3265"/>
                    </a:cubicBezTo>
                    <a:cubicBezTo>
                      <a:pt x="3050" y="3265"/>
                      <a:pt x="2290" y="3163"/>
                      <a:pt x="1804" y="2802"/>
                    </a:cubicBezTo>
                    <a:cubicBezTo>
                      <a:pt x="1061" y="2252"/>
                      <a:pt x="795" y="1331"/>
                      <a:pt x="1012" y="58"/>
                    </a:cubicBezTo>
                    <a:lnTo>
                      <a:pt x="1020" y="9"/>
                    </a:lnTo>
                    <a:lnTo>
                      <a:pt x="970" y="4"/>
                    </a:lnTo>
                    <a:cubicBezTo>
                      <a:pt x="954" y="2"/>
                      <a:pt x="938" y="0"/>
                      <a:pt x="922"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0" name="Google Shape;20;p2"/>
              <p:cNvSpPr/>
              <p:nvPr/>
            </p:nvSpPr>
            <p:spPr>
              <a:xfrm rot="10800000" flipH="1">
                <a:off x="226054" y="1042668"/>
                <a:ext cx="234576" cy="116563"/>
              </a:xfrm>
              <a:custGeom>
                <a:avLst/>
                <a:gdLst/>
                <a:ahLst/>
                <a:cxnLst/>
                <a:rect l="l" t="t" r="r" b="b"/>
                <a:pathLst>
                  <a:path w="5174" h="2571" extrusionOk="0">
                    <a:moveTo>
                      <a:pt x="233" y="1"/>
                    </a:moveTo>
                    <a:cubicBezTo>
                      <a:pt x="1" y="1"/>
                      <a:pt x="82" y="327"/>
                      <a:pt x="82" y="327"/>
                    </a:cubicBezTo>
                    <a:cubicBezTo>
                      <a:pt x="786" y="2021"/>
                      <a:pt x="1800" y="2570"/>
                      <a:pt x="2820" y="2570"/>
                    </a:cubicBezTo>
                    <a:cubicBezTo>
                      <a:pt x="3657" y="2570"/>
                      <a:pt x="4497" y="2201"/>
                      <a:pt x="5173" y="1790"/>
                    </a:cubicBezTo>
                    <a:lnTo>
                      <a:pt x="5173" y="1790"/>
                    </a:lnTo>
                    <a:cubicBezTo>
                      <a:pt x="5124" y="1803"/>
                      <a:pt x="5074" y="1815"/>
                      <a:pt x="5026" y="1827"/>
                    </a:cubicBezTo>
                    <a:cubicBezTo>
                      <a:pt x="4473" y="1956"/>
                      <a:pt x="3991" y="2012"/>
                      <a:pt x="3570" y="2012"/>
                    </a:cubicBezTo>
                    <a:cubicBezTo>
                      <a:pt x="1133" y="2012"/>
                      <a:pt x="722" y="155"/>
                      <a:pt x="378" y="31"/>
                    </a:cubicBezTo>
                    <a:cubicBezTo>
                      <a:pt x="320" y="10"/>
                      <a:pt x="272" y="1"/>
                      <a:pt x="233" y="1"/>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1" name="Google Shape;21;p2"/>
              <p:cNvSpPr/>
              <p:nvPr/>
            </p:nvSpPr>
            <p:spPr>
              <a:xfrm rot="10800000" flipH="1">
                <a:off x="225192" y="1040583"/>
                <a:ext cx="248858" cy="120824"/>
              </a:xfrm>
              <a:custGeom>
                <a:avLst/>
                <a:gdLst/>
                <a:ahLst/>
                <a:cxnLst/>
                <a:rect l="l" t="t" r="r" b="b"/>
                <a:pathLst>
                  <a:path w="5489" h="2665" extrusionOk="0">
                    <a:moveTo>
                      <a:pt x="253" y="96"/>
                    </a:moveTo>
                    <a:cubicBezTo>
                      <a:pt x="295" y="96"/>
                      <a:pt x="341" y="109"/>
                      <a:pt x="381" y="124"/>
                    </a:cubicBezTo>
                    <a:cubicBezTo>
                      <a:pt x="452" y="149"/>
                      <a:pt x="541" y="286"/>
                      <a:pt x="653" y="460"/>
                    </a:cubicBezTo>
                    <a:cubicBezTo>
                      <a:pt x="1027" y="1032"/>
                      <a:pt x="1727" y="2107"/>
                      <a:pt x="3591" y="2107"/>
                    </a:cubicBezTo>
                    <a:cubicBezTo>
                      <a:pt x="3972" y="2107"/>
                      <a:pt x="4402" y="2062"/>
                      <a:pt x="4888" y="1959"/>
                    </a:cubicBezTo>
                    <a:lnTo>
                      <a:pt x="4888" y="1959"/>
                    </a:lnTo>
                    <a:cubicBezTo>
                      <a:pt x="4300" y="2281"/>
                      <a:pt x="3568" y="2569"/>
                      <a:pt x="2833" y="2569"/>
                    </a:cubicBezTo>
                    <a:cubicBezTo>
                      <a:pt x="2576" y="2569"/>
                      <a:pt x="2317" y="2533"/>
                      <a:pt x="2065" y="2451"/>
                    </a:cubicBezTo>
                    <a:cubicBezTo>
                      <a:pt x="1258" y="2189"/>
                      <a:pt x="614" y="1484"/>
                      <a:pt x="148" y="364"/>
                    </a:cubicBezTo>
                    <a:cubicBezTo>
                      <a:pt x="134" y="314"/>
                      <a:pt x="116" y="175"/>
                      <a:pt x="176" y="121"/>
                    </a:cubicBezTo>
                    <a:cubicBezTo>
                      <a:pt x="195" y="103"/>
                      <a:pt x="224" y="96"/>
                      <a:pt x="253" y="96"/>
                    </a:cubicBezTo>
                    <a:close/>
                    <a:moveTo>
                      <a:pt x="253" y="1"/>
                    </a:moveTo>
                    <a:cubicBezTo>
                      <a:pt x="195" y="1"/>
                      <a:pt x="148" y="17"/>
                      <a:pt x="113" y="50"/>
                    </a:cubicBezTo>
                    <a:cubicBezTo>
                      <a:pt x="0" y="152"/>
                      <a:pt x="48" y="364"/>
                      <a:pt x="57" y="393"/>
                    </a:cubicBezTo>
                    <a:cubicBezTo>
                      <a:pt x="536" y="1547"/>
                      <a:pt x="1202" y="2270"/>
                      <a:pt x="2035" y="2542"/>
                    </a:cubicBezTo>
                    <a:cubicBezTo>
                      <a:pt x="2298" y="2628"/>
                      <a:pt x="2566" y="2665"/>
                      <a:pt x="2834" y="2665"/>
                    </a:cubicBezTo>
                    <a:cubicBezTo>
                      <a:pt x="3710" y="2665"/>
                      <a:pt x="4579" y="2266"/>
                      <a:pt x="5217" y="1879"/>
                    </a:cubicBezTo>
                    <a:lnTo>
                      <a:pt x="5488" y="1714"/>
                    </a:lnTo>
                    <a:lnTo>
                      <a:pt x="5181" y="1792"/>
                    </a:lnTo>
                    <a:cubicBezTo>
                      <a:pt x="5131" y="1805"/>
                      <a:pt x="5083" y="1817"/>
                      <a:pt x="5035" y="1828"/>
                    </a:cubicBezTo>
                    <a:cubicBezTo>
                      <a:pt x="4491" y="1956"/>
                      <a:pt x="4015" y="2010"/>
                      <a:pt x="3599" y="2010"/>
                    </a:cubicBezTo>
                    <a:cubicBezTo>
                      <a:pt x="1778" y="2010"/>
                      <a:pt x="1096" y="964"/>
                      <a:pt x="734" y="408"/>
                    </a:cubicBezTo>
                    <a:cubicBezTo>
                      <a:pt x="602" y="205"/>
                      <a:pt x="514" y="69"/>
                      <a:pt x="414" y="33"/>
                    </a:cubicBezTo>
                    <a:cubicBezTo>
                      <a:pt x="353" y="12"/>
                      <a:pt x="300" y="1"/>
                      <a:pt x="253"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 name="Google Shape;22;p2"/>
              <p:cNvSpPr/>
              <p:nvPr/>
            </p:nvSpPr>
            <p:spPr>
              <a:xfrm rot="10800000" flipH="1">
                <a:off x="227641" y="1125410"/>
                <a:ext cx="2176" cy="499"/>
              </a:xfrm>
              <a:custGeom>
                <a:avLst/>
                <a:gdLst/>
                <a:ahLst/>
                <a:cxnLst/>
                <a:rect l="l" t="t" r="r" b="b"/>
                <a:pathLst>
                  <a:path w="48" h="11" extrusionOk="0">
                    <a:moveTo>
                      <a:pt x="44" y="1"/>
                    </a:moveTo>
                    <a:lnTo>
                      <a:pt x="1" y="10"/>
                    </a:lnTo>
                    <a:lnTo>
                      <a:pt x="47"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3" name="Google Shape;23;p2"/>
              <p:cNvSpPr/>
              <p:nvPr/>
            </p:nvSpPr>
            <p:spPr>
              <a:xfrm rot="10800000" flipH="1">
                <a:off x="650086" y="496086"/>
                <a:ext cx="221383" cy="234712"/>
              </a:xfrm>
              <a:custGeom>
                <a:avLst/>
                <a:gdLst/>
                <a:ahLst/>
                <a:cxnLst/>
                <a:rect l="l" t="t" r="r" b="b"/>
                <a:pathLst>
                  <a:path w="4883" h="5177" extrusionOk="0">
                    <a:moveTo>
                      <a:pt x="1781" y="0"/>
                    </a:moveTo>
                    <a:cubicBezTo>
                      <a:pt x="1781" y="0"/>
                      <a:pt x="1" y="1780"/>
                      <a:pt x="1260" y="4073"/>
                    </a:cubicBezTo>
                    <a:cubicBezTo>
                      <a:pt x="1721" y="4911"/>
                      <a:pt x="2450" y="5176"/>
                      <a:pt x="3189" y="5176"/>
                    </a:cubicBezTo>
                    <a:cubicBezTo>
                      <a:pt x="3701" y="5176"/>
                      <a:pt x="4218" y="5049"/>
                      <a:pt x="4654" y="4896"/>
                    </a:cubicBezTo>
                    <a:cubicBezTo>
                      <a:pt x="4814" y="4840"/>
                      <a:pt x="4882" y="4694"/>
                      <a:pt x="4866" y="4556"/>
                    </a:cubicBezTo>
                    <a:lnTo>
                      <a:pt x="4866" y="4556"/>
                    </a:lnTo>
                    <a:cubicBezTo>
                      <a:pt x="4720" y="4581"/>
                      <a:pt x="4423" y="4632"/>
                      <a:pt x="4064" y="4632"/>
                    </a:cubicBezTo>
                    <a:cubicBezTo>
                      <a:pt x="3437" y="4632"/>
                      <a:pt x="2618" y="4475"/>
                      <a:pt x="2077" y="3746"/>
                    </a:cubicBezTo>
                    <a:cubicBezTo>
                      <a:pt x="1224" y="2597"/>
                      <a:pt x="1781" y="0"/>
                      <a:pt x="1781" y="0"/>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 name="Google Shape;24;p2"/>
              <p:cNvSpPr/>
              <p:nvPr/>
            </p:nvSpPr>
            <p:spPr>
              <a:xfrm rot="10800000" flipH="1">
                <a:off x="648091" y="493819"/>
                <a:ext cx="225599" cy="243734"/>
              </a:xfrm>
              <a:custGeom>
                <a:avLst/>
                <a:gdLst/>
                <a:ahLst/>
                <a:cxnLst/>
                <a:rect l="l" t="t" r="r" b="b"/>
                <a:pathLst>
                  <a:path w="4976" h="5376" extrusionOk="0">
                    <a:moveTo>
                      <a:pt x="1744" y="313"/>
                    </a:moveTo>
                    <a:cubicBezTo>
                      <a:pt x="1635" y="919"/>
                      <a:pt x="1346" y="2929"/>
                      <a:pt x="2083" y="3923"/>
                    </a:cubicBezTo>
                    <a:cubicBezTo>
                      <a:pt x="2529" y="4524"/>
                      <a:pt x="3203" y="4826"/>
                      <a:pt x="4098" y="4826"/>
                    </a:cubicBezTo>
                    <a:cubicBezTo>
                      <a:pt x="4338" y="4826"/>
                      <a:pt x="4593" y="4805"/>
                      <a:pt x="4865" y="4761"/>
                    </a:cubicBezTo>
                    <a:lnTo>
                      <a:pt x="4865" y="4761"/>
                    </a:lnTo>
                    <a:cubicBezTo>
                      <a:pt x="4858" y="4852"/>
                      <a:pt x="4810" y="4956"/>
                      <a:pt x="4683" y="5001"/>
                    </a:cubicBezTo>
                    <a:cubicBezTo>
                      <a:pt x="4236" y="5157"/>
                      <a:pt x="3729" y="5279"/>
                      <a:pt x="3233" y="5279"/>
                    </a:cubicBezTo>
                    <a:cubicBezTo>
                      <a:pt x="2501" y="5279"/>
                      <a:pt x="1795" y="5013"/>
                      <a:pt x="1347" y="4199"/>
                    </a:cubicBezTo>
                    <a:cubicBezTo>
                      <a:pt x="309" y="2313"/>
                      <a:pt x="1377" y="761"/>
                      <a:pt x="1744" y="313"/>
                    </a:cubicBezTo>
                    <a:close/>
                    <a:moveTo>
                      <a:pt x="1904" y="0"/>
                    </a:moveTo>
                    <a:lnTo>
                      <a:pt x="1790" y="116"/>
                    </a:lnTo>
                    <a:cubicBezTo>
                      <a:pt x="1772" y="134"/>
                      <a:pt x="0" y="1947"/>
                      <a:pt x="1263" y="4245"/>
                    </a:cubicBezTo>
                    <a:cubicBezTo>
                      <a:pt x="1732" y="5098"/>
                      <a:pt x="2468" y="5376"/>
                      <a:pt x="3227" y="5376"/>
                    </a:cubicBezTo>
                    <a:cubicBezTo>
                      <a:pt x="3736" y="5376"/>
                      <a:pt x="4257" y="5250"/>
                      <a:pt x="4714" y="5090"/>
                    </a:cubicBezTo>
                    <a:cubicBezTo>
                      <a:pt x="4906" y="5022"/>
                      <a:pt x="4976" y="4845"/>
                      <a:pt x="4957" y="4700"/>
                    </a:cubicBezTo>
                    <a:lnTo>
                      <a:pt x="4944" y="4650"/>
                    </a:lnTo>
                    <a:lnTo>
                      <a:pt x="4895" y="4658"/>
                    </a:lnTo>
                    <a:cubicBezTo>
                      <a:pt x="4611" y="4707"/>
                      <a:pt x="4345" y="4731"/>
                      <a:pt x="4096" y="4731"/>
                    </a:cubicBezTo>
                    <a:cubicBezTo>
                      <a:pt x="3236" y="4731"/>
                      <a:pt x="2586" y="4441"/>
                      <a:pt x="2159" y="3867"/>
                    </a:cubicBezTo>
                    <a:cubicBezTo>
                      <a:pt x="1329" y="2748"/>
                      <a:pt x="1866" y="185"/>
                      <a:pt x="1871" y="159"/>
                    </a:cubicBezTo>
                    <a:lnTo>
                      <a:pt x="1904"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 name="Google Shape;25;p2"/>
              <p:cNvSpPr/>
              <p:nvPr/>
            </p:nvSpPr>
            <p:spPr>
              <a:xfrm rot="10800000" flipH="1">
                <a:off x="1004481" y="229688"/>
                <a:ext cx="157684" cy="231493"/>
              </a:xfrm>
              <a:custGeom>
                <a:avLst/>
                <a:gdLst/>
                <a:ahLst/>
                <a:cxnLst/>
                <a:rect l="l" t="t" r="r" b="b"/>
                <a:pathLst>
                  <a:path w="3478" h="5106" extrusionOk="0">
                    <a:moveTo>
                      <a:pt x="1621" y="0"/>
                    </a:moveTo>
                    <a:lnTo>
                      <a:pt x="1621" y="0"/>
                    </a:lnTo>
                    <a:cubicBezTo>
                      <a:pt x="710" y="1501"/>
                      <a:pt x="1" y="3811"/>
                      <a:pt x="3084" y="5092"/>
                    </a:cubicBezTo>
                    <a:cubicBezTo>
                      <a:pt x="3084" y="5092"/>
                      <a:pt x="3139" y="5105"/>
                      <a:pt x="3204" y="5105"/>
                    </a:cubicBezTo>
                    <a:cubicBezTo>
                      <a:pt x="3324" y="5105"/>
                      <a:pt x="3478" y="5059"/>
                      <a:pt x="3381" y="4794"/>
                    </a:cubicBezTo>
                    <a:cubicBezTo>
                      <a:pt x="3234" y="4391"/>
                      <a:pt x="705" y="3896"/>
                      <a:pt x="1586" y="146"/>
                    </a:cubicBezTo>
                    <a:cubicBezTo>
                      <a:pt x="1596" y="98"/>
                      <a:pt x="1609" y="50"/>
                      <a:pt x="1621" y="0"/>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6" name="Google Shape;26;p2"/>
              <p:cNvSpPr/>
              <p:nvPr/>
            </p:nvSpPr>
            <p:spPr>
              <a:xfrm rot="10800000" flipH="1">
                <a:off x="1029461" y="227557"/>
                <a:ext cx="132612" cy="247135"/>
              </a:xfrm>
              <a:custGeom>
                <a:avLst/>
                <a:gdLst/>
                <a:ahLst/>
                <a:cxnLst/>
                <a:rect l="l" t="t" r="r" b="b"/>
                <a:pathLst>
                  <a:path w="2925" h="5451" extrusionOk="0">
                    <a:moveTo>
                      <a:pt x="951" y="601"/>
                    </a:moveTo>
                    <a:lnTo>
                      <a:pt x="951" y="601"/>
                    </a:lnTo>
                    <a:cubicBezTo>
                      <a:pt x="341" y="3462"/>
                      <a:pt x="1761" y="4388"/>
                      <a:pt x="2448" y="4836"/>
                    </a:cubicBezTo>
                    <a:cubicBezTo>
                      <a:pt x="2622" y="4950"/>
                      <a:pt x="2759" y="5039"/>
                      <a:pt x="2785" y="5109"/>
                    </a:cubicBezTo>
                    <a:cubicBezTo>
                      <a:pt x="2810" y="5176"/>
                      <a:pt x="2830" y="5267"/>
                      <a:pt x="2789" y="5314"/>
                    </a:cubicBezTo>
                    <a:cubicBezTo>
                      <a:pt x="2759" y="5346"/>
                      <a:pt x="2703" y="5356"/>
                      <a:pt x="2651" y="5356"/>
                    </a:cubicBezTo>
                    <a:cubicBezTo>
                      <a:pt x="2609" y="5356"/>
                      <a:pt x="2571" y="5349"/>
                      <a:pt x="2552" y="5345"/>
                    </a:cubicBezTo>
                    <a:cubicBezTo>
                      <a:pt x="1425" y="4877"/>
                      <a:pt x="721" y="4231"/>
                      <a:pt x="458" y="3424"/>
                    </a:cubicBezTo>
                    <a:cubicBezTo>
                      <a:pt x="141" y="2454"/>
                      <a:pt x="514" y="1396"/>
                      <a:pt x="951" y="601"/>
                    </a:cubicBezTo>
                    <a:close/>
                    <a:moveTo>
                      <a:pt x="1195" y="1"/>
                    </a:moveTo>
                    <a:lnTo>
                      <a:pt x="1028" y="274"/>
                    </a:lnTo>
                    <a:cubicBezTo>
                      <a:pt x="524" y="1105"/>
                      <a:pt x="0" y="2332"/>
                      <a:pt x="365" y="3454"/>
                    </a:cubicBezTo>
                    <a:cubicBezTo>
                      <a:pt x="638" y="4289"/>
                      <a:pt x="1361" y="4953"/>
                      <a:pt x="2521" y="5436"/>
                    </a:cubicBezTo>
                    <a:cubicBezTo>
                      <a:pt x="2533" y="5438"/>
                      <a:pt x="2587" y="5451"/>
                      <a:pt x="2653" y="5451"/>
                    </a:cubicBezTo>
                    <a:cubicBezTo>
                      <a:pt x="2724" y="5451"/>
                      <a:pt x="2807" y="5436"/>
                      <a:pt x="2860" y="5378"/>
                    </a:cubicBezTo>
                    <a:cubicBezTo>
                      <a:pt x="2919" y="5312"/>
                      <a:pt x="2924" y="5209"/>
                      <a:pt x="2875" y="5076"/>
                    </a:cubicBezTo>
                    <a:cubicBezTo>
                      <a:pt x="2838" y="4976"/>
                      <a:pt x="2704" y="4889"/>
                      <a:pt x="2501" y="4756"/>
                    </a:cubicBezTo>
                    <a:cubicBezTo>
                      <a:pt x="1817" y="4310"/>
                      <a:pt x="394" y="3383"/>
                      <a:pt x="1081" y="455"/>
                    </a:cubicBezTo>
                    <a:cubicBezTo>
                      <a:pt x="1093" y="408"/>
                      <a:pt x="1104" y="358"/>
                      <a:pt x="1116" y="310"/>
                    </a:cubicBezTo>
                    <a:lnTo>
                      <a:pt x="1195"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 name="Google Shape;27;p2"/>
              <p:cNvSpPr/>
              <p:nvPr/>
            </p:nvSpPr>
            <p:spPr>
              <a:xfrm rot="10800000" flipH="1">
                <a:off x="1125801" y="230417"/>
                <a:ext cx="45" cy="45"/>
              </a:xfrm>
              <a:custGeom>
                <a:avLst/>
                <a:gdLst/>
                <a:ahLst/>
                <a:cxnLst/>
                <a:rect l="l" t="t" r="r" b="b"/>
                <a:pathLst>
                  <a:path w="1" h="1" extrusionOk="0">
                    <a:moveTo>
                      <a:pt x="1" y="1"/>
                    </a:moveTo>
                    <a:close/>
                  </a:path>
                </a:pathLst>
              </a:custGeom>
              <a:solidFill>
                <a:srgbClr val="8885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8" name="Google Shape;28;p2"/>
              <p:cNvSpPr/>
              <p:nvPr/>
            </p:nvSpPr>
            <p:spPr>
              <a:xfrm rot="10800000" flipH="1">
                <a:off x="1125756" y="228150"/>
                <a:ext cx="91" cy="4398"/>
              </a:xfrm>
              <a:custGeom>
                <a:avLst/>
                <a:gdLst/>
                <a:ahLst/>
                <a:cxnLst/>
                <a:rect l="l" t="t" r="r" b="b"/>
                <a:pathLst>
                  <a:path w="2" h="97" extrusionOk="0">
                    <a:moveTo>
                      <a:pt x="0" y="1"/>
                    </a:moveTo>
                    <a:lnTo>
                      <a:pt x="0" y="97"/>
                    </a:lnTo>
                    <a:lnTo>
                      <a:pt x="2" y="97"/>
                    </a:lnTo>
                    <a:lnTo>
                      <a:pt x="0"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 name="Google Shape;29;p2"/>
              <p:cNvSpPr/>
              <p:nvPr/>
            </p:nvSpPr>
            <p:spPr>
              <a:xfrm rot="10800000" flipH="1">
                <a:off x="76262" y="1181295"/>
                <a:ext cx="670270" cy="932638"/>
              </a:xfrm>
              <a:custGeom>
                <a:avLst/>
                <a:gdLst/>
                <a:ahLst/>
                <a:cxnLst/>
                <a:rect l="l" t="t" r="r" b="b"/>
                <a:pathLst>
                  <a:path w="14784" h="20571" extrusionOk="0">
                    <a:moveTo>
                      <a:pt x="10878" y="20273"/>
                    </a:moveTo>
                    <a:cubicBezTo>
                      <a:pt x="7836" y="20570"/>
                      <a:pt x="5241" y="17380"/>
                      <a:pt x="6426" y="12634"/>
                    </a:cubicBezTo>
                    <a:cubicBezTo>
                      <a:pt x="7613" y="7887"/>
                      <a:pt x="9172" y="7738"/>
                      <a:pt x="8429" y="4178"/>
                    </a:cubicBezTo>
                    <a:cubicBezTo>
                      <a:pt x="7687" y="619"/>
                      <a:pt x="3386" y="766"/>
                      <a:pt x="2570" y="3510"/>
                    </a:cubicBezTo>
                    <a:cubicBezTo>
                      <a:pt x="1755" y="6256"/>
                      <a:pt x="4795" y="7114"/>
                      <a:pt x="5314" y="5720"/>
                    </a:cubicBezTo>
                    <a:cubicBezTo>
                      <a:pt x="5314" y="5720"/>
                      <a:pt x="4980" y="7912"/>
                      <a:pt x="2432" y="7034"/>
                    </a:cubicBezTo>
                    <a:cubicBezTo>
                      <a:pt x="1" y="6196"/>
                      <a:pt x="690" y="1285"/>
                      <a:pt x="3955" y="642"/>
                    </a:cubicBezTo>
                    <a:cubicBezTo>
                      <a:pt x="7218" y="1"/>
                      <a:pt x="9327" y="2373"/>
                      <a:pt x="9261" y="5340"/>
                    </a:cubicBezTo>
                    <a:cubicBezTo>
                      <a:pt x="9195" y="8307"/>
                      <a:pt x="7534" y="13431"/>
                      <a:pt x="9560" y="15773"/>
                    </a:cubicBezTo>
                    <a:cubicBezTo>
                      <a:pt x="11421" y="17924"/>
                      <a:pt x="13003" y="15378"/>
                      <a:pt x="11223" y="14785"/>
                    </a:cubicBezTo>
                    <a:cubicBezTo>
                      <a:pt x="11223" y="14785"/>
                      <a:pt x="13299" y="13795"/>
                      <a:pt x="14041" y="15873"/>
                    </a:cubicBezTo>
                    <a:cubicBezTo>
                      <a:pt x="14784" y="17949"/>
                      <a:pt x="13745" y="19916"/>
                      <a:pt x="11223" y="20293"/>
                    </a:cubicBezTo>
                    <a:lnTo>
                      <a:pt x="10878" y="20273"/>
                    </a:lnTo>
                    <a:close/>
                  </a:path>
                </a:pathLst>
              </a:custGeom>
              <a:gradFill>
                <a:gsLst>
                  <a:gs pos="0">
                    <a:schemeClr val="accent1"/>
                  </a:gs>
                  <a:gs pos="100000">
                    <a:schemeClr val="accent5"/>
                  </a:gs>
                </a:gsLst>
                <a:lin ang="135000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0" name="Google Shape;30;p2"/>
              <p:cNvSpPr/>
              <p:nvPr/>
            </p:nvSpPr>
            <p:spPr>
              <a:xfrm rot="10800000" flipH="1">
                <a:off x="114572" y="1191814"/>
                <a:ext cx="617179" cy="900040"/>
              </a:xfrm>
              <a:custGeom>
                <a:avLst/>
                <a:gdLst/>
                <a:ahLst/>
                <a:cxnLst/>
                <a:rect l="l" t="t" r="r" b="b"/>
                <a:pathLst>
                  <a:path w="13613" h="19852" extrusionOk="0">
                    <a:moveTo>
                      <a:pt x="4166" y="97"/>
                    </a:moveTo>
                    <a:cubicBezTo>
                      <a:pt x="5171" y="97"/>
                      <a:pt x="6067" y="410"/>
                      <a:pt x="6796" y="1021"/>
                    </a:cubicBezTo>
                    <a:cubicBezTo>
                      <a:pt x="7829" y="1891"/>
                      <a:pt x="8403" y="3288"/>
                      <a:pt x="8368" y="4853"/>
                    </a:cubicBezTo>
                    <a:cubicBezTo>
                      <a:pt x="8350" y="5684"/>
                      <a:pt x="8206" y="6688"/>
                      <a:pt x="8052" y="7751"/>
                    </a:cubicBezTo>
                    <a:cubicBezTo>
                      <a:pt x="7657" y="10501"/>
                      <a:pt x="7209" y="13617"/>
                      <a:pt x="8680" y="15318"/>
                    </a:cubicBezTo>
                    <a:cubicBezTo>
                      <a:pt x="9286" y="16018"/>
                      <a:pt x="9815" y="16182"/>
                      <a:pt x="10177" y="16182"/>
                    </a:cubicBezTo>
                    <a:cubicBezTo>
                      <a:pt x="10348" y="16182"/>
                      <a:pt x="10481" y="16145"/>
                      <a:pt x="10568" y="16111"/>
                    </a:cubicBezTo>
                    <a:cubicBezTo>
                      <a:pt x="10958" y="15961"/>
                      <a:pt x="11213" y="15591"/>
                      <a:pt x="11204" y="15187"/>
                    </a:cubicBezTo>
                    <a:cubicBezTo>
                      <a:pt x="11195" y="14796"/>
                      <a:pt x="10943" y="14475"/>
                      <a:pt x="10509" y="14295"/>
                    </a:cubicBezTo>
                    <a:cubicBezTo>
                      <a:pt x="10685" y="14228"/>
                      <a:pt x="11053" y="14111"/>
                      <a:pt x="11467" y="14111"/>
                    </a:cubicBezTo>
                    <a:cubicBezTo>
                      <a:pt x="11690" y="14111"/>
                      <a:pt x="11926" y="14145"/>
                      <a:pt x="12153" y="14238"/>
                    </a:cubicBezTo>
                    <a:cubicBezTo>
                      <a:pt x="12608" y="14427"/>
                      <a:pt x="12943" y="14817"/>
                      <a:pt x="13152" y="15401"/>
                    </a:cubicBezTo>
                    <a:cubicBezTo>
                      <a:pt x="13514" y="16414"/>
                      <a:pt x="13451" y="17407"/>
                      <a:pt x="12975" y="18199"/>
                    </a:cubicBezTo>
                    <a:cubicBezTo>
                      <a:pt x="12479" y="19027"/>
                      <a:pt x="11555" y="19581"/>
                      <a:pt x="10381" y="19758"/>
                    </a:cubicBezTo>
                    <a:lnTo>
                      <a:pt x="10034" y="19738"/>
                    </a:lnTo>
                    <a:lnTo>
                      <a:pt x="10028" y="19738"/>
                    </a:lnTo>
                    <a:cubicBezTo>
                      <a:pt x="9900" y="19750"/>
                      <a:pt x="9773" y="19757"/>
                      <a:pt x="9647" y="19757"/>
                    </a:cubicBezTo>
                    <a:cubicBezTo>
                      <a:pt x="8509" y="19757"/>
                      <a:pt x="7430" y="19252"/>
                      <a:pt x="6644" y="18341"/>
                    </a:cubicBezTo>
                    <a:cubicBezTo>
                      <a:pt x="5383" y="16877"/>
                      <a:pt x="5012" y="14624"/>
                      <a:pt x="5629" y="12157"/>
                    </a:cubicBezTo>
                    <a:cubicBezTo>
                      <a:pt x="6090" y="10316"/>
                      <a:pt x="6606" y="9167"/>
                      <a:pt x="7022" y="8243"/>
                    </a:cubicBezTo>
                    <a:cubicBezTo>
                      <a:pt x="7687" y="6765"/>
                      <a:pt x="8089" y="5873"/>
                      <a:pt x="7632" y="3681"/>
                    </a:cubicBezTo>
                    <a:cubicBezTo>
                      <a:pt x="7227" y="1737"/>
                      <a:pt x="5829" y="993"/>
                      <a:pt x="4657" y="944"/>
                    </a:cubicBezTo>
                    <a:cubicBezTo>
                      <a:pt x="4611" y="942"/>
                      <a:pt x="4565" y="941"/>
                      <a:pt x="4520" y="941"/>
                    </a:cubicBezTo>
                    <a:cubicBezTo>
                      <a:pt x="3178" y="941"/>
                      <a:pt x="2051" y="1758"/>
                      <a:pt x="1680" y="3010"/>
                    </a:cubicBezTo>
                    <a:cubicBezTo>
                      <a:pt x="1224" y="4544"/>
                      <a:pt x="1946" y="5539"/>
                      <a:pt x="2864" y="5846"/>
                    </a:cubicBezTo>
                    <a:cubicBezTo>
                      <a:pt x="3042" y="5906"/>
                      <a:pt x="3231" y="5938"/>
                      <a:pt x="3416" y="5938"/>
                    </a:cubicBezTo>
                    <a:cubicBezTo>
                      <a:pt x="3763" y="5938"/>
                      <a:pt x="4097" y="5826"/>
                      <a:pt x="4320" y="5575"/>
                    </a:cubicBezTo>
                    <a:lnTo>
                      <a:pt x="4320" y="5575"/>
                    </a:lnTo>
                    <a:cubicBezTo>
                      <a:pt x="4212" y="5851"/>
                      <a:pt x="4001" y="6230"/>
                      <a:pt x="3604" y="6470"/>
                    </a:cubicBezTo>
                    <a:cubicBezTo>
                      <a:pt x="3343" y="6628"/>
                      <a:pt x="3037" y="6707"/>
                      <a:pt x="2688" y="6707"/>
                    </a:cubicBezTo>
                    <a:cubicBezTo>
                      <a:pt x="2363" y="6707"/>
                      <a:pt x="2000" y="6638"/>
                      <a:pt x="1602" y="6501"/>
                    </a:cubicBezTo>
                    <a:cubicBezTo>
                      <a:pt x="640" y="6170"/>
                      <a:pt x="100" y="5141"/>
                      <a:pt x="191" y="3815"/>
                    </a:cubicBezTo>
                    <a:cubicBezTo>
                      <a:pt x="292" y="2332"/>
                      <a:pt x="1252" y="570"/>
                      <a:pt x="3120" y="203"/>
                    </a:cubicBezTo>
                    <a:cubicBezTo>
                      <a:pt x="3479" y="132"/>
                      <a:pt x="3829" y="97"/>
                      <a:pt x="4166" y="97"/>
                    </a:cubicBezTo>
                    <a:close/>
                    <a:moveTo>
                      <a:pt x="4167" y="1"/>
                    </a:moveTo>
                    <a:cubicBezTo>
                      <a:pt x="3823" y="1"/>
                      <a:pt x="3467" y="37"/>
                      <a:pt x="3100" y="109"/>
                    </a:cubicBezTo>
                    <a:cubicBezTo>
                      <a:pt x="1184" y="486"/>
                      <a:pt x="199" y="2291"/>
                      <a:pt x="95" y="3808"/>
                    </a:cubicBezTo>
                    <a:cubicBezTo>
                      <a:pt x="1" y="5179"/>
                      <a:pt x="566" y="6246"/>
                      <a:pt x="1571" y="6592"/>
                    </a:cubicBezTo>
                    <a:cubicBezTo>
                      <a:pt x="1978" y="6732"/>
                      <a:pt x="2350" y="6802"/>
                      <a:pt x="2686" y="6802"/>
                    </a:cubicBezTo>
                    <a:cubicBezTo>
                      <a:pt x="3054" y="6802"/>
                      <a:pt x="3378" y="6718"/>
                      <a:pt x="3655" y="6551"/>
                    </a:cubicBezTo>
                    <a:cubicBezTo>
                      <a:pt x="4376" y="6114"/>
                      <a:pt x="4512" y="5276"/>
                      <a:pt x="4517" y="5240"/>
                    </a:cubicBezTo>
                    <a:cubicBezTo>
                      <a:pt x="4520" y="5217"/>
                      <a:pt x="4505" y="5193"/>
                      <a:pt x="4482" y="5187"/>
                    </a:cubicBezTo>
                    <a:cubicBezTo>
                      <a:pt x="4478" y="5186"/>
                      <a:pt x="4473" y="5185"/>
                      <a:pt x="4469" y="5185"/>
                    </a:cubicBezTo>
                    <a:cubicBezTo>
                      <a:pt x="4449" y="5185"/>
                      <a:pt x="4432" y="5197"/>
                      <a:pt x="4424" y="5217"/>
                    </a:cubicBezTo>
                    <a:cubicBezTo>
                      <a:pt x="4261" y="5654"/>
                      <a:pt x="3850" y="5842"/>
                      <a:pt x="3414" y="5842"/>
                    </a:cubicBezTo>
                    <a:cubicBezTo>
                      <a:pt x="3240" y="5842"/>
                      <a:pt x="3061" y="5812"/>
                      <a:pt x="2893" y="5755"/>
                    </a:cubicBezTo>
                    <a:cubicBezTo>
                      <a:pt x="2019" y="5463"/>
                      <a:pt x="1333" y="4509"/>
                      <a:pt x="1771" y="3038"/>
                    </a:cubicBezTo>
                    <a:cubicBezTo>
                      <a:pt x="2184" y="1648"/>
                      <a:pt x="3423" y="1037"/>
                      <a:pt x="4520" y="1037"/>
                    </a:cubicBezTo>
                    <a:cubicBezTo>
                      <a:pt x="4564" y="1037"/>
                      <a:pt x="4608" y="1038"/>
                      <a:pt x="4652" y="1040"/>
                    </a:cubicBezTo>
                    <a:cubicBezTo>
                      <a:pt x="5789" y="1087"/>
                      <a:pt x="7145" y="1811"/>
                      <a:pt x="7538" y="3701"/>
                    </a:cubicBezTo>
                    <a:cubicBezTo>
                      <a:pt x="7988" y="5861"/>
                      <a:pt x="7591" y="6744"/>
                      <a:pt x="6935" y="8205"/>
                    </a:cubicBezTo>
                    <a:cubicBezTo>
                      <a:pt x="6517" y="9132"/>
                      <a:pt x="5998" y="10285"/>
                      <a:pt x="5536" y="12134"/>
                    </a:cubicBezTo>
                    <a:cubicBezTo>
                      <a:pt x="4912" y="14632"/>
                      <a:pt x="5288" y="16916"/>
                      <a:pt x="6571" y="18404"/>
                    </a:cubicBezTo>
                    <a:cubicBezTo>
                      <a:pt x="7376" y="19336"/>
                      <a:pt x="8480" y="19852"/>
                      <a:pt x="9649" y="19852"/>
                    </a:cubicBezTo>
                    <a:cubicBezTo>
                      <a:pt x="9776" y="19852"/>
                      <a:pt x="9905" y="19845"/>
                      <a:pt x="10034" y="19834"/>
                    </a:cubicBezTo>
                    <a:lnTo>
                      <a:pt x="10386" y="19852"/>
                    </a:lnTo>
                    <a:cubicBezTo>
                      <a:pt x="11598" y="19670"/>
                      <a:pt x="12547" y="19102"/>
                      <a:pt x="13057" y="18249"/>
                    </a:cubicBezTo>
                    <a:cubicBezTo>
                      <a:pt x="13548" y="17430"/>
                      <a:pt x="13613" y="16407"/>
                      <a:pt x="13243" y="15369"/>
                    </a:cubicBezTo>
                    <a:cubicBezTo>
                      <a:pt x="13023" y="14758"/>
                      <a:pt x="12669" y="14348"/>
                      <a:pt x="12190" y="14149"/>
                    </a:cubicBezTo>
                    <a:cubicBezTo>
                      <a:pt x="11946" y="14049"/>
                      <a:pt x="11696" y="14013"/>
                      <a:pt x="11462" y="14013"/>
                    </a:cubicBezTo>
                    <a:cubicBezTo>
                      <a:pt x="10874" y="14013"/>
                      <a:pt x="10387" y="14240"/>
                      <a:pt x="10358" y="14253"/>
                    </a:cubicBezTo>
                    <a:cubicBezTo>
                      <a:pt x="10340" y="14263"/>
                      <a:pt x="10330" y="14281"/>
                      <a:pt x="10330" y="14300"/>
                    </a:cubicBezTo>
                    <a:cubicBezTo>
                      <a:pt x="10332" y="14319"/>
                      <a:pt x="10345" y="14336"/>
                      <a:pt x="10363" y="14343"/>
                    </a:cubicBezTo>
                    <a:cubicBezTo>
                      <a:pt x="10828" y="14498"/>
                      <a:pt x="11099" y="14805"/>
                      <a:pt x="11109" y="15189"/>
                    </a:cubicBezTo>
                    <a:cubicBezTo>
                      <a:pt x="11117" y="15553"/>
                      <a:pt x="10885" y="15886"/>
                      <a:pt x="10533" y="16022"/>
                    </a:cubicBezTo>
                    <a:cubicBezTo>
                      <a:pt x="10454" y="16053"/>
                      <a:pt x="10332" y="16085"/>
                      <a:pt x="10177" y="16085"/>
                    </a:cubicBezTo>
                    <a:cubicBezTo>
                      <a:pt x="9837" y="16085"/>
                      <a:pt x="9335" y="15929"/>
                      <a:pt x="8751" y="15255"/>
                    </a:cubicBezTo>
                    <a:cubicBezTo>
                      <a:pt x="7310" y="13587"/>
                      <a:pt x="7755" y="10495"/>
                      <a:pt x="8148" y="7764"/>
                    </a:cubicBezTo>
                    <a:cubicBezTo>
                      <a:pt x="8300" y="6698"/>
                      <a:pt x="8446" y="5691"/>
                      <a:pt x="8464" y="4855"/>
                    </a:cubicBezTo>
                    <a:cubicBezTo>
                      <a:pt x="8499" y="3259"/>
                      <a:pt x="7913" y="1836"/>
                      <a:pt x="6857" y="949"/>
                    </a:cubicBezTo>
                    <a:cubicBezTo>
                      <a:pt x="6110" y="321"/>
                      <a:pt x="5195" y="1"/>
                      <a:pt x="416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1" name="Google Shape;31;p2"/>
              <p:cNvSpPr/>
              <p:nvPr/>
            </p:nvSpPr>
            <p:spPr>
              <a:xfrm rot="10800000" flipH="1">
                <a:off x="502788" y="1301314"/>
                <a:ext cx="186020" cy="152470"/>
              </a:xfrm>
              <a:custGeom>
                <a:avLst/>
                <a:gdLst/>
                <a:ahLst/>
                <a:cxnLst/>
                <a:rect l="l" t="t" r="r" b="b"/>
                <a:pathLst>
                  <a:path w="4103" h="3363" extrusionOk="0">
                    <a:moveTo>
                      <a:pt x="152" y="1212"/>
                    </a:moveTo>
                    <a:cubicBezTo>
                      <a:pt x="99" y="1151"/>
                      <a:pt x="50" y="1085"/>
                      <a:pt x="0" y="1019"/>
                    </a:cubicBezTo>
                    <a:lnTo>
                      <a:pt x="0" y="1019"/>
                    </a:lnTo>
                    <a:cubicBezTo>
                      <a:pt x="0" y="1019"/>
                      <a:pt x="780" y="3191"/>
                      <a:pt x="2441" y="2968"/>
                    </a:cubicBezTo>
                    <a:cubicBezTo>
                      <a:pt x="4103" y="2745"/>
                      <a:pt x="3608" y="1"/>
                      <a:pt x="1815" y="224"/>
                    </a:cubicBezTo>
                    <a:cubicBezTo>
                      <a:pt x="3595" y="817"/>
                      <a:pt x="2013" y="3363"/>
                      <a:pt x="152" y="121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2" name="Google Shape;32;p2"/>
              <p:cNvSpPr/>
              <p:nvPr/>
            </p:nvSpPr>
            <p:spPr>
              <a:xfrm rot="10800000" flipH="1">
                <a:off x="500521" y="1316366"/>
                <a:ext cx="164394" cy="130073"/>
              </a:xfrm>
              <a:custGeom>
                <a:avLst/>
                <a:gdLst/>
                <a:ahLst/>
                <a:cxnLst/>
                <a:rect l="l" t="t" r="r" b="b"/>
                <a:pathLst>
                  <a:path w="3626" h="2869" extrusionOk="0">
                    <a:moveTo>
                      <a:pt x="2080" y="97"/>
                    </a:moveTo>
                    <a:lnTo>
                      <a:pt x="2080" y="97"/>
                    </a:lnTo>
                    <a:cubicBezTo>
                      <a:pt x="2868" y="102"/>
                      <a:pt x="3359" y="726"/>
                      <a:pt x="3445" y="1394"/>
                    </a:cubicBezTo>
                    <a:cubicBezTo>
                      <a:pt x="3525" y="1999"/>
                      <a:pt x="3257" y="2655"/>
                      <a:pt x="2485" y="2758"/>
                    </a:cubicBezTo>
                    <a:cubicBezTo>
                      <a:pt x="2408" y="2768"/>
                      <a:pt x="2333" y="2773"/>
                      <a:pt x="2260" y="2773"/>
                    </a:cubicBezTo>
                    <a:cubicBezTo>
                      <a:pt x="1178" y="2773"/>
                      <a:pt x="509" y="1711"/>
                      <a:pt x="237" y="1161"/>
                    </a:cubicBezTo>
                    <a:lnTo>
                      <a:pt x="237" y="1161"/>
                    </a:lnTo>
                    <a:cubicBezTo>
                      <a:pt x="812" y="1794"/>
                      <a:pt x="1315" y="1945"/>
                      <a:pt x="1663" y="1945"/>
                    </a:cubicBezTo>
                    <a:cubicBezTo>
                      <a:pt x="1834" y="1945"/>
                      <a:pt x="1968" y="1909"/>
                      <a:pt x="2055" y="1875"/>
                    </a:cubicBezTo>
                    <a:cubicBezTo>
                      <a:pt x="2445" y="1725"/>
                      <a:pt x="2700" y="1355"/>
                      <a:pt x="2691" y="951"/>
                    </a:cubicBezTo>
                    <a:cubicBezTo>
                      <a:pt x="2683" y="586"/>
                      <a:pt x="2463" y="282"/>
                      <a:pt x="2080" y="97"/>
                    </a:cubicBezTo>
                    <a:close/>
                    <a:moveTo>
                      <a:pt x="2071" y="1"/>
                    </a:moveTo>
                    <a:cubicBezTo>
                      <a:pt x="2003" y="1"/>
                      <a:pt x="1933" y="5"/>
                      <a:pt x="1860" y="14"/>
                    </a:cubicBezTo>
                    <a:cubicBezTo>
                      <a:pt x="1837" y="17"/>
                      <a:pt x="1820" y="34"/>
                      <a:pt x="1817" y="57"/>
                    </a:cubicBezTo>
                    <a:cubicBezTo>
                      <a:pt x="1815" y="79"/>
                      <a:pt x="1829" y="100"/>
                      <a:pt x="1850" y="107"/>
                    </a:cubicBezTo>
                    <a:cubicBezTo>
                      <a:pt x="2315" y="262"/>
                      <a:pt x="2586" y="569"/>
                      <a:pt x="2596" y="955"/>
                    </a:cubicBezTo>
                    <a:cubicBezTo>
                      <a:pt x="2604" y="1317"/>
                      <a:pt x="2372" y="1650"/>
                      <a:pt x="2020" y="1786"/>
                    </a:cubicBezTo>
                    <a:cubicBezTo>
                      <a:pt x="1941" y="1817"/>
                      <a:pt x="1819" y="1850"/>
                      <a:pt x="1663" y="1850"/>
                    </a:cubicBezTo>
                    <a:cubicBezTo>
                      <a:pt x="1323" y="1850"/>
                      <a:pt x="822" y="1694"/>
                      <a:pt x="238" y="1019"/>
                    </a:cubicBezTo>
                    <a:cubicBezTo>
                      <a:pt x="182" y="953"/>
                      <a:pt x="129" y="884"/>
                      <a:pt x="90" y="829"/>
                    </a:cubicBezTo>
                    <a:cubicBezTo>
                      <a:pt x="80" y="817"/>
                      <a:pt x="66" y="810"/>
                      <a:pt x="51" y="810"/>
                    </a:cubicBezTo>
                    <a:cubicBezTo>
                      <a:pt x="46" y="810"/>
                      <a:pt x="40" y="811"/>
                      <a:pt x="35" y="812"/>
                    </a:cubicBezTo>
                    <a:cubicBezTo>
                      <a:pt x="24" y="816"/>
                      <a:pt x="12" y="826"/>
                      <a:pt x="7" y="837"/>
                    </a:cubicBezTo>
                    <a:cubicBezTo>
                      <a:pt x="2" y="849"/>
                      <a:pt x="0" y="862"/>
                      <a:pt x="5" y="874"/>
                    </a:cubicBezTo>
                    <a:cubicBezTo>
                      <a:pt x="12" y="895"/>
                      <a:pt x="741" y="2869"/>
                      <a:pt x="2257" y="2869"/>
                    </a:cubicBezTo>
                    <a:cubicBezTo>
                      <a:pt x="2334" y="2869"/>
                      <a:pt x="2415" y="2864"/>
                      <a:pt x="2498" y="2852"/>
                    </a:cubicBezTo>
                    <a:cubicBezTo>
                      <a:pt x="3335" y="2741"/>
                      <a:pt x="3625" y="2032"/>
                      <a:pt x="3541" y="1381"/>
                    </a:cubicBezTo>
                    <a:cubicBezTo>
                      <a:pt x="3449" y="668"/>
                      <a:pt x="2920" y="1"/>
                      <a:pt x="207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3" name="Google Shape;33;p2"/>
              <p:cNvSpPr/>
              <p:nvPr/>
            </p:nvSpPr>
            <p:spPr>
              <a:xfrm rot="10800000" flipH="1">
                <a:off x="1181338" y="76216"/>
                <a:ext cx="932638" cy="670270"/>
              </a:xfrm>
              <a:custGeom>
                <a:avLst/>
                <a:gdLst/>
                <a:ahLst/>
                <a:cxnLst/>
                <a:rect l="l" t="t" r="r" b="b"/>
                <a:pathLst>
                  <a:path w="20571" h="14784" extrusionOk="0">
                    <a:moveTo>
                      <a:pt x="298" y="3907"/>
                    </a:moveTo>
                    <a:cubicBezTo>
                      <a:pt x="1" y="6948"/>
                      <a:pt x="3191" y="9543"/>
                      <a:pt x="7937" y="8356"/>
                    </a:cubicBezTo>
                    <a:cubicBezTo>
                      <a:pt x="12684" y="7170"/>
                      <a:pt x="12833" y="5612"/>
                      <a:pt x="16392" y="6355"/>
                    </a:cubicBezTo>
                    <a:cubicBezTo>
                      <a:pt x="19952" y="7095"/>
                      <a:pt x="19803" y="11398"/>
                      <a:pt x="17059" y="12213"/>
                    </a:cubicBezTo>
                    <a:cubicBezTo>
                      <a:pt x="14316" y="13029"/>
                      <a:pt x="13458" y="9988"/>
                      <a:pt x="14851" y="9469"/>
                    </a:cubicBezTo>
                    <a:cubicBezTo>
                      <a:pt x="14851" y="9469"/>
                      <a:pt x="12659" y="9803"/>
                      <a:pt x="13537" y="12352"/>
                    </a:cubicBezTo>
                    <a:cubicBezTo>
                      <a:pt x="14373" y="14783"/>
                      <a:pt x="19284" y="14092"/>
                      <a:pt x="19927" y="10829"/>
                    </a:cubicBezTo>
                    <a:cubicBezTo>
                      <a:pt x="20570" y="7566"/>
                      <a:pt x="18197" y="5457"/>
                      <a:pt x="15231" y="5523"/>
                    </a:cubicBezTo>
                    <a:cubicBezTo>
                      <a:pt x="12264" y="5588"/>
                      <a:pt x="7140" y="7249"/>
                      <a:pt x="4798" y="5222"/>
                    </a:cubicBezTo>
                    <a:cubicBezTo>
                      <a:pt x="2647" y="3363"/>
                      <a:pt x="5193" y="1781"/>
                      <a:pt x="5786" y="3561"/>
                    </a:cubicBezTo>
                    <a:cubicBezTo>
                      <a:pt x="5786" y="3561"/>
                      <a:pt x="6775" y="1483"/>
                      <a:pt x="4699" y="741"/>
                    </a:cubicBezTo>
                    <a:cubicBezTo>
                      <a:pt x="2621" y="1"/>
                      <a:pt x="655" y="1039"/>
                      <a:pt x="278" y="3561"/>
                    </a:cubicBezTo>
                    <a:lnTo>
                      <a:pt x="297" y="3907"/>
                    </a:lnTo>
                    <a:close/>
                  </a:path>
                </a:pathLst>
              </a:custGeom>
              <a:gradFill>
                <a:gsLst>
                  <a:gs pos="0">
                    <a:schemeClr val="accent1"/>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 name="Google Shape;34;p2"/>
              <p:cNvSpPr/>
              <p:nvPr/>
            </p:nvSpPr>
            <p:spPr>
              <a:xfrm rot="10800000" flipH="1">
                <a:off x="1186915" y="118334"/>
                <a:ext cx="913097" cy="607386"/>
              </a:xfrm>
              <a:custGeom>
                <a:avLst/>
                <a:gdLst/>
                <a:ahLst/>
                <a:cxnLst/>
                <a:rect l="l" t="t" r="r" b="b"/>
                <a:pathLst>
                  <a:path w="20140" h="13397" extrusionOk="0">
                    <a:moveTo>
                      <a:pt x="3280" y="97"/>
                    </a:moveTo>
                    <a:cubicBezTo>
                      <a:pt x="3693" y="97"/>
                      <a:pt x="4124" y="174"/>
                      <a:pt x="4559" y="329"/>
                    </a:cubicBezTo>
                    <a:cubicBezTo>
                      <a:pt x="5142" y="538"/>
                      <a:pt x="5534" y="873"/>
                      <a:pt x="5721" y="1326"/>
                    </a:cubicBezTo>
                    <a:cubicBezTo>
                      <a:pt x="5990" y="1976"/>
                      <a:pt x="5767" y="2700"/>
                      <a:pt x="5665" y="2971"/>
                    </a:cubicBezTo>
                    <a:cubicBezTo>
                      <a:pt x="5485" y="2538"/>
                      <a:pt x="5166" y="2285"/>
                      <a:pt x="4772" y="2277"/>
                    </a:cubicBezTo>
                    <a:cubicBezTo>
                      <a:pt x="4767" y="2276"/>
                      <a:pt x="4762" y="2276"/>
                      <a:pt x="4757" y="2276"/>
                    </a:cubicBezTo>
                    <a:cubicBezTo>
                      <a:pt x="4363" y="2276"/>
                      <a:pt x="3997" y="2528"/>
                      <a:pt x="3848" y="2913"/>
                    </a:cubicBezTo>
                    <a:cubicBezTo>
                      <a:pt x="3744" y="3184"/>
                      <a:pt x="3612" y="3910"/>
                      <a:pt x="4642" y="4801"/>
                    </a:cubicBezTo>
                    <a:cubicBezTo>
                      <a:pt x="5534" y="5572"/>
                      <a:pt x="6816" y="5816"/>
                      <a:pt x="8230" y="5816"/>
                    </a:cubicBezTo>
                    <a:cubicBezTo>
                      <a:pt x="9512" y="5816"/>
                      <a:pt x="10902" y="5616"/>
                      <a:pt x="12209" y="5427"/>
                    </a:cubicBezTo>
                    <a:cubicBezTo>
                      <a:pt x="13272" y="5275"/>
                      <a:pt x="14277" y="5130"/>
                      <a:pt x="15108" y="5111"/>
                    </a:cubicBezTo>
                    <a:cubicBezTo>
                      <a:pt x="15157" y="5110"/>
                      <a:pt x="15205" y="5110"/>
                      <a:pt x="15253" y="5110"/>
                    </a:cubicBezTo>
                    <a:cubicBezTo>
                      <a:pt x="16760" y="5110"/>
                      <a:pt x="18096" y="5684"/>
                      <a:pt x="18938" y="6685"/>
                    </a:cubicBezTo>
                    <a:cubicBezTo>
                      <a:pt x="19756" y="7659"/>
                      <a:pt x="20039" y="8930"/>
                      <a:pt x="19758" y="10361"/>
                    </a:cubicBezTo>
                    <a:cubicBezTo>
                      <a:pt x="19389" y="12229"/>
                      <a:pt x="17627" y="13188"/>
                      <a:pt x="16146" y="13290"/>
                    </a:cubicBezTo>
                    <a:cubicBezTo>
                      <a:pt x="16052" y="13297"/>
                      <a:pt x="15959" y="13300"/>
                      <a:pt x="15868" y="13300"/>
                    </a:cubicBezTo>
                    <a:cubicBezTo>
                      <a:pt x="14675" y="13300"/>
                      <a:pt x="13766" y="12772"/>
                      <a:pt x="13459" y="11877"/>
                    </a:cubicBezTo>
                    <a:cubicBezTo>
                      <a:pt x="13174" y="11054"/>
                      <a:pt x="13186" y="10381"/>
                      <a:pt x="13490" y="9877"/>
                    </a:cubicBezTo>
                    <a:cubicBezTo>
                      <a:pt x="13729" y="9482"/>
                      <a:pt x="14105" y="9270"/>
                      <a:pt x="14381" y="9162"/>
                    </a:cubicBezTo>
                    <a:lnTo>
                      <a:pt x="14381" y="9162"/>
                    </a:lnTo>
                    <a:cubicBezTo>
                      <a:pt x="13999" y="9507"/>
                      <a:pt x="13943" y="10108"/>
                      <a:pt x="14113" y="10617"/>
                    </a:cubicBezTo>
                    <a:cubicBezTo>
                      <a:pt x="14355" y="11340"/>
                      <a:pt x="15024" y="11942"/>
                      <a:pt x="16047" y="11942"/>
                    </a:cubicBezTo>
                    <a:cubicBezTo>
                      <a:pt x="16322" y="11942"/>
                      <a:pt x="16624" y="11898"/>
                      <a:pt x="16950" y="11801"/>
                    </a:cubicBezTo>
                    <a:cubicBezTo>
                      <a:pt x="18244" y="11416"/>
                      <a:pt x="19074" y="10221"/>
                      <a:pt x="19016" y="8824"/>
                    </a:cubicBezTo>
                    <a:cubicBezTo>
                      <a:pt x="18966" y="7650"/>
                      <a:pt x="18222" y="6254"/>
                      <a:pt x="16279" y="5849"/>
                    </a:cubicBezTo>
                    <a:cubicBezTo>
                      <a:pt x="15629" y="5713"/>
                      <a:pt x="15094" y="5654"/>
                      <a:pt x="14623" y="5654"/>
                    </a:cubicBezTo>
                    <a:cubicBezTo>
                      <a:pt x="13506" y="5654"/>
                      <a:pt x="12756" y="5991"/>
                      <a:pt x="11716" y="6459"/>
                    </a:cubicBezTo>
                    <a:cubicBezTo>
                      <a:pt x="10792" y="6875"/>
                      <a:pt x="9644" y="7391"/>
                      <a:pt x="7802" y="7852"/>
                    </a:cubicBezTo>
                    <a:cubicBezTo>
                      <a:pt x="7020" y="8048"/>
                      <a:pt x="6259" y="8144"/>
                      <a:pt x="5537" y="8144"/>
                    </a:cubicBezTo>
                    <a:cubicBezTo>
                      <a:pt x="3986" y="8144"/>
                      <a:pt x="2619" y="7698"/>
                      <a:pt x="1620" y="6837"/>
                    </a:cubicBezTo>
                    <a:cubicBezTo>
                      <a:pt x="607" y="5964"/>
                      <a:pt x="98" y="4730"/>
                      <a:pt x="222" y="3453"/>
                    </a:cubicBezTo>
                    <a:lnTo>
                      <a:pt x="222" y="3445"/>
                    </a:lnTo>
                    <a:lnTo>
                      <a:pt x="202" y="3110"/>
                    </a:lnTo>
                    <a:cubicBezTo>
                      <a:pt x="379" y="1926"/>
                      <a:pt x="932" y="1002"/>
                      <a:pt x="1760" y="505"/>
                    </a:cubicBezTo>
                    <a:cubicBezTo>
                      <a:pt x="2213" y="234"/>
                      <a:pt x="2731" y="97"/>
                      <a:pt x="3280" y="97"/>
                    </a:cubicBezTo>
                    <a:close/>
                    <a:moveTo>
                      <a:pt x="3283" y="1"/>
                    </a:moveTo>
                    <a:cubicBezTo>
                      <a:pt x="2716" y="1"/>
                      <a:pt x="2180" y="142"/>
                      <a:pt x="1713" y="424"/>
                    </a:cubicBezTo>
                    <a:cubicBezTo>
                      <a:pt x="858" y="934"/>
                      <a:pt x="289" y="1883"/>
                      <a:pt x="108" y="3105"/>
                    </a:cubicBezTo>
                    <a:lnTo>
                      <a:pt x="127" y="3447"/>
                    </a:lnTo>
                    <a:cubicBezTo>
                      <a:pt x="0" y="4754"/>
                      <a:pt x="522" y="6016"/>
                      <a:pt x="1557" y="6910"/>
                    </a:cubicBezTo>
                    <a:cubicBezTo>
                      <a:pt x="2574" y="7786"/>
                      <a:pt x="3963" y="8240"/>
                      <a:pt x="5538" y="8240"/>
                    </a:cubicBezTo>
                    <a:cubicBezTo>
                      <a:pt x="6267" y="8240"/>
                      <a:pt x="7036" y="8142"/>
                      <a:pt x="7825" y="7945"/>
                    </a:cubicBezTo>
                    <a:cubicBezTo>
                      <a:pt x="9675" y="7482"/>
                      <a:pt x="10829" y="6963"/>
                      <a:pt x="11756" y="6546"/>
                    </a:cubicBezTo>
                    <a:cubicBezTo>
                      <a:pt x="12784" y="6083"/>
                      <a:pt x="13525" y="5751"/>
                      <a:pt x="14626" y="5751"/>
                    </a:cubicBezTo>
                    <a:cubicBezTo>
                      <a:pt x="15090" y="5751"/>
                      <a:pt x="15618" y="5810"/>
                      <a:pt x="16259" y="5943"/>
                    </a:cubicBezTo>
                    <a:cubicBezTo>
                      <a:pt x="18150" y="6336"/>
                      <a:pt x="18874" y="7692"/>
                      <a:pt x="18920" y="8827"/>
                    </a:cubicBezTo>
                    <a:cubicBezTo>
                      <a:pt x="18968" y="9953"/>
                      <a:pt x="18368" y="11279"/>
                      <a:pt x="16923" y="11708"/>
                    </a:cubicBezTo>
                    <a:cubicBezTo>
                      <a:pt x="16609" y="11802"/>
                      <a:pt x="16318" y="11844"/>
                      <a:pt x="16052" y="11844"/>
                    </a:cubicBezTo>
                    <a:cubicBezTo>
                      <a:pt x="15073" y="11844"/>
                      <a:pt x="14434" y="11274"/>
                      <a:pt x="14204" y="10588"/>
                    </a:cubicBezTo>
                    <a:cubicBezTo>
                      <a:pt x="14007" y="9999"/>
                      <a:pt x="14130" y="9284"/>
                      <a:pt x="14745" y="9055"/>
                    </a:cubicBezTo>
                    <a:cubicBezTo>
                      <a:pt x="14766" y="9047"/>
                      <a:pt x="14779" y="9022"/>
                      <a:pt x="14773" y="8999"/>
                    </a:cubicBezTo>
                    <a:cubicBezTo>
                      <a:pt x="14768" y="8977"/>
                      <a:pt x="14747" y="8962"/>
                      <a:pt x="14726" y="8962"/>
                    </a:cubicBezTo>
                    <a:cubicBezTo>
                      <a:pt x="14724" y="8962"/>
                      <a:pt x="14722" y="8963"/>
                      <a:pt x="14720" y="8963"/>
                    </a:cubicBezTo>
                    <a:cubicBezTo>
                      <a:pt x="14685" y="8969"/>
                      <a:pt x="13845" y="9105"/>
                      <a:pt x="13409" y="9826"/>
                    </a:cubicBezTo>
                    <a:cubicBezTo>
                      <a:pt x="13088" y="10356"/>
                      <a:pt x="13075" y="11057"/>
                      <a:pt x="13368" y="11908"/>
                    </a:cubicBezTo>
                    <a:cubicBezTo>
                      <a:pt x="13690" y="12842"/>
                      <a:pt x="14631" y="13396"/>
                      <a:pt x="15860" y="13396"/>
                    </a:cubicBezTo>
                    <a:cubicBezTo>
                      <a:pt x="15956" y="13396"/>
                      <a:pt x="16054" y="13393"/>
                      <a:pt x="16153" y="13386"/>
                    </a:cubicBezTo>
                    <a:cubicBezTo>
                      <a:pt x="17670" y="13282"/>
                      <a:pt x="19474" y="12297"/>
                      <a:pt x="19851" y="10379"/>
                    </a:cubicBezTo>
                    <a:cubicBezTo>
                      <a:pt x="20140" y="8918"/>
                      <a:pt x="19849" y="7619"/>
                      <a:pt x="19013" y="6624"/>
                    </a:cubicBezTo>
                    <a:cubicBezTo>
                      <a:pt x="18148" y="5597"/>
                      <a:pt x="16783" y="5014"/>
                      <a:pt x="15240" y="5014"/>
                    </a:cubicBezTo>
                    <a:cubicBezTo>
                      <a:pt x="15196" y="5014"/>
                      <a:pt x="15151" y="5015"/>
                      <a:pt x="15107" y="5016"/>
                    </a:cubicBezTo>
                    <a:cubicBezTo>
                      <a:pt x="14269" y="5035"/>
                      <a:pt x="13262" y="5179"/>
                      <a:pt x="12196" y="5333"/>
                    </a:cubicBezTo>
                    <a:cubicBezTo>
                      <a:pt x="10892" y="5521"/>
                      <a:pt x="9504" y="5721"/>
                      <a:pt x="8229" y="5721"/>
                    </a:cubicBezTo>
                    <a:cubicBezTo>
                      <a:pt x="6835" y="5721"/>
                      <a:pt x="5576" y="5482"/>
                      <a:pt x="4706" y="4730"/>
                    </a:cubicBezTo>
                    <a:cubicBezTo>
                      <a:pt x="3721" y="3877"/>
                      <a:pt x="3842" y="3199"/>
                      <a:pt x="3937" y="2948"/>
                    </a:cubicBezTo>
                    <a:cubicBezTo>
                      <a:pt x="4073" y="2601"/>
                      <a:pt x="4402" y="2372"/>
                      <a:pt x="4755" y="2372"/>
                    </a:cubicBezTo>
                    <a:cubicBezTo>
                      <a:pt x="4760" y="2372"/>
                      <a:pt x="4766" y="2372"/>
                      <a:pt x="4771" y="2372"/>
                    </a:cubicBezTo>
                    <a:cubicBezTo>
                      <a:pt x="5154" y="2381"/>
                      <a:pt x="5463" y="2653"/>
                      <a:pt x="5619" y="3118"/>
                    </a:cubicBezTo>
                    <a:cubicBezTo>
                      <a:pt x="5623" y="3136"/>
                      <a:pt x="5640" y="3149"/>
                      <a:pt x="5660" y="3149"/>
                    </a:cubicBezTo>
                    <a:cubicBezTo>
                      <a:pt x="5681" y="3149"/>
                      <a:pt x="5698" y="3139"/>
                      <a:pt x="5706" y="3123"/>
                    </a:cubicBezTo>
                    <a:cubicBezTo>
                      <a:pt x="5724" y="3083"/>
                      <a:pt x="6164" y="2144"/>
                      <a:pt x="5810" y="1291"/>
                    </a:cubicBezTo>
                    <a:cubicBezTo>
                      <a:pt x="5612" y="810"/>
                      <a:pt x="5202" y="457"/>
                      <a:pt x="4592" y="238"/>
                    </a:cubicBezTo>
                    <a:cubicBezTo>
                      <a:pt x="4148" y="80"/>
                      <a:pt x="3707" y="1"/>
                      <a:pt x="328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5" name="Google Shape;35;p2"/>
              <p:cNvSpPr/>
              <p:nvPr/>
            </p:nvSpPr>
            <p:spPr>
              <a:xfrm rot="10800000" flipH="1">
                <a:off x="1301253" y="502706"/>
                <a:ext cx="152561" cy="186065"/>
              </a:xfrm>
              <a:custGeom>
                <a:avLst/>
                <a:gdLst/>
                <a:ahLst/>
                <a:cxnLst/>
                <a:rect l="l" t="t" r="r" b="b"/>
                <a:pathLst>
                  <a:path w="3365" h="4104" extrusionOk="0">
                    <a:moveTo>
                      <a:pt x="2153" y="3949"/>
                    </a:moveTo>
                    <a:cubicBezTo>
                      <a:pt x="2214" y="4004"/>
                      <a:pt x="2280" y="4053"/>
                      <a:pt x="2346" y="4101"/>
                    </a:cubicBezTo>
                    <a:lnTo>
                      <a:pt x="2346" y="4103"/>
                    </a:lnTo>
                    <a:cubicBezTo>
                      <a:pt x="2346" y="4103"/>
                      <a:pt x="174" y="3323"/>
                      <a:pt x="397" y="1662"/>
                    </a:cubicBezTo>
                    <a:cubicBezTo>
                      <a:pt x="620" y="0"/>
                      <a:pt x="3364" y="495"/>
                      <a:pt x="3141" y="2288"/>
                    </a:cubicBezTo>
                    <a:cubicBezTo>
                      <a:pt x="2548" y="508"/>
                      <a:pt x="1" y="2090"/>
                      <a:pt x="2153" y="395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 name="Google Shape;36;p2"/>
              <p:cNvSpPr/>
              <p:nvPr/>
            </p:nvSpPr>
            <p:spPr>
              <a:xfrm rot="10800000" flipH="1">
                <a:off x="1306875" y="500576"/>
                <a:ext cx="144445" cy="161129"/>
              </a:xfrm>
              <a:custGeom>
                <a:avLst/>
                <a:gdLst/>
                <a:ahLst/>
                <a:cxnLst/>
                <a:rect l="l" t="t" r="r" b="b"/>
                <a:pathLst>
                  <a:path w="3186" h="3554" extrusionOk="0">
                    <a:moveTo>
                      <a:pt x="1483" y="96"/>
                    </a:moveTo>
                    <a:cubicBezTo>
                      <a:pt x="1551" y="96"/>
                      <a:pt x="1619" y="101"/>
                      <a:pt x="1685" y="109"/>
                    </a:cubicBezTo>
                    <a:cubicBezTo>
                      <a:pt x="2353" y="195"/>
                      <a:pt x="2977" y="688"/>
                      <a:pt x="2982" y="1476"/>
                    </a:cubicBezTo>
                    <a:cubicBezTo>
                      <a:pt x="2797" y="1093"/>
                      <a:pt x="2495" y="873"/>
                      <a:pt x="2128" y="865"/>
                    </a:cubicBezTo>
                    <a:cubicBezTo>
                      <a:pt x="2123" y="864"/>
                      <a:pt x="2118" y="864"/>
                      <a:pt x="2113" y="864"/>
                    </a:cubicBezTo>
                    <a:cubicBezTo>
                      <a:pt x="1718" y="864"/>
                      <a:pt x="1352" y="1116"/>
                      <a:pt x="1204" y="1501"/>
                    </a:cubicBezTo>
                    <a:cubicBezTo>
                      <a:pt x="1101" y="1765"/>
                      <a:pt x="974" y="2460"/>
                      <a:pt x="1918" y="3319"/>
                    </a:cubicBezTo>
                    <a:cubicBezTo>
                      <a:pt x="1333" y="3028"/>
                      <a:pt x="158" y="2288"/>
                      <a:pt x="321" y="1071"/>
                    </a:cubicBezTo>
                    <a:cubicBezTo>
                      <a:pt x="412" y="384"/>
                      <a:pt x="943" y="96"/>
                      <a:pt x="1483" y="96"/>
                    </a:cubicBezTo>
                    <a:close/>
                    <a:moveTo>
                      <a:pt x="1481" y="1"/>
                    </a:moveTo>
                    <a:cubicBezTo>
                      <a:pt x="898" y="1"/>
                      <a:pt x="325" y="312"/>
                      <a:pt x="225" y="1058"/>
                    </a:cubicBezTo>
                    <a:cubicBezTo>
                      <a:pt x="0" y="2737"/>
                      <a:pt x="2182" y="3542"/>
                      <a:pt x="2206" y="3551"/>
                    </a:cubicBezTo>
                    <a:cubicBezTo>
                      <a:pt x="2211" y="3552"/>
                      <a:pt x="2215" y="3554"/>
                      <a:pt x="2220" y="3554"/>
                    </a:cubicBezTo>
                    <a:cubicBezTo>
                      <a:pt x="2239" y="3554"/>
                      <a:pt x="2255" y="3542"/>
                      <a:pt x="2263" y="3526"/>
                    </a:cubicBezTo>
                    <a:cubicBezTo>
                      <a:pt x="2275" y="3506"/>
                      <a:pt x="2268" y="3480"/>
                      <a:pt x="2250" y="3466"/>
                    </a:cubicBezTo>
                    <a:cubicBezTo>
                      <a:pt x="2196" y="3427"/>
                      <a:pt x="2126" y="3374"/>
                      <a:pt x="2060" y="3318"/>
                    </a:cubicBezTo>
                    <a:cubicBezTo>
                      <a:pt x="1075" y="2465"/>
                      <a:pt x="1196" y="1787"/>
                      <a:pt x="1291" y="1536"/>
                    </a:cubicBezTo>
                    <a:cubicBezTo>
                      <a:pt x="1427" y="1189"/>
                      <a:pt x="1756" y="960"/>
                      <a:pt x="2109" y="960"/>
                    </a:cubicBezTo>
                    <a:cubicBezTo>
                      <a:pt x="2114" y="960"/>
                      <a:pt x="2120" y="960"/>
                      <a:pt x="2125" y="960"/>
                    </a:cubicBezTo>
                    <a:cubicBezTo>
                      <a:pt x="2508" y="969"/>
                      <a:pt x="2817" y="1241"/>
                      <a:pt x="2973" y="1706"/>
                    </a:cubicBezTo>
                    <a:cubicBezTo>
                      <a:pt x="2979" y="1726"/>
                      <a:pt x="2997" y="1738"/>
                      <a:pt x="3018" y="1738"/>
                    </a:cubicBezTo>
                    <a:cubicBezTo>
                      <a:pt x="3019" y="1738"/>
                      <a:pt x="3021" y="1737"/>
                      <a:pt x="3022" y="1737"/>
                    </a:cubicBezTo>
                    <a:cubicBezTo>
                      <a:pt x="3044" y="1736"/>
                      <a:pt x="3062" y="1718"/>
                      <a:pt x="3065" y="1696"/>
                    </a:cubicBezTo>
                    <a:cubicBezTo>
                      <a:pt x="3186" y="724"/>
                      <a:pt x="2468" y="114"/>
                      <a:pt x="1696" y="15"/>
                    </a:cubicBezTo>
                    <a:cubicBezTo>
                      <a:pt x="1625" y="6"/>
                      <a:pt x="1553" y="1"/>
                      <a:pt x="148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37" name="Google Shape;37;p2"/>
            <p:cNvGrpSpPr/>
            <p:nvPr/>
          </p:nvGrpSpPr>
          <p:grpSpPr>
            <a:xfrm rot="10800000" flipH="1">
              <a:off x="76262" y="3041505"/>
              <a:ext cx="2037714" cy="2037717"/>
              <a:chOff x="76262" y="76216"/>
              <a:chExt cx="2037714" cy="2037717"/>
            </a:xfrm>
          </p:grpSpPr>
          <p:sp>
            <p:nvSpPr>
              <p:cNvPr id="38" name="Google Shape;38;p2"/>
              <p:cNvSpPr/>
              <p:nvPr/>
            </p:nvSpPr>
            <p:spPr>
              <a:xfrm rot="10800000" flipH="1">
                <a:off x="229771" y="229723"/>
                <a:ext cx="867578" cy="867624"/>
              </a:xfrm>
              <a:custGeom>
                <a:avLst/>
                <a:gdLst/>
                <a:ahLst/>
                <a:cxnLst/>
                <a:rect l="l" t="t" r="r" b="b"/>
                <a:pathLst>
                  <a:path w="19136" h="19137" extrusionOk="0">
                    <a:moveTo>
                      <a:pt x="9568" y="17059"/>
                    </a:moveTo>
                    <a:cubicBezTo>
                      <a:pt x="4895" y="17431"/>
                      <a:pt x="2855" y="18952"/>
                      <a:pt x="3042" y="17431"/>
                    </a:cubicBezTo>
                    <a:cubicBezTo>
                      <a:pt x="3227" y="15910"/>
                      <a:pt x="5267" y="15353"/>
                      <a:pt x="6305" y="15576"/>
                    </a:cubicBezTo>
                    <a:cubicBezTo>
                      <a:pt x="7343" y="15799"/>
                      <a:pt x="10459" y="16393"/>
                      <a:pt x="12016" y="14241"/>
                    </a:cubicBezTo>
                    <a:cubicBezTo>
                      <a:pt x="12016" y="14241"/>
                      <a:pt x="9123" y="15353"/>
                      <a:pt x="8530" y="14094"/>
                    </a:cubicBezTo>
                    <a:cubicBezTo>
                      <a:pt x="7936" y="12832"/>
                      <a:pt x="6156" y="13870"/>
                      <a:pt x="6156" y="13870"/>
                    </a:cubicBezTo>
                    <a:cubicBezTo>
                      <a:pt x="6156" y="13870"/>
                      <a:pt x="8753" y="10607"/>
                      <a:pt x="10978" y="9717"/>
                    </a:cubicBezTo>
                    <a:lnTo>
                      <a:pt x="12350" y="6787"/>
                    </a:lnTo>
                    <a:lnTo>
                      <a:pt x="9419" y="8159"/>
                    </a:lnTo>
                    <a:cubicBezTo>
                      <a:pt x="8530" y="10384"/>
                      <a:pt x="5267" y="12979"/>
                      <a:pt x="5267" y="12979"/>
                    </a:cubicBezTo>
                    <a:cubicBezTo>
                      <a:pt x="5267" y="12979"/>
                      <a:pt x="6305" y="11201"/>
                      <a:pt x="5043" y="10607"/>
                    </a:cubicBezTo>
                    <a:cubicBezTo>
                      <a:pt x="3782" y="10014"/>
                      <a:pt x="4895" y="7121"/>
                      <a:pt x="4895" y="7121"/>
                    </a:cubicBezTo>
                    <a:cubicBezTo>
                      <a:pt x="2744" y="8678"/>
                      <a:pt x="3338" y="11794"/>
                      <a:pt x="3561" y="12832"/>
                    </a:cubicBezTo>
                    <a:cubicBezTo>
                      <a:pt x="3782" y="13870"/>
                      <a:pt x="3227" y="15910"/>
                      <a:pt x="1706" y="16095"/>
                    </a:cubicBezTo>
                    <a:cubicBezTo>
                      <a:pt x="185" y="16280"/>
                      <a:pt x="1706" y="14241"/>
                      <a:pt x="2076" y="9568"/>
                    </a:cubicBezTo>
                    <a:cubicBezTo>
                      <a:pt x="2448" y="4896"/>
                      <a:pt x="0" y="0"/>
                      <a:pt x="0" y="0"/>
                    </a:cubicBezTo>
                    <a:lnTo>
                      <a:pt x="0" y="15599"/>
                    </a:lnTo>
                    <a:cubicBezTo>
                      <a:pt x="0" y="17553"/>
                      <a:pt x="1584" y="19137"/>
                      <a:pt x="3538" y="19137"/>
                    </a:cubicBezTo>
                    <a:lnTo>
                      <a:pt x="19135" y="19137"/>
                    </a:lnTo>
                    <a:cubicBezTo>
                      <a:pt x="19135" y="19137"/>
                      <a:pt x="14241" y="16689"/>
                      <a:pt x="9568" y="17059"/>
                    </a:cubicBezTo>
                    <a:close/>
                  </a:path>
                </a:pathLst>
              </a:custGeom>
              <a:gradFill>
                <a:gsLst>
                  <a:gs pos="0">
                    <a:schemeClr val="accent6"/>
                  </a:gs>
                  <a:gs pos="100000">
                    <a:schemeClr val="dk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9" name="Google Shape;39;p2"/>
              <p:cNvSpPr/>
              <p:nvPr/>
            </p:nvSpPr>
            <p:spPr>
              <a:xfrm rot="10800000" flipH="1">
                <a:off x="227595" y="227546"/>
                <a:ext cx="878958" cy="878958"/>
              </a:xfrm>
              <a:custGeom>
                <a:avLst/>
                <a:gdLst/>
                <a:ahLst/>
                <a:cxnLst/>
                <a:rect l="l" t="t" r="r" b="b"/>
                <a:pathLst>
                  <a:path w="19387" h="19387" extrusionOk="0">
                    <a:moveTo>
                      <a:pt x="96" y="416"/>
                    </a:moveTo>
                    <a:cubicBezTo>
                      <a:pt x="534" y="1363"/>
                      <a:pt x="2402" y="5677"/>
                      <a:pt x="2076" y="9766"/>
                    </a:cubicBezTo>
                    <a:cubicBezTo>
                      <a:pt x="1924" y="11694"/>
                      <a:pt x="1579" y="13160"/>
                      <a:pt x="1326" y="14231"/>
                    </a:cubicBezTo>
                    <a:cubicBezTo>
                      <a:pt x="1075" y="15296"/>
                      <a:pt x="923" y="15937"/>
                      <a:pt x="1169" y="16211"/>
                    </a:cubicBezTo>
                    <a:cubicBezTo>
                      <a:pt x="1256" y="16309"/>
                      <a:pt x="1390" y="16357"/>
                      <a:pt x="1581" y="16357"/>
                    </a:cubicBezTo>
                    <a:cubicBezTo>
                      <a:pt x="1636" y="16357"/>
                      <a:pt x="1695" y="16353"/>
                      <a:pt x="1759" y="16345"/>
                    </a:cubicBezTo>
                    <a:cubicBezTo>
                      <a:pt x="2285" y="16281"/>
                      <a:pt x="2748" y="15990"/>
                      <a:pt x="3095" y="15502"/>
                    </a:cubicBezTo>
                    <a:cubicBezTo>
                      <a:pt x="3645" y="14729"/>
                      <a:pt x="3794" y="13671"/>
                      <a:pt x="3655" y="13024"/>
                    </a:cubicBezTo>
                    <a:cubicBezTo>
                      <a:pt x="3267" y="11209"/>
                      <a:pt x="3166" y="8791"/>
                      <a:pt x="4844" y="7459"/>
                    </a:cubicBezTo>
                    <a:lnTo>
                      <a:pt x="4844" y="7459"/>
                    </a:lnTo>
                    <a:cubicBezTo>
                      <a:pt x="4756" y="7713"/>
                      <a:pt x="4584" y="8259"/>
                      <a:pt x="4496" y="8836"/>
                    </a:cubicBezTo>
                    <a:cubicBezTo>
                      <a:pt x="4336" y="9904"/>
                      <a:pt x="4534" y="10600"/>
                      <a:pt x="5072" y="10852"/>
                    </a:cubicBezTo>
                    <a:cubicBezTo>
                      <a:pt x="5349" y="10983"/>
                      <a:pt x="5531" y="11185"/>
                      <a:pt x="5615" y="11452"/>
                    </a:cubicBezTo>
                    <a:cubicBezTo>
                      <a:pt x="5839" y="12173"/>
                      <a:pt x="5278" y="13148"/>
                      <a:pt x="5273" y="13158"/>
                    </a:cubicBezTo>
                    <a:lnTo>
                      <a:pt x="5144" y="13378"/>
                    </a:lnTo>
                    <a:lnTo>
                      <a:pt x="5343" y="13220"/>
                    </a:lnTo>
                    <a:cubicBezTo>
                      <a:pt x="5376" y="13195"/>
                      <a:pt x="8611" y="10605"/>
                      <a:pt x="9505" y="8396"/>
                    </a:cubicBezTo>
                    <a:lnTo>
                      <a:pt x="12297" y="7089"/>
                    </a:lnTo>
                    <a:lnTo>
                      <a:pt x="10989" y="9882"/>
                    </a:lnTo>
                    <a:cubicBezTo>
                      <a:pt x="8783" y="10776"/>
                      <a:pt x="6192" y="14010"/>
                      <a:pt x="6166" y="14043"/>
                    </a:cubicBezTo>
                    <a:lnTo>
                      <a:pt x="6007" y="14243"/>
                    </a:lnTo>
                    <a:lnTo>
                      <a:pt x="6229" y="14114"/>
                    </a:lnTo>
                    <a:cubicBezTo>
                      <a:pt x="6237" y="14108"/>
                      <a:pt x="6914" y="13718"/>
                      <a:pt x="7558" y="13718"/>
                    </a:cubicBezTo>
                    <a:cubicBezTo>
                      <a:pt x="7686" y="13718"/>
                      <a:pt x="7814" y="13734"/>
                      <a:pt x="7935" y="13772"/>
                    </a:cubicBezTo>
                    <a:cubicBezTo>
                      <a:pt x="8202" y="13854"/>
                      <a:pt x="8404" y="14038"/>
                      <a:pt x="8535" y="14315"/>
                    </a:cubicBezTo>
                    <a:cubicBezTo>
                      <a:pt x="8729" y="14730"/>
                      <a:pt x="9191" y="14944"/>
                      <a:pt x="9885" y="14944"/>
                    </a:cubicBezTo>
                    <a:cubicBezTo>
                      <a:pt x="10087" y="14944"/>
                      <a:pt x="10309" y="14926"/>
                      <a:pt x="10550" y="14889"/>
                    </a:cubicBezTo>
                    <a:cubicBezTo>
                      <a:pt x="11128" y="14801"/>
                      <a:pt x="11672" y="14629"/>
                      <a:pt x="11928" y="14542"/>
                    </a:cubicBezTo>
                    <a:lnTo>
                      <a:pt x="11928" y="14542"/>
                    </a:lnTo>
                    <a:cubicBezTo>
                      <a:pt x="11064" y="15629"/>
                      <a:pt x="9746" y="15970"/>
                      <a:pt x="8431" y="15970"/>
                    </a:cubicBezTo>
                    <a:cubicBezTo>
                      <a:pt x="7716" y="15970"/>
                      <a:pt x="7002" y="15869"/>
                      <a:pt x="6363" y="15732"/>
                    </a:cubicBezTo>
                    <a:cubicBezTo>
                      <a:pt x="6213" y="15699"/>
                      <a:pt x="6040" y="15682"/>
                      <a:pt x="5854" y="15682"/>
                    </a:cubicBezTo>
                    <a:cubicBezTo>
                      <a:pt x="5240" y="15682"/>
                      <a:pt x="4477" y="15868"/>
                      <a:pt x="3885" y="16292"/>
                    </a:cubicBezTo>
                    <a:cubicBezTo>
                      <a:pt x="3397" y="16639"/>
                      <a:pt x="3105" y="17101"/>
                      <a:pt x="3042" y="17626"/>
                    </a:cubicBezTo>
                    <a:cubicBezTo>
                      <a:pt x="3005" y="17917"/>
                      <a:pt x="3048" y="18104"/>
                      <a:pt x="3176" y="18218"/>
                    </a:cubicBezTo>
                    <a:cubicBezTo>
                      <a:pt x="3273" y="18305"/>
                      <a:pt x="3418" y="18342"/>
                      <a:pt x="3612" y="18342"/>
                    </a:cubicBezTo>
                    <a:cubicBezTo>
                      <a:pt x="3961" y="18342"/>
                      <a:pt x="4471" y="18223"/>
                      <a:pt x="5154" y="18061"/>
                    </a:cubicBezTo>
                    <a:cubicBezTo>
                      <a:pt x="6225" y="17808"/>
                      <a:pt x="7693" y="17463"/>
                      <a:pt x="9619" y="17309"/>
                    </a:cubicBezTo>
                    <a:cubicBezTo>
                      <a:pt x="9944" y="17283"/>
                      <a:pt x="10271" y="17271"/>
                      <a:pt x="10597" y="17271"/>
                    </a:cubicBezTo>
                    <a:cubicBezTo>
                      <a:pt x="14376" y="17271"/>
                      <a:pt x="18100" y="18886"/>
                      <a:pt x="18972" y="19291"/>
                    </a:cubicBezTo>
                    <a:lnTo>
                      <a:pt x="3586" y="19291"/>
                    </a:lnTo>
                    <a:cubicBezTo>
                      <a:pt x="1662" y="19291"/>
                      <a:pt x="96" y="17726"/>
                      <a:pt x="96" y="15801"/>
                    </a:cubicBezTo>
                    <a:lnTo>
                      <a:pt x="96" y="416"/>
                    </a:lnTo>
                    <a:close/>
                    <a:moveTo>
                      <a:pt x="0" y="1"/>
                    </a:moveTo>
                    <a:lnTo>
                      <a:pt x="0" y="15801"/>
                    </a:lnTo>
                    <a:cubicBezTo>
                      <a:pt x="0" y="17778"/>
                      <a:pt x="1609" y="19387"/>
                      <a:pt x="3586" y="19387"/>
                    </a:cubicBezTo>
                    <a:lnTo>
                      <a:pt x="19386" y="19387"/>
                    </a:lnTo>
                    <a:lnTo>
                      <a:pt x="19205" y="19296"/>
                    </a:lnTo>
                    <a:cubicBezTo>
                      <a:pt x="19160" y="19273"/>
                      <a:pt x="14914" y="17177"/>
                      <a:pt x="10596" y="17177"/>
                    </a:cubicBezTo>
                    <a:cubicBezTo>
                      <a:pt x="10268" y="17177"/>
                      <a:pt x="9939" y="17189"/>
                      <a:pt x="9612" y="17215"/>
                    </a:cubicBezTo>
                    <a:cubicBezTo>
                      <a:pt x="7678" y="17367"/>
                      <a:pt x="6207" y="17714"/>
                      <a:pt x="5133" y="17968"/>
                    </a:cubicBezTo>
                    <a:cubicBezTo>
                      <a:pt x="4466" y="18125"/>
                      <a:pt x="3951" y="18247"/>
                      <a:pt x="3611" y="18247"/>
                    </a:cubicBezTo>
                    <a:cubicBezTo>
                      <a:pt x="3442" y="18247"/>
                      <a:pt x="3317" y="18217"/>
                      <a:pt x="3238" y="18147"/>
                    </a:cubicBezTo>
                    <a:cubicBezTo>
                      <a:pt x="3138" y="18056"/>
                      <a:pt x="3105" y="17894"/>
                      <a:pt x="3136" y="17638"/>
                    </a:cubicBezTo>
                    <a:cubicBezTo>
                      <a:pt x="3197" y="17140"/>
                      <a:pt x="3475" y="16701"/>
                      <a:pt x="3939" y="16370"/>
                    </a:cubicBezTo>
                    <a:cubicBezTo>
                      <a:pt x="4515" y="15960"/>
                      <a:pt x="5275" y="15780"/>
                      <a:pt x="5872" y="15780"/>
                    </a:cubicBezTo>
                    <a:cubicBezTo>
                      <a:pt x="6046" y="15780"/>
                      <a:pt x="6205" y="15796"/>
                      <a:pt x="6343" y="15825"/>
                    </a:cubicBezTo>
                    <a:cubicBezTo>
                      <a:pt x="6990" y="15963"/>
                      <a:pt x="7712" y="16066"/>
                      <a:pt x="8436" y="16066"/>
                    </a:cubicBezTo>
                    <a:cubicBezTo>
                      <a:pt x="9825" y="16066"/>
                      <a:pt x="11221" y="15689"/>
                      <a:pt x="12102" y="14472"/>
                    </a:cubicBezTo>
                    <a:lnTo>
                      <a:pt x="12196" y="14342"/>
                    </a:lnTo>
                    <a:lnTo>
                      <a:pt x="12046" y="14400"/>
                    </a:lnTo>
                    <a:cubicBezTo>
                      <a:pt x="12028" y="14406"/>
                      <a:pt x="10860" y="14848"/>
                      <a:pt x="9874" y="14848"/>
                    </a:cubicBezTo>
                    <a:cubicBezTo>
                      <a:pt x="9321" y="14848"/>
                      <a:pt x="8825" y="14709"/>
                      <a:pt x="8621" y="14276"/>
                    </a:cubicBezTo>
                    <a:cubicBezTo>
                      <a:pt x="8478" y="13972"/>
                      <a:pt x="8257" y="13772"/>
                      <a:pt x="7963" y="13681"/>
                    </a:cubicBezTo>
                    <a:cubicBezTo>
                      <a:pt x="7831" y="13639"/>
                      <a:pt x="7692" y="13622"/>
                      <a:pt x="7553" y="13622"/>
                    </a:cubicBezTo>
                    <a:cubicBezTo>
                      <a:pt x="7102" y="13622"/>
                      <a:pt x="6645" y="13802"/>
                      <a:pt x="6387" y="13924"/>
                    </a:cubicBezTo>
                    <a:cubicBezTo>
                      <a:pt x="6968" y="13229"/>
                      <a:pt x="9154" y="10719"/>
                      <a:pt x="11042" y="9963"/>
                    </a:cubicBezTo>
                    <a:lnTo>
                      <a:pt x="11060" y="9957"/>
                    </a:lnTo>
                    <a:lnTo>
                      <a:pt x="12497" y="6890"/>
                    </a:lnTo>
                    <a:lnTo>
                      <a:pt x="9447" y="8318"/>
                    </a:lnTo>
                    <a:lnTo>
                      <a:pt x="9431" y="8327"/>
                    </a:lnTo>
                    <a:lnTo>
                      <a:pt x="9424" y="8343"/>
                    </a:lnTo>
                    <a:cubicBezTo>
                      <a:pt x="8669" y="10233"/>
                      <a:pt x="6156" y="12419"/>
                      <a:pt x="5463" y="12998"/>
                    </a:cubicBezTo>
                    <a:cubicBezTo>
                      <a:pt x="5622" y="12662"/>
                      <a:pt x="5880" y="11985"/>
                      <a:pt x="5706" y="11424"/>
                    </a:cubicBezTo>
                    <a:cubicBezTo>
                      <a:pt x="5615" y="11130"/>
                      <a:pt x="5415" y="10909"/>
                      <a:pt x="5111" y="10766"/>
                    </a:cubicBezTo>
                    <a:cubicBezTo>
                      <a:pt x="3906" y="10198"/>
                      <a:pt x="4977" y="7370"/>
                      <a:pt x="4987" y="7340"/>
                    </a:cubicBezTo>
                    <a:lnTo>
                      <a:pt x="5045" y="7189"/>
                    </a:lnTo>
                    <a:lnTo>
                      <a:pt x="4915" y="7284"/>
                    </a:lnTo>
                    <a:cubicBezTo>
                      <a:pt x="3063" y="8626"/>
                      <a:pt x="3157" y="11157"/>
                      <a:pt x="3562" y="13044"/>
                    </a:cubicBezTo>
                    <a:cubicBezTo>
                      <a:pt x="3693" y="13654"/>
                      <a:pt x="3546" y="14704"/>
                      <a:pt x="3017" y="15446"/>
                    </a:cubicBezTo>
                    <a:cubicBezTo>
                      <a:pt x="2686" y="15911"/>
                      <a:pt x="2247" y="16190"/>
                      <a:pt x="1749" y="16251"/>
                    </a:cubicBezTo>
                    <a:cubicBezTo>
                      <a:pt x="1688" y="16258"/>
                      <a:pt x="1632" y="16262"/>
                      <a:pt x="1582" y="16262"/>
                    </a:cubicBezTo>
                    <a:cubicBezTo>
                      <a:pt x="1420" y="16262"/>
                      <a:pt x="1309" y="16225"/>
                      <a:pt x="1240" y="16147"/>
                    </a:cubicBezTo>
                    <a:cubicBezTo>
                      <a:pt x="1028" y="15911"/>
                      <a:pt x="1184" y="15251"/>
                      <a:pt x="1419" y="14253"/>
                    </a:cubicBezTo>
                    <a:cubicBezTo>
                      <a:pt x="1671" y="13180"/>
                      <a:pt x="2019" y="11709"/>
                      <a:pt x="2172" y="9775"/>
                    </a:cubicBezTo>
                    <a:cubicBezTo>
                      <a:pt x="2541" y="5143"/>
                      <a:pt x="116" y="230"/>
                      <a:pt x="91" y="183"/>
                    </a:cubicBezTo>
                    <a:lnTo>
                      <a:pt x="0"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0" name="Google Shape;40;p2"/>
              <p:cNvSpPr/>
              <p:nvPr/>
            </p:nvSpPr>
            <p:spPr>
              <a:xfrm rot="10800000" flipH="1">
                <a:off x="155782" y="155716"/>
                <a:ext cx="1930199" cy="1930153"/>
              </a:xfrm>
              <a:custGeom>
                <a:avLst/>
                <a:gdLst/>
                <a:ahLst/>
                <a:cxnLst/>
                <a:rect l="l" t="t" r="r" b="b"/>
                <a:pathLst>
                  <a:path w="42574" h="42573" extrusionOk="0">
                    <a:moveTo>
                      <a:pt x="39013" y="35898"/>
                    </a:moveTo>
                    <a:cubicBezTo>
                      <a:pt x="35454" y="35155"/>
                      <a:pt x="35305" y="36713"/>
                      <a:pt x="30558" y="37899"/>
                    </a:cubicBezTo>
                    <a:cubicBezTo>
                      <a:pt x="25812" y="39086"/>
                      <a:pt x="22622" y="36491"/>
                      <a:pt x="22919" y="33450"/>
                    </a:cubicBezTo>
                    <a:cubicBezTo>
                      <a:pt x="23215" y="30408"/>
                      <a:pt x="20841" y="32040"/>
                      <a:pt x="20767" y="30334"/>
                    </a:cubicBezTo>
                    <a:cubicBezTo>
                      <a:pt x="20721" y="29236"/>
                      <a:pt x="21964" y="28829"/>
                      <a:pt x="22855" y="28679"/>
                    </a:cubicBezTo>
                    <a:cubicBezTo>
                      <a:pt x="23194" y="28623"/>
                      <a:pt x="23309" y="28188"/>
                      <a:pt x="23038" y="27978"/>
                    </a:cubicBezTo>
                    <a:cubicBezTo>
                      <a:pt x="20460" y="25968"/>
                      <a:pt x="18395" y="27219"/>
                      <a:pt x="18395" y="27219"/>
                    </a:cubicBezTo>
                    <a:cubicBezTo>
                      <a:pt x="20236" y="25072"/>
                      <a:pt x="20137" y="22436"/>
                      <a:pt x="20137" y="22436"/>
                    </a:cubicBezTo>
                    <a:cubicBezTo>
                      <a:pt x="20137" y="22436"/>
                      <a:pt x="17501" y="22335"/>
                      <a:pt x="15354" y="24178"/>
                    </a:cubicBezTo>
                    <a:cubicBezTo>
                      <a:pt x="15354" y="24178"/>
                      <a:pt x="16605" y="22113"/>
                      <a:pt x="14595" y="19535"/>
                    </a:cubicBezTo>
                    <a:cubicBezTo>
                      <a:pt x="14383" y="19264"/>
                      <a:pt x="13950" y="19379"/>
                      <a:pt x="13894" y="19717"/>
                    </a:cubicBezTo>
                    <a:cubicBezTo>
                      <a:pt x="13744" y="20609"/>
                      <a:pt x="13337" y="21852"/>
                      <a:pt x="12238" y="21804"/>
                    </a:cubicBezTo>
                    <a:cubicBezTo>
                      <a:pt x="10532" y="21732"/>
                      <a:pt x="12165" y="19358"/>
                      <a:pt x="9124" y="19654"/>
                    </a:cubicBezTo>
                    <a:cubicBezTo>
                      <a:pt x="6082" y="19951"/>
                      <a:pt x="3487" y="16761"/>
                      <a:pt x="4674" y="12015"/>
                    </a:cubicBezTo>
                    <a:cubicBezTo>
                      <a:pt x="5861" y="7268"/>
                      <a:pt x="7418" y="7119"/>
                      <a:pt x="6675" y="3559"/>
                    </a:cubicBezTo>
                    <a:cubicBezTo>
                      <a:pt x="5933" y="0"/>
                      <a:pt x="1632" y="147"/>
                      <a:pt x="816" y="2891"/>
                    </a:cubicBezTo>
                    <a:cubicBezTo>
                      <a:pt x="1" y="5637"/>
                      <a:pt x="3042" y="6495"/>
                      <a:pt x="3561" y="5101"/>
                    </a:cubicBezTo>
                    <a:cubicBezTo>
                      <a:pt x="3561" y="5101"/>
                      <a:pt x="1928" y="4894"/>
                      <a:pt x="2226" y="3856"/>
                    </a:cubicBezTo>
                    <a:cubicBezTo>
                      <a:pt x="2522" y="2818"/>
                      <a:pt x="4821" y="2225"/>
                      <a:pt x="5044" y="5154"/>
                    </a:cubicBezTo>
                    <a:cubicBezTo>
                      <a:pt x="5267" y="8083"/>
                      <a:pt x="1632" y="10234"/>
                      <a:pt x="1632" y="14166"/>
                    </a:cubicBezTo>
                    <a:cubicBezTo>
                      <a:pt x="1632" y="18097"/>
                      <a:pt x="3561" y="21804"/>
                      <a:pt x="8160" y="21137"/>
                    </a:cubicBezTo>
                    <a:cubicBezTo>
                      <a:pt x="8160" y="21137"/>
                      <a:pt x="3634" y="25588"/>
                      <a:pt x="1632" y="20766"/>
                    </a:cubicBezTo>
                    <a:cubicBezTo>
                      <a:pt x="1632" y="20766"/>
                      <a:pt x="1409" y="24178"/>
                      <a:pt x="4080" y="25067"/>
                    </a:cubicBezTo>
                    <a:cubicBezTo>
                      <a:pt x="6750" y="25958"/>
                      <a:pt x="7580" y="23289"/>
                      <a:pt x="8611" y="23659"/>
                    </a:cubicBezTo>
                    <a:cubicBezTo>
                      <a:pt x="9643" y="24029"/>
                      <a:pt x="9272" y="25211"/>
                      <a:pt x="10385" y="25251"/>
                    </a:cubicBezTo>
                    <a:cubicBezTo>
                      <a:pt x="11497" y="25290"/>
                      <a:pt x="11644" y="24178"/>
                      <a:pt x="12684" y="24476"/>
                    </a:cubicBezTo>
                    <a:cubicBezTo>
                      <a:pt x="13722" y="24771"/>
                      <a:pt x="13425" y="28406"/>
                      <a:pt x="10606" y="28258"/>
                    </a:cubicBezTo>
                    <a:cubicBezTo>
                      <a:pt x="9198" y="28183"/>
                      <a:pt x="8623" y="27590"/>
                      <a:pt x="8400" y="27015"/>
                    </a:cubicBezTo>
                    <a:cubicBezTo>
                      <a:pt x="8289" y="26727"/>
                      <a:pt x="7890" y="26724"/>
                      <a:pt x="7788" y="27015"/>
                    </a:cubicBezTo>
                    <a:cubicBezTo>
                      <a:pt x="7414" y="28081"/>
                      <a:pt x="7193" y="29628"/>
                      <a:pt x="8611" y="30408"/>
                    </a:cubicBezTo>
                    <a:cubicBezTo>
                      <a:pt x="10904" y="31669"/>
                      <a:pt x="12684" y="29889"/>
                      <a:pt x="12684" y="29889"/>
                    </a:cubicBezTo>
                    <a:cubicBezTo>
                      <a:pt x="12684" y="29889"/>
                      <a:pt x="10904" y="31669"/>
                      <a:pt x="12165" y="33960"/>
                    </a:cubicBezTo>
                    <a:cubicBezTo>
                      <a:pt x="12945" y="35379"/>
                      <a:pt x="14491" y="35159"/>
                      <a:pt x="15557" y="34785"/>
                    </a:cubicBezTo>
                    <a:cubicBezTo>
                      <a:pt x="15849" y="34683"/>
                      <a:pt x="15846" y="34284"/>
                      <a:pt x="15557" y="34172"/>
                    </a:cubicBezTo>
                    <a:cubicBezTo>
                      <a:pt x="14983" y="33950"/>
                      <a:pt x="14390" y="33375"/>
                      <a:pt x="14316" y="31965"/>
                    </a:cubicBezTo>
                    <a:cubicBezTo>
                      <a:pt x="14167" y="29147"/>
                      <a:pt x="17802" y="28851"/>
                      <a:pt x="18098" y="29889"/>
                    </a:cubicBezTo>
                    <a:cubicBezTo>
                      <a:pt x="18395" y="30927"/>
                      <a:pt x="17281" y="31076"/>
                      <a:pt x="17322" y="32188"/>
                    </a:cubicBezTo>
                    <a:cubicBezTo>
                      <a:pt x="17362" y="33301"/>
                      <a:pt x="18542" y="32931"/>
                      <a:pt x="18914" y="33960"/>
                    </a:cubicBezTo>
                    <a:cubicBezTo>
                      <a:pt x="19284" y="34992"/>
                      <a:pt x="16615" y="35823"/>
                      <a:pt x="17504" y="38493"/>
                    </a:cubicBezTo>
                    <a:cubicBezTo>
                      <a:pt x="18395" y="41162"/>
                      <a:pt x="21807" y="40941"/>
                      <a:pt x="21807" y="40941"/>
                    </a:cubicBezTo>
                    <a:cubicBezTo>
                      <a:pt x="16985" y="38937"/>
                      <a:pt x="21435" y="34413"/>
                      <a:pt x="21435" y="34413"/>
                    </a:cubicBezTo>
                    <a:cubicBezTo>
                      <a:pt x="20767" y="39012"/>
                      <a:pt x="24476" y="40941"/>
                      <a:pt x="28407" y="40941"/>
                    </a:cubicBezTo>
                    <a:cubicBezTo>
                      <a:pt x="32338" y="40941"/>
                      <a:pt x="34488" y="37306"/>
                      <a:pt x="37418" y="37529"/>
                    </a:cubicBezTo>
                    <a:cubicBezTo>
                      <a:pt x="40347" y="37751"/>
                      <a:pt x="39755" y="40050"/>
                      <a:pt x="38717" y="40347"/>
                    </a:cubicBezTo>
                    <a:cubicBezTo>
                      <a:pt x="37679" y="40643"/>
                      <a:pt x="37472" y="39012"/>
                      <a:pt x="37472" y="39012"/>
                    </a:cubicBezTo>
                    <a:cubicBezTo>
                      <a:pt x="36079" y="39531"/>
                      <a:pt x="36937" y="42572"/>
                      <a:pt x="39680" y="41756"/>
                    </a:cubicBezTo>
                    <a:cubicBezTo>
                      <a:pt x="42424" y="40941"/>
                      <a:pt x="42573" y="36638"/>
                      <a:pt x="39013" y="35898"/>
                    </a:cubicBezTo>
                    <a:close/>
                  </a:path>
                </a:pathLst>
              </a:custGeom>
              <a:gradFill>
                <a:gsLst>
                  <a:gs pos="0">
                    <a:schemeClr val="dk2"/>
                  </a:gs>
                  <a:gs pos="29000">
                    <a:schemeClr val="l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 name="Google Shape;41;p2"/>
              <p:cNvSpPr/>
              <p:nvPr/>
            </p:nvSpPr>
            <p:spPr>
              <a:xfrm rot="10800000" flipH="1">
                <a:off x="170018" y="184189"/>
                <a:ext cx="1881778" cy="1864958"/>
              </a:xfrm>
              <a:custGeom>
                <a:avLst/>
                <a:gdLst/>
                <a:ahLst/>
                <a:cxnLst/>
                <a:rect l="l" t="t" r="r" b="b"/>
                <a:pathLst>
                  <a:path w="41506" h="41135" extrusionOk="0">
                    <a:moveTo>
                      <a:pt x="3301" y="95"/>
                    </a:moveTo>
                    <a:cubicBezTo>
                      <a:pt x="3344" y="95"/>
                      <a:pt x="3387" y="96"/>
                      <a:pt x="3429" y="98"/>
                    </a:cubicBezTo>
                    <a:cubicBezTo>
                      <a:pt x="4566" y="145"/>
                      <a:pt x="5922" y="869"/>
                      <a:pt x="6315" y="2759"/>
                    </a:cubicBezTo>
                    <a:cubicBezTo>
                      <a:pt x="6765" y="4921"/>
                      <a:pt x="6368" y="5802"/>
                      <a:pt x="5712" y="7263"/>
                    </a:cubicBezTo>
                    <a:cubicBezTo>
                      <a:pt x="5294" y="8190"/>
                      <a:pt x="4775" y="9343"/>
                      <a:pt x="4313" y="11194"/>
                    </a:cubicBezTo>
                    <a:cubicBezTo>
                      <a:pt x="3689" y="13690"/>
                      <a:pt x="4065" y="15974"/>
                      <a:pt x="5348" y="17462"/>
                    </a:cubicBezTo>
                    <a:cubicBezTo>
                      <a:pt x="6154" y="18396"/>
                      <a:pt x="7258" y="18911"/>
                      <a:pt x="8426" y="18911"/>
                    </a:cubicBezTo>
                    <a:cubicBezTo>
                      <a:pt x="8555" y="18911"/>
                      <a:pt x="8685" y="18904"/>
                      <a:pt x="8814" y="18892"/>
                    </a:cubicBezTo>
                    <a:cubicBezTo>
                      <a:pt x="8994" y="18874"/>
                      <a:pt x="9156" y="18866"/>
                      <a:pt x="9304" y="18866"/>
                    </a:cubicBezTo>
                    <a:cubicBezTo>
                      <a:pt x="10566" y="18866"/>
                      <a:pt x="10735" y="19469"/>
                      <a:pt x="10899" y="20054"/>
                    </a:cubicBezTo>
                    <a:cubicBezTo>
                      <a:pt x="11029" y="20523"/>
                      <a:pt x="11165" y="21009"/>
                      <a:pt x="11922" y="21042"/>
                    </a:cubicBezTo>
                    <a:cubicBezTo>
                      <a:pt x="11944" y="21043"/>
                      <a:pt x="11966" y="21044"/>
                      <a:pt x="11987" y="21044"/>
                    </a:cubicBezTo>
                    <a:cubicBezTo>
                      <a:pt x="13099" y="21044"/>
                      <a:pt x="13492" y="19716"/>
                      <a:pt x="13626" y="18915"/>
                    </a:cubicBezTo>
                    <a:cubicBezTo>
                      <a:pt x="13651" y="18776"/>
                      <a:pt x="13750" y="18667"/>
                      <a:pt x="13889" y="18632"/>
                    </a:cubicBezTo>
                    <a:cubicBezTo>
                      <a:pt x="13918" y="18625"/>
                      <a:pt x="13946" y="18622"/>
                      <a:pt x="13975" y="18622"/>
                    </a:cubicBezTo>
                    <a:cubicBezTo>
                      <a:pt x="14079" y="18622"/>
                      <a:pt x="14177" y="18668"/>
                      <a:pt x="14243" y="18753"/>
                    </a:cubicBezTo>
                    <a:cubicBezTo>
                      <a:pt x="16208" y="21274"/>
                      <a:pt x="15012" y="23323"/>
                      <a:pt x="14998" y="23343"/>
                    </a:cubicBezTo>
                    <a:lnTo>
                      <a:pt x="14845" y="23599"/>
                    </a:lnTo>
                    <a:lnTo>
                      <a:pt x="15071" y="23404"/>
                    </a:lnTo>
                    <a:cubicBezTo>
                      <a:pt x="17003" y="21745"/>
                      <a:pt x="19365" y="21672"/>
                      <a:pt x="19764" y="21672"/>
                    </a:cubicBezTo>
                    <a:lnTo>
                      <a:pt x="19777" y="21672"/>
                    </a:lnTo>
                    <a:cubicBezTo>
                      <a:pt x="19779" y="22029"/>
                      <a:pt x="19722" y="24423"/>
                      <a:pt x="18045" y="26378"/>
                    </a:cubicBezTo>
                    <a:lnTo>
                      <a:pt x="17850" y="26605"/>
                    </a:lnTo>
                    <a:lnTo>
                      <a:pt x="18106" y="26451"/>
                    </a:lnTo>
                    <a:cubicBezTo>
                      <a:pt x="18117" y="26444"/>
                      <a:pt x="18743" y="26077"/>
                      <a:pt x="19724" y="26077"/>
                    </a:cubicBezTo>
                    <a:cubicBezTo>
                      <a:pt x="20525" y="26077"/>
                      <a:pt x="21563" y="26321"/>
                      <a:pt x="22696" y="27205"/>
                    </a:cubicBezTo>
                    <a:cubicBezTo>
                      <a:pt x="22804" y="27291"/>
                      <a:pt x="22850" y="27426"/>
                      <a:pt x="22817" y="27560"/>
                    </a:cubicBezTo>
                    <a:cubicBezTo>
                      <a:pt x="22782" y="27699"/>
                      <a:pt x="22673" y="27798"/>
                      <a:pt x="22534" y="27823"/>
                    </a:cubicBezTo>
                    <a:cubicBezTo>
                      <a:pt x="21718" y="27960"/>
                      <a:pt x="20356" y="28363"/>
                      <a:pt x="20407" y="29527"/>
                    </a:cubicBezTo>
                    <a:cubicBezTo>
                      <a:pt x="20440" y="30284"/>
                      <a:pt x="20924" y="30420"/>
                      <a:pt x="21395" y="30550"/>
                    </a:cubicBezTo>
                    <a:cubicBezTo>
                      <a:pt x="22048" y="30734"/>
                      <a:pt x="22724" y="30922"/>
                      <a:pt x="22557" y="32635"/>
                    </a:cubicBezTo>
                    <a:cubicBezTo>
                      <a:pt x="22430" y="33944"/>
                      <a:pt x="22951" y="35207"/>
                      <a:pt x="23987" y="36101"/>
                    </a:cubicBezTo>
                    <a:cubicBezTo>
                      <a:pt x="25004" y="36977"/>
                      <a:pt x="26393" y="37431"/>
                      <a:pt x="27968" y="37431"/>
                    </a:cubicBezTo>
                    <a:cubicBezTo>
                      <a:pt x="28697" y="37431"/>
                      <a:pt x="29466" y="37333"/>
                      <a:pt x="30255" y="37136"/>
                    </a:cubicBezTo>
                    <a:cubicBezTo>
                      <a:pt x="32107" y="36673"/>
                      <a:pt x="33259" y="36154"/>
                      <a:pt x="34186" y="35737"/>
                    </a:cubicBezTo>
                    <a:cubicBezTo>
                      <a:pt x="35215" y="35275"/>
                      <a:pt x="35956" y="34942"/>
                      <a:pt x="37059" y="34942"/>
                    </a:cubicBezTo>
                    <a:cubicBezTo>
                      <a:pt x="37523" y="34942"/>
                      <a:pt x="38050" y="35001"/>
                      <a:pt x="38690" y="35134"/>
                    </a:cubicBezTo>
                    <a:cubicBezTo>
                      <a:pt x="40580" y="35527"/>
                      <a:pt x="41304" y="36883"/>
                      <a:pt x="41350" y="38020"/>
                    </a:cubicBezTo>
                    <a:cubicBezTo>
                      <a:pt x="41398" y="39144"/>
                      <a:pt x="40798" y="40471"/>
                      <a:pt x="39353" y="40901"/>
                    </a:cubicBezTo>
                    <a:cubicBezTo>
                      <a:pt x="39039" y="40994"/>
                      <a:pt x="38748" y="41036"/>
                      <a:pt x="38483" y="41036"/>
                    </a:cubicBezTo>
                    <a:cubicBezTo>
                      <a:pt x="37504" y="41036"/>
                      <a:pt x="36865" y="40465"/>
                      <a:pt x="36636" y="39779"/>
                    </a:cubicBezTo>
                    <a:cubicBezTo>
                      <a:pt x="36444" y="39208"/>
                      <a:pt x="36553" y="38519"/>
                      <a:pt x="37118" y="38270"/>
                    </a:cubicBezTo>
                    <a:lnTo>
                      <a:pt x="37120" y="38270"/>
                    </a:lnTo>
                    <a:cubicBezTo>
                      <a:pt x="37156" y="38486"/>
                      <a:pt x="37307" y="39205"/>
                      <a:pt x="37750" y="39498"/>
                    </a:cubicBezTo>
                    <a:cubicBezTo>
                      <a:pt x="37874" y="39581"/>
                      <a:pt x="38011" y="39622"/>
                      <a:pt x="38159" y="39622"/>
                    </a:cubicBezTo>
                    <a:cubicBezTo>
                      <a:pt x="38242" y="39622"/>
                      <a:pt x="38327" y="39609"/>
                      <a:pt x="38416" y="39584"/>
                    </a:cubicBezTo>
                    <a:cubicBezTo>
                      <a:pt x="38957" y="39428"/>
                      <a:pt x="39358" y="38769"/>
                      <a:pt x="39295" y="38141"/>
                    </a:cubicBezTo>
                    <a:cubicBezTo>
                      <a:pt x="39254" y="37746"/>
                      <a:pt x="38961" y="36812"/>
                      <a:pt x="37108" y="36671"/>
                    </a:cubicBezTo>
                    <a:cubicBezTo>
                      <a:pt x="37019" y="36664"/>
                      <a:pt x="36930" y="36661"/>
                      <a:pt x="36841" y="36661"/>
                    </a:cubicBezTo>
                    <a:cubicBezTo>
                      <a:pt x="35536" y="36661"/>
                      <a:pt x="34369" y="37402"/>
                      <a:pt x="33138" y="38182"/>
                    </a:cubicBezTo>
                    <a:cubicBezTo>
                      <a:pt x="31660" y="39116"/>
                      <a:pt x="30135" y="40083"/>
                      <a:pt x="28093" y="40083"/>
                    </a:cubicBezTo>
                    <a:cubicBezTo>
                      <a:pt x="25567" y="40083"/>
                      <a:pt x="23432" y="39291"/>
                      <a:pt x="22237" y="37909"/>
                    </a:cubicBezTo>
                    <a:cubicBezTo>
                      <a:pt x="21276" y="36798"/>
                      <a:pt x="20916" y="35352"/>
                      <a:pt x="21169" y="33610"/>
                    </a:cubicBezTo>
                    <a:lnTo>
                      <a:pt x="21190" y="33466"/>
                    </a:lnTo>
                    <a:lnTo>
                      <a:pt x="21088" y="33570"/>
                    </a:lnTo>
                    <a:cubicBezTo>
                      <a:pt x="21083" y="33577"/>
                      <a:pt x="20519" y="34152"/>
                      <a:pt x="20015" y="34969"/>
                    </a:cubicBezTo>
                    <a:cubicBezTo>
                      <a:pt x="19549" y="35727"/>
                      <a:pt x="19038" y="36855"/>
                      <a:pt x="19253" y="37921"/>
                    </a:cubicBezTo>
                    <a:cubicBezTo>
                      <a:pt x="19438" y="38833"/>
                      <a:pt x="20118" y="39561"/>
                      <a:pt x="21271" y="40086"/>
                    </a:cubicBezTo>
                    <a:cubicBezTo>
                      <a:pt x="20509" y="40080"/>
                      <a:pt x="17975" y="39883"/>
                      <a:pt x="17236" y="37668"/>
                    </a:cubicBezTo>
                    <a:cubicBezTo>
                      <a:pt x="16698" y="36053"/>
                      <a:pt x="17468" y="35139"/>
                      <a:pt x="18088" y="34403"/>
                    </a:cubicBezTo>
                    <a:cubicBezTo>
                      <a:pt x="18468" y="33950"/>
                      <a:pt x="18798" y="33559"/>
                      <a:pt x="18645" y="33135"/>
                    </a:cubicBezTo>
                    <a:cubicBezTo>
                      <a:pt x="18465" y="32635"/>
                      <a:pt x="18094" y="32449"/>
                      <a:pt x="17769" y="32286"/>
                    </a:cubicBezTo>
                    <a:cubicBezTo>
                      <a:pt x="17397" y="32101"/>
                      <a:pt x="17076" y="31940"/>
                      <a:pt x="17056" y="31377"/>
                    </a:cubicBezTo>
                    <a:cubicBezTo>
                      <a:pt x="17038" y="30866"/>
                      <a:pt x="17269" y="30565"/>
                      <a:pt x="17494" y="30276"/>
                    </a:cubicBezTo>
                    <a:cubicBezTo>
                      <a:pt x="17750" y="29947"/>
                      <a:pt x="17993" y="29634"/>
                      <a:pt x="17830" y="29066"/>
                    </a:cubicBezTo>
                    <a:cubicBezTo>
                      <a:pt x="17726" y="28704"/>
                      <a:pt x="17234" y="28482"/>
                      <a:pt x="16611" y="28482"/>
                    </a:cubicBezTo>
                    <a:cubicBezTo>
                      <a:pt x="16461" y="28482"/>
                      <a:pt x="16303" y="28495"/>
                      <a:pt x="16140" y="28522"/>
                    </a:cubicBezTo>
                    <a:cubicBezTo>
                      <a:pt x="15078" y="28699"/>
                      <a:pt x="13866" y="29497"/>
                      <a:pt x="13954" y="31158"/>
                    </a:cubicBezTo>
                    <a:cubicBezTo>
                      <a:pt x="14031" y="32640"/>
                      <a:pt x="14689" y="33198"/>
                      <a:pt x="15226" y="33407"/>
                    </a:cubicBezTo>
                    <a:cubicBezTo>
                      <a:pt x="15367" y="33461"/>
                      <a:pt x="15415" y="33582"/>
                      <a:pt x="15413" y="33678"/>
                    </a:cubicBezTo>
                    <a:cubicBezTo>
                      <a:pt x="15412" y="33769"/>
                      <a:pt x="15362" y="33883"/>
                      <a:pt x="15228" y="33931"/>
                    </a:cubicBezTo>
                    <a:cubicBezTo>
                      <a:pt x="14781" y="34087"/>
                      <a:pt x="14274" y="34209"/>
                      <a:pt x="13779" y="34209"/>
                    </a:cubicBezTo>
                    <a:cubicBezTo>
                      <a:pt x="13047" y="34209"/>
                      <a:pt x="12341" y="33943"/>
                      <a:pt x="11892" y="33129"/>
                    </a:cubicBezTo>
                    <a:cubicBezTo>
                      <a:pt x="10669" y="30906"/>
                      <a:pt x="12372" y="29145"/>
                      <a:pt x="12403" y="29114"/>
                    </a:cubicBezTo>
                    <a:lnTo>
                      <a:pt x="12335" y="29046"/>
                    </a:lnTo>
                    <a:cubicBezTo>
                      <a:pt x="12323" y="29058"/>
                      <a:pt x="11361" y="29998"/>
                      <a:pt x="9960" y="29998"/>
                    </a:cubicBezTo>
                    <a:cubicBezTo>
                      <a:pt x="9461" y="29998"/>
                      <a:pt x="8907" y="29879"/>
                      <a:pt x="8320" y="29557"/>
                    </a:cubicBezTo>
                    <a:cubicBezTo>
                      <a:pt x="6955" y="28805"/>
                      <a:pt x="7130" y="27329"/>
                      <a:pt x="7519" y="26221"/>
                    </a:cubicBezTo>
                    <a:cubicBezTo>
                      <a:pt x="7566" y="26087"/>
                      <a:pt x="7681" y="26038"/>
                      <a:pt x="7771" y="26036"/>
                    </a:cubicBezTo>
                    <a:cubicBezTo>
                      <a:pt x="7871" y="26036"/>
                      <a:pt x="7988" y="26082"/>
                      <a:pt x="8043" y="26223"/>
                    </a:cubicBezTo>
                    <a:cubicBezTo>
                      <a:pt x="8251" y="26760"/>
                      <a:pt x="8810" y="27418"/>
                      <a:pt x="10291" y="27495"/>
                    </a:cubicBezTo>
                    <a:cubicBezTo>
                      <a:pt x="10349" y="27499"/>
                      <a:pt x="10406" y="27500"/>
                      <a:pt x="10461" y="27500"/>
                    </a:cubicBezTo>
                    <a:cubicBezTo>
                      <a:pt x="12004" y="27500"/>
                      <a:pt x="12755" y="26336"/>
                      <a:pt x="12927" y="25310"/>
                    </a:cubicBezTo>
                    <a:cubicBezTo>
                      <a:pt x="13066" y="24474"/>
                      <a:pt x="12833" y="23748"/>
                      <a:pt x="12383" y="23619"/>
                    </a:cubicBezTo>
                    <a:cubicBezTo>
                      <a:pt x="12255" y="23583"/>
                      <a:pt x="12140" y="23567"/>
                      <a:pt x="12035" y="23567"/>
                    </a:cubicBezTo>
                    <a:cubicBezTo>
                      <a:pt x="11673" y="23567"/>
                      <a:pt x="11428" y="23756"/>
                      <a:pt x="11173" y="23955"/>
                    </a:cubicBezTo>
                    <a:cubicBezTo>
                      <a:pt x="10895" y="24171"/>
                      <a:pt x="10606" y="24394"/>
                      <a:pt x="10128" y="24394"/>
                    </a:cubicBezTo>
                    <a:cubicBezTo>
                      <a:pt x="10110" y="24394"/>
                      <a:pt x="10091" y="24394"/>
                      <a:pt x="10072" y="24393"/>
                    </a:cubicBezTo>
                    <a:cubicBezTo>
                      <a:pt x="9509" y="24373"/>
                      <a:pt x="9348" y="24052"/>
                      <a:pt x="9163" y="23680"/>
                    </a:cubicBezTo>
                    <a:cubicBezTo>
                      <a:pt x="9000" y="23355"/>
                      <a:pt x="8814" y="22985"/>
                      <a:pt x="8314" y="22804"/>
                    </a:cubicBezTo>
                    <a:cubicBezTo>
                      <a:pt x="8241" y="22778"/>
                      <a:pt x="8170" y="22766"/>
                      <a:pt x="8099" y="22766"/>
                    </a:cubicBezTo>
                    <a:cubicBezTo>
                      <a:pt x="7755" y="22766"/>
                      <a:pt x="7421" y="23047"/>
                      <a:pt x="7046" y="23363"/>
                    </a:cubicBezTo>
                    <a:cubicBezTo>
                      <a:pt x="6485" y="23835"/>
                      <a:pt x="5819" y="24394"/>
                      <a:pt x="4818" y="24394"/>
                    </a:cubicBezTo>
                    <a:cubicBezTo>
                      <a:pt x="4507" y="24394"/>
                      <a:pt x="4164" y="24340"/>
                      <a:pt x="3781" y="24213"/>
                    </a:cubicBezTo>
                    <a:cubicBezTo>
                      <a:pt x="1566" y="23475"/>
                      <a:pt x="1371" y="20941"/>
                      <a:pt x="1363" y="20178"/>
                    </a:cubicBezTo>
                    <a:lnTo>
                      <a:pt x="1363" y="20178"/>
                    </a:lnTo>
                    <a:cubicBezTo>
                      <a:pt x="1889" y="21333"/>
                      <a:pt x="2616" y="22011"/>
                      <a:pt x="3528" y="22196"/>
                    </a:cubicBezTo>
                    <a:cubicBezTo>
                      <a:pt x="3702" y="22231"/>
                      <a:pt x="3878" y="22247"/>
                      <a:pt x="4053" y="22247"/>
                    </a:cubicBezTo>
                    <a:cubicBezTo>
                      <a:pt x="4953" y="22247"/>
                      <a:pt x="5845" y="21826"/>
                      <a:pt x="6480" y="21434"/>
                    </a:cubicBezTo>
                    <a:cubicBezTo>
                      <a:pt x="7297" y="20930"/>
                      <a:pt x="7872" y="20368"/>
                      <a:pt x="7879" y="20361"/>
                    </a:cubicBezTo>
                    <a:lnTo>
                      <a:pt x="7983" y="20259"/>
                    </a:lnTo>
                    <a:lnTo>
                      <a:pt x="7838" y="20280"/>
                    </a:lnTo>
                    <a:cubicBezTo>
                      <a:pt x="7477" y="20333"/>
                      <a:pt x="7129" y="20359"/>
                      <a:pt x="6794" y="20359"/>
                    </a:cubicBezTo>
                    <a:cubicBezTo>
                      <a:pt x="5512" y="20359"/>
                      <a:pt x="4421" y="19976"/>
                      <a:pt x="3540" y="19214"/>
                    </a:cubicBezTo>
                    <a:cubicBezTo>
                      <a:pt x="2158" y="18017"/>
                      <a:pt x="1366" y="15883"/>
                      <a:pt x="1366" y="13356"/>
                    </a:cubicBezTo>
                    <a:cubicBezTo>
                      <a:pt x="1366" y="11316"/>
                      <a:pt x="2333" y="9789"/>
                      <a:pt x="3267" y="8313"/>
                    </a:cubicBezTo>
                    <a:cubicBezTo>
                      <a:pt x="4099" y="6997"/>
                      <a:pt x="4885" y="5756"/>
                      <a:pt x="4778" y="4341"/>
                    </a:cubicBezTo>
                    <a:cubicBezTo>
                      <a:pt x="4637" y="2488"/>
                      <a:pt x="3703" y="2195"/>
                      <a:pt x="3308" y="2155"/>
                    </a:cubicBezTo>
                    <a:cubicBezTo>
                      <a:pt x="3264" y="2151"/>
                      <a:pt x="3220" y="2149"/>
                      <a:pt x="3175" y="2149"/>
                    </a:cubicBezTo>
                    <a:cubicBezTo>
                      <a:pt x="2591" y="2149"/>
                      <a:pt x="2010" y="2532"/>
                      <a:pt x="1865" y="3033"/>
                    </a:cubicBezTo>
                    <a:cubicBezTo>
                      <a:pt x="1794" y="3281"/>
                      <a:pt x="1824" y="3506"/>
                      <a:pt x="1951" y="3699"/>
                    </a:cubicBezTo>
                    <a:cubicBezTo>
                      <a:pt x="2244" y="4142"/>
                      <a:pt x="2963" y="4294"/>
                      <a:pt x="3180" y="4329"/>
                    </a:cubicBezTo>
                    <a:cubicBezTo>
                      <a:pt x="3004" y="4728"/>
                      <a:pt x="2610" y="4900"/>
                      <a:pt x="2193" y="4900"/>
                    </a:cubicBezTo>
                    <a:cubicBezTo>
                      <a:pt x="2018" y="4900"/>
                      <a:pt x="1839" y="4870"/>
                      <a:pt x="1670" y="4813"/>
                    </a:cubicBezTo>
                    <a:cubicBezTo>
                      <a:pt x="796" y="4523"/>
                      <a:pt x="112" y="3567"/>
                      <a:pt x="548" y="2096"/>
                    </a:cubicBezTo>
                    <a:cubicBezTo>
                      <a:pt x="962" y="706"/>
                      <a:pt x="2203" y="95"/>
                      <a:pt x="3301" y="95"/>
                    </a:cubicBezTo>
                    <a:close/>
                    <a:moveTo>
                      <a:pt x="3297" y="0"/>
                    </a:moveTo>
                    <a:cubicBezTo>
                      <a:pt x="1955" y="0"/>
                      <a:pt x="828" y="818"/>
                      <a:pt x="457" y="2070"/>
                    </a:cubicBezTo>
                    <a:cubicBezTo>
                      <a:pt x="1" y="3603"/>
                      <a:pt x="723" y="4599"/>
                      <a:pt x="1641" y="4906"/>
                    </a:cubicBezTo>
                    <a:cubicBezTo>
                      <a:pt x="1818" y="4966"/>
                      <a:pt x="2007" y="4998"/>
                      <a:pt x="2193" y="4998"/>
                    </a:cubicBezTo>
                    <a:cubicBezTo>
                      <a:pt x="2664" y="4998"/>
                      <a:pt x="3113" y="4791"/>
                      <a:pt x="3292" y="4309"/>
                    </a:cubicBezTo>
                    <a:lnTo>
                      <a:pt x="3313" y="4253"/>
                    </a:lnTo>
                    <a:lnTo>
                      <a:pt x="3254" y="4245"/>
                    </a:lnTo>
                    <a:cubicBezTo>
                      <a:pt x="3244" y="4245"/>
                      <a:pt x="2346" y="4126"/>
                      <a:pt x="2031" y="3648"/>
                    </a:cubicBezTo>
                    <a:cubicBezTo>
                      <a:pt x="1920" y="3479"/>
                      <a:pt x="1895" y="3281"/>
                      <a:pt x="1958" y="3061"/>
                    </a:cubicBezTo>
                    <a:cubicBezTo>
                      <a:pt x="2090" y="2599"/>
                      <a:pt x="2629" y="2245"/>
                      <a:pt x="3174" y="2245"/>
                    </a:cubicBezTo>
                    <a:cubicBezTo>
                      <a:pt x="3216" y="2245"/>
                      <a:pt x="3257" y="2247"/>
                      <a:pt x="3299" y="2251"/>
                    </a:cubicBezTo>
                    <a:cubicBezTo>
                      <a:pt x="3669" y="2289"/>
                      <a:pt x="4547" y="2569"/>
                      <a:pt x="4682" y="4351"/>
                    </a:cubicBezTo>
                    <a:cubicBezTo>
                      <a:pt x="4788" y="5732"/>
                      <a:pt x="4009" y="6961"/>
                      <a:pt x="3186" y="8262"/>
                    </a:cubicBezTo>
                    <a:cubicBezTo>
                      <a:pt x="2289" y="9681"/>
                      <a:pt x="1270" y="11290"/>
                      <a:pt x="1270" y="13358"/>
                    </a:cubicBezTo>
                    <a:cubicBezTo>
                      <a:pt x="1270" y="15911"/>
                      <a:pt x="2075" y="18074"/>
                      <a:pt x="3477" y="19287"/>
                    </a:cubicBezTo>
                    <a:cubicBezTo>
                      <a:pt x="4376" y="20064"/>
                      <a:pt x="5488" y="20456"/>
                      <a:pt x="6792" y="20456"/>
                    </a:cubicBezTo>
                    <a:cubicBezTo>
                      <a:pt x="7086" y="20456"/>
                      <a:pt x="7389" y="20436"/>
                      <a:pt x="7702" y="20396"/>
                    </a:cubicBezTo>
                    <a:lnTo>
                      <a:pt x="7702" y="20396"/>
                    </a:lnTo>
                    <a:cubicBezTo>
                      <a:pt x="7272" y="20786"/>
                      <a:pt x="5646" y="22153"/>
                      <a:pt x="4053" y="22153"/>
                    </a:cubicBezTo>
                    <a:cubicBezTo>
                      <a:pt x="3883" y="22153"/>
                      <a:pt x="3714" y="22137"/>
                      <a:pt x="3546" y="22104"/>
                    </a:cubicBezTo>
                    <a:cubicBezTo>
                      <a:pt x="2616" y="21915"/>
                      <a:pt x="1880" y="21186"/>
                      <a:pt x="1363" y="19940"/>
                    </a:cubicBezTo>
                    <a:lnTo>
                      <a:pt x="1284" y="19750"/>
                    </a:lnTo>
                    <a:lnTo>
                      <a:pt x="1270" y="19955"/>
                    </a:lnTo>
                    <a:cubicBezTo>
                      <a:pt x="1269" y="19989"/>
                      <a:pt x="1077" y="23414"/>
                      <a:pt x="3751" y="24305"/>
                    </a:cubicBezTo>
                    <a:cubicBezTo>
                      <a:pt x="4139" y="24435"/>
                      <a:pt x="4490" y="24489"/>
                      <a:pt x="4808" y="24489"/>
                    </a:cubicBezTo>
                    <a:cubicBezTo>
                      <a:pt x="5857" y="24489"/>
                      <a:pt x="6559" y="23898"/>
                      <a:pt x="7107" y="23437"/>
                    </a:cubicBezTo>
                    <a:cubicBezTo>
                      <a:pt x="7480" y="23122"/>
                      <a:pt x="7788" y="22863"/>
                      <a:pt x="8096" y="22863"/>
                    </a:cubicBezTo>
                    <a:cubicBezTo>
                      <a:pt x="8157" y="22863"/>
                      <a:pt x="8219" y="22873"/>
                      <a:pt x="8281" y="22895"/>
                    </a:cubicBezTo>
                    <a:cubicBezTo>
                      <a:pt x="8745" y="23062"/>
                      <a:pt x="8914" y="23399"/>
                      <a:pt x="9077" y="23725"/>
                    </a:cubicBezTo>
                    <a:cubicBezTo>
                      <a:pt x="9267" y="24107"/>
                      <a:pt x="9448" y="24467"/>
                      <a:pt x="10069" y="24490"/>
                    </a:cubicBezTo>
                    <a:cubicBezTo>
                      <a:pt x="10088" y="24491"/>
                      <a:pt x="10106" y="24491"/>
                      <a:pt x="10124" y="24491"/>
                    </a:cubicBezTo>
                    <a:cubicBezTo>
                      <a:pt x="10637" y="24491"/>
                      <a:pt x="10952" y="24248"/>
                      <a:pt x="11231" y="24031"/>
                    </a:cubicBezTo>
                    <a:cubicBezTo>
                      <a:pt x="11482" y="23837"/>
                      <a:pt x="11705" y="23663"/>
                      <a:pt x="12035" y="23663"/>
                    </a:cubicBezTo>
                    <a:cubicBezTo>
                      <a:pt x="12132" y="23663"/>
                      <a:pt x="12238" y="23678"/>
                      <a:pt x="12357" y="23712"/>
                    </a:cubicBezTo>
                    <a:cubicBezTo>
                      <a:pt x="12760" y="23828"/>
                      <a:pt x="12963" y="24507"/>
                      <a:pt x="12833" y="25295"/>
                    </a:cubicBezTo>
                    <a:cubicBezTo>
                      <a:pt x="12667" y="26283"/>
                      <a:pt x="11944" y="27406"/>
                      <a:pt x="10457" y="27406"/>
                    </a:cubicBezTo>
                    <a:cubicBezTo>
                      <a:pt x="10404" y="27406"/>
                      <a:pt x="10350" y="27404"/>
                      <a:pt x="10296" y="27401"/>
                    </a:cubicBezTo>
                    <a:cubicBezTo>
                      <a:pt x="9147" y="27340"/>
                      <a:pt x="8419" y="26932"/>
                      <a:pt x="8130" y="26190"/>
                    </a:cubicBezTo>
                    <a:cubicBezTo>
                      <a:pt x="8073" y="26038"/>
                      <a:pt x="7940" y="25942"/>
                      <a:pt x="7778" y="25942"/>
                    </a:cubicBezTo>
                    <a:cubicBezTo>
                      <a:pt x="7775" y="25942"/>
                      <a:pt x="7773" y="25942"/>
                      <a:pt x="7770" y="25942"/>
                    </a:cubicBezTo>
                    <a:cubicBezTo>
                      <a:pt x="7613" y="25943"/>
                      <a:pt x="7482" y="26039"/>
                      <a:pt x="7429" y="26190"/>
                    </a:cubicBezTo>
                    <a:cubicBezTo>
                      <a:pt x="6704" y="28259"/>
                      <a:pt x="7489" y="29208"/>
                      <a:pt x="8274" y="29641"/>
                    </a:cubicBezTo>
                    <a:cubicBezTo>
                      <a:pt x="8877" y="29972"/>
                      <a:pt x="9447" y="30095"/>
                      <a:pt x="9960" y="30095"/>
                    </a:cubicBezTo>
                    <a:cubicBezTo>
                      <a:pt x="10897" y="30095"/>
                      <a:pt x="11644" y="29685"/>
                      <a:pt x="12054" y="29395"/>
                    </a:cubicBezTo>
                    <a:lnTo>
                      <a:pt x="12054" y="29395"/>
                    </a:lnTo>
                    <a:cubicBezTo>
                      <a:pt x="11606" y="30031"/>
                      <a:pt x="10871" y="31469"/>
                      <a:pt x="11808" y="33175"/>
                    </a:cubicBezTo>
                    <a:cubicBezTo>
                      <a:pt x="12278" y="34028"/>
                      <a:pt x="13014" y="34307"/>
                      <a:pt x="13773" y="34307"/>
                    </a:cubicBezTo>
                    <a:cubicBezTo>
                      <a:pt x="14282" y="34307"/>
                      <a:pt x="14801" y="34182"/>
                      <a:pt x="15259" y="34021"/>
                    </a:cubicBezTo>
                    <a:cubicBezTo>
                      <a:pt x="15410" y="33967"/>
                      <a:pt x="15506" y="33836"/>
                      <a:pt x="15509" y="33679"/>
                    </a:cubicBezTo>
                    <a:cubicBezTo>
                      <a:pt x="15511" y="33519"/>
                      <a:pt x="15413" y="33378"/>
                      <a:pt x="15261" y="33319"/>
                    </a:cubicBezTo>
                    <a:cubicBezTo>
                      <a:pt x="14517" y="33031"/>
                      <a:pt x="14109" y="32302"/>
                      <a:pt x="14049" y="31154"/>
                    </a:cubicBezTo>
                    <a:cubicBezTo>
                      <a:pt x="13965" y="29555"/>
                      <a:pt x="15131" y="28788"/>
                      <a:pt x="16155" y="28616"/>
                    </a:cubicBezTo>
                    <a:cubicBezTo>
                      <a:pt x="16315" y="28590"/>
                      <a:pt x="16471" y="28577"/>
                      <a:pt x="16618" y="28577"/>
                    </a:cubicBezTo>
                    <a:cubicBezTo>
                      <a:pt x="17195" y="28577"/>
                      <a:pt x="17646" y="28772"/>
                      <a:pt x="17737" y="29092"/>
                    </a:cubicBezTo>
                    <a:cubicBezTo>
                      <a:pt x="17888" y="29615"/>
                      <a:pt x="17669" y="29894"/>
                      <a:pt x="17418" y="30218"/>
                    </a:cubicBezTo>
                    <a:cubicBezTo>
                      <a:pt x="17195" y="30507"/>
                      <a:pt x="16941" y="30834"/>
                      <a:pt x="16960" y="31380"/>
                    </a:cubicBezTo>
                    <a:cubicBezTo>
                      <a:pt x="16982" y="32001"/>
                      <a:pt x="17344" y="32182"/>
                      <a:pt x="17726" y="32372"/>
                    </a:cubicBezTo>
                    <a:cubicBezTo>
                      <a:pt x="18051" y="32535"/>
                      <a:pt x="18389" y="32704"/>
                      <a:pt x="18555" y="33168"/>
                    </a:cubicBezTo>
                    <a:cubicBezTo>
                      <a:pt x="18688" y="33540"/>
                      <a:pt x="18390" y="33894"/>
                      <a:pt x="18013" y="34342"/>
                    </a:cubicBezTo>
                    <a:cubicBezTo>
                      <a:pt x="17413" y="35056"/>
                      <a:pt x="16590" y="36033"/>
                      <a:pt x="17145" y="37699"/>
                    </a:cubicBezTo>
                    <a:cubicBezTo>
                      <a:pt x="17922" y="40028"/>
                      <a:pt x="20621" y="40182"/>
                      <a:pt x="21326" y="40182"/>
                    </a:cubicBezTo>
                    <a:cubicBezTo>
                      <a:pt x="21431" y="40182"/>
                      <a:pt x="21491" y="40179"/>
                      <a:pt x="21496" y="40179"/>
                    </a:cubicBezTo>
                    <a:lnTo>
                      <a:pt x="21699" y="40166"/>
                    </a:lnTo>
                    <a:lnTo>
                      <a:pt x="21511" y="40086"/>
                    </a:lnTo>
                    <a:cubicBezTo>
                      <a:pt x="20263" y="39569"/>
                      <a:pt x="19536" y="38833"/>
                      <a:pt x="19347" y="37903"/>
                    </a:cubicBezTo>
                    <a:cubicBezTo>
                      <a:pt x="18994" y="36165"/>
                      <a:pt x="20623" y="34223"/>
                      <a:pt x="21053" y="33747"/>
                    </a:cubicBezTo>
                    <a:lnTo>
                      <a:pt x="21053" y="33747"/>
                    </a:lnTo>
                    <a:cubicBezTo>
                      <a:pt x="20838" y="35451"/>
                      <a:pt x="21212" y="36871"/>
                      <a:pt x="22164" y="37972"/>
                    </a:cubicBezTo>
                    <a:cubicBezTo>
                      <a:pt x="23377" y="39374"/>
                      <a:pt x="25538" y="40179"/>
                      <a:pt x="28093" y="40179"/>
                    </a:cubicBezTo>
                    <a:cubicBezTo>
                      <a:pt x="30161" y="40179"/>
                      <a:pt x="31769" y="39161"/>
                      <a:pt x="33188" y="38263"/>
                    </a:cubicBezTo>
                    <a:cubicBezTo>
                      <a:pt x="34408" y="37490"/>
                      <a:pt x="35567" y="36757"/>
                      <a:pt x="36846" y="36757"/>
                    </a:cubicBezTo>
                    <a:cubicBezTo>
                      <a:pt x="36931" y="36757"/>
                      <a:pt x="37015" y="36760"/>
                      <a:pt x="37100" y="36767"/>
                    </a:cubicBezTo>
                    <a:cubicBezTo>
                      <a:pt x="38880" y="36903"/>
                      <a:pt x="39161" y="37780"/>
                      <a:pt x="39200" y="38151"/>
                    </a:cubicBezTo>
                    <a:cubicBezTo>
                      <a:pt x="39259" y="38736"/>
                      <a:pt x="38887" y="39349"/>
                      <a:pt x="38390" y="39491"/>
                    </a:cubicBezTo>
                    <a:cubicBezTo>
                      <a:pt x="38311" y="39514"/>
                      <a:pt x="38234" y="39526"/>
                      <a:pt x="38161" y="39526"/>
                    </a:cubicBezTo>
                    <a:cubicBezTo>
                      <a:pt x="38031" y="39526"/>
                      <a:pt x="37911" y="39489"/>
                      <a:pt x="37803" y="39418"/>
                    </a:cubicBezTo>
                    <a:cubicBezTo>
                      <a:pt x="37325" y="39103"/>
                      <a:pt x="37206" y="38205"/>
                      <a:pt x="37204" y="38197"/>
                    </a:cubicBezTo>
                    <a:lnTo>
                      <a:pt x="37198" y="38136"/>
                    </a:lnTo>
                    <a:lnTo>
                      <a:pt x="37140" y="38157"/>
                    </a:lnTo>
                    <a:cubicBezTo>
                      <a:pt x="36470" y="38407"/>
                      <a:pt x="36333" y="39177"/>
                      <a:pt x="36545" y="39808"/>
                    </a:cubicBezTo>
                    <a:cubicBezTo>
                      <a:pt x="36786" y="40531"/>
                      <a:pt x="37456" y="41132"/>
                      <a:pt x="38477" y="41132"/>
                    </a:cubicBezTo>
                    <a:lnTo>
                      <a:pt x="38479" y="41134"/>
                    </a:lnTo>
                    <a:cubicBezTo>
                      <a:pt x="38753" y="41134"/>
                      <a:pt x="39056" y="41091"/>
                      <a:pt x="39381" y="40994"/>
                    </a:cubicBezTo>
                    <a:cubicBezTo>
                      <a:pt x="40676" y="40609"/>
                      <a:pt x="41505" y="39413"/>
                      <a:pt x="41448" y="38017"/>
                    </a:cubicBezTo>
                    <a:cubicBezTo>
                      <a:pt x="41398" y="36845"/>
                      <a:pt x="40652" y="35446"/>
                      <a:pt x="38710" y="35041"/>
                    </a:cubicBezTo>
                    <a:cubicBezTo>
                      <a:pt x="38061" y="34906"/>
                      <a:pt x="37526" y="34846"/>
                      <a:pt x="37055" y="34846"/>
                    </a:cubicBezTo>
                    <a:cubicBezTo>
                      <a:pt x="35938" y="34846"/>
                      <a:pt x="35188" y="35184"/>
                      <a:pt x="34148" y="35653"/>
                    </a:cubicBezTo>
                    <a:cubicBezTo>
                      <a:pt x="33224" y="36068"/>
                      <a:pt x="32075" y="36585"/>
                      <a:pt x="30232" y="37045"/>
                    </a:cubicBezTo>
                    <a:cubicBezTo>
                      <a:pt x="29450" y="37240"/>
                      <a:pt x="28689" y="37337"/>
                      <a:pt x="27969" y="37337"/>
                    </a:cubicBezTo>
                    <a:cubicBezTo>
                      <a:pt x="26417" y="37337"/>
                      <a:pt x="25050" y="36891"/>
                      <a:pt x="24050" y="36030"/>
                    </a:cubicBezTo>
                    <a:cubicBezTo>
                      <a:pt x="23038" y="35157"/>
                      <a:pt x="22528" y="33922"/>
                      <a:pt x="22653" y="32646"/>
                    </a:cubicBezTo>
                    <a:cubicBezTo>
                      <a:pt x="22828" y="30853"/>
                      <a:pt x="22080" y="30644"/>
                      <a:pt x="21422" y="30459"/>
                    </a:cubicBezTo>
                    <a:cubicBezTo>
                      <a:pt x="20944" y="30327"/>
                      <a:pt x="20532" y="30211"/>
                      <a:pt x="20503" y="29524"/>
                    </a:cubicBezTo>
                    <a:cubicBezTo>
                      <a:pt x="20456" y="28489"/>
                      <a:pt x="21590" y="28079"/>
                      <a:pt x="22549" y="27919"/>
                    </a:cubicBezTo>
                    <a:cubicBezTo>
                      <a:pt x="22728" y="27887"/>
                      <a:pt x="22865" y="27760"/>
                      <a:pt x="22909" y="27585"/>
                    </a:cubicBezTo>
                    <a:cubicBezTo>
                      <a:pt x="22952" y="27413"/>
                      <a:pt x="22893" y="27239"/>
                      <a:pt x="22754" y="27132"/>
                    </a:cubicBezTo>
                    <a:cubicBezTo>
                      <a:pt x="21602" y="26233"/>
                      <a:pt x="20544" y="25984"/>
                      <a:pt x="19725" y="25984"/>
                    </a:cubicBezTo>
                    <a:cubicBezTo>
                      <a:pt x="19042" y="25984"/>
                      <a:pt x="18526" y="26156"/>
                      <a:pt x="18260" y="26271"/>
                    </a:cubicBezTo>
                    <a:cubicBezTo>
                      <a:pt x="19947" y="24166"/>
                      <a:pt x="19873" y="21651"/>
                      <a:pt x="19871" y="21626"/>
                    </a:cubicBezTo>
                    <a:lnTo>
                      <a:pt x="19870" y="21581"/>
                    </a:lnTo>
                    <a:lnTo>
                      <a:pt x="19827" y="21580"/>
                    </a:lnTo>
                    <a:cubicBezTo>
                      <a:pt x="19824" y="21579"/>
                      <a:pt x="19802" y="21579"/>
                      <a:pt x="19762" y="21579"/>
                    </a:cubicBezTo>
                    <a:cubicBezTo>
                      <a:pt x="19352" y="21579"/>
                      <a:pt x="17096" y="21654"/>
                      <a:pt x="15180" y="23191"/>
                    </a:cubicBezTo>
                    <a:cubicBezTo>
                      <a:pt x="15431" y="22604"/>
                      <a:pt x="15967" y="20809"/>
                      <a:pt x="14319" y="18697"/>
                    </a:cubicBezTo>
                    <a:cubicBezTo>
                      <a:pt x="14235" y="18588"/>
                      <a:pt x="14109" y="18528"/>
                      <a:pt x="13976" y="18528"/>
                    </a:cubicBezTo>
                    <a:cubicBezTo>
                      <a:pt x="13940" y="18528"/>
                      <a:pt x="13903" y="18532"/>
                      <a:pt x="13866" y="18541"/>
                    </a:cubicBezTo>
                    <a:cubicBezTo>
                      <a:pt x="13691" y="18586"/>
                      <a:pt x="13563" y="18723"/>
                      <a:pt x="13534" y="18902"/>
                    </a:cubicBezTo>
                    <a:cubicBezTo>
                      <a:pt x="13375" y="19841"/>
                      <a:pt x="12977" y="20951"/>
                      <a:pt x="11990" y="20951"/>
                    </a:cubicBezTo>
                    <a:cubicBezTo>
                      <a:pt x="11969" y="20951"/>
                      <a:pt x="11948" y="20951"/>
                      <a:pt x="11927" y="20950"/>
                    </a:cubicBezTo>
                    <a:cubicBezTo>
                      <a:pt x="11239" y="20918"/>
                      <a:pt x="11124" y="20507"/>
                      <a:pt x="10991" y="20031"/>
                    </a:cubicBezTo>
                    <a:cubicBezTo>
                      <a:pt x="10825" y="19437"/>
                      <a:pt x="10640" y="18772"/>
                      <a:pt x="9298" y="18772"/>
                    </a:cubicBezTo>
                    <a:cubicBezTo>
                      <a:pt x="9149" y="18772"/>
                      <a:pt x="8985" y="18780"/>
                      <a:pt x="8805" y="18798"/>
                    </a:cubicBezTo>
                    <a:cubicBezTo>
                      <a:pt x="8676" y="18810"/>
                      <a:pt x="8548" y="18817"/>
                      <a:pt x="8420" y="18817"/>
                    </a:cubicBezTo>
                    <a:cubicBezTo>
                      <a:pt x="7283" y="18817"/>
                      <a:pt x="6206" y="18312"/>
                      <a:pt x="5421" y="17401"/>
                    </a:cubicBezTo>
                    <a:cubicBezTo>
                      <a:pt x="4160" y="15938"/>
                      <a:pt x="3789" y="13683"/>
                      <a:pt x="4406" y="11219"/>
                    </a:cubicBezTo>
                    <a:cubicBezTo>
                      <a:pt x="4867" y="9376"/>
                      <a:pt x="5383" y="8227"/>
                      <a:pt x="5799" y="7304"/>
                    </a:cubicBezTo>
                    <a:cubicBezTo>
                      <a:pt x="6464" y="5825"/>
                      <a:pt x="6866" y="4932"/>
                      <a:pt x="6409" y="2741"/>
                    </a:cubicBezTo>
                    <a:cubicBezTo>
                      <a:pt x="6004" y="798"/>
                      <a:pt x="4606" y="53"/>
                      <a:pt x="3434" y="3"/>
                    </a:cubicBezTo>
                    <a:cubicBezTo>
                      <a:pt x="3388" y="1"/>
                      <a:pt x="3342" y="0"/>
                      <a:pt x="329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 name="Google Shape;42;p2"/>
              <p:cNvSpPr/>
              <p:nvPr/>
            </p:nvSpPr>
            <p:spPr>
              <a:xfrm rot="10800000" flipH="1">
                <a:off x="481842" y="686774"/>
                <a:ext cx="248948" cy="184070"/>
              </a:xfrm>
              <a:custGeom>
                <a:avLst/>
                <a:gdLst/>
                <a:ahLst/>
                <a:cxnLst/>
                <a:rect l="l" t="t" r="r" b="b"/>
                <a:pathLst>
                  <a:path w="5491" h="4060" extrusionOk="0">
                    <a:moveTo>
                      <a:pt x="896" y="1"/>
                    </a:moveTo>
                    <a:cubicBezTo>
                      <a:pt x="771" y="1"/>
                      <a:pt x="647" y="71"/>
                      <a:pt x="596" y="216"/>
                    </a:cubicBezTo>
                    <a:cubicBezTo>
                      <a:pt x="222" y="1282"/>
                      <a:pt x="1" y="2828"/>
                      <a:pt x="1419" y="3608"/>
                    </a:cubicBezTo>
                    <a:cubicBezTo>
                      <a:pt x="2019" y="3938"/>
                      <a:pt x="2583" y="4060"/>
                      <a:pt x="3090" y="4060"/>
                    </a:cubicBezTo>
                    <a:cubicBezTo>
                      <a:pt x="4521" y="4060"/>
                      <a:pt x="5490" y="3089"/>
                      <a:pt x="5490" y="3089"/>
                    </a:cubicBezTo>
                    <a:lnTo>
                      <a:pt x="5490" y="3089"/>
                    </a:lnTo>
                    <a:cubicBezTo>
                      <a:pt x="5490" y="3089"/>
                      <a:pt x="4658" y="3268"/>
                      <a:pt x="3727" y="3268"/>
                    </a:cubicBezTo>
                    <a:cubicBezTo>
                      <a:pt x="3015" y="3268"/>
                      <a:pt x="2245" y="3163"/>
                      <a:pt x="1746" y="2793"/>
                    </a:cubicBezTo>
                    <a:cubicBezTo>
                      <a:pt x="599" y="1942"/>
                      <a:pt x="867" y="405"/>
                      <a:pt x="936" y="3"/>
                    </a:cubicBezTo>
                    <a:cubicBezTo>
                      <a:pt x="923" y="1"/>
                      <a:pt x="910" y="1"/>
                      <a:pt x="896" y="1"/>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3" name="Google Shape;43;p2"/>
              <p:cNvSpPr/>
              <p:nvPr/>
            </p:nvSpPr>
            <p:spPr>
              <a:xfrm rot="10800000" flipH="1">
                <a:off x="480527" y="684688"/>
                <a:ext cx="257018" cy="188287"/>
              </a:xfrm>
              <a:custGeom>
                <a:avLst/>
                <a:gdLst/>
                <a:ahLst/>
                <a:cxnLst/>
                <a:rect l="l" t="t" r="r" b="b"/>
                <a:pathLst>
                  <a:path w="5669" h="4153" extrusionOk="0">
                    <a:moveTo>
                      <a:pt x="909" y="96"/>
                    </a:moveTo>
                    <a:lnTo>
                      <a:pt x="909" y="96"/>
                    </a:lnTo>
                    <a:cubicBezTo>
                      <a:pt x="701" y="1376"/>
                      <a:pt x="982" y="2311"/>
                      <a:pt x="1746" y="2878"/>
                    </a:cubicBezTo>
                    <a:cubicBezTo>
                      <a:pt x="2257" y="3258"/>
                      <a:pt x="3039" y="3365"/>
                      <a:pt x="3760" y="3365"/>
                    </a:cubicBezTo>
                    <a:cubicBezTo>
                      <a:pt x="4438" y="3365"/>
                      <a:pt x="5063" y="3270"/>
                      <a:pt x="5357" y="3217"/>
                    </a:cubicBezTo>
                    <a:lnTo>
                      <a:pt x="5357" y="3217"/>
                    </a:lnTo>
                    <a:cubicBezTo>
                      <a:pt x="5049" y="3470"/>
                      <a:pt x="4216" y="4056"/>
                      <a:pt x="3111" y="4056"/>
                    </a:cubicBezTo>
                    <a:cubicBezTo>
                      <a:pt x="2612" y="4056"/>
                      <a:pt x="2058" y="3936"/>
                      <a:pt x="1471" y="3614"/>
                    </a:cubicBezTo>
                    <a:cubicBezTo>
                      <a:pt x="106" y="2862"/>
                      <a:pt x="281" y="1386"/>
                      <a:pt x="670" y="278"/>
                    </a:cubicBezTo>
                    <a:cubicBezTo>
                      <a:pt x="714" y="151"/>
                      <a:pt x="818" y="103"/>
                      <a:pt x="909" y="96"/>
                    </a:cubicBezTo>
                    <a:close/>
                    <a:moveTo>
                      <a:pt x="922" y="0"/>
                    </a:moveTo>
                    <a:cubicBezTo>
                      <a:pt x="785" y="0"/>
                      <a:pt x="639" y="75"/>
                      <a:pt x="580" y="247"/>
                    </a:cubicBezTo>
                    <a:cubicBezTo>
                      <a:pt x="179" y="1389"/>
                      <a:pt x="0" y="2915"/>
                      <a:pt x="1425" y="3698"/>
                    </a:cubicBezTo>
                    <a:cubicBezTo>
                      <a:pt x="2028" y="4029"/>
                      <a:pt x="2597" y="4151"/>
                      <a:pt x="3109" y="4151"/>
                    </a:cubicBezTo>
                    <a:lnTo>
                      <a:pt x="3109" y="4153"/>
                    </a:lnTo>
                    <a:cubicBezTo>
                      <a:pt x="4551" y="4151"/>
                      <a:pt x="5541" y="3184"/>
                      <a:pt x="5554" y="3171"/>
                    </a:cubicBezTo>
                    <a:lnTo>
                      <a:pt x="5668" y="3057"/>
                    </a:lnTo>
                    <a:lnTo>
                      <a:pt x="5511" y="3090"/>
                    </a:lnTo>
                    <a:cubicBezTo>
                      <a:pt x="5496" y="3093"/>
                      <a:pt x="4671" y="3265"/>
                      <a:pt x="3755" y="3265"/>
                    </a:cubicBezTo>
                    <a:cubicBezTo>
                      <a:pt x="3050" y="3265"/>
                      <a:pt x="2290" y="3163"/>
                      <a:pt x="1804" y="2802"/>
                    </a:cubicBezTo>
                    <a:cubicBezTo>
                      <a:pt x="1061" y="2252"/>
                      <a:pt x="795" y="1331"/>
                      <a:pt x="1012" y="58"/>
                    </a:cubicBezTo>
                    <a:lnTo>
                      <a:pt x="1020" y="9"/>
                    </a:lnTo>
                    <a:lnTo>
                      <a:pt x="970" y="4"/>
                    </a:lnTo>
                    <a:cubicBezTo>
                      <a:pt x="954" y="2"/>
                      <a:pt x="938" y="0"/>
                      <a:pt x="922"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4" name="Google Shape;44;p2"/>
              <p:cNvSpPr/>
              <p:nvPr/>
            </p:nvSpPr>
            <p:spPr>
              <a:xfrm rot="10800000" flipH="1">
                <a:off x="226054" y="1042668"/>
                <a:ext cx="234576" cy="116563"/>
              </a:xfrm>
              <a:custGeom>
                <a:avLst/>
                <a:gdLst/>
                <a:ahLst/>
                <a:cxnLst/>
                <a:rect l="l" t="t" r="r" b="b"/>
                <a:pathLst>
                  <a:path w="5174" h="2571" extrusionOk="0">
                    <a:moveTo>
                      <a:pt x="233" y="1"/>
                    </a:moveTo>
                    <a:cubicBezTo>
                      <a:pt x="1" y="1"/>
                      <a:pt x="82" y="327"/>
                      <a:pt x="82" y="327"/>
                    </a:cubicBezTo>
                    <a:cubicBezTo>
                      <a:pt x="786" y="2021"/>
                      <a:pt x="1800" y="2570"/>
                      <a:pt x="2820" y="2570"/>
                    </a:cubicBezTo>
                    <a:cubicBezTo>
                      <a:pt x="3657" y="2570"/>
                      <a:pt x="4497" y="2201"/>
                      <a:pt x="5173" y="1790"/>
                    </a:cubicBezTo>
                    <a:lnTo>
                      <a:pt x="5173" y="1790"/>
                    </a:lnTo>
                    <a:cubicBezTo>
                      <a:pt x="5124" y="1803"/>
                      <a:pt x="5074" y="1815"/>
                      <a:pt x="5026" y="1827"/>
                    </a:cubicBezTo>
                    <a:cubicBezTo>
                      <a:pt x="4473" y="1956"/>
                      <a:pt x="3991" y="2012"/>
                      <a:pt x="3570" y="2012"/>
                    </a:cubicBezTo>
                    <a:cubicBezTo>
                      <a:pt x="1133" y="2012"/>
                      <a:pt x="722" y="155"/>
                      <a:pt x="378" y="31"/>
                    </a:cubicBezTo>
                    <a:cubicBezTo>
                      <a:pt x="320" y="10"/>
                      <a:pt x="272" y="1"/>
                      <a:pt x="233" y="1"/>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 name="Google Shape;45;p2"/>
              <p:cNvSpPr/>
              <p:nvPr/>
            </p:nvSpPr>
            <p:spPr>
              <a:xfrm rot="10800000" flipH="1">
                <a:off x="225192" y="1040583"/>
                <a:ext cx="248858" cy="120824"/>
              </a:xfrm>
              <a:custGeom>
                <a:avLst/>
                <a:gdLst/>
                <a:ahLst/>
                <a:cxnLst/>
                <a:rect l="l" t="t" r="r" b="b"/>
                <a:pathLst>
                  <a:path w="5489" h="2665" extrusionOk="0">
                    <a:moveTo>
                      <a:pt x="253" y="96"/>
                    </a:moveTo>
                    <a:cubicBezTo>
                      <a:pt x="295" y="96"/>
                      <a:pt x="341" y="109"/>
                      <a:pt x="381" y="124"/>
                    </a:cubicBezTo>
                    <a:cubicBezTo>
                      <a:pt x="452" y="149"/>
                      <a:pt x="541" y="286"/>
                      <a:pt x="653" y="460"/>
                    </a:cubicBezTo>
                    <a:cubicBezTo>
                      <a:pt x="1027" y="1032"/>
                      <a:pt x="1727" y="2107"/>
                      <a:pt x="3591" y="2107"/>
                    </a:cubicBezTo>
                    <a:cubicBezTo>
                      <a:pt x="3972" y="2107"/>
                      <a:pt x="4402" y="2062"/>
                      <a:pt x="4888" y="1959"/>
                    </a:cubicBezTo>
                    <a:lnTo>
                      <a:pt x="4888" y="1959"/>
                    </a:lnTo>
                    <a:cubicBezTo>
                      <a:pt x="4300" y="2281"/>
                      <a:pt x="3568" y="2569"/>
                      <a:pt x="2833" y="2569"/>
                    </a:cubicBezTo>
                    <a:cubicBezTo>
                      <a:pt x="2576" y="2569"/>
                      <a:pt x="2317" y="2533"/>
                      <a:pt x="2065" y="2451"/>
                    </a:cubicBezTo>
                    <a:cubicBezTo>
                      <a:pt x="1258" y="2189"/>
                      <a:pt x="614" y="1484"/>
                      <a:pt x="148" y="364"/>
                    </a:cubicBezTo>
                    <a:cubicBezTo>
                      <a:pt x="134" y="314"/>
                      <a:pt x="116" y="175"/>
                      <a:pt x="176" y="121"/>
                    </a:cubicBezTo>
                    <a:cubicBezTo>
                      <a:pt x="195" y="103"/>
                      <a:pt x="224" y="96"/>
                      <a:pt x="253" y="96"/>
                    </a:cubicBezTo>
                    <a:close/>
                    <a:moveTo>
                      <a:pt x="253" y="1"/>
                    </a:moveTo>
                    <a:cubicBezTo>
                      <a:pt x="195" y="1"/>
                      <a:pt x="148" y="17"/>
                      <a:pt x="113" y="50"/>
                    </a:cubicBezTo>
                    <a:cubicBezTo>
                      <a:pt x="0" y="152"/>
                      <a:pt x="48" y="364"/>
                      <a:pt x="57" y="393"/>
                    </a:cubicBezTo>
                    <a:cubicBezTo>
                      <a:pt x="536" y="1547"/>
                      <a:pt x="1202" y="2270"/>
                      <a:pt x="2035" y="2542"/>
                    </a:cubicBezTo>
                    <a:cubicBezTo>
                      <a:pt x="2298" y="2628"/>
                      <a:pt x="2566" y="2665"/>
                      <a:pt x="2834" y="2665"/>
                    </a:cubicBezTo>
                    <a:cubicBezTo>
                      <a:pt x="3710" y="2665"/>
                      <a:pt x="4579" y="2266"/>
                      <a:pt x="5217" y="1879"/>
                    </a:cubicBezTo>
                    <a:lnTo>
                      <a:pt x="5488" y="1714"/>
                    </a:lnTo>
                    <a:lnTo>
                      <a:pt x="5181" y="1792"/>
                    </a:lnTo>
                    <a:cubicBezTo>
                      <a:pt x="5131" y="1805"/>
                      <a:pt x="5083" y="1817"/>
                      <a:pt x="5035" y="1828"/>
                    </a:cubicBezTo>
                    <a:cubicBezTo>
                      <a:pt x="4491" y="1956"/>
                      <a:pt x="4015" y="2010"/>
                      <a:pt x="3599" y="2010"/>
                    </a:cubicBezTo>
                    <a:cubicBezTo>
                      <a:pt x="1778" y="2010"/>
                      <a:pt x="1096" y="964"/>
                      <a:pt x="734" y="408"/>
                    </a:cubicBezTo>
                    <a:cubicBezTo>
                      <a:pt x="602" y="205"/>
                      <a:pt x="514" y="69"/>
                      <a:pt x="414" y="33"/>
                    </a:cubicBezTo>
                    <a:cubicBezTo>
                      <a:pt x="353" y="12"/>
                      <a:pt x="300" y="1"/>
                      <a:pt x="253"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6" name="Google Shape;46;p2"/>
              <p:cNvSpPr/>
              <p:nvPr/>
            </p:nvSpPr>
            <p:spPr>
              <a:xfrm rot="10800000" flipH="1">
                <a:off x="227641" y="1125410"/>
                <a:ext cx="2176" cy="499"/>
              </a:xfrm>
              <a:custGeom>
                <a:avLst/>
                <a:gdLst/>
                <a:ahLst/>
                <a:cxnLst/>
                <a:rect l="l" t="t" r="r" b="b"/>
                <a:pathLst>
                  <a:path w="48" h="11" extrusionOk="0">
                    <a:moveTo>
                      <a:pt x="44" y="1"/>
                    </a:moveTo>
                    <a:lnTo>
                      <a:pt x="1" y="10"/>
                    </a:lnTo>
                    <a:lnTo>
                      <a:pt x="47"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7" name="Google Shape;47;p2"/>
              <p:cNvSpPr/>
              <p:nvPr/>
            </p:nvSpPr>
            <p:spPr>
              <a:xfrm rot="10800000" flipH="1">
                <a:off x="650086" y="496086"/>
                <a:ext cx="221383" cy="234712"/>
              </a:xfrm>
              <a:custGeom>
                <a:avLst/>
                <a:gdLst/>
                <a:ahLst/>
                <a:cxnLst/>
                <a:rect l="l" t="t" r="r" b="b"/>
                <a:pathLst>
                  <a:path w="4883" h="5177" extrusionOk="0">
                    <a:moveTo>
                      <a:pt x="1781" y="0"/>
                    </a:moveTo>
                    <a:cubicBezTo>
                      <a:pt x="1781" y="0"/>
                      <a:pt x="1" y="1780"/>
                      <a:pt x="1260" y="4073"/>
                    </a:cubicBezTo>
                    <a:cubicBezTo>
                      <a:pt x="1721" y="4911"/>
                      <a:pt x="2450" y="5176"/>
                      <a:pt x="3189" y="5176"/>
                    </a:cubicBezTo>
                    <a:cubicBezTo>
                      <a:pt x="3701" y="5176"/>
                      <a:pt x="4218" y="5049"/>
                      <a:pt x="4654" y="4896"/>
                    </a:cubicBezTo>
                    <a:cubicBezTo>
                      <a:pt x="4814" y="4840"/>
                      <a:pt x="4882" y="4694"/>
                      <a:pt x="4866" y="4556"/>
                    </a:cubicBezTo>
                    <a:lnTo>
                      <a:pt x="4866" y="4556"/>
                    </a:lnTo>
                    <a:cubicBezTo>
                      <a:pt x="4720" y="4581"/>
                      <a:pt x="4423" y="4632"/>
                      <a:pt x="4064" y="4632"/>
                    </a:cubicBezTo>
                    <a:cubicBezTo>
                      <a:pt x="3437" y="4632"/>
                      <a:pt x="2618" y="4475"/>
                      <a:pt x="2077" y="3746"/>
                    </a:cubicBezTo>
                    <a:cubicBezTo>
                      <a:pt x="1224" y="2597"/>
                      <a:pt x="1781" y="0"/>
                      <a:pt x="1781" y="0"/>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 name="Google Shape;48;p2"/>
              <p:cNvSpPr/>
              <p:nvPr/>
            </p:nvSpPr>
            <p:spPr>
              <a:xfrm rot="10800000" flipH="1">
                <a:off x="648091" y="493819"/>
                <a:ext cx="225599" cy="243734"/>
              </a:xfrm>
              <a:custGeom>
                <a:avLst/>
                <a:gdLst/>
                <a:ahLst/>
                <a:cxnLst/>
                <a:rect l="l" t="t" r="r" b="b"/>
                <a:pathLst>
                  <a:path w="4976" h="5376" extrusionOk="0">
                    <a:moveTo>
                      <a:pt x="1744" y="313"/>
                    </a:moveTo>
                    <a:cubicBezTo>
                      <a:pt x="1635" y="919"/>
                      <a:pt x="1346" y="2929"/>
                      <a:pt x="2083" y="3923"/>
                    </a:cubicBezTo>
                    <a:cubicBezTo>
                      <a:pt x="2529" y="4524"/>
                      <a:pt x="3203" y="4826"/>
                      <a:pt x="4098" y="4826"/>
                    </a:cubicBezTo>
                    <a:cubicBezTo>
                      <a:pt x="4338" y="4826"/>
                      <a:pt x="4593" y="4805"/>
                      <a:pt x="4865" y="4761"/>
                    </a:cubicBezTo>
                    <a:lnTo>
                      <a:pt x="4865" y="4761"/>
                    </a:lnTo>
                    <a:cubicBezTo>
                      <a:pt x="4858" y="4852"/>
                      <a:pt x="4810" y="4956"/>
                      <a:pt x="4683" y="5001"/>
                    </a:cubicBezTo>
                    <a:cubicBezTo>
                      <a:pt x="4236" y="5157"/>
                      <a:pt x="3729" y="5279"/>
                      <a:pt x="3233" y="5279"/>
                    </a:cubicBezTo>
                    <a:cubicBezTo>
                      <a:pt x="2501" y="5279"/>
                      <a:pt x="1795" y="5013"/>
                      <a:pt x="1347" y="4199"/>
                    </a:cubicBezTo>
                    <a:cubicBezTo>
                      <a:pt x="309" y="2313"/>
                      <a:pt x="1377" y="761"/>
                      <a:pt x="1744" y="313"/>
                    </a:cubicBezTo>
                    <a:close/>
                    <a:moveTo>
                      <a:pt x="1904" y="0"/>
                    </a:moveTo>
                    <a:lnTo>
                      <a:pt x="1790" y="116"/>
                    </a:lnTo>
                    <a:cubicBezTo>
                      <a:pt x="1772" y="134"/>
                      <a:pt x="0" y="1947"/>
                      <a:pt x="1263" y="4245"/>
                    </a:cubicBezTo>
                    <a:cubicBezTo>
                      <a:pt x="1732" y="5098"/>
                      <a:pt x="2468" y="5376"/>
                      <a:pt x="3227" y="5376"/>
                    </a:cubicBezTo>
                    <a:cubicBezTo>
                      <a:pt x="3736" y="5376"/>
                      <a:pt x="4257" y="5250"/>
                      <a:pt x="4714" y="5090"/>
                    </a:cubicBezTo>
                    <a:cubicBezTo>
                      <a:pt x="4906" y="5022"/>
                      <a:pt x="4976" y="4845"/>
                      <a:pt x="4957" y="4700"/>
                    </a:cubicBezTo>
                    <a:lnTo>
                      <a:pt x="4944" y="4650"/>
                    </a:lnTo>
                    <a:lnTo>
                      <a:pt x="4895" y="4658"/>
                    </a:lnTo>
                    <a:cubicBezTo>
                      <a:pt x="4611" y="4707"/>
                      <a:pt x="4345" y="4731"/>
                      <a:pt x="4096" y="4731"/>
                    </a:cubicBezTo>
                    <a:cubicBezTo>
                      <a:pt x="3236" y="4731"/>
                      <a:pt x="2586" y="4441"/>
                      <a:pt x="2159" y="3867"/>
                    </a:cubicBezTo>
                    <a:cubicBezTo>
                      <a:pt x="1329" y="2748"/>
                      <a:pt x="1866" y="185"/>
                      <a:pt x="1871" y="159"/>
                    </a:cubicBezTo>
                    <a:lnTo>
                      <a:pt x="1904"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9" name="Google Shape;49;p2"/>
              <p:cNvSpPr/>
              <p:nvPr/>
            </p:nvSpPr>
            <p:spPr>
              <a:xfrm rot="10800000" flipH="1">
                <a:off x="1004481" y="229688"/>
                <a:ext cx="157684" cy="231493"/>
              </a:xfrm>
              <a:custGeom>
                <a:avLst/>
                <a:gdLst/>
                <a:ahLst/>
                <a:cxnLst/>
                <a:rect l="l" t="t" r="r" b="b"/>
                <a:pathLst>
                  <a:path w="3478" h="5106" extrusionOk="0">
                    <a:moveTo>
                      <a:pt x="1621" y="0"/>
                    </a:moveTo>
                    <a:lnTo>
                      <a:pt x="1621" y="0"/>
                    </a:lnTo>
                    <a:cubicBezTo>
                      <a:pt x="710" y="1501"/>
                      <a:pt x="1" y="3811"/>
                      <a:pt x="3084" y="5092"/>
                    </a:cubicBezTo>
                    <a:cubicBezTo>
                      <a:pt x="3084" y="5092"/>
                      <a:pt x="3139" y="5105"/>
                      <a:pt x="3204" y="5105"/>
                    </a:cubicBezTo>
                    <a:cubicBezTo>
                      <a:pt x="3324" y="5105"/>
                      <a:pt x="3478" y="5059"/>
                      <a:pt x="3381" y="4794"/>
                    </a:cubicBezTo>
                    <a:cubicBezTo>
                      <a:pt x="3234" y="4391"/>
                      <a:pt x="705" y="3896"/>
                      <a:pt x="1586" y="146"/>
                    </a:cubicBezTo>
                    <a:cubicBezTo>
                      <a:pt x="1596" y="98"/>
                      <a:pt x="1609" y="50"/>
                      <a:pt x="1621" y="0"/>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 name="Google Shape;50;p2"/>
              <p:cNvSpPr/>
              <p:nvPr/>
            </p:nvSpPr>
            <p:spPr>
              <a:xfrm rot="10800000" flipH="1">
                <a:off x="1029461" y="227557"/>
                <a:ext cx="132612" cy="247135"/>
              </a:xfrm>
              <a:custGeom>
                <a:avLst/>
                <a:gdLst/>
                <a:ahLst/>
                <a:cxnLst/>
                <a:rect l="l" t="t" r="r" b="b"/>
                <a:pathLst>
                  <a:path w="2925" h="5451" extrusionOk="0">
                    <a:moveTo>
                      <a:pt x="951" y="601"/>
                    </a:moveTo>
                    <a:lnTo>
                      <a:pt x="951" y="601"/>
                    </a:lnTo>
                    <a:cubicBezTo>
                      <a:pt x="341" y="3462"/>
                      <a:pt x="1761" y="4388"/>
                      <a:pt x="2448" y="4836"/>
                    </a:cubicBezTo>
                    <a:cubicBezTo>
                      <a:pt x="2622" y="4950"/>
                      <a:pt x="2759" y="5039"/>
                      <a:pt x="2785" y="5109"/>
                    </a:cubicBezTo>
                    <a:cubicBezTo>
                      <a:pt x="2810" y="5176"/>
                      <a:pt x="2830" y="5267"/>
                      <a:pt x="2789" y="5314"/>
                    </a:cubicBezTo>
                    <a:cubicBezTo>
                      <a:pt x="2759" y="5346"/>
                      <a:pt x="2703" y="5356"/>
                      <a:pt x="2651" y="5356"/>
                    </a:cubicBezTo>
                    <a:cubicBezTo>
                      <a:pt x="2609" y="5356"/>
                      <a:pt x="2571" y="5349"/>
                      <a:pt x="2552" y="5345"/>
                    </a:cubicBezTo>
                    <a:cubicBezTo>
                      <a:pt x="1425" y="4877"/>
                      <a:pt x="721" y="4231"/>
                      <a:pt x="458" y="3424"/>
                    </a:cubicBezTo>
                    <a:cubicBezTo>
                      <a:pt x="141" y="2454"/>
                      <a:pt x="514" y="1396"/>
                      <a:pt x="951" y="601"/>
                    </a:cubicBezTo>
                    <a:close/>
                    <a:moveTo>
                      <a:pt x="1195" y="1"/>
                    </a:moveTo>
                    <a:lnTo>
                      <a:pt x="1028" y="274"/>
                    </a:lnTo>
                    <a:cubicBezTo>
                      <a:pt x="524" y="1105"/>
                      <a:pt x="0" y="2332"/>
                      <a:pt x="365" y="3454"/>
                    </a:cubicBezTo>
                    <a:cubicBezTo>
                      <a:pt x="638" y="4289"/>
                      <a:pt x="1361" y="4953"/>
                      <a:pt x="2521" y="5436"/>
                    </a:cubicBezTo>
                    <a:cubicBezTo>
                      <a:pt x="2533" y="5438"/>
                      <a:pt x="2587" y="5451"/>
                      <a:pt x="2653" y="5451"/>
                    </a:cubicBezTo>
                    <a:cubicBezTo>
                      <a:pt x="2724" y="5451"/>
                      <a:pt x="2807" y="5436"/>
                      <a:pt x="2860" y="5378"/>
                    </a:cubicBezTo>
                    <a:cubicBezTo>
                      <a:pt x="2919" y="5312"/>
                      <a:pt x="2924" y="5209"/>
                      <a:pt x="2875" y="5076"/>
                    </a:cubicBezTo>
                    <a:cubicBezTo>
                      <a:pt x="2838" y="4976"/>
                      <a:pt x="2704" y="4889"/>
                      <a:pt x="2501" y="4756"/>
                    </a:cubicBezTo>
                    <a:cubicBezTo>
                      <a:pt x="1817" y="4310"/>
                      <a:pt x="394" y="3383"/>
                      <a:pt x="1081" y="455"/>
                    </a:cubicBezTo>
                    <a:cubicBezTo>
                      <a:pt x="1093" y="408"/>
                      <a:pt x="1104" y="358"/>
                      <a:pt x="1116" y="310"/>
                    </a:cubicBezTo>
                    <a:lnTo>
                      <a:pt x="1195"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 name="Google Shape;51;p2"/>
              <p:cNvSpPr/>
              <p:nvPr/>
            </p:nvSpPr>
            <p:spPr>
              <a:xfrm rot="10800000" flipH="1">
                <a:off x="1125801" y="230417"/>
                <a:ext cx="45" cy="45"/>
              </a:xfrm>
              <a:custGeom>
                <a:avLst/>
                <a:gdLst/>
                <a:ahLst/>
                <a:cxnLst/>
                <a:rect l="l" t="t" r="r" b="b"/>
                <a:pathLst>
                  <a:path w="1" h="1" extrusionOk="0">
                    <a:moveTo>
                      <a:pt x="1" y="1"/>
                    </a:moveTo>
                    <a:close/>
                  </a:path>
                </a:pathLst>
              </a:custGeom>
              <a:solidFill>
                <a:srgbClr val="8885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2" name="Google Shape;52;p2"/>
              <p:cNvSpPr/>
              <p:nvPr/>
            </p:nvSpPr>
            <p:spPr>
              <a:xfrm rot="10800000" flipH="1">
                <a:off x="1125756" y="228150"/>
                <a:ext cx="91" cy="4398"/>
              </a:xfrm>
              <a:custGeom>
                <a:avLst/>
                <a:gdLst/>
                <a:ahLst/>
                <a:cxnLst/>
                <a:rect l="l" t="t" r="r" b="b"/>
                <a:pathLst>
                  <a:path w="2" h="97" extrusionOk="0">
                    <a:moveTo>
                      <a:pt x="0" y="1"/>
                    </a:moveTo>
                    <a:lnTo>
                      <a:pt x="0" y="97"/>
                    </a:lnTo>
                    <a:lnTo>
                      <a:pt x="2" y="97"/>
                    </a:lnTo>
                    <a:lnTo>
                      <a:pt x="0"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 name="Google Shape;53;p2"/>
              <p:cNvSpPr/>
              <p:nvPr/>
            </p:nvSpPr>
            <p:spPr>
              <a:xfrm rot="10800000" flipH="1">
                <a:off x="76262" y="1181295"/>
                <a:ext cx="670270" cy="932638"/>
              </a:xfrm>
              <a:custGeom>
                <a:avLst/>
                <a:gdLst/>
                <a:ahLst/>
                <a:cxnLst/>
                <a:rect l="l" t="t" r="r" b="b"/>
                <a:pathLst>
                  <a:path w="14784" h="20571" extrusionOk="0">
                    <a:moveTo>
                      <a:pt x="10878" y="20273"/>
                    </a:moveTo>
                    <a:cubicBezTo>
                      <a:pt x="7836" y="20570"/>
                      <a:pt x="5241" y="17380"/>
                      <a:pt x="6426" y="12634"/>
                    </a:cubicBezTo>
                    <a:cubicBezTo>
                      <a:pt x="7613" y="7887"/>
                      <a:pt x="9172" y="7738"/>
                      <a:pt x="8429" y="4178"/>
                    </a:cubicBezTo>
                    <a:cubicBezTo>
                      <a:pt x="7687" y="619"/>
                      <a:pt x="3386" y="766"/>
                      <a:pt x="2570" y="3510"/>
                    </a:cubicBezTo>
                    <a:cubicBezTo>
                      <a:pt x="1755" y="6256"/>
                      <a:pt x="4795" y="7114"/>
                      <a:pt x="5314" y="5720"/>
                    </a:cubicBezTo>
                    <a:cubicBezTo>
                      <a:pt x="5314" y="5720"/>
                      <a:pt x="4980" y="7912"/>
                      <a:pt x="2432" y="7034"/>
                    </a:cubicBezTo>
                    <a:cubicBezTo>
                      <a:pt x="1" y="6196"/>
                      <a:pt x="690" y="1285"/>
                      <a:pt x="3955" y="642"/>
                    </a:cubicBezTo>
                    <a:cubicBezTo>
                      <a:pt x="7218" y="1"/>
                      <a:pt x="9327" y="2373"/>
                      <a:pt x="9261" y="5340"/>
                    </a:cubicBezTo>
                    <a:cubicBezTo>
                      <a:pt x="9195" y="8307"/>
                      <a:pt x="7534" y="13431"/>
                      <a:pt x="9560" y="15773"/>
                    </a:cubicBezTo>
                    <a:cubicBezTo>
                      <a:pt x="11421" y="17924"/>
                      <a:pt x="13003" y="15378"/>
                      <a:pt x="11223" y="14785"/>
                    </a:cubicBezTo>
                    <a:cubicBezTo>
                      <a:pt x="11223" y="14785"/>
                      <a:pt x="13299" y="13795"/>
                      <a:pt x="14041" y="15873"/>
                    </a:cubicBezTo>
                    <a:cubicBezTo>
                      <a:pt x="14784" y="17949"/>
                      <a:pt x="13745" y="19916"/>
                      <a:pt x="11223" y="20293"/>
                    </a:cubicBezTo>
                    <a:lnTo>
                      <a:pt x="10878" y="20273"/>
                    </a:lnTo>
                    <a:close/>
                  </a:path>
                </a:pathLst>
              </a:custGeom>
              <a:gradFill>
                <a:gsLst>
                  <a:gs pos="0">
                    <a:schemeClr val="accent1"/>
                  </a:gs>
                  <a:gs pos="100000">
                    <a:schemeClr val="accent5"/>
                  </a:gs>
                </a:gsLst>
                <a:lin ang="135000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4" name="Google Shape;54;p2"/>
              <p:cNvSpPr/>
              <p:nvPr/>
            </p:nvSpPr>
            <p:spPr>
              <a:xfrm rot="10800000" flipH="1">
                <a:off x="114572" y="1191814"/>
                <a:ext cx="617179" cy="900040"/>
              </a:xfrm>
              <a:custGeom>
                <a:avLst/>
                <a:gdLst/>
                <a:ahLst/>
                <a:cxnLst/>
                <a:rect l="l" t="t" r="r" b="b"/>
                <a:pathLst>
                  <a:path w="13613" h="19852" extrusionOk="0">
                    <a:moveTo>
                      <a:pt x="4166" y="97"/>
                    </a:moveTo>
                    <a:cubicBezTo>
                      <a:pt x="5171" y="97"/>
                      <a:pt x="6067" y="410"/>
                      <a:pt x="6796" y="1021"/>
                    </a:cubicBezTo>
                    <a:cubicBezTo>
                      <a:pt x="7829" y="1891"/>
                      <a:pt x="8403" y="3288"/>
                      <a:pt x="8368" y="4853"/>
                    </a:cubicBezTo>
                    <a:cubicBezTo>
                      <a:pt x="8350" y="5684"/>
                      <a:pt x="8206" y="6688"/>
                      <a:pt x="8052" y="7751"/>
                    </a:cubicBezTo>
                    <a:cubicBezTo>
                      <a:pt x="7657" y="10501"/>
                      <a:pt x="7209" y="13617"/>
                      <a:pt x="8680" y="15318"/>
                    </a:cubicBezTo>
                    <a:cubicBezTo>
                      <a:pt x="9286" y="16018"/>
                      <a:pt x="9815" y="16182"/>
                      <a:pt x="10177" y="16182"/>
                    </a:cubicBezTo>
                    <a:cubicBezTo>
                      <a:pt x="10348" y="16182"/>
                      <a:pt x="10481" y="16145"/>
                      <a:pt x="10568" y="16111"/>
                    </a:cubicBezTo>
                    <a:cubicBezTo>
                      <a:pt x="10958" y="15961"/>
                      <a:pt x="11213" y="15591"/>
                      <a:pt x="11204" y="15187"/>
                    </a:cubicBezTo>
                    <a:cubicBezTo>
                      <a:pt x="11195" y="14796"/>
                      <a:pt x="10943" y="14475"/>
                      <a:pt x="10509" y="14295"/>
                    </a:cubicBezTo>
                    <a:cubicBezTo>
                      <a:pt x="10685" y="14228"/>
                      <a:pt x="11053" y="14111"/>
                      <a:pt x="11467" y="14111"/>
                    </a:cubicBezTo>
                    <a:cubicBezTo>
                      <a:pt x="11690" y="14111"/>
                      <a:pt x="11926" y="14145"/>
                      <a:pt x="12153" y="14238"/>
                    </a:cubicBezTo>
                    <a:cubicBezTo>
                      <a:pt x="12608" y="14427"/>
                      <a:pt x="12943" y="14817"/>
                      <a:pt x="13152" y="15401"/>
                    </a:cubicBezTo>
                    <a:cubicBezTo>
                      <a:pt x="13514" y="16414"/>
                      <a:pt x="13451" y="17407"/>
                      <a:pt x="12975" y="18199"/>
                    </a:cubicBezTo>
                    <a:cubicBezTo>
                      <a:pt x="12479" y="19027"/>
                      <a:pt x="11555" y="19581"/>
                      <a:pt x="10381" y="19758"/>
                    </a:cubicBezTo>
                    <a:lnTo>
                      <a:pt x="10034" y="19738"/>
                    </a:lnTo>
                    <a:lnTo>
                      <a:pt x="10028" y="19738"/>
                    </a:lnTo>
                    <a:cubicBezTo>
                      <a:pt x="9900" y="19750"/>
                      <a:pt x="9773" y="19757"/>
                      <a:pt x="9647" y="19757"/>
                    </a:cubicBezTo>
                    <a:cubicBezTo>
                      <a:pt x="8509" y="19757"/>
                      <a:pt x="7430" y="19252"/>
                      <a:pt x="6644" y="18341"/>
                    </a:cubicBezTo>
                    <a:cubicBezTo>
                      <a:pt x="5383" y="16877"/>
                      <a:pt x="5012" y="14624"/>
                      <a:pt x="5629" y="12157"/>
                    </a:cubicBezTo>
                    <a:cubicBezTo>
                      <a:pt x="6090" y="10316"/>
                      <a:pt x="6606" y="9167"/>
                      <a:pt x="7022" y="8243"/>
                    </a:cubicBezTo>
                    <a:cubicBezTo>
                      <a:pt x="7687" y="6765"/>
                      <a:pt x="8089" y="5873"/>
                      <a:pt x="7632" y="3681"/>
                    </a:cubicBezTo>
                    <a:cubicBezTo>
                      <a:pt x="7227" y="1737"/>
                      <a:pt x="5829" y="993"/>
                      <a:pt x="4657" y="944"/>
                    </a:cubicBezTo>
                    <a:cubicBezTo>
                      <a:pt x="4611" y="942"/>
                      <a:pt x="4565" y="941"/>
                      <a:pt x="4520" y="941"/>
                    </a:cubicBezTo>
                    <a:cubicBezTo>
                      <a:pt x="3178" y="941"/>
                      <a:pt x="2051" y="1758"/>
                      <a:pt x="1680" y="3010"/>
                    </a:cubicBezTo>
                    <a:cubicBezTo>
                      <a:pt x="1224" y="4544"/>
                      <a:pt x="1946" y="5539"/>
                      <a:pt x="2864" y="5846"/>
                    </a:cubicBezTo>
                    <a:cubicBezTo>
                      <a:pt x="3042" y="5906"/>
                      <a:pt x="3231" y="5938"/>
                      <a:pt x="3416" y="5938"/>
                    </a:cubicBezTo>
                    <a:cubicBezTo>
                      <a:pt x="3763" y="5938"/>
                      <a:pt x="4097" y="5826"/>
                      <a:pt x="4320" y="5575"/>
                    </a:cubicBezTo>
                    <a:lnTo>
                      <a:pt x="4320" y="5575"/>
                    </a:lnTo>
                    <a:cubicBezTo>
                      <a:pt x="4212" y="5851"/>
                      <a:pt x="4001" y="6230"/>
                      <a:pt x="3604" y="6470"/>
                    </a:cubicBezTo>
                    <a:cubicBezTo>
                      <a:pt x="3343" y="6628"/>
                      <a:pt x="3037" y="6707"/>
                      <a:pt x="2688" y="6707"/>
                    </a:cubicBezTo>
                    <a:cubicBezTo>
                      <a:pt x="2363" y="6707"/>
                      <a:pt x="2000" y="6638"/>
                      <a:pt x="1602" y="6501"/>
                    </a:cubicBezTo>
                    <a:cubicBezTo>
                      <a:pt x="640" y="6170"/>
                      <a:pt x="100" y="5141"/>
                      <a:pt x="191" y="3815"/>
                    </a:cubicBezTo>
                    <a:cubicBezTo>
                      <a:pt x="292" y="2332"/>
                      <a:pt x="1252" y="570"/>
                      <a:pt x="3120" y="203"/>
                    </a:cubicBezTo>
                    <a:cubicBezTo>
                      <a:pt x="3479" y="132"/>
                      <a:pt x="3829" y="97"/>
                      <a:pt x="4166" y="97"/>
                    </a:cubicBezTo>
                    <a:close/>
                    <a:moveTo>
                      <a:pt x="4167" y="1"/>
                    </a:moveTo>
                    <a:cubicBezTo>
                      <a:pt x="3823" y="1"/>
                      <a:pt x="3467" y="37"/>
                      <a:pt x="3100" y="109"/>
                    </a:cubicBezTo>
                    <a:cubicBezTo>
                      <a:pt x="1184" y="486"/>
                      <a:pt x="199" y="2291"/>
                      <a:pt x="95" y="3808"/>
                    </a:cubicBezTo>
                    <a:cubicBezTo>
                      <a:pt x="1" y="5179"/>
                      <a:pt x="566" y="6246"/>
                      <a:pt x="1571" y="6592"/>
                    </a:cubicBezTo>
                    <a:cubicBezTo>
                      <a:pt x="1978" y="6732"/>
                      <a:pt x="2350" y="6802"/>
                      <a:pt x="2686" y="6802"/>
                    </a:cubicBezTo>
                    <a:cubicBezTo>
                      <a:pt x="3054" y="6802"/>
                      <a:pt x="3378" y="6718"/>
                      <a:pt x="3655" y="6551"/>
                    </a:cubicBezTo>
                    <a:cubicBezTo>
                      <a:pt x="4376" y="6114"/>
                      <a:pt x="4512" y="5276"/>
                      <a:pt x="4517" y="5240"/>
                    </a:cubicBezTo>
                    <a:cubicBezTo>
                      <a:pt x="4520" y="5217"/>
                      <a:pt x="4505" y="5193"/>
                      <a:pt x="4482" y="5187"/>
                    </a:cubicBezTo>
                    <a:cubicBezTo>
                      <a:pt x="4478" y="5186"/>
                      <a:pt x="4473" y="5185"/>
                      <a:pt x="4469" y="5185"/>
                    </a:cubicBezTo>
                    <a:cubicBezTo>
                      <a:pt x="4449" y="5185"/>
                      <a:pt x="4432" y="5197"/>
                      <a:pt x="4424" y="5217"/>
                    </a:cubicBezTo>
                    <a:cubicBezTo>
                      <a:pt x="4261" y="5654"/>
                      <a:pt x="3850" y="5842"/>
                      <a:pt x="3414" y="5842"/>
                    </a:cubicBezTo>
                    <a:cubicBezTo>
                      <a:pt x="3240" y="5842"/>
                      <a:pt x="3061" y="5812"/>
                      <a:pt x="2893" y="5755"/>
                    </a:cubicBezTo>
                    <a:cubicBezTo>
                      <a:pt x="2019" y="5463"/>
                      <a:pt x="1333" y="4509"/>
                      <a:pt x="1771" y="3038"/>
                    </a:cubicBezTo>
                    <a:cubicBezTo>
                      <a:pt x="2184" y="1648"/>
                      <a:pt x="3423" y="1037"/>
                      <a:pt x="4520" y="1037"/>
                    </a:cubicBezTo>
                    <a:cubicBezTo>
                      <a:pt x="4564" y="1037"/>
                      <a:pt x="4608" y="1038"/>
                      <a:pt x="4652" y="1040"/>
                    </a:cubicBezTo>
                    <a:cubicBezTo>
                      <a:pt x="5789" y="1087"/>
                      <a:pt x="7145" y="1811"/>
                      <a:pt x="7538" y="3701"/>
                    </a:cubicBezTo>
                    <a:cubicBezTo>
                      <a:pt x="7988" y="5861"/>
                      <a:pt x="7591" y="6744"/>
                      <a:pt x="6935" y="8205"/>
                    </a:cubicBezTo>
                    <a:cubicBezTo>
                      <a:pt x="6517" y="9132"/>
                      <a:pt x="5998" y="10285"/>
                      <a:pt x="5536" y="12134"/>
                    </a:cubicBezTo>
                    <a:cubicBezTo>
                      <a:pt x="4912" y="14632"/>
                      <a:pt x="5288" y="16916"/>
                      <a:pt x="6571" y="18404"/>
                    </a:cubicBezTo>
                    <a:cubicBezTo>
                      <a:pt x="7376" y="19336"/>
                      <a:pt x="8480" y="19852"/>
                      <a:pt x="9649" y="19852"/>
                    </a:cubicBezTo>
                    <a:cubicBezTo>
                      <a:pt x="9776" y="19852"/>
                      <a:pt x="9905" y="19845"/>
                      <a:pt x="10034" y="19834"/>
                    </a:cubicBezTo>
                    <a:lnTo>
                      <a:pt x="10386" y="19852"/>
                    </a:lnTo>
                    <a:cubicBezTo>
                      <a:pt x="11598" y="19670"/>
                      <a:pt x="12547" y="19102"/>
                      <a:pt x="13057" y="18249"/>
                    </a:cubicBezTo>
                    <a:cubicBezTo>
                      <a:pt x="13548" y="17430"/>
                      <a:pt x="13613" y="16407"/>
                      <a:pt x="13243" y="15369"/>
                    </a:cubicBezTo>
                    <a:cubicBezTo>
                      <a:pt x="13023" y="14758"/>
                      <a:pt x="12669" y="14348"/>
                      <a:pt x="12190" y="14149"/>
                    </a:cubicBezTo>
                    <a:cubicBezTo>
                      <a:pt x="11946" y="14049"/>
                      <a:pt x="11696" y="14013"/>
                      <a:pt x="11462" y="14013"/>
                    </a:cubicBezTo>
                    <a:cubicBezTo>
                      <a:pt x="10874" y="14013"/>
                      <a:pt x="10387" y="14240"/>
                      <a:pt x="10358" y="14253"/>
                    </a:cubicBezTo>
                    <a:cubicBezTo>
                      <a:pt x="10340" y="14263"/>
                      <a:pt x="10330" y="14281"/>
                      <a:pt x="10330" y="14300"/>
                    </a:cubicBezTo>
                    <a:cubicBezTo>
                      <a:pt x="10332" y="14319"/>
                      <a:pt x="10345" y="14336"/>
                      <a:pt x="10363" y="14343"/>
                    </a:cubicBezTo>
                    <a:cubicBezTo>
                      <a:pt x="10828" y="14498"/>
                      <a:pt x="11099" y="14805"/>
                      <a:pt x="11109" y="15189"/>
                    </a:cubicBezTo>
                    <a:cubicBezTo>
                      <a:pt x="11117" y="15553"/>
                      <a:pt x="10885" y="15886"/>
                      <a:pt x="10533" y="16022"/>
                    </a:cubicBezTo>
                    <a:cubicBezTo>
                      <a:pt x="10454" y="16053"/>
                      <a:pt x="10332" y="16085"/>
                      <a:pt x="10177" y="16085"/>
                    </a:cubicBezTo>
                    <a:cubicBezTo>
                      <a:pt x="9837" y="16085"/>
                      <a:pt x="9335" y="15929"/>
                      <a:pt x="8751" y="15255"/>
                    </a:cubicBezTo>
                    <a:cubicBezTo>
                      <a:pt x="7310" y="13587"/>
                      <a:pt x="7755" y="10495"/>
                      <a:pt x="8148" y="7764"/>
                    </a:cubicBezTo>
                    <a:cubicBezTo>
                      <a:pt x="8300" y="6698"/>
                      <a:pt x="8446" y="5691"/>
                      <a:pt x="8464" y="4855"/>
                    </a:cubicBezTo>
                    <a:cubicBezTo>
                      <a:pt x="8499" y="3259"/>
                      <a:pt x="7913" y="1836"/>
                      <a:pt x="6857" y="949"/>
                    </a:cubicBezTo>
                    <a:cubicBezTo>
                      <a:pt x="6110" y="321"/>
                      <a:pt x="5195" y="1"/>
                      <a:pt x="416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5" name="Google Shape;55;p2"/>
              <p:cNvSpPr/>
              <p:nvPr/>
            </p:nvSpPr>
            <p:spPr>
              <a:xfrm rot="10800000" flipH="1">
                <a:off x="502788" y="1301314"/>
                <a:ext cx="186020" cy="152470"/>
              </a:xfrm>
              <a:custGeom>
                <a:avLst/>
                <a:gdLst/>
                <a:ahLst/>
                <a:cxnLst/>
                <a:rect l="l" t="t" r="r" b="b"/>
                <a:pathLst>
                  <a:path w="4103" h="3363" extrusionOk="0">
                    <a:moveTo>
                      <a:pt x="152" y="1212"/>
                    </a:moveTo>
                    <a:cubicBezTo>
                      <a:pt x="99" y="1151"/>
                      <a:pt x="50" y="1085"/>
                      <a:pt x="0" y="1019"/>
                    </a:cubicBezTo>
                    <a:lnTo>
                      <a:pt x="0" y="1019"/>
                    </a:lnTo>
                    <a:cubicBezTo>
                      <a:pt x="0" y="1019"/>
                      <a:pt x="780" y="3191"/>
                      <a:pt x="2441" y="2968"/>
                    </a:cubicBezTo>
                    <a:cubicBezTo>
                      <a:pt x="4103" y="2745"/>
                      <a:pt x="3608" y="1"/>
                      <a:pt x="1815" y="224"/>
                    </a:cubicBezTo>
                    <a:cubicBezTo>
                      <a:pt x="3595" y="817"/>
                      <a:pt x="2013" y="3363"/>
                      <a:pt x="152" y="121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 name="Google Shape;56;p2"/>
              <p:cNvSpPr/>
              <p:nvPr/>
            </p:nvSpPr>
            <p:spPr>
              <a:xfrm rot="10800000" flipH="1">
                <a:off x="500521" y="1316366"/>
                <a:ext cx="164394" cy="130073"/>
              </a:xfrm>
              <a:custGeom>
                <a:avLst/>
                <a:gdLst/>
                <a:ahLst/>
                <a:cxnLst/>
                <a:rect l="l" t="t" r="r" b="b"/>
                <a:pathLst>
                  <a:path w="3626" h="2869" extrusionOk="0">
                    <a:moveTo>
                      <a:pt x="2080" y="97"/>
                    </a:moveTo>
                    <a:lnTo>
                      <a:pt x="2080" y="97"/>
                    </a:lnTo>
                    <a:cubicBezTo>
                      <a:pt x="2868" y="102"/>
                      <a:pt x="3359" y="726"/>
                      <a:pt x="3445" y="1394"/>
                    </a:cubicBezTo>
                    <a:cubicBezTo>
                      <a:pt x="3525" y="1999"/>
                      <a:pt x="3257" y="2655"/>
                      <a:pt x="2485" y="2758"/>
                    </a:cubicBezTo>
                    <a:cubicBezTo>
                      <a:pt x="2408" y="2768"/>
                      <a:pt x="2333" y="2773"/>
                      <a:pt x="2260" y="2773"/>
                    </a:cubicBezTo>
                    <a:cubicBezTo>
                      <a:pt x="1178" y="2773"/>
                      <a:pt x="509" y="1711"/>
                      <a:pt x="237" y="1161"/>
                    </a:cubicBezTo>
                    <a:lnTo>
                      <a:pt x="237" y="1161"/>
                    </a:lnTo>
                    <a:cubicBezTo>
                      <a:pt x="812" y="1794"/>
                      <a:pt x="1315" y="1945"/>
                      <a:pt x="1663" y="1945"/>
                    </a:cubicBezTo>
                    <a:cubicBezTo>
                      <a:pt x="1834" y="1945"/>
                      <a:pt x="1968" y="1909"/>
                      <a:pt x="2055" y="1875"/>
                    </a:cubicBezTo>
                    <a:cubicBezTo>
                      <a:pt x="2445" y="1725"/>
                      <a:pt x="2700" y="1355"/>
                      <a:pt x="2691" y="951"/>
                    </a:cubicBezTo>
                    <a:cubicBezTo>
                      <a:pt x="2683" y="586"/>
                      <a:pt x="2463" y="282"/>
                      <a:pt x="2080" y="97"/>
                    </a:cubicBezTo>
                    <a:close/>
                    <a:moveTo>
                      <a:pt x="2071" y="1"/>
                    </a:moveTo>
                    <a:cubicBezTo>
                      <a:pt x="2003" y="1"/>
                      <a:pt x="1933" y="5"/>
                      <a:pt x="1860" y="14"/>
                    </a:cubicBezTo>
                    <a:cubicBezTo>
                      <a:pt x="1837" y="17"/>
                      <a:pt x="1820" y="34"/>
                      <a:pt x="1817" y="57"/>
                    </a:cubicBezTo>
                    <a:cubicBezTo>
                      <a:pt x="1815" y="79"/>
                      <a:pt x="1829" y="100"/>
                      <a:pt x="1850" y="107"/>
                    </a:cubicBezTo>
                    <a:cubicBezTo>
                      <a:pt x="2315" y="262"/>
                      <a:pt x="2586" y="569"/>
                      <a:pt x="2596" y="955"/>
                    </a:cubicBezTo>
                    <a:cubicBezTo>
                      <a:pt x="2604" y="1317"/>
                      <a:pt x="2372" y="1650"/>
                      <a:pt x="2020" y="1786"/>
                    </a:cubicBezTo>
                    <a:cubicBezTo>
                      <a:pt x="1941" y="1817"/>
                      <a:pt x="1819" y="1850"/>
                      <a:pt x="1663" y="1850"/>
                    </a:cubicBezTo>
                    <a:cubicBezTo>
                      <a:pt x="1323" y="1850"/>
                      <a:pt x="822" y="1694"/>
                      <a:pt x="238" y="1019"/>
                    </a:cubicBezTo>
                    <a:cubicBezTo>
                      <a:pt x="182" y="953"/>
                      <a:pt x="129" y="884"/>
                      <a:pt x="90" y="829"/>
                    </a:cubicBezTo>
                    <a:cubicBezTo>
                      <a:pt x="80" y="817"/>
                      <a:pt x="66" y="810"/>
                      <a:pt x="51" y="810"/>
                    </a:cubicBezTo>
                    <a:cubicBezTo>
                      <a:pt x="46" y="810"/>
                      <a:pt x="40" y="811"/>
                      <a:pt x="35" y="812"/>
                    </a:cubicBezTo>
                    <a:cubicBezTo>
                      <a:pt x="24" y="816"/>
                      <a:pt x="12" y="826"/>
                      <a:pt x="7" y="837"/>
                    </a:cubicBezTo>
                    <a:cubicBezTo>
                      <a:pt x="2" y="849"/>
                      <a:pt x="0" y="862"/>
                      <a:pt x="5" y="874"/>
                    </a:cubicBezTo>
                    <a:cubicBezTo>
                      <a:pt x="12" y="895"/>
                      <a:pt x="741" y="2869"/>
                      <a:pt x="2257" y="2869"/>
                    </a:cubicBezTo>
                    <a:cubicBezTo>
                      <a:pt x="2334" y="2869"/>
                      <a:pt x="2415" y="2864"/>
                      <a:pt x="2498" y="2852"/>
                    </a:cubicBezTo>
                    <a:cubicBezTo>
                      <a:pt x="3335" y="2741"/>
                      <a:pt x="3625" y="2032"/>
                      <a:pt x="3541" y="1381"/>
                    </a:cubicBezTo>
                    <a:cubicBezTo>
                      <a:pt x="3449" y="668"/>
                      <a:pt x="2920" y="1"/>
                      <a:pt x="207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7" name="Google Shape;57;p2"/>
              <p:cNvSpPr/>
              <p:nvPr/>
            </p:nvSpPr>
            <p:spPr>
              <a:xfrm rot="10800000" flipH="1">
                <a:off x="1181338" y="76216"/>
                <a:ext cx="932638" cy="670270"/>
              </a:xfrm>
              <a:custGeom>
                <a:avLst/>
                <a:gdLst/>
                <a:ahLst/>
                <a:cxnLst/>
                <a:rect l="l" t="t" r="r" b="b"/>
                <a:pathLst>
                  <a:path w="20571" h="14784" extrusionOk="0">
                    <a:moveTo>
                      <a:pt x="298" y="3907"/>
                    </a:moveTo>
                    <a:cubicBezTo>
                      <a:pt x="1" y="6948"/>
                      <a:pt x="3191" y="9543"/>
                      <a:pt x="7937" y="8356"/>
                    </a:cubicBezTo>
                    <a:cubicBezTo>
                      <a:pt x="12684" y="7170"/>
                      <a:pt x="12833" y="5612"/>
                      <a:pt x="16392" y="6355"/>
                    </a:cubicBezTo>
                    <a:cubicBezTo>
                      <a:pt x="19952" y="7095"/>
                      <a:pt x="19803" y="11398"/>
                      <a:pt x="17059" y="12213"/>
                    </a:cubicBezTo>
                    <a:cubicBezTo>
                      <a:pt x="14316" y="13029"/>
                      <a:pt x="13458" y="9988"/>
                      <a:pt x="14851" y="9469"/>
                    </a:cubicBezTo>
                    <a:cubicBezTo>
                      <a:pt x="14851" y="9469"/>
                      <a:pt x="12659" y="9803"/>
                      <a:pt x="13537" y="12352"/>
                    </a:cubicBezTo>
                    <a:cubicBezTo>
                      <a:pt x="14373" y="14783"/>
                      <a:pt x="19284" y="14092"/>
                      <a:pt x="19927" y="10829"/>
                    </a:cubicBezTo>
                    <a:cubicBezTo>
                      <a:pt x="20570" y="7566"/>
                      <a:pt x="18197" y="5457"/>
                      <a:pt x="15231" y="5523"/>
                    </a:cubicBezTo>
                    <a:cubicBezTo>
                      <a:pt x="12264" y="5588"/>
                      <a:pt x="7140" y="7249"/>
                      <a:pt x="4798" y="5222"/>
                    </a:cubicBezTo>
                    <a:cubicBezTo>
                      <a:pt x="2647" y="3363"/>
                      <a:pt x="5193" y="1781"/>
                      <a:pt x="5786" y="3561"/>
                    </a:cubicBezTo>
                    <a:cubicBezTo>
                      <a:pt x="5786" y="3561"/>
                      <a:pt x="6775" y="1483"/>
                      <a:pt x="4699" y="741"/>
                    </a:cubicBezTo>
                    <a:cubicBezTo>
                      <a:pt x="2621" y="1"/>
                      <a:pt x="655" y="1039"/>
                      <a:pt x="278" y="3561"/>
                    </a:cubicBezTo>
                    <a:lnTo>
                      <a:pt x="297" y="3907"/>
                    </a:lnTo>
                    <a:close/>
                  </a:path>
                </a:pathLst>
              </a:custGeom>
              <a:gradFill>
                <a:gsLst>
                  <a:gs pos="0">
                    <a:schemeClr val="accent1"/>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8" name="Google Shape;58;p2"/>
              <p:cNvSpPr/>
              <p:nvPr/>
            </p:nvSpPr>
            <p:spPr>
              <a:xfrm rot="10800000" flipH="1">
                <a:off x="1186915" y="118334"/>
                <a:ext cx="913097" cy="607386"/>
              </a:xfrm>
              <a:custGeom>
                <a:avLst/>
                <a:gdLst/>
                <a:ahLst/>
                <a:cxnLst/>
                <a:rect l="l" t="t" r="r" b="b"/>
                <a:pathLst>
                  <a:path w="20140" h="13397" extrusionOk="0">
                    <a:moveTo>
                      <a:pt x="3280" y="97"/>
                    </a:moveTo>
                    <a:cubicBezTo>
                      <a:pt x="3693" y="97"/>
                      <a:pt x="4124" y="174"/>
                      <a:pt x="4559" y="329"/>
                    </a:cubicBezTo>
                    <a:cubicBezTo>
                      <a:pt x="5142" y="538"/>
                      <a:pt x="5534" y="873"/>
                      <a:pt x="5721" y="1326"/>
                    </a:cubicBezTo>
                    <a:cubicBezTo>
                      <a:pt x="5990" y="1976"/>
                      <a:pt x="5767" y="2700"/>
                      <a:pt x="5665" y="2971"/>
                    </a:cubicBezTo>
                    <a:cubicBezTo>
                      <a:pt x="5485" y="2538"/>
                      <a:pt x="5166" y="2285"/>
                      <a:pt x="4772" y="2277"/>
                    </a:cubicBezTo>
                    <a:cubicBezTo>
                      <a:pt x="4767" y="2276"/>
                      <a:pt x="4762" y="2276"/>
                      <a:pt x="4757" y="2276"/>
                    </a:cubicBezTo>
                    <a:cubicBezTo>
                      <a:pt x="4363" y="2276"/>
                      <a:pt x="3997" y="2528"/>
                      <a:pt x="3848" y="2913"/>
                    </a:cubicBezTo>
                    <a:cubicBezTo>
                      <a:pt x="3744" y="3184"/>
                      <a:pt x="3612" y="3910"/>
                      <a:pt x="4642" y="4801"/>
                    </a:cubicBezTo>
                    <a:cubicBezTo>
                      <a:pt x="5534" y="5572"/>
                      <a:pt x="6816" y="5816"/>
                      <a:pt x="8230" y="5816"/>
                    </a:cubicBezTo>
                    <a:cubicBezTo>
                      <a:pt x="9512" y="5816"/>
                      <a:pt x="10902" y="5616"/>
                      <a:pt x="12209" y="5427"/>
                    </a:cubicBezTo>
                    <a:cubicBezTo>
                      <a:pt x="13272" y="5275"/>
                      <a:pt x="14277" y="5130"/>
                      <a:pt x="15108" y="5111"/>
                    </a:cubicBezTo>
                    <a:cubicBezTo>
                      <a:pt x="15157" y="5110"/>
                      <a:pt x="15205" y="5110"/>
                      <a:pt x="15253" y="5110"/>
                    </a:cubicBezTo>
                    <a:cubicBezTo>
                      <a:pt x="16760" y="5110"/>
                      <a:pt x="18096" y="5684"/>
                      <a:pt x="18938" y="6685"/>
                    </a:cubicBezTo>
                    <a:cubicBezTo>
                      <a:pt x="19756" y="7659"/>
                      <a:pt x="20039" y="8930"/>
                      <a:pt x="19758" y="10361"/>
                    </a:cubicBezTo>
                    <a:cubicBezTo>
                      <a:pt x="19389" y="12229"/>
                      <a:pt x="17627" y="13188"/>
                      <a:pt x="16146" y="13290"/>
                    </a:cubicBezTo>
                    <a:cubicBezTo>
                      <a:pt x="16052" y="13297"/>
                      <a:pt x="15959" y="13300"/>
                      <a:pt x="15868" y="13300"/>
                    </a:cubicBezTo>
                    <a:cubicBezTo>
                      <a:pt x="14675" y="13300"/>
                      <a:pt x="13766" y="12772"/>
                      <a:pt x="13459" y="11877"/>
                    </a:cubicBezTo>
                    <a:cubicBezTo>
                      <a:pt x="13174" y="11054"/>
                      <a:pt x="13186" y="10381"/>
                      <a:pt x="13490" y="9877"/>
                    </a:cubicBezTo>
                    <a:cubicBezTo>
                      <a:pt x="13729" y="9482"/>
                      <a:pt x="14105" y="9270"/>
                      <a:pt x="14381" y="9162"/>
                    </a:cubicBezTo>
                    <a:lnTo>
                      <a:pt x="14381" y="9162"/>
                    </a:lnTo>
                    <a:cubicBezTo>
                      <a:pt x="13999" y="9507"/>
                      <a:pt x="13943" y="10108"/>
                      <a:pt x="14113" y="10617"/>
                    </a:cubicBezTo>
                    <a:cubicBezTo>
                      <a:pt x="14355" y="11340"/>
                      <a:pt x="15024" y="11942"/>
                      <a:pt x="16047" y="11942"/>
                    </a:cubicBezTo>
                    <a:cubicBezTo>
                      <a:pt x="16322" y="11942"/>
                      <a:pt x="16624" y="11898"/>
                      <a:pt x="16950" y="11801"/>
                    </a:cubicBezTo>
                    <a:cubicBezTo>
                      <a:pt x="18244" y="11416"/>
                      <a:pt x="19074" y="10221"/>
                      <a:pt x="19016" y="8824"/>
                    </a:cubicBezTo>
                    <a:cubicBezTo>
                      <a:pt x="18966" y="7650"/>
                      <a:pt x="18222" y="6254"/>
                      <a:pt x="16279" y="5849"/>
                    </a:cubicBezTo>
                    <a:cubicBezTo>
                      <a:pt x="15629" y="5713"/>
                      <a:pt x="15094" y="5654"/>
                      <a:pt x="14623" y="5654"/>
                    </a:cubicBezTo>
                    <a:cubicBezTo>
                      <a:pt x="13506" y="5654"/>
                      <a:pt x="12756" y="5991"/>
                      <a:pt x="11716" y="6459"/>
                    </a:cubicBezTo>
                    <a:cubicBezTo>
                      <a:pt x="10792" y="6875"/>
                      <a:pt x="9644" y="7391"/>
                      <a:pt x="7802" y="7852"/>
                    </a:cubicBezTo>
                    <a:cubicBezTo>
                      <a:pt x="7020" y="8048"/>
                      <a:pt x="6259" y="8144"/>
                      <a:pt x="5537" y="8144"/>
                    </a:cubicBezTo>
                    <a:cubicBezTo>
                      <a:pt x="3986" y="8144"/>
                      <a:pt x="2619" y="7698"/>
                      <a:pt x="1620" y="6837"/>
                    </a:cubicBezTo>
                    <a:cubicBezTo>
                      <a:pt x="607" y="5964"/>
                      <a:pt x="98" y="4730"/>
                      <a:pt x="222" y="3453"/>
                    </a:cubicBezTo>
                    <a:lnTo>
                      <a:pt x="222" y="3445"/>
                    </a:lnTo>
                    <a:lnTo>
                      <a:pt x="202" y="3110"/>
                    </a:lnTo>
                    <a:cubicBezTo>
                      <a:pt x="379" y="1926"/>
                      <a:pt x="932" y="1002"/>
                      <a:pt x="1760" y="505"/>
                    </a:cubicBezTo>
                    <a:cubicBezTo>
                      <a:pt x="2213" y="234"/>
                      <a:pt x="2731" y="97"/>
                      <a:pt x="3280" y="97"/>
                    </a:cubicBezTo>
                    <a:close/>
                    <a:moveTo>
                      <a:pt x="3283" y="1"/>
                    </a:moveTo>
                    <a:cubicBezTo>
                      <a:pt x="2716" y="1"/>
                      <a:pt x="2180" y="142"/>
                      <a:pt x="1713" y="424"/>
                    </a:cubicBezTo>
                    <a:cubicBezTo>
                      <a:pt x="858" y="934"/>
                      <a:pt x="289" y="1883"/>
                      <a:pt x="108" y="3105"/>
                    </a:cubicBezTo>
                    <a:lnTo>
                      <a:pt x="127" y="3447"/>
                    </a:lnTo>
                    <a:cubicBezTo>
                      <a:pt x="0" y="4754"/>
                      <a:pt x="522" y="6016"/>
                      <a:pt x="1557" y="6910"/>
                    </a:cubicBezTo>
                    <a:cubicBezTo>
                      <a:pt x="2574" y="7786"/>
                      <a:pt x="3963" y="8240"/>
                      <a:pt x="5538" y="8240"/>
                    </a:cubicBezTo>
                    <a:cubicBezTo>
                      <a:pt x="6267" y="8240"/>
                      <a:pt x="7036" y="8142"/>
                      <a:pt x="7825" y="7945"/>
                    </a:cubicBezTo>
                    <a:cubicBezTo>
                      <a:pt x="9675" y="7482"/>
                      <a:pt x="10829" y="6963"/>
                      <a:pt x="11756" y="6546"/>
                    </a:cubicBezTo>
                    <a:cubicBezTo>
                      <a:pt x="12784" y="6083"/>
                      <a:pt x="13525" y="5751"/>
                      <a:pt x="14626" y="5751"/>
                    </a:cubicBezTo>
                    <a:cubicBezTo>
                      <a:pt x="15090" y="5751"/>
                      <a:pt x="15618" y="5810"/>
                      <a:pt x="16259" y="5943"/>
                    </a:cubicBezTo>
                    <a:cubicBezTo>
                      <a:pt x="18150" y="6336"/>
                      <a:pt x="18874" y="7692"/>
                      <a:pt x="18920" y="8827"/>
                    </a:cubicBezTo>
                    <a:cubicBezTo>
                      <a:pt x="18968" y="9953"/>
                      <a:pt x="18368" y="11279"/>
                      <a:pt x="16923" y="11708"/>
                    </a:cubicBezTo>
                    <a:cubicBezTo>
                      <a:pt x="16609" y="11802"/>
                      <a:pt x="16318" y="11844"/>
                      <a:pt x="16052" y="11844"/>
                    </a:cubicBezTo>
                    <a:cubicBezTo>
                      <a:pt x="15073" y="11844"/>
                      <a:pt x="14434" y="11274"/>
                      <a:pt x="14204" y="10588"/>
                    </a:cubicBezTo>
                    <a:cubicBezTo>
                      <a:pt x="14007" y="9999"/>
                      <a:pt x="14130" y="9284"/>
                      <a:pt x="14745" y="9055"/>
                    </a:cubicBezTo>
                    <a:cubicBezTo>
                      <a:pt x="14766" y="9047"/>
                      <a:pt x="14779" y="9022"/>
                      <a:pt x="14773" y="8999"/>
                    </a:cubicBezTo>
                    <a:cubicBezTo>
                      <a:pt x="14768" y="8977"/>
                      <a:pt x="14747" y="8962"/>
                      <a:pt x="14726" y="8962"/>
                    </a:cubicBezTo>
                    <a:cubicBezTo>
                      <a:pt x="14724" y="8962"/>
                      <a:pt x="14722" y="8963"/>
                      <a:pt x="14720" y="8963"/>
                    </a:cubicBezTo>
                    <a:cubicBezTo>
                      <a:pt x="14685" y="8969"/>
                      <a:pt x="13845" y="9105"/>
                      <a:pt x="13409" y="9826"/>
                    </a:cubicBezTo>
                    <a:cubicBezTo>
                      <a:pt x="13088" y="10356"/>
                      <a:pt x="13075" y="11057"/>
                      <a:pt x="13368" y="11908"/>
                    </a:cubicBezTo>
                    <a:cubicBezTo>
                      <a:pt x="13690" y="12842"/>
                      <a:pt x="14631" y="13396"/>
                      <a:pt x="15860" y="13396"/>
                    </a:cubicBezTo>
                    <a:cubicBezTo>
                      <a:pt x="15956" y="13396"/>
                      <a:pt x="16054" y="13393"/>
                      <a:pt x="16153" y="13386"/>
                    </a:cubicBezTo>
                    <a:cubicBezTo>
                      <a:pt x="17670" y="13282"/>
                      <a:pt x="19474" y="12297"/>
                      <a:pt x="19851" y="10379"/>
                    </a:cubicBezTo>
                    <a:cubicBezTo>
                      <a:pt x="20140" y="8918"/>
                      <a:pt x="19849" y="7619"/>
                      <a:pt x="19013" y="6624"/>
                    </a:cubicBezTo>
                    <a:cubicBezTo>
                      <a:pt x="18148" y="5597"/>
                      <a:pt x="16783" y="5014"/>
                      <a:pt x="15240" y="5014"/>
                    </a:cubicBezTo>
                    <a:cubicBezTo>
                      <a:pt x="15196" y="5014"/>
                      <a:pt x="15151" y="5015"/>
                      <a:pt x="15107" y="5016"/>
                    </a:cubicBezTo>
                    <a:cubicBezTo>
                      <a:pt x="14269" y="5035"/>
                      <a:pt x="13262" y="5179"/>
                      <a:pt x="12196" y="5333"/>
                    </a:cubicBezTo>
                    <a:cubicBezTo>
                      <a:pt x="10892" y="5521"/>
                      <a:pt x="9504" y="5721"/>
                      <a:pt x="8229" y="5721"/>
                    </a:cubicBezTo>
                    <a:cubicBezTo>
                      <a:pt x="6835" y="5721"/>
                      <a:pt x="5576" y="5482"/>
                      <a:pt x="4706" y="4730"/>
                    </a:cubicBezTo>
                    <a:cubicBezTo>
                      <a:pt x="3721" y="3877"/>
                      <a:pt x="3842" y="3199"/>
                      <a:pt x="3937" y="2948"/>
                    </a:cubicBezTo>
                    <a:cubicBezTo>
                      <a:pt x="4073" y="2601"/>
                      <a:pt x="4402" y="2372"/>
                      <a:pt x="4755" y="2372"/>
                    </a:cubicBezTo>
                    <a:cubicBezTo>
                      <a:pt x="4760" y="2372"/>
                      <a:pt x="4766" y="2372"/>
                      <a:pt x="4771" y="2372"/>
                    </a:cubicBezTo>
                    <a:cubicBezTo>
                      <a:pt x="5154" y="2381"/>
                      <a:pt x="5463" y="2653"/>
                      <a:pt x="5619" y="3118"/>
                    </a:cubicBezTo>
                    <a:cubicBezTo>
                      <a:pt x="5623" y="3136"/>
                      <a:pt x="5640" y="3149"/>
                      <a:pt x="5660" y="3149"/>
                    </a:cubicBezTo>
                    <a:cubicBezTo>
                      <a:pt x="5681" y="3149"/>
                      <a:pt x="5698" y="3139"/>
                      <a:pt x="5706" y="3123"/>
                    </a:cubicBezTo>
                    <a:cubicBezTo>
                      <a:pt x="5724" y="3083"/>
                      <a:pt x="6164" y="2144"/>
                      <a:pt x="5810" y="1291"/>
                    </a:cubicBezTo>
                    <a:cubicBezTo>
                      <a:pt x="5612" y="810"/>
                      <a:pt x="5202" y="457"/>
                      <a:pt x="4592" y="238"/>
                    </a:cubicBezTo>
                    <a:cubicBezTo>
                      <a:pt x="4148" y="80"/>
                      <a:pt x="3707" y="1"/>
                      <a:pt x="328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 name="Google Shape;59;p2"/>
              <p:cNvSpPr/>
              <p:nvPr/>
            </p:nvSpPr>
            <p:spPr>
              <a:xfrm rot="10800000" flipH="1">
                <a:off x="1301253" y="502706"/>
                <a:ext cx="152561" cy="186065"/>
              </a:xfrm>
              <a:custGeom>
                <a:avLst/>
                <a:gdLst/>
                <a:ahLst/>
                <a:cxnLst/>
                <a:rect l="l" t="t" r="r" b="b"/>
                <a:pathLst>
                  <a:path w="3365" h="4104" extrusionOk="0">
                    <a:moveTo>
                      <a:pt x="2153" y="3949"/>
                    </a:moveTo>
                    <a:cubicBezTo>
                      <a:pt x="2214" y="4004"/>
                      <a:pt x="2280" y="4053"/>
                      <a:pt x="2346" y="4101"/>
                    </a:cubicBezTo>
                    <a:lnTo>
                      <a:pt x="2346" y="4103"/>
                    </a:lnTo>
                    <a:cubicBezTo>
                      <a:pt x="2346" y="4103"/>
                      <a:pt x="174" y="3323"/>
                      <a:pt x="397" y="1662"/>
                    </a:cubicBezTo>
                    <a:cubicBezTo>
                      <a:pt x="620" y="0"/>
                      <a:pt x="3364" y="495"/>
                      <a:pt x="3141" y="2288"/>
                    </a:cubicBezTo>
                    <a:cubicBezTo>
                      <a:pt x="2548" y="508"/>
                      <a:pt x="1" y="2090"/>
                      <a:pt x="2153" y="395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0" name="Google Shape;60;p2"/>
              <p:cNvSpPr/>
              <p:nvPr/>
            </p:nvSpPr>
            <p:spPr>
              <a:xfrm rot="10800000" flipH="1">
                <a:off x="1306875" y="500576"/>
                <a:ext cx="144445" cy="161129"/>
              </a:xfrm>
              <a:custGeom>
                <a:avLst/>
                <a:gdLst/>
                <a:ahLst/>
                <a:cxnLst/>
                <a:rect l="l" t="t" r="r" b="b"/>
                <a:pathLst>
                  <a:path w="3186" h="3554" extrusionOk="0">
                    <a:moveTo>
                      <a:pt x="1483" y="96"/>
                    </a:moveTo>
                    <a:cubicBezTo>
                      <a:pt x="1551" y="96"/>
                      <a:pt x="1619" y="101"/>
                      <a:pt x="1685" y="109"/>
                    </a:cubicBezTo>
                    <a:cubicBezTo>
                      <a:pt x="2353" y="195"/>
                      <a:pt x="2977" y="688"/>
                      <a:pt x="2982" y="1476"/>
                    </a:cubicBezTo>
                    <a:cubicBezTo>
                      <a:pt x="2797" y="1093"/>
                      <a:pt x="2495" y="873"/>
                      <a:pt x="2128" y="865"/>
                    </a:cubicBezTo>
                    <a:cubicBezTo>
                      <a:pt x="2123" y="864"/>
                      <a:pt x="2118" y="864"/>
                      <a:pt x="2113" y="864"/>
                    </a:cubicBezTo>
                    <a:cubicBezTo>
                      <a:pt x="1718" y="864"/>
                      <a:pt x="1352" y="1116"/>
                      <a:pt x="1204" y="1501"/>
                    </a:cubicBezTo>
                    <a:cubicBezTo>
                      <a:pt x="1101" y="1765"/>
                      <a:pt x="974" y="2460"/>
                      <a:pt x="1918" y="3319"/>
                    </a:cubicBezTo>
                    <a:cubicBezTo>
                      <a:pt x="1333" y="3028"/>
                      <a:pt x="158" y="2288"/>
                      <a:pt x="321" y="1071"/>
                    </a:cubicBezTo>
                    <a:cubicBezTo>
                      <a:pt x="412" y="384"/>
                      <a:pt x="943" y="96"/>
                      <a:pt x="1483" y="96"/>
                    </a:cubicBezTo>
                    <a:close/>
                    <a:moveTo>
                      <a:pt x="1481" y="1"/>
                    </a:moveTo>
                    <a:cubicBezTo>
                      <a:pt x="898" y="1"/>
                      <a:pt x="325" y="312"/>
                      <a:pt x="225" y="1058"/>
                    </a:cubicBezTo>
                    <a:cubicBezTo>
                      <a:pt x="0" y="2737"/>
                      <a:pt x="2182" y="3542"/>
                      <a:pt x="2206" y="3551"/>
                    </a:cubicBezTo>
                    <a:cubicBezTo>
                      <a:pt x="2211" y="3552"/>
                      <a:pt x="2215" y="3554"/>
                      <a:pt x="2220" y="3554"/>
                    </a:cubicBezTo>
                    <a:cubicBezTo>
                      <a:pt x="2239" y="3554"/>
                      <a:pt x="2255" y="3542"/>
                      <a:pt x="2263" y="3526"/>
                    </a:cubicBezTo>
                    <a:cubicBezTo>
                      <a:pt x="2275" y="3506"/>
                      <a:pt x="2268" y="3480"/>
                      <a:pt x="2250" y="3466"/>
                    </a:cubicBezTo>
                    <a:cubicBezTo>
                      <a:pt x="2196" y="3427"/>
                      <a:pt x="2126" y="3374"/>
                      <a:pt x="2060" y="3318"/>
                    </a:cubicBezTo>
                    <a:cubicBezTo>
                      <a:pt x="1075" y="2465"/>
                      <a:pt x="1196" y="1787"/>
                      <a:pt x="1291" y="1536"/>
                    </a:cubicBezTo>
                    <a:cubicBezTo>
                      <a:pt x="1427" y="1189"/>
                      <a:pt x="1756" y="960"/>
                      <a:pt x="2109" y="960"/>
                    </a:cubicBezTo>
                    <a:cubicBezTo>
                      <a:pt x="2114" y="960"/>
                      <a:pt x="2120" y="960"/>
                      <a:pt x="2125" y="960"/>
                    </a:cubicBezTo>
                    <a:cubicBezTo>
                      <a:pt x="2508" y="969"/>
                      <a:pt x="2817" y="1241"/>
                      <a:pt x="2973" y="1706"/>
                    </a:cubicBezTo>
                    <a:cubicBezTo>
                      <a:pt x="2979" y="1726"/>
                      <a:pt x="2997" y="1738"/>
                      <a:pt x="3018" y="1738"/>
                    </a:cubicBezTo>
                    <a:cubicBezTo>
                      <a:pt x="3019" y="1738"/>
                      <a:pt x="3021" y="1737"/>
                      <a:pt x="3022" y="1737"/>
                    </a:cubicBezTo>
                    <a:cubicBezTo>
                      <a:pt x="3044" y="1736"/>
                      <a:pt x="3062" y="1718"/>
                      <a:pt x="3065" y="1696"/>
                    </a:cubicBezTo>
                    <a:cubicBezTo>
                      <a:pt x="3186" y="724"/>
                      <a:pt x="2468" y="114"/>
                      <a:pt x="1696" y="15"/>
                    </a:cubicBezTo>
                    <a:cubicBezTo>
                      <a:pt x="1625" y="6"/>
                      <a:pt x="1553" y="1"/>
                      <a:pt x="148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61" name="Google Shape;61;p2"/>
            <p:cNvGrpSpPr/>
            <p:nvPr/>
          </p:nvGrpSpPr>
          <p:grpSpPr>
            <a:xfrm flipH="1">
              <a:off x="7036505" y="76216"/>
              <a:ext cx="2037714" cy="2037717"/>
              <a:chOff x="76262" y="76216"/>
              <a:chExt cx="2037714" cy="2037717"/>
            </a:xfrm>
          </p:grpSpPr>
          <p:sp>
            <p:nvSpPr>
              <p:cNvPr id="62" name="Google Shape;62;p2"/>
              <p:cNvSpPr/>
              <p:nvPr/>
            </p:nvSpPr>
            <p:spPr>
              <a:xfrm rot="10800000" flipH="1">
                <a:off x="229771" y="229723"/>
                <a:ext cx="867578" cy="867624"/>
              </a:xfrm>
              <a:custGeom>
                <a:avLst/>
                <a:gdLst/>
                <a:ahLst/>
                <a:cxnLst/>
                <a:rect l="l" t="t" r="r" b="b"/>
                <a:pathLst>
                  <a:path w="19136" h="19137" extrusionOk="0">
                    <a:moveTo>
                      <a:pt x="9568" y="17059"/>
                    </a:moveTo>
                    <a:cubicBezTo>
                      <a:pt x="4895" y="17431"/>
                      <a:pt x="2855" y="18952"/>
                      <a:pt x="3042" y="17431"/>
                    </a:cubicBezTo>
                    <a:cubicBezTo>
                      <a:pt x="3227" y="15910"/>
                      <a:pt x="5267" y="15353"/>
                      <a:pt x="6305" y="15576"/>
                    </a:cubicBezTo>
                    <a:cubicBezTo>
                      <a:pt x="7343" y="15799"/>
                      <a:pt x="10459" y="16393"/>
                      <a:pt x="12016" y="14241"/>
                    </a:cubicBezTo>
                    <a:cubicBezTo>
                      <a:pt x="12016" y="14241"/>
                      <a:pt x="9123" y="15353"/>
                      <a:pt x="8530" y="14094"/>
                    </a:cubicBezTo>
                    <a:cubicBezTo>
                      <a:pt x="7936" y="12832"/>
                      <a:pt x="6156" y="13870"/>
                      <a:pt x="6156" y="13870"/>
                    </a:cubicBezTo>
                    <a:cubicBezTo>
                      <a:pt x="6156" y="13870"/>
                      <a:pt x="8753" y="10607"/>
                      <a:pt x="10978" y="9717"/>
                    </a:cubicBezTo>
                    <a:lnTo>
                      <a:pt x="12350" y="6787"/>
                    </a:lnTo>
                    <a:lnTo>
                      <a:pt x="9419" y="8159"/>
                    </a:lnTo>
                    <a:cubicBezTo>
                      <a:pt x="8530" y="10384"/>
                      <a:pt x="5267" y="12979"/>
                      <a:pt x="5267" y="12979"/>
                    </a:cubicBezTo>
                    <a:cubicBezTo>
                      <a:pt x="5267" y="12979"/>
                      <a:pt x="6305" y="11201"/>
                      <a:pt x="5043" y="10607"/>
                    </a:cubicBezTo>
                    <a:cubicBezTo>
                      <a:pt x="3782" y="10014"/>
                      <a:pt x="4895" y="7121"/>
                      <a:pt x="4895" y="7121"/>
                    </a:cubicBezTo>
                    <a:cubicBezTo>
                      <a:pt x="2744" y="8678"/>
                      <a:pt x="3338" y="11794"/>
                      <a:pt x="3561" y="12832"/>
                    </a:cubicBezTo>
                    <a:cubicBezTo>
                      <a:pt x="3782" y="13870"/>
                      <a:pt x="3227" y="15910"/>
                      <a:pt x="1706" y="16095"/>
                    </a:cubicBezTo>
                    <a:cubicBezTo>
                      <a:pt x="185" y="16280"/>
                      <a:pt x="1706" y="14241"/>
                      <a:pt x="2076" y="9568"/>
                    </a:cubicBezTo>
                    <a:cubicBezTo>
                      <a:pt x="2448" y="4896"/>
                      <a:pt x="0" y="0"/>
                      <a:pt x="0" y="0"/>
                    </a:cubicBezTo>
                    <a:lnTo>
                      <a:pt x="0" y="15599"/>
                    </a:lnTo>
                    <a:cubicBezTo>
                      <a:pt x="0" y="17553"/>
                      <a:pt x="1584" y="19137"/>
                      <a:pt x="3538" y="19137"/>
                    </a:cubicBezTo>
                    <a:lnTo>
                      <a:pt x="19135" y="19137"/>
                    </a:lnTo>
                    <a:cubicBezTo>
                      <a:pt x="19135" y="19137"/>
                      <a:pt x="14241" y="16689"/>
                      <a:pt x="9568" y="17059"/>
                    </a:cubicBezTo>
                    <a:close/>
                  </a:path>
                </a:pathLst>
              </a:custGeom>
              <a:gradFill>
                <a:gsLst>
                  <a:gs pos="0">
                    <a:schemeClr val="accent6"/>
                  </a:gs>
                  <a:gs pos="100000">
                    <a:schemeClr val="dk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3" name="Google Shape;63;p2"/>
              <p:cNvSpPr/>
              <p:nvPr/>
            </p:nvSpPr>
            <p:spPr>
              <a:xfrm rot="10800000" flipH="1">
                <a:off x="227595" y="227546"/>
                <a:ext cx="878958" cy="878958"/>
              </a:xfrm>
              <a:custGeom>
                <a:avLst/>
                <a:gdLst/>
                <a:ahLst/>
                <a:cxnLst/>
                <a:rect l="l" t="t" r="r" b="b"/>
                <a:pathLst>
                  <a:path w="19387" h="19387" extrusionOk="0">
                    <a:moveTo>
                      <a:pt x="96" y="416"/>
                    </a:moveTo>
                    <a:cubicBezTo>
                      <a:pt x="534" y="1363"/>
                      <a:pt x="2402" y="5677"/>
                      <a:pt x="2076" y="9766"/>
                    </a:cubicBezTo>
                    <a:cubicBezTo>
                      <a:pt x="1924" y="11694"/>
                      <a:pt x="1579" y="13160"/>
                      <a:pt x="1326" y="14231"/>
                    </a:cubicBezTo>
                    <a:cubicBezTo>
                      <a:pt x="1075" y="15296"/>
                      <a:pt x="923" y="15937"/>
                      <a:pt x="1169" y="16211"/>
                    </a:cubicBezTo>
                    <a:cubicBezTo>
                      <a:pt x="1256" y="16309"/>
                      <a:pt x="1390" y="16357"/>
                      <a:pt x="1581" y="16357"/>
                    </a:cubicBezTo>
                    <a:cubicBezTo>
                      <a:pt x="1636" y="16357"/>
                      <a:pt x="1695" y="16353"/>
                      <a:pt x="1759" y="16345"/>
                    </a:cubicBezTo>
                    <a:cubicBezTo>
                      <a:pt x="2285" y="16281"/>
                      <a:pt x="2748" y="15990"/>
                      <a:pt x="3095" y="15502"/>
                    </a:cubicBezTo>
                    <a:cubicBezTo>
                      <a:pt x="3645" y="14729"/>
                      <a:pt x="3794" y="13671"/>
                      <a:pt x="3655" y="13024"/>
                    </a:cubicBezTo>
                    <a:cubicBezTo>
                      <a:pt x="3267" y="11209"/>
                      <a:pt x="3166" y="8791"/>
                      <a:pt x="4844" y="7459"/>
                    </a:cubicBezTo>
                    <a:lnTo>
                      <a:pt x="4844" y="7459"/>
                    </a:lnTo>
                    <a:cubicBezTo>
                      <a:pt x="4756" y="7713"/>
                      <a:pt x="4584" y="8259"/>
                      <a:pt x="4496" y="8836"/>
                    </a:cubicBezTo>
                    <a:cubicBezTo>
                      <a:pt x="4336" y="9904"/>
                      <a:pt x="4534" y="10600"/>
                      <a:pt x="5072" y="10852"/>
                    </a:cubicBezTo>
                    <a:cubicBezTo>
                      <a:pt x="5349" y="10983"/>
                      <a:pt x="5531" y="11185"/>
                      <a:pt x="5615" y="11452"/>
                    </a:cubicBezTo>
                    <a:cubicBezTo>
                      <a:pt x="5839" y="12173"/>
                      <a:pt x="5278" y="13148"/>
                      <a:pt x="5273" y="13158"/>
                    </a:cubicBezTo>
                    <a:lnTo>
                      <a:pt x="5144" y="13378"/>
                    </a:lnTo>
                    <a:lnTo>
                      <a:pt x="5343" y="13220"/>
                    </a:lnTo>
                    <a:cubicBezTo>
                      <a:pt x="5376" y="13195"/>
                      <a:pt x="8611" y="10605"/>
                      <a:pt x="9505" y="8396"/>
                    </a:cubicBezTo>
                    <a:lnTo>
                      <a:pt x="12297" y="7089"/>
                    </a:lnTo>
                    <a:lnTo>
                      <a:pt x="10989" y="9882"/>
                    </a:lnTo>
                    <a:cubicBezTo>
                      <a:pt x="8783" y="10776"/>
                      <a:pt x="6192" y="14010"/>
                      <a:pt x="6166" y="14043"/>
                    </a:cubicBezTo>
                    <a:lnTo>
                      <a:pt x="6007" y="14243"/>
                    </a:lnTo>
                    <a:lnTo>
                      <a:pt x="6229" y="14114"/>
                    </a:lnTo>
                    <a:cubicBezTo>
                      <a:pt x="6237" y="14108"/>
                      <a:pt x="6914" y="13718"/>
                      <a:pt x="7558" y="13718"/>
                    </a:cubicBezTo>
                    <a:cubicBezTo>
                      <a:pt x="7686" y="13718"/>
                      <a:pt x="7814" y="13734"/>
                      <a:pt x="7935" y="13772"/>
                    </a:cubicBezTo>
                    <a:cubicBezTo>
                      <a:pt x="8202" y="13854"/>
                      <a:pt x="8404" y="14038"/>
                      <a:pt x="8535" y="14315"/>
                    </a:cubicBezTo>
                    <a:cubicBezTo>
                      <a:pt x="8729" y="14730"/>
                      <a:pt x="9191" y="14944"/>
                      <a:pt x="9885" y="14944"/>
                    </a:cubicBezTo>
                    <a:cubicBezTo>
                      <a:pt x="10087" y="14944"/>
                      <a:pt x="10309" y="14926"/>
                      <a:pt x="10550" y="14889"/>
                    </a:cubicBezTo>
                    <a:cubicBezTo>
                      <a:pt x="11128" y="14801"/>
                      <a:pt x="11672" y="14629"/>
                      <a:pt x="11928" y="14542"/>
                    </a:cubicBezTo>
                    <a:lnTo>
                      <a:pt x="11928" y="14542"/>
                    </a:lnTo>
                    <a:cubicBezTo>
                      <a:pt x="11064" y="15629"/>
                      <a:pt x="9746" y="15970"/>
                      <a:pt x="8431" y="15970"/>
                    </a:cubicBezTo>
                    <a:cubicBezTo>
                      <a:pt x="7716" y="15970"/>
                      <a:pt x="7002" y="15869"/>
                      <a:pt x="6363" y="15732"/>
                    </a:cubicBezTo>
                    <a:cubicBezTo>
                      <a:pt x="6213" y="15699"/>
                      <a:pt x="6040" y="15682"/>
                      <a:pt x="5854" y="15682"/>
                    </a:cubicBezTo>
                    <a:cubicBezTo>
                      <a:pt x="5240" y="15682"/>
                      <a:pt x="4477" y="15868"/>
                      <a:pt x="3885" y="16292"/>
                    </a:cubicBezTo>
                    <a:cubicBezTo>
                      <a:pt x="3397" y="16639"/>
                      <a:pt x="3105" y="17101"/>
                      <a:pt x="3042" y="17626"/>
                    </a:cubicBezTo>
                    <a:cubicBezTo>
                      <a:pt x="3005" y="17917"/>
                      <a:pt x="3048" y="18104"/>
                      <a:pt x="3176" y="18218"/>
                    </a:cubicBezTo>
                    <a:cubicBezTo>
                      <a:pt x="3273" y="18305"/>
                      <a:pt x="3418" y="18342"/>
                      <a:pt x="3612" y="18342"/>
                    </a:cubicBezTo>
                    <a:cubicBezTo>
                      <a:pt x="3961" y="18342"/>
                      <a:pt x="4471" y="18223"/>
                      <a:pt x="5154" y="18061"/>
                    </a:cubicBezTo>
                    <a:cubicBezTo>
                      <a:pt x="6225" y="17808"/>
                      <a:pt x="7693" y="17463"/>
                      <a:pt x="9619" y="17309"/>
                    </a:cubicBezTo>
                    <a:cubicBezTo>
                      <a:pt x="9944" y="17283"/>
                      <a:pt x="10271" y="17271"/>
                      <a:pt x="10597" y="17271"/>
                    </a:cubicBezTo>
                    <a:cubicBezTo>
                      <a:pt x="14376" y="17271"/>
                      <a:pt x="18100" y="18886"/>
                      <a:pt x="18972" y="19291"/>
                    </a:cubicBezTo>
                    <a:lnTo>
                      <a:pt x="3586" y="19291"/>
                    </a:lnTo>
                    <a:cubicBezTo>
                      <a:pt x="1662" y="19291"/>
                      <a:pt x="96" y="17726"/>
                      <a:pt x="96" y="15801"/>
                    </a:cubicBezTo>
                    <a:lnTo>
                      <a:pt x="96" y="416"/>
                    </a:lnTo>
                    <a:close/>
                    <a:moveTo>
                      <a:pt x="0" y="1"/>
                    </a:moveTo>
                    <a:lnTo>
                      <a:pt x="0" y="15801"/>
                    </a:lnTo>
                    <a:cubicBezTo>
                      <a:pt x="0" y="17778"/>
                      <a:pt x="1609" y="19387"/>
                      <a:pt x="3586" y="19387"/>
                    </a:cubicBezTo>
                    <a:lnTo>
                      <a:pt x="19386" y="19387"/>
                    </a:lnTo>
                    <a:lnTo>
                      <a:pt x="19205" y="19296"/>
                    </a:lnTo>
                    <a:cubicBezTo>
                      <a:pt x="19160" y="19273"/>
                      <a:pt x="14914" y="17177"/>
                      <a:pt x="10596" y="17177"/>
                    </a:cubicBezTo>
                    <a:cubicBezTo>
                      <a:pt x="10268" y="17177"/>
                      <a:pt x="9939" y="17189"/>
                      <a:pt x="9612" y="17215"/>
                    </a:cubicBezTo>
                    <a:cubicBezTo>
                      <a:pt x="7678" y="17367"/>
                      <a:pt x="6207" y="17714"/>
                      <a:pt x="5133" y="17968"/>
                    </a:cubicBezTo>
                    <a:cubicBezTo>
                      <a:pt x="4466" y="18125"/>
                      <a:pt x="3951" y="18247"/>
                      <a:pt x="3611" y="18247"/>
                    </a:cubicBezTo>
                    <a:cubicBezTo>
                      <a:pt x="3442" y="18247"/>
                      <a:pt x="3317" y="18217"/>
                      <a:pt x="3238" y="18147"/>
                    </a:cubicBezTo>
                    <a:cubicBezTo>
                      <a:pt x="3138" y="18056"/>
                      <a:pt x="3105" y="17894"/>
                      <a:pt x="3136" y="17638"/>
                    </a:cubicBezTo>
                    <a:cubicBezTo>
                      <a:pt x="3197" y="17140"/>
                      <a:pt x="3475" y="16701"/>
                      <a:pt x="3939" y="16370"/>
                    </a:cubicBezTo>
                    <a:cubicBezTo>
                      <a:pt x="4515" y="15960"/>
                      <a:pt x="5275" y="15780"/>
                      <a:pt x="5872" y="15780"/>
                    </a:cubicBezTo>
                    <a:cubicBezTo>
                      <a:pt x="6046" y="15780"/>
                      <a:pt x="6205" y="15796"/>
                      <a:pt x="6343" y="15825"/>
                    </a:cubicBezTo>
                    <a:cubicBezTo>
                      <a:pt x="6990" y="15963"/>
                      <a:pt x="7712" y="16066"/>
                      <a:pt x="8436" y="16066"/>
                    </a:cubicBezTo>
                    <a:cubicBezTo>
                      <a:pt x="9825" y="16066"/>
                      <a:pt x="11221" y="15689"/>
                      <a:pt x="12102" y="14472"/>
                    </a:cubicBezTo>
                    <a:lnTo>
                      <a:pt x="12196" y="14342"/>
                    </a:lnTo>
                    <a:lnTo>
                      <a:pt x="12046" y="14400"/>
                    </a:lnTo>
                    <a:cubicBezTo>
                      <a:pt x="12028" y="14406"/>
                      <a:pt x="10860" y="14848"/>
                      <a:pt x="9874" y="14848"/>
                    </a:cubicBezTo>
                    <a:cubicBezTo>
                      <a:pt x="9321" y="14848"/>
                      <a:pt x="8825" y="14709"/>
                      <a:pt x="8621" y="14276"/>
                    </a:cubicBezTo>
                    <a:cubicBezTo>
                      <a:pt x="8478" y="13972"/>
                      <a:pt x="8257" y="13772"/>
                      <a:pt x="7963" y="13681"/>
                    </a:cubicBezTo>
                    <a:cubicBezTo>
                      <a:pt x="7831" y="13639"/>
                      <a:pt x="7692" y="13622"/>
                      <a:pt x="7553" y="13622"/>
                    </a:cubicBezTo>
                    <a:cubicBezTo>
                      <a:pt x="7102" y="13622"/>
                      <a:pt x="6645" y="13802"/>
                      <a:pt x="6387" y="13924"/>
                    </a:cubicBezTo>
                    <a:cubicBezTo>
                      <a:pt x="6968" y="13229"/>
                      <a:pt x="9154" y="10719"/>
                      <a:pt x="11042" y="9963"/>
                    </a:cubicBezTo>
                    <a:lnTo>
                      <a:pt x="11060" y="9957"/>
                    </a:lnTo>
                    <a:lnTo>
                      <a:pt x="12497" y="6890"/>
                    </a:lnTo>
                    <a:lnTo>
                      <a:pt x="9447" y="8318"/>
                    </a:lnTo>
                    <a:lnTo>
                      <a:pt x="9431" y="8327"/>
                    </a:lnTo>
                    <a:lnTo>
                      <a:pt x="9424" y="8343"/>
                    </a:lnTo>
                    <a:cubicBezTo>
                      <a:pt x="8669" y="10233"/>
                      <a:pt x="6156" y="12419"/>
                      <a:pt x="5463" y="12998"/>
                    </a:cubicBezTo>
                    <a:cubicBezTo>
                      <a:pt x="5622" y="12662"/>
                      <a:pt x="5880" y="11985"/>
                      <a:pt x="5706" y="11424"/>
                    </a:cubicBezTo>
                    <a:cubicBezTo>
                      <a:pt x="5615" y="11130"/>
                      <a:pt x="5415" y="10909"/>
                      <a:pt x="5111" y="10766"/>
                    </a:cubicBezTo>
                    <a:cubicBezTo>
                      <a:pt x="3906" y="10198"/>
                      <a:pt x="4977" y="7370"/>
                      <a:pt x="4987" y="7340"/>
                    </a:cubicBezTo>
                    <a:lnTo>
                      <a:pt x="5045" y="7189"/>
                    </a:lnTo>
                    <a:lnTo>
                      <a:pt x="4915" y="7284"/>
                    </a:lnTo>
                    <a:cubicBezTo>
                      <a:pt x="3063" y="8626"/>
                      <a:pt x="3157" y="11157"/>
                      <a:pt x="3562" y="13044"/>
                    </a:cubicBezTo>
                    <a:cubicBezTo>
                      <a:pt x="3693" y="13654"/>
                      <a:pt x="3546" y="14704"/>
                      <a:pt x="3017" y="15446"/>
                    </a:cubicBezTo>
                    <a:cubicBezTo>
                      <a:pt x="2686" y="15911"/>
                      <a:pt x="2247" y="16190"/>
                      <a:pt x="1749" y="16251"/>
                    </a:cubicBezTo>
                    <a:cubicBezTo>
                      <a:pt x="1688" y="16258"/>
                      <a:pt x="1632" y="16262"/>
                      <a:pt x="1582" y="16262"/>
                    </a:cubicBezTo>
                    <a:cubicBezTo>
                      <a:pt x="1420" y="16262"/>
                      <a:pt x="1309" y="16225"/>
                      <a:pt x="1240" y="16147"/>
                    </a:cubicBezTo>
                    <a:cubicBezTo>
                      <a:pt x="1028" y="15911"/>
                      <a:pt x="1184" y="15251"/>
                      <a:pt x="1419" y="14253"/>
                    </a:cubicBezTo>
                    <a:cubicBezTo>
                      <a:pt x="1671" y="13180"/>
                      <a:pt x="2019" y="11709"/>
                      <a:pt x="2172" y="9775"/>
                    </a:cubicBezTo>
                    <a:cubicBezTo>
                      <a:pt x="2541" y="5143"/>
                      <a:pt x="116" y="230"/>
                      <a:pt x="91" y="183"/>
                    </a:cubicBezTo>
                    <a:lnTo>
                      <a:pt x="0"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 name="Google Shape;64;p2"/>
              <p:cNvSpPr/>
              <p:nvPr/>
            </p:nvSpPr>
            <p:spPr>
              <a:xfrm rot="10800000" flipH="1">
                <a:off x="155782" y="155716"/>
                <a:ext cx="1930199" cy="1930153"/>
              </a:xfrm>
              <a:custGeom>
                <a:avLst/>
                <a:gdLst/>
                <a:ahLst/>
                <a:cxnLst/>
                <a:rect l="l" t="t" r="r" b="b"/>
                <a:pathLst>
                  <a:path w="42574" h="42573" extrusionOk="0">
                    <a:moveTo>
                      <a:pt x="39013" y="35898"/>
                    </a:moveTo>
                    <a:cubicBezTo>
                      <a:pt x="35454" y="35155"/>
                      <a:pt x="35305" y="36713"/>
                      <a:pt x="30558" y="37899"/>
                    </a:cubicBezTo>
                    <a:cubicBezTo>
                      <a:pt x="25812" y="39086"/>
                      <a:pt x="22622" y="36491"/>
                      <a:pt x="22919" y="33450"/>
                    </a:cubicBezTo>
                    <a:cubicBezTo>
                      <a:pt x="23215" y="30408"/>
                      <a:pt x="20841" y="32040"/>
                      <a:pt x="20767" y="30334"/>
                    </a:cubicBezTo>
                    <a:cubicBezTo>
                      <a:pt x="20721" y="29236"/>
                      <a:pt x="21964" y="28829"/>
                      <a:pt x="22855" y="28679"/>
                    </a:cubicBezTo>
                    <a:cubicBezTo>
                      <a:pt x="23194" y="28623"/>
                      <a:pt x="23309" y="28188"/>
                      <a:pt x="23038" y="27978"/>
                    </a:cubicBezTo>
                    <a:cubicBezTo>
                      <a:pt x="20460" y="25968"/>
                      <a:pt x="18395" y="27219"/>
                      <a:pt x="18395" y="27219"/>
                    </a:cubicBezTo>
                    <a:cubicBezTo>
                      <a:pt x="20236" y="25072"/>
                      <a:pt x="20137" y="22436"/>
                      <a:pt x="20137" y="22436"/>
                    </a:cubicBezTo>
                    <a:cubicBezTo>
                      <a:pt x="20137" y="22436"/>
                      <a:pt x="17501" y="22335"/>
                      <a:pt x="15354" y="24178"/>
                    </a:cubicBezTo>
                    <a:cubicBezTo>
                      <a:pt x="15354" y="24178"/>
                      <a:pt x="16605" y="22113"/>
                      <a:pt x="14595" y="19535"/>
                    </a:cubicBezTo>
                    <a:cubicBezTo>
                      <a:pt x="14383" y="19264"/>
                      <a:pt x="13950" y="19379"/>
                      <a:pt x="13894" y="19717"/>
                    </a:cubicBezTo>
                    <a:cubicBezTo>
                      <a:pt x="13744" y="20609"/>
                      <a:pt x="13337" y="21852"/>
                      <a:pt x="12238" y="21804"/>
                    </a:cubicBezTo>
                    <a:cubicBezTo>
                      <a:pt x="10532" y="21732"/>
                      <a:pt x="12165" y="19358"/>
                      <a:pt x="9124" y="19654"/>
                    </a:cubicBezTo>
                    <a:cubicBezTo>
                      <a:pt x="6082" y="19951"/>
                      <a:pt x="3487" y="16761"/>
                      <a:pt x="4674" y="12015"/>
                    </a:cubicBezTo>
                    <a:cubicBezTo>
                      <a:pt x="5861" y="7268"/>
                      <a:pt x="7418" y="7119"/>
                      <a:pt x="6675" y="3559"/>
                    </a:cubicBezTo>
                    <a:cubicBezTo>
                      <a:pt x="5933" y="0"/>
                      <a:pt x="1632" y="147"/>
                      <a:pt x="816" y="2891"/>
                    </a:cubicBezTo>
                    <a:cubicBezTo>
                      <a:pt x="1" y="5637"/>
                      <a:pt x="3042" y="6495"/>
                      <a:pt x="3561" y="5101"/>
                    </a:cubicBezTo>
                    <a:cubicBezTo>
                      <a:pt x="3561" y="5101"/>
                      <a:pt x="1928" y="4894"/>
                      <a:pt x="2226" y="3856"/>
                    </a:cubicBezTo>
                    <a:cubicBezTo>
                      <a:pt x="2522" y="2818"/>
                      <a:pt x="4821" y="2225"/>
                      <a:pt x="5044" y="5154"/>
                    </a:cubicBezTo>
                    <a:cubicBezTo>
                      <a:pt x="5267" y="8083"/>
                      <a:pt x="1632" y="10234"/>
                      <a:pt x="1632" y="14166"/>
                    </a:cubicBezTo>
                    <a:cubicBezTo>
                      <a:pt x="1632" y="18097"/>
                      <a:pt x="3561" y="21804"/>
                      <a:pt x="8160" y="21137"/>
                    </a:cubicBezTo>
                    <a:cubicBezTo>
                      <a:pt x="8160" y="21137"/>
                      <a:pt x="3634" y="25588"/>
                      <a:pt x="1632" y="20766"/>
                    </a:cubicBezTo>
                    <a:cubicBezTo>
                      <a:pt x="1632" y="20766"/>
                      <a:pt x="1409" y="24178"/>
                      <a:pt x="4080" y="25067"/>
                    </a:cubicBezTo>
                    <a:cubicBezTo>
                      <a:pt x="6750" y="25958"/>
                      <a:pt x="7580" y="23289"/>
                      <a:pt x="8611" y="23659"/>
                    </a:cubicBezTo>
                    <a:cubicBezTo>
                      <a:pt x="9643" y="24029"/>
                      <a:pt x="9272" y="25211"/>
                      <a:pt x="10385" y="25251"/>
                    </a:cubicBezTo>
                    <a:cubicBezTo>
                      <a:pt x="11497" y="25290"/>
                      <a:pt x="11644" y="24178"/>
                      <a:pt x="12684" y="24476"/>
                    </a:cubicBezTo>
                    <a:cubicBezTo>
                      <a:pt x="13722" y="24771"/>
                      <a:pt x="13425" y="28406"/>
                      <a:pt x="10606" y="28258"/>
                    </a:cubicBezTo>
                    <a:cubicBezTo>
                      <a:pt x="9198" y="28183"/>
                      <a:pt x="8623" y="27590"/>
                      <a:pt x="8400" y="27015"/>
                    </a:cubicBezTo>
                    <a:cubicBezTo>
                      <a:pt x="8289" y="26727"/>
                      <a:pt x="7890" y="26724"/>
                      <a:pt x="7788" y="27015"/>
                    </a:cubicBezTo>
                    <a:cubicBezTo>
                      <a:pt x="7414" y="28081"/>
                      <a:pt x="7193" y="29628"/>
                      <a:pt x="8611" y="30408"/>
                    </a:cubicBezTo>
                    <a:cubicBezTo>
                      <a:pt x="10904" y="31669"/>
                      <a:pt x="12684" y="29889"/>
                      <a:pt x="12684" y="29889"/>
                    </a:cubicBezTo>
                    <a:cubicBezTo>
                      <a:pt x="12684" y="29889"/>
                      <a:pt x="10904" y="31669"/>
                      <a:pt x="12165" y="33960"/>
                    </a:cubicBezTo>
                    <a:cubicBezTo>
                      <a:pt x="12945" y="35379"/>
                      <a:pt x="14491" y="35159"/>
                      <a:pt x="15557" y="34785"/>
                    </a:cubicBezTo>
                    <a:cubicBezTo>
                      <a:pt x="15849" y="34683"/>
                      <a:pt x="15846" y="34284"/>
                      <a:pt x="15557" y="34172"/>
                    </a:cubicBezTo>
                    <a:cubicBezTo>
                      <a:pt x="14983" y="33950"/>
                      <a:pt x="14390" y="33375"/>
                      <a:pt x="14316" y="31965"/>
                    </a:cubicBezTo>
                    <a:cubicBezTo>
                      <a:pt x="14167" y="29147"/>
                      <a:pt x="17802" y="28851"/>
                      <a:pt x="18098" y="29889"/>
                    </a:cubicBezTo>
                    <a:cubicBezTo>
                      <a:pt x="18395" y="30927"/>
                      <a:pt x="17281" y="31076"/>
                      <a:pt x="17322" y="32188"/>
                    </a:cubicBezTo>
                    <a:cubicBezTo>
                      <a:pt x="17362" y="33301"/>
                      <a:pt x="18542" y="32931"/>
                      <a:pt x="18914" y="33960"/>
                    </a:cubicBezTo>
                    <a:cubicBezTo>
                      <a:pt x="19284" y="34992"/>
                      <a:pt x="16615" y="35823"/>
                      <a:pt x="17504" y="38493"/>
                    </a:cubicBezTo>
                    <a:cubicBezTo>
                      <a:pt x="18395" y="41162"/>
                      <a:pt x="21807" y="40941"/>
                      <a:pt x="21807" y="40941"/>
                    </a:cubicBezTo>
                    <a:cubicBezTo>
                      <a:pt x="16985" y="38937"/>
                      <a:pt x="21435" y="34413"/>
                      <a:pt x="21435" y="34413"/>
                    </a:cubicBezTo>
                    <a:cubicBezTo>
                      <a:pt x="20767" y="39012"/>
                      <a:pt x="24476" y="40941"/>
                      <a:pt x="28407" y="40941"/>
                    </a:cubicBezTo>
                    <a:cubicBezTo>
                      <a:pt x="32338" y="40941"/>
                      <a:pt x="34488" y="37306"/>
                      <a:pt x="37418" y="37529"/>
                    </a:cubicBezTo>
                    <a:cubicBezTo>
                      <a:pt x="40347" y="37751"/>
                      <a:pt x="39755" y="40050"/>
                      <a:pt x="38717" y="40347"/>
                    </a:cubicBezTo>
                    <a:cubicBezTo>
                      <a:pt x="37679" y="40643"/>
                      <a:pt x="37472" y="39012"/>
                      <a:pt x="37472" y="39012"/>
                    </a:cubicBezTo>
                    <a:cubicBezTo>
                      <a:pt x="36079" y="39531"/>
                      <a:pt x="36937" y="42572"/>
                      <a:pt x="39680" y="41756"/>
                    </a:cubicBezTo>
                    <a:cubicBezTo>
                      <a:pt x="42424" y="40941"/>
                      <a:pt x="42573" y="36638"/>
                      <a:pt x="39013" y="35898"/>
                    </a:cubicBezTo>
                    <a:close/>
                  </a:path>
                </a:pathLst>
              </a:custGeom>
              <a:gradFill>
                <a:gsLst>
                  <a:gs pos="0">
                    <a:schemeClr val="dk2"/>
                  </a:gs>
                  <a:gs pos="29000">
                    <a:schemeClr val="l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5" name="Google Shape;65;p2"/>
              <p:cNvSpPr/>
              <p:nvPr/>
            </p:nvSpPr>
            <p:spPr>
              <a:xfrm rot="10800000" flipH="1">
                <a:off x="170018" y="184189"/>
                <a:ext cx="1881778" cy="1864958"/>
              </a:xfrm>
              <a:custGeom>
                <a:avLst/>
                <a:gdLst/>
                <a:ahLst/>
                <a:cxnLst/>
                <a:rect l="l" t="t" r="r" b="b"/>
                <a:pathLst>
                  <a:path w="41506" h="41135" extrusionOk="0">
                    <a:moveTo>
                      <a:pt x="3301" y="95"/>
                    </a:moveTo>
                    <a:cubicBezTo>
                      <a:pt x="3344" y="95"/>
                      <a:pt x="3387" y="96"/>
                      <a:pt x="3429" y="98"/>
                    </a:cubicBezTo>
                    <a:cubicBezTo>
                      <a:pt x="4566" y="145"/>
                      <a:pt x="5922" y="869"/>
                      <a:pt x="6315" y="2759"/>
                    </a:cubicBezTo>
                    <a:cubicBezTo>
                      <a:pt x="6765" y="4921"/>
                      <a:pt x="6368" y="5802"/>
                      <a:pt x="5712" y="7263"/>
                    </a:cubicBezTo>
                    <a:cubicBezTo>
                      <a:pt x="5294" y="8190"/>
                      <a:pt x="4775" y="9343"/>
                      <a:pt x="4313" y="11194"/>
                    </a:cubicBezTo>
                    <a:cubicBezTo>
                      <a:pt x="3689" y="13690"/>
                      <a:pt x="4065" y="15974"/>
                      <a:pt x="5348" y="17462"/>
                    </a:cubicBezTo>
                    <a:cubicBezTo>
                      <a:pt x="6154" y="18396"/>
                      <a:pt x="7258" y="18911"/>
                      <a:pt x="8426" y="18911"/>
                    </a:cubicBezTo>
                    <a:cubicBezTo>
                      <a:pt x="8555" y="18911"/>
                      <a:pt x="8685" y="18904"/>
                      <a:pt x="8814" y="18892"/>
                    </a:cubicBezTo>
                    <a:cubicBezTo>
                      <a:pt x="8994" y="18874"/>
                      <a:pt x="9156" y="18866"/>
                      <a:pt x="9304" y="18866"/>
                    </a:cubicBezTo>
                    <a:cubicBezTo>
                      <a:pt x="10566" y="18866"/>
                      <a:pt x="10735" y="19469"/>
                      <a:pt x="10899" y="20054"/>
                    </a:cubicBezTo>
                    <a:cubicBezTo>
                      <a:pt x="11029" y="20523"/>
                      <a:pt x="11165" y="21009"/>
                      <a:pt x="11922" y="21042"/>
                    </a:cubicBezTo>
                    <a:cubicBezTo>
                      <a:pt x="11944" y="21043"/>
                      <a:pt x="11966" y="21044"/>
                      <a:pt x="11987" y="21044"/>
                    </a:cubicBezTo>
                    <a:cubicBezTo>
                      <a:pt x="13099" y="21044"/>
                      <a:pt x="13492" y="19716"/>
                      <a:pt x="13626" y="18915"/>
                    </a:cubicBezTo>
                    <a:cubicBezTo>
                      <a:pt x="13651" y="18776"/>
                      <a:pt x="13750" y="18667"/>
                      <a:pt x="13889" y="18632"/>
                    </a:cubicBezTo>
                    <a:cubicBezTo>
                      <a:pt x="13918" y="18625"/>
                      <a:pt x="13946" y="18622"/>
                      <a:pt x="13975" y="18622"/>
                    </a:cubicBezTo>
                    <a:cubicBezTo>
                      <a:pt x="14079" y="18622"/>
                      <a:pt x="14177" y="18668"/>
                      <a:pt x="14243" y="18753"/>
                    </a:cubicBezTo>
                    <a:cubicBezTo>
                      <a:pt x="16208" y="21274"/>
                      <a:pt x="15012" y="23323"/>
                      <a:pt x="14998" y="23343"/>
                    </a:cubicBezTo>
                    <a:lnTo>
                      <a:pt x="14845" y="23599"/>
                    </a:lnTo>
                    <a:lnTo>
                      <a:pt x="15071" y="23404"/>
                    </a:lnTo>
                    <a:cubicBezTo>
                      <a:pt x="17003" y="21745"/>
                      <a:pt x="19365" y="21672"/>
                      <a:pt x="19764" y="21672"/>
                    </a:cubicBezTo>
                    <a:lnTo>
                      <a:pt x="19777" y="21672"/>
                    </a:lnTo>
                    <a:cubicBezTo>
                      <a:pt x="19779" y="22029"/>
                      <a:pt x="19722" y="24423"/>
                      <a:pt x="18045" y="26378"/>
                    </a:cubicBezTo>
                    <a:lnTo>
                      <a:pt x="17850" y="26605"/>
                    </a:lnTo>
                    <a:lnTo>
                      <a:pt x="18106" y="26451"/>
                    </a:lnTo>
                    <a:cubicBezTo>
                      <a:pt x="18117" y="26444"/>
                      <a:pt x="18743" y="26077"/>
                      <a:pt x="19724" y="26077"/>
                    </a:cubicBezTo>
                    <a:cubicBezTo>
                      <a:pt x="20525" y="26077"/>
                      <a:pt x="21563" y="26321"/>
                      <a:pt x="22696" y="27205"/>
                    </a:cubicBezTo>
                    <a:cubicBezTo>
                      <a:pt x="22804" y="27291"/>
                      <a:pt x="22850" y="27426"/>
                      <a:pt x="22817" y="27560"/>
                    </a:cubicBezTo>
                    <a:cubicBezTo>
                      <a:pt x="22782" y="27699"/>
                      <a:pt x="22673" y="27798"/>
                      <a:pt x="22534" y="27823"/>
                    </a:cubicBezTo>
                    <a:cubicBezTo>
                      <a:pt x="21718" y="27960"/>
                      <a:pt x="20356" y="28363"/>
                      <a:pt x="20407" y="29527"/>
                    </a:cubicBezTo>
                    <a:cubicBezTo>
                      <a:pt x="20440" y="30284"/>
                      <a:pt x="20924" y="30420"/>
                      <a:pt x="21395" y="30550"/>
                    </a:cubicBezTo>
                    <a:cubicBezTo>
                      <a:pt x="22048" y="30734"/>
                      <a:pt x="22724" y="30922"/>
                      <a:pt x="22557" y="32635"/>
                    </a:cubicBezTo>
                    <a:cubicBezTo>
                      <a:pt x="22430" y="33944"/>
                      <a:pt x="22951" y="35207"/>
                      <a:pt x="23987" y="36101"/>
                    </a:cubicBezTo>
                    <a:cubicBezTo>
                      <a:pt x="25004" y="36977"/>
                      <a:pt x="26393" y="37431"/>
                      <a:pt x="27968" y="37431"/>
                    </a:cubicBezTo>
                    <a:cubicBezTo>
                      <a:pt x="28697" y="37431"/>
                      <a:pt x="29466" y="37333"/>
                      <a:pt x="30255" y="37136"/>
                    </a:cubicBezTo>
                    <a:cubicBezTo>
                      <a:pt x="32107" y="36673"/>
                      <a:pt x="33259" y="36154"/>
                      <a:pt x="34186" y="35737"/>
                    </a:cubicBezTo>
                    <a:cubicBezTo>
                      <a:pt x="35215" y="35275"/>
                      <a:pt x="35956" y="34942"/>
                      <a:pt x="37059" y="34942"/>
                    </a:cubicBezTo>
                    <a:cubicBezTo>
                      <a:pt x="37523" y="34942"/>
                      <a:pt x="38050" y="35001"/>
                      <a:pt x="38690" y="35134"/>
                    </a:cubicBezTo>
                    <a:cubicBezTo>
                      <a:pt x="40580" y="35527"/>
                      <a:pt x="41304" y="36883"/>
                      <a:pt x="41350" y="38020"/>
                    </a:cubicBezTo>
                    <a:cubicBezTo>
                      <a:pt x="41398" y="39144"/>
                      <a:pt x="40798" y="40471"/>
                      <a:pt x="39353" y="40901"/>
                    </a:cubicBezTo>
                    <a:cubicBezTo>
                      <a:pt x="39039" y="40994"/>
                      <a:pt x="38748" y="41036"/>
                      <a:pt x="38483" y="41036"/>
                    </a:cubicBezTo>
                    <a:cubicBezTo>
                      <a:pt x="37504" y="41036"/>
                      <a:pt x="36865" y="40465"/>
                      <a:pt x="36636" y="39779"/>
                    </a:cubicBezTo>
                    <a:cubicBezTo>
                      <a:pt x="36444" y="39208"/>
                      <a:pt x="36553" y="38519"/>
                      <a:pt x="37118" y="38270"/>
                    </a:cubicBezTo>
                    <a:lnTo>
                      <a:pt x="37120" y="38270"/>
                    </a:lnTo>
                    <a:cubicBezTo>
                      <a:pt x="37156" y="38486"/>
                      <a:pt x="37307" y="39205"/>
                      <a:pt x="37750" y="39498"/>
                    </a:cubicBezTo>
                    <a:cubicBezTo>
                      <a:pt x="37874" y="39581"/>
                      <a:pt x="38011" y="39622"/>
                      <a:pt x="38159" y="39622"/>
                    </a:cubicBezTo>
                    <a:cubicBezTo>
                      <a:pt x="38242" y="39622"/>
                      <a:pt x="38327" y="39609"/>
                      <a:pt x="38416" y="39584"/>
                    </a:cubicBezTo>
                    <a:cubicBezTo>
                      <a:pt x="38957" y="39428"/>
                      <a:pt x="39358" y="38769"/>
                      <a:pt x="39295" y="38141"/>
                    </a:cubicBezTo>
                    <a:cubicBezTo>
                      <a:pt x="39254" y="37746"/>
                      <a:pt x="38961" y="36812"/>
                      <a:pt x="37108" y="36671"/>
                    </a:cubicBezTo>
                    <a:cubicBezTo>
                      <a:pt x="37019" y="36664"/>
                      <a:pt x="36930" y="36661"/>
                      <a:pt x="36841" y="36661"/>
                    </a:cubicBezTo>
                    <a:cubicBezTo>
                      <a:pt x="35536" y="36661"/>
                      <a:pt x="34369" y="37402"/>
                      <a:pt x="33138" y="38182"/>
                    </a:cubicBezTo>
                    <a:cubicBezTo>
                      <a:pt x="31660" y="39116"/>
                      <a:pt x="30135" y="40083"/>
                      <a:pt x="28093" y="40083"/>
                    </a:cubicBezTo>
                    <a:cubicBezTo>
                      <a:pt x="25567" y="40083"/>
                      <a:pt x="23432" y="39291"/>
                      <a:pt x="22237" y="37909"/>
                    </a:cubicBezTo>
                    <a:cubicBezTo>
                      <a:pt x="21276" y="36798"/>
                      <a:pt x="20916" y="35352"/>
                      <a:pt x="21169" y="33610"/>
                    </a:cubicBezTo>
                    <a:lnTo>
                      <a:pt x="21190" y="33466"/>
                    </a:lnTo>
                    <a:lnTo>
                      <a:pt x="21088" y="33570"/>
                    </a:lnTo>
                    <a:cubicBezTo>
                      <a:pt x="21083" y="33577"/>
                      <a:pt x="20519" y="34152"/>
                      <a:pt x="20015" y="34969"/>
                    </a:cubicBezTo>
                    <a:cubicBezTo>
                      <a:pt x="19549" y="35727"/>
                      <a:pt x="19038" y="36855"/>
                      <a:pt x="19253" y="37921"/>
                    </a:cubicBezTo>
                    <a:cubicBezTo>
                      <a:pt x="19438" y="38833"/>
                      <a:pt x="20118" y="39561"/>
                      <a:pt x="21271" y="40086"/>
                    </a:cubicBezTo>
                    <a:cubicBezTo>
                      <a:pt x="20509" y="40080"/>
                      <a:pt x="17975" y="39883"/>
                      <a:pt x="17236" y="37668"/>
                    </a:cubicBezTo>
                    <a:cubicBezTo>
                      <a:pt x="16698" y="36053"/>
                      <a:pt x="17468" y="35139"/>
                      <a:pt x="18088" y="34403"/>
                    </a:cubicBezTo>
                    <a:cubicBezTo>
                      <a:pt x="18468" y="33950"/>
                      <a:pt x="18798" y="33559"/>
                      <a:pt x="18645" y="33135"/>
                    </a:cubicBezTo>
                    <a:cubicBezTo>
                      <a:pt x="18465" y="32635"/>
                      <a:pt x="18094" y="32449"/>
                      <a:pt x="17769" y="32286"/>
                    </a:cubicBezTo>
                    <a:cubicBezTo>
                      <a:pt x="17397" y="32101"/>
                      <a:pt x="17076" y="31940"/>
                      <a:pt x="17056" y="31377"/>
                    </a:cubicBezTo>
                    <a:cubicBezTo>
                      <a:pt x="17038" y="30866"/>
                      <a:pt x="17269" y="30565"/>
                      <a:pt x="17494" y="30276"/>
                    </a:cubicBezTo>
                    <a:cubicBezTo>
                      <a:pt x="17750" y="29947"/>
                      <a:pt x="17993" y="29634"/>
                      <a:pt x="17830" y="29066"/>
                    </a:cubicBezTo>
                    <a:cubicBezTo>
                      <a:pt x="17726" y="28704"/>
                      <a:pt x="17234" y="28482"/>
                      <a:pt x="16611" y="28482"/>
                    </a:cubicBezTo>
                    <a:cubicBezTo>
                      <a:pt x="16461" y="28482"/>
                      <a:pt x="16303" y="28495"/>
                      <a:pt x="16140" y="28522"/>
                    </a:cubicBezTo>
                    <a:cubicBezTo>
                      <a:pt x="15078" y="28699"/>
                      <a:pt x="13866" y="29497"/>
                      <a:pt x="13954" y="31158"/>
                    </a:cubicBezTo>
                    <a:cubicBezTo>
                      <a:pt x="14031" y="32640"/>
                      <a:pt x="14689" y="33198"/>
                      <a:pt x="15226" y="33407"/>
                    </a:cubicBezTo>
                    <a:cubicBezTo>
                      <a:pt x="15367" y="33461"/>
                      <a:pt x="15415" y="33582"/>
                      <a:pt x="15413" y="33678"/>
                    </a:cubicBezTo>
                    <a:cubicBezTo>
                      <a:pt x="15412" y="33769"/>
                      <a:pt x="15362" y="33883"/>
                      <a:pt x="15228" y="33931"/>
                    </a:cubicBezTo>
                    <a:cubicBezTo>
                      <a:pt x="14781" y="34087"/>
                      <a:pt x="14274" y="34209"/>
                      <a:pt x="13779" y="34209"/>
                    </a:cubicBezTo>
                    <a:cubicBezTo>
                      <a:pt x="13047" y="34209"/>
                      <a:pt x="12341" y="33943"/>
                      <a:pt x="11892" y="33129"/>
                    </a:cubicBezTo>
                    <a:cubicBezTo>
                      <a:pt x="10669" y="30906"/>
                      <a:pt x="12372" y="29145"/>
                      <a:pt x="12403" y="29114"/>
                    </a:cubicBezTo>
                    <a:lnTo>
                      <a:pt x="12335" y="29046"/>
                    </a:lnTo>
                    <a:cubicBezTo>
                      <a:pt x="12323" y="29058"/>
                      <a:pt x="11361" y="29998"/>
                      <a:pt x="9960" y="29998"/>
                    </a:cubicBezTo>
                    <a:cubicBezTo>
                      <a:pt x="9461" y="29998"/>
                      <a:pt x="8907" y="29879"/>
                      <a:pt x="8320" y="29557"/>
                    </a:cubicBezTo>
                    <a:cubicBezTo>
                      <a:pt x="6955" y="28805"/>
                      <a:pt x="7130" y="27329"/>
                      <a:pt x="7519" y="26221"/>
                    </a:cubicBezTo>
                    <a:cubicBezTo>
                      <a:pt x="7566" y="26087"/>
                      <a:pt x="7681" y="26038"/>
                      <a:pt x="7771" y="26036"/>
                    </a:cubicBezTo>
                    <a:cubicBezTo>
                      <a:pt x="7871" y="26036"/>
                      <a:pt x="7988" y="26082"/>
                      <a:pt x="8043" y="26223"/>
                    </a:cubicBezTo>
                    <a:cubicBezTo>
                      <a:pt x="8251" y="26760"/>
                      <a:pt x="8810" y="27418"/>
                      <a:pt x="10291" y="27495"/>
                    </a:cubicBezTo>
                    <a:cubicBezTo>
                      <a:pt x="10349" y="27499"/>
                      <a:pt x="10406" y="27500"/>
                      <a:pt x="10461" y="27500"/>
                    </a:cubicBezTo>
                    <a:cubicBezTo>
                      <a:pt x="12004" y="27500"/>
                      <a:pt x="12755" y="26336"/>
                      <a:pt x="12927" y="25310"/>
                    </a:cubicBezTo>
                    <a:cubicBezTo>
                      <a:pt x="13066" y="24474"/>
                      <a:pt x="12833" y="23748"/>
                      <a:pt x="12383" y="23619"/>
                    </a:cubicBezTo>
                    <a:cubicBezTo>
                      <a:pt x="12255" y="23583"/>
                      <a:pt x="12140" y="23567"/>
                      <a:pt x="12035" y="23567"/>
                    </a:cubicBezTo>
                    <a:cubicBezTo>
                      <a:pt x="11673" y="23567"/>
                      <a:pt x="11428" y="23756"/>
                      <a:pt x="11173" y="23955"/>
                    </a:cubicBezTo>
                    <a:cubicBezTo>
                      <a:pt x="10895" y="24171"/>
                      <a:pt x="10606" y="24394"/>
                      <a:pt x="10128" y="24394"/>
                    </a:cubicBezTo>
                    <a:cubicBezTo>
                      <a:pt x="10110" y="24394"/>
                      <a:pt x="10091" y="24394"/>
                      <a:pt x="10072" y="24393"/>
                    </a:cubicBezTo>
                    <a:cubicBezTo>
                      <a:pt x="9509" y="24373"/>
                      <a:pt x="9348" y="24052"/>
                      <a:pt x="9163" y="23680"/>
                    </a:cubicBezTo>
                    <a:cubicBezTo>
                      <a:pt x="9000" y="23355"/>
                      <a:pt x="8814" y="22985"/>
                      <a:pt x="8314" y="22804"/>
                    </a:cubicBezTo>
                    <a:cubicBezTo>
                      <a:pt x="8241" y="22778"/>
                      <a:pt x="8170" y="22766"/>
                      <a:pt x="8099" y="22766"/>
                    </a:cubicBezTo>
                    <a:cubicBezTo>
                      <a:pt x="7755" y="22766"/>
                      <a:pt x="7421" y="23047"/>
                      <a:pt x="7046" y="23363"/>
                    </a:cubicBezTo>
                    <a:cubicBezTo>
                      <a:pt x="6485" y="23835"/>
                      <a:pt x="5819" y="24394"/>
                      <a:pt x="4818" y="24394"/>
                    </a:cubicBezTo>
                    <a:cubicBezTo>
                      <a:pt x="4507" y="24394"/>
                      <a:pt x="4164" y="24340"/>
                      <a:pt x="3781" y="24213"/>
                    </a:cubicBezTo>
                    <a:cubicBezTo>
                      <a:pt x="1566" y="23475"/>
                      <a:pt x="1371" y="20941"/>
                      <a:pt x="1363" y="20178"/>
                    </a:cubicBezTo>
                    <a:lnTo>
                      <a:pt x="1363" y="20178"/>
                    </a:lnTo>
                    <a:cubicBezTo>
                      <a:pt x="1889" y="21333"/>
                      <a:pt x="2616" y="22011"/>
                      <a:pt x="3528" y="22196"/>
                    </a:cubicBezTo>
                    <a:cubicBezTo>
                      <a:pt x="3702" y="22231"/>
                      <a:pt x="3878" y="22247"/>
                      <a:pt x="4053" y="22247"/>
                    </a:cubicBezTo>
                    <a:cubicBezTo>
                      <a:pt x="4953" y="22247"/>
                      <a:pt x="5845" y="21826"/>
                      <a:pt x="6480" y="21434"/>
                    </a:cubicBezTo>
                    <a:cubicBezTo>
                      <a:pt x="7297" y="20930"/>
                      <a:pt x="7872" y="20368"/>
                      <a:pt x="7879" y="20361"/>
                    </a:cubicBezTo>
                    <a:lnTo>
                      <a:pt x="7983" y="20259"/>
                    </a:lnTo>
                    <a:lnTo>
                      <a:pt x="7838" y="20280"/>
                    </a:lnTo>
                    <a:cubicBezTo>
                      <a:pt x="7477" y="20333"/>
                      <a:pt x="7129" y="20359"/>
                      <a:pt x="6794" y="20359"/>
                    </a:cubicBezTo>
                    <a:cubicBezTo>
                      <a:pt x="5512" y="20359"/>
                      <a:pt x="4421" y="19976"/>
                      <a:pt x="3540" y="19214"/>
                    </a:cubicBezTo>
                    <a:cubicBezTo>
                      <a:pt x="2158" y="18017"/>
                      <a:pt x="1366" y="15883"/>
                      <a:pt x="1366" y="13356"/>
                    </a:cubicBezTo>
                    <a:cubicBezTo>
                      <a:pt x="1366" y="11316"/>
                      <a:pt x="2333" y="9789"/>
                      <a:pt x="3267" y="8313"/>
                    </a:cubicBezTo>
                    <a:cubicBezTo>
                      <a:pt x="4099" y="6997"/>
                      <a:pt x="4885" y="5756"/>
                      <a:pt x="4778" y="4341"/>
                    </a:cubicBezTo>
                    <a:cubicBezTo>
                      <a:pt x="4637" y="2488"/>
                      <a:pt x="3703" y="2195"/>
                      <a:pt x="3308" y="2155"/>
                    </a:cubicBezTo>
                    <a:cubicBezTo>
                      <a:pt x="3264" y="2151"/>
                      <a:pt x="3220" y="2149"/>
                      <a:pt x="3175" y="2149"/>
                    </a:cubicBezTo>
                    <a:cubicBezTo>
                      <a:pt x="2591" y="2149"/>
                      <a:pt x="2010" y="2532"/>
                      <a:pt x="1865" y="3033"/>
                    </a:cubicBezTo>
                    <a:cubicBezTo>
                      <a:pt x="1794" y="3281"/>
                      <a:pt x="1824" y="3506"/>
                      <a:pt x="1951" y="3699"/>
                    </a:cubicBezTo>
                    <a:cubicBezTo>
                      <a:pt x="2244" y="4142"/>
                      <a:pt x="2963" y="4294"/>
                      <a:pt x="3180" y="4329"/>
                    </a:cubicBezTo>
                    <a:cubicBezTo>
                      <a:pt x="3004" y="4728"/>
                      <a:pt x="2610" y="4900"/>
                      <a:pt x="2193" y="4900"/>
                    </a:cubicBezTo>
                    <a:cubicBezTo>
                      <a:pt x="2018" y="4900"/>
                      <a:pt x="1839" y="4870"/>
                      <a:pt x="1670" y="4813"/>
                    </a:cubicBezTo>
                    <a:cubicBezTo>
                      <a:pt x="796" y="4523"/>
                      <a:pt x="112" y="3567"/>
                      <a:pt x="548" y="2096"/>
                    </a:cubicBezTo>
                    <a:cubicBezTo>
                      <a:pt x="962" y="706"/>
                      <a:pt x="2203" y="95"/>
                      <a:pt x="3301" y="95"/>
                    </a:cubicBezTo>
                    <a:close/>
                    <a:moveTo>
                      <a:pt x="3297" y="0"/>
                    </a:moveTo>
                    <a:cubicBezTo>
                      <a:pt x="1955" y="0"/>
                      <a:pt x="828" y="818"/>
                      <a:pt x="457" y="2070"/>
                    </a:cubicBezTo>
                    <a:cubicBezTo>
                      <a:pt x="1" y="3603"/>
                      <a:pt x="723" y="4599"/>
                      <a:pt x="1641" y="4906"/>
                    </a:cubicBezTo>
                    <a:cubicBezTo>
                      <a:pt x="1818" y="4966"/>
                      <a:pt x="2007" y="4998"/>
                      <a:pt x="2193" y="4998"/>
                    </a:cubicBezTo>
                    <a:cubicBezTo>
                      <a:pt x="2664" y="4998"/>
                      <a:pt x="3113" y="4791"/>
                      <a:pt x="3292" y="4309"/>
                    </a:cubicBezTo>
                    <a:lnTo>
                      <a:pt x="3313" y="4253"/>
                    </a:lnTo>
                    <a:lnTo>
                      <a:pt x="3254" y="4245"/>
                    </a:lnTo>
                    <a:cubicBezTo>
                      <a:pt x="3244" y="4245"/>
                      <a:pt x="2346" y="4126"/>
                      <a:pt x="2031" y="3648"/>
                    </a:cubicBezTo>
                    <a:cubicBezTo>
                      <a:pt x="1920" y="3479"/>
                      <a:pt x="1895" y="3281"/>
                      <a:pt x="1958" y="3061"/>
                    </a:cubicBezTo>
                    <a:cubicBezTo>
                      <a:pt x="2090" y="2599"/>
                      <a:pt x="2629" y="2245"/>
                      <a:pt x="3174" y="2245"/>
                    </a:cubicBezTo>
                    <a:cubicBezTo>
                      <a:pt x="3216" y="2245"/>
                      <a:pt x="3257" y="2247"/>
                      <a:pt x="3299" y="2251"/>
                    </a:cubicBezTo>
                    <a:cubicBezTo>
                      <a:pt x="3669" y="2289"/>
                      <a:pt x="4547" y="2569"/>
                      <a:pt x="4682" y="4351"/>
                    </a:cubicBezTo>
                    <a:cubicBezTo>
                      <a:pt x="4788" y="5732"/>
                      <a:pt x="4009" y="6961"/>
                      <a:pt x="3186" y="8262"/>
                    </a:cubicBezTo>
                    <a:cubicBezTo>
                      <a:pt x="2289" y="9681"/>
                      <a:pt x="1270" y="11290"/>
                      <a:pt x="1270" y="13358"/>
                    </a:cubicBezTo>
                    <a:cubicBezTo>
                      <a:pt x="1270" y="15911"/>
                      <a:pt x="2075" y="18074"/>
                      <a:pt x="3477" y="19287"/>
                    </a:cubicBezTo>
                    <a:cubicBezTo>
                      <a:pt x="4376" y="20064"/>
                      <a:pt x="5488" y="20456"/>
                      <a:pt x="6792" y="20456"/>
                    </a:cubicBezTo>
                    <a:cubicBezTo>
                      <a:pt x="7086" y="20456"/>
                      <a:pt x="7389" y="20436"/>
                      <a:pt x="7702" y="20396"/>
                    </a:cubicBezTo>
                    <a:lnTo>
                      <a:pt x="7702" y="20396"/>
                    </a:lnTo>
                    <a:cubicBezTo>
                      <a:pt x="7272" y="20786"/>
                      <a:pt x="5646" y="22153"/>
                      <a:pt x="4053" y="22153"/>
                    </a:cubicBezTo>
                    <a:cubicBezTo>
                      <a:pt x="3883" y="22153"/>
                      <a:pt x="3714" y="22137"/>
                      <a:pt x="3546" y="22104"/>
                    </a:cubicBezTo>
                    <a:cubicBezTo>
                      <a:pt x="2616" y="21915"/>
                      <a:pt x="1880" y="21186"/>
                      <a:pt x="1363" y="19940"/>
                    </a:cubicBezTo>
                    <a:lnTo>
                      <a:pt x="1284" y="19750"/>
                    </a:lnTo>
                    <a:lnTo>
                      <a:pt x="1270" y="19955"/>
                    </a:lnTo>
                    <a:cubicBezTo>
                      <a:pt x="1269" y="19989"/>
                      <a:pt x="1077" y="23414"/>
                      <a:pt x="3751" y="24305"/>
                    </a:cubicBezTo>
                    <a:cubicBezTo>
                      <a:pt x="4139" y="24435"/>
                      <a:pt x="4490" y="24489"/>
                      <a:pt x="4808" y="24489"/>
                    </a:cubicBezTo>
                    <a:cubicBezTo>
                      <a:pt x="5857" y="24489"/>
                      <a:pt x="6559" y="23898"/>
                      <a:pt x="7107" y="23437"/>
                    </a:cubicBezTo>
                    <a:cubicBezTo>
                      <a:pt x="7480" y="23122"/>
                      <a:pt x="7788" y="22863"/>
                      <a:pt x="8096" y="22863"/>
                    </a:cubicBezTo>
                    <a:cubicBezTo>
                      <a:pt x="8157" y="22863"/>
                      <a:pt x="8219" y="22873"/>
                      <a:pt x="8281" y="22895"/>
                    </a:cubicBezTo>
                    <a:cubicBezTo>
                      <a:pt x="8745" y="23062"/>
                      <a:pt x="8914" y="23399"/>
                      <a:pt x="9077" y="23725"/>
                    </a:cubicBezTo>
                    <a:cubicBezTo>
                      <a:pt x="9267" y="24107"/>
                      <a:pt x="9448" y="24467"/>
                      <a:pt x="10069" y="24490"/>
                    </a:cubicBezTo>
                    <a:cubicBezTo>
                      <a:pt x="10088" y="24491"/>
                      <a:pt x="10106" y="24491"/>
                      <a:pt x="10124" y="24491"/>
                    </a:cubicBezTo>
                    <a:cubicBezTo>
                      <a:pt x="10637" y="24491"/>
                      <a:pt x="10952" y="24248"/>
                      <a:pt x="11231" y="24031"/>
                    </a:cubicBezTo>
                    <a:cubicBezTo>
                      <a:pt x="11482" y="23837"/>
                      <a:pt x="11705" y="23663"/>
                      <a:pt x="12035" y="23663"/>
                    </a:cubicBezTo>
                    <a:cubicBezTo>
                      <a:pt x="12132" y="23663"/>
                      <a:pt x="12238" y="23678"/>
                      <a:pt x="12357" y="23712"/>
                    </a:cubicBezTo>
                    <a:cubicBezTo>
                      <a:pt x="12760" y="23828"/>
                      <a:pt x="12963" y="24507"/>
                      <a:pt x="12833" y="25295"/>
                    </a:cubicBezTo>
                    <a:cubicBezTo>
                      <a:pt x="12667" y="26283"/>
                      <a:pt x="11944" y="27406"/>
                      <a:pt x="10457" y="27406"/>
                    </a:cubicBezTo>
                    <a:cubicBezTo>
                      <a:pt x="10404" y="27406"/>
                      <a:pt x="10350" y="27404"/>
                      <a:pt x="10296" y="27401"/>
                    </a:cubicBezTo>
                    <a:cubicBezTo>
                      <a:pt x="9147" y="27340"/>
                      <a:pt x="8419" y="26932"/>
                      <a:pt x="8130" y="26190"/>
                    </a:cubicBezTo>
                    <a:cubicBezTo>
                      <a:pt x="8073" y="26038"/>
                      <a:pt x="7940" y="25942"/>
                      <a:pt x="7778" y="25942"/>
                    </a:cubicBezTo>
                    <a:cubicBezTo>
                      <a:pt x="7775" y="25942"/>
                      <a:pt x="7773" y="25942"/>
                      <a:pt x="7770" y="25942"/>
                    </a:cubicBezTo>
                    <a:cubicBezTo>
                      <a:pt x="7613" y="25943"/>
                      <a:pt x="7482" y="26039"/>
                      <a:pt x="7429" y="26190"/>
                    </a:cubicBezTo>
                    <a:cubicBezTo>
                      <a:pt x="6704" y="28259"/>
                      <a:pt x="7489" y="29208"/>
                      <a:pt x="8274" y="29641"/>
                    </a:cubicBezTo>
                    <a:cubicBezTo>
                      <a:pt x="8877" y="29972"/>
                      <a:pt x="9447" y="30095"/>
                      <a:pt x="9960" y="30095"/>
                    </a:cubicBezTo>
                    <a:cubicBezTo>
                      <a:pt x="10897" y="30095"/>
                      <a:pt x="11644" y="29685"/>
                      <a:pt x="12054" y="29395"/>
                    </a:cubicBezTo>
                    <a:lnTo>
                      <a:pt x="12054" y="29395"/>
                    </a:lnTo>
                    <a:cubicBezTo>
                      <a:pt x="11606" y="30031"/>
                      <a:pt x="10871" y="31469"/>
                      <a:pt x="11808" y="33175"/>
                    </a:cubicBezTo>
                    <a:cubicBezTo>
                      <a:pt x="12278" y="34028"/>
                      <a:pt x="13014" y="34307"/>
                      <a:pt x="13773" y="34307"/>
                    </a:cubicBezTo>
                    <a:cubicBezTo>
                      <a:pt x="14282" y="34307"/>
                      <a:pt x="14801" y="34182"/>
                      <a:pt x="15259" y="34021"/>
                    </a:cubicBezTo>
                    <a:cubicBezTo>
                      <a:pt x="15410" y="33967"/>
                      <a:pt x="15506" y="33836"/>
                      <a:pt x="15509" y="33679"/>
                    </a:cubicBezTo>
                    <a:cubicBezTo>
                      <a:pt x="15511" y="33519"/>
                      <a:pt x="15413" y="33378"/>
                      <a:pt x="15261" y="33319"/>
                    </a:cubicBezTo>
                    <a:cubicBezTo>
                      <a:pt x="14517" y="33031"/>
                      <a:pt x="14109" y="32302"/>
                      <a:pt x="14049" y="31154"/>
                    </a:cubicBezTo>
                    <a:cubicBezTo>
                      <a:pt x="13965" y="29555"/>
                      <a:pt x="15131" y="28788"/>
                      <a:pt x="16155" y="28616"/>
                    </a:cubicBezTo>
                    <a:cubicBezTo>
                      <a:pt x="16315" y="28590"/>
                      <a:pt x="16471" y="28577"/>
                      <a:pt x="16618" y="28577"/>
                    </a:cubicBezTo>
                    <a:cubicBezTo>
                      <a:pt x="17195" y="28577"/>
                      <a:pt x="17646" y="28772"/>
                      <a:pt x="17737" y="29092"/>
                    </a:cubicBezTo>
                    <a:cubicBezTo>
                      <a:pt x="17888" y="29615"/>
                      <a:pt x="17669" y="29894"/>
                      <a:pt x="17418" y="30218"/>
                    </a:cubicBezTo>
                    <a:cubicBezTo>
                      <a:pt x="17195" y="30507"/>
                      <a:pt x="16941" y="30834"/>
                      <a:pt x="16960" y="31380"/>
                    </a:cubicBezTo>
                    <a:cubicBezTo>
                      <a:pt x="16982" y="32001"/>
                      <a:pt x="17344" y="32182"/>
                      <a:pt x="17726" y="32372"/>
                    </a:cubicBezTo>
                    <a:cubicBezTo>
                      <a:pt x="18051" y="32535"/>
                      <a:pt x="18389" y="32704"/>
                      <a:pt x="18555" y="33168"/>
                    </a:cubicBezTo>
                    <a:cubicBezTo>
                      <a:pt x="18688" y="33540"/>
                      <a:pt x="18390" y="33894"/>
                      <a:pt x="18013" y="34342"/>
                    </a:cubicBezTo>
                    <a:cubicBezTo>
                      <a:pt x="17413" y="35056"/>
                      <a:pt x="16590" y="36033"/>
                      <a:pt x="17145" y="37699"/>
                    </a:cubicBezTo>
                    <a:cubicBezTo>
                      <a:pt x="17922" y="40028"/>
                      <a:pt x="20621" y="40182"/>
                      <a:pt x="21326" y="40182"/>
                    </a:cubicBezTo>
                    <a:cubicBezTo>
                      <a:pt x="21431" y="40182"/>
                      <a:pt x="21491" y="40179"/>
                      <a:pt x="21496" y="40179"/>
                    </a:cubicBezTo>
                    <a:lnTo>
                      <a:pt x="21699" y="40166"/>
                    </a:lnTo>
                    <a:lnTo>
                      <a:pt x="21511" y="40086"/>
                    </a:lnTo>
                    <a:cubicBezTo>
                      <a:pt x="20263" y="39569"/>
                      <a:pt x="19536" y="38833"/>
                      <a:pt x="19347" y="37903"/>
                    </a:cubicBezTo>
                    <a:cubicBezTo>
                      <a:pt x="18994" y="36165"/>
                      <a:pt x="20623" y="34223"/>
                      <a:pt x="21053" y="33747"/>
                    </a:cubicBezTo>
                    <a:lnTo>
                      <a:pt x="21053" y="33747"/>
                    </a:lnTo>
                    <a:cubicBezTo>
                      <a:pt x="20838" y="35451"/>
                      <a:pt x="21212" y="36871"/>
                      <a:pt x="22164" y="37972"/>
                    </a:cubicBezTo>
                    <a:cubicBezTo>
                      <a:pt x="23377" y="39374"/>
                      <a:pt x="25538" y="40179"/>
                      <a:pt x="28093" y="40179"/>
                    </a:cubicBezTo>
                    <a:cubicBezTo>
                      <a:pt x="30161" y="40179"/>
                      <a:pt x="31769" y="39161"/>
                      <a:pt x="33188" y="38263"/>
                    </a:cubicBezTo>
                    <a:cubicBezTo>
                      <a:pt x="34408" y="37490"/>
                      <a:pt x="35567" y="36757"/>
                      <a:pt x="36846" y="36757"/>
                    </a:cubicBezTo>
                    <a:cubicBezTo>
                      <a:pt x="36931" y="36757"/>
                      <a:pt x="37015" y="36760"/>
                      <a:pt x="37100" y="36767"/>
                    </a:cubicBezTo>
                    <a:cubicBezTo>
                      <a:pt x="38880" y="36903"/>
                      <a:pt x="39161" y="37780"/>
                      <a:pt x="39200" y="38151"/>
                    </a:cubicBezTo>
                    <a:cubicBezTo>
                      <a:pt x="39259" y="38736"/>
                      <a:pt x="38887" y="39349"/>
                      <a:pt x="38390" y="39491"/>
                    </a:cubicBezTo>
                    <a:cubicBezTo>
                      <a:pt x="38311" y="39514"/>
                      <a:pt x="38234" y="39526"/>
                      <a:pt x="38161" y="39526"/>
                    </a:cubicBezTo>
                    <a:cubicBezTo>
                      <a:pt x="38031" y="39526"/>
                      <a:pt x="37911" y="39489"/>
                      <a:pt x="37803" y="39418"/>
                    </a:cubicBezTo>
                    <a:cubicBezTo>
                      <a:pt x="37325" y="39103"/>
                      <a:pt x="37206" y="38205"/>
                      <a:pt x="37204" y="38197"/>
                    </a:cubicBezTo>
                    <a:lnTo>
                      <a:pt x="37198" y="38136"/>
                    </a:lnTo>
                    <a:lnTo>
                      <a:pt x="37140" y="38157"/>
                    </a:lnTo>
                    <a:cubicBezTo>
                      <a:pt x="36470" y="38407"/>
                      <a:pt x="36333" y="39177"/>
                      <a:pt x="36545" y="39808"/>
                    </a:cubicBezTo>
                    <a:cubicBezTo>
                      <a:pt x="36786" y="40531"/>
                      <a:pt x="37456" y="41132"/>
                      <a:pt x="38477" y="41132"/>
                    </a:cubicBezTo>
                    <a:lnTo>
                      <a:pt x="38479" y="41134"/>
                    </a:lnTo>
                    <a:cubicBezTo>
                      <a:pt x="38753" y="41134"/>
                      <a:pt x="39056" y="41091"/>
                      <a:pt x="39381" y="40994"/>
                    </a:cubicBezTo>
                    <a:cubicBezTo>
                      <a:pt x="40676" y="40609"/>
                      <a:pt x="41505" y="39413"/>
                      <a:pt x="41448" y="38017"/>
                    </a:cubicBezTo>
                    <a:cubicBezTo>
                      <a:pt x="41398" y="36845"/>
                      <a:pt x="40652" y="35446"/>
                      <a:pt x="38710" y="35041"/>
                    </a:cubicBezTo>
                    <a:cubicBezTo>
                      <a:pt x="38061" y="34906"/>
                      <a:pt x="37526" y="34846"/>
                      <a:pt x="37055" y="34846"/>
                    </a:cubicBezTo>
                    <a:cubicBezTo>
                      <a:pt x="35938" y="34846"/>
                      <a:pt x="35188" y="35184"/>
                      <a:pt x="34148" y="35653"/>
                    </a:cubicBezTo>
                    <a:cubicBezTo>
                      <a:pt x="33224" y="36068"/>
                      <a:pt x="32075" y="36585"/>
                      <a:pt x="30232" y="37045"/>
                    </a:cubicBezTo>
                    <a:cubicBezTo>
                      <a:pt x="29450" y="37240"/>
                      <a:pt x="28689" y="37337"/>
                      <a:pt x="27969" y="37337"/>
                    </a:cubicBezTo>
                    <a:cubicBezTo>
                      <a:pt x="26417" y="37337"/>
                      <a:pt x="25050" y="36891"/>
                      <a:pt x="24050" y="36030"/>
                    </a:cubicBezTo>
                    <a:cubicBezTo>
                      <a:pt x="23038" y="35157"/>
                      <a:pt x="22528" y="33922"/>
                      <a:pt x="22653" y="32646"/>
                    </a:cubicBezTo>
                    <a:cubicBezTo>
                      <a:pt x="22828" y="30853"/>
                      <a:pt x="22080" y="30644"/>
                      <a:pt x="21422" y="30459"/>
                    </a:cubicBezTo>
                    <a:cubicBezTo>
                      <a:pt x="20944" y="30327"/>
                      <a:pt x="20532" y="30211"/>
                      <a:pt x="20503" y="29524"/>
                    </a:cubicBezTo>
                    <a:cubicBezTo>
                      <a:pt x="20456" y="28489"/>
                      <a:pt x="21590" y="28079"/>
                      <a:pt x="22549" y="27919"/>
                    </a:cubicBezTo>
                    <a:cubicBezTo>
                      <a:pt x="22728" y="27887"/>
                      <a:pt x="22865" y="27760"/>
                      <a:pt x="22909" y="27585"/>
                    </a:cubicBezTo>
                    <a:cubicBezTo>
                      <a:pt x="22952" y="27413"/>
                      <a:pt x="22893" y="27239"/>
                      <a:pt x="22754" y="27132"/>
                    </a:cubicBezTo>
                    <a:cubicBezTo>
                      <a:pt x="21602" y="26233"/>
                      <a:pt x="20544" y="25984"/>
                      <a:pt x="19725" y="25984"/>
                    </a:cubicBezTo>
                    <a:cubicBezTo>
                      <a:pt x="19042" y="25984"/>
                      <a:pt x="18526" y="26156"/>
                      <a:pt x="18260" y="26271"/>
                    </a:cubicBezTo>
                    <a:cubicBezTo>
                      <a:pt x="19947" y="24166"/>
                      <a:pt x="19873" y="21651"/>
                      <a:pt x="19871" y="21626"/>
                    </a:cubicBezTo>
                    <a:lnTo>
                      <a:pt x="19870" y="21581"/>
                    </a:lnTo>
                    <a:lnTo>
                      <a:pt x="19827" y="21580"/>
                    </a:lnTo>
                    <a:cubicBezTo>
                      <a:pt x="19824" y="21579"/>
                      <a:pt x="19802" y="21579"/>
                      <a:pt x="19762" y="21579"/>
                    </a:cubicBezTo>
                    <a:cubicBezTo>
                      <a:pt x="19352" y="21579"/>
                      <a:pt x="17096" y="21654"/>
                      <a:pt x="15180" y="23191"/>
                    </a:cubicBezTo>
                    <a:cubicBezTo>
                      <a:pt x="15431" y="22604"/>
                      <a:pt x="15967" y="20809"/>
                      <a:pt x="14319" y="18697"/>
                    </a:cubicBezTo>
                    <a:cubicBezTo>
                      <a:pt x="14235" y="18588"/>
                      <a:pt x="14109" y="18528"/>
                      <a:pt x="13976" y="18528"/>
                    </a:cubicBezTo>
                    <a:cubicBezTo>
                      <a:pt x="13940" y="18528"/>
                      <a:pt x="13903" y="18532"/>
                      <a:pt x="13866" y="18541"/>
                    </a:cubicBezTo>
                    <a:cubicBezTo>
                      <a:pt x="13691" y="18586"/>
                      <a:pt x="13563" y="18723"/>
                      <a:pt x="13534" y="18902"/>
                    </a:cubicBezTo>
                    <a:cubicBezTo>
                      <a:pt x="13375" y="19841"/>
                      <a:pt x="12977" y="20951"/>
                      <a:pt x="11990" y="20951"/>
                    </a:cubicBezTo>
                    <a:cubicBezTo>
                      <a:pt x="11969" y="20951"/>
                      <a:pt x="11948" y="20951"/>
                      <a:pt x="11927" y="20950"/>
                    </a:cubicBezTo>
                    <a:cubicBezTo>
                      <a:pt x="11239" y="20918"/>
                      <a:pt x="11124" y="20507"/>
                      <a:pt x="10991" y="20031"/>
                    </a:cubicBezTo>
                    <a:cubicBezTo>
                      <a:pt x="10825" y="19437"/>
                      <a:pt x="10640" y="18772"/>
                      <a:pt x="9298" y="18772"/>
                    </a:cubicBezTo>
                    <a:cubicBezTo>
                      <a:pt x="9149" y="18772"/>
                      <a:pt x="8985" y="18780"/>
                      <a:pt x="8805" y="18798"/>
                    </a:cubicBezTo>
                    <a:cubicBezTo>
                      <a:pt x="8676" y="18810"/>
                      <a:pt x="8548" y="18817"/>
                      <a:pt x="8420" y="18817"/>
                    </a:cubicBezTo>
                    <a:cubicBezTo>
                      <a:pt x="7283" y="18817"/>
                      <a:pt x="6206" y="18312"/>
                      <a:pt x="5421" y="17401"/>
                    </a:cubicBezTo>
                    <a:cubicBezTo>
                      <a:pt x="4160" y="15938"/>
                      <a:pt x="3789" y="13683"/>
                      <a:pt x="4406" y="11219"/>
                    </a:cubicBezTo>
                    <a:cubicBezTo>
                      <a:pt x="4867" y="9376"/>
                      <a:pt x="5383" y="8227"/>
                      <a:pt x="5799" y="7304"/>
                    </a:cubicBezTo>
                    <a:cubicBezTo>
                      <a:pt x="6464" y="5825"/>
                      <a:pt x="6866" y="4932"/>
                      <a:pt x="6409" y="2741"/>
                    </a:cubicBezTo>
                    <a:cubicBezTo>
                      <a:pt x="6004" y="798"/>
                      <a:pt x="4606" y="53"/>
                      <a:pt x="3434" y="3"/>
                    </a:cubicBezTo>
                    <a:cubicBezTo>
                      <a:pt x="3388" y="1"/>
                      <a:pt x="3342" y="0"/>
                      <a:pt x="329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6" name="Google Shape;66;p2"/>
              <p:cNvSpPr/>
              <p:nvPr/>
            </p:nvSpPr>
            <p:spPr>
              <a:xfrm rot="10800000" flipH="1">
                <a:off x="481842" y="686774"/>
                <a:ext cx="248948" cy="184070"/>
              </a:xfrm>
              <a:custGeom>
                <a:avLst/>
                <a:gdLst/>
                <a:ahLst/>
                <a:cxnLst/>
                <a:rect l="l" t="t" r="r" b="b"/>
                <a:pathLst>
                  <a:path w="5491" h="4060" extrusionOk="0">
                    <a:moveTo>
                      <a:pt x="896" y="1"/>
                    </a:moveTo>
                    <a:cubicBezTo>
                      <a:pt x="771" y="1"/>
                      <a:pt x="647" y="71"/>
                      <a:pt x="596" y="216"/>
                    </a:cubicBezTo>
                    <a:cubicBezTo>
                      <a:pt x="222" y="1282"/>
                      <a:pt x="1" y="2828"/>
                      <a:pt x="1419" y="3608"/>
                    </a:cubicBezTo>
                    <a:cubicBezTo>
                      <a:pt x="2019" y="3938"/>
                      <a:pt x="2583" y="4060"/>
                      <a:pt x="3090" y="4060"/>
                    </a:cubicBezTo>
                    <a:cubicBezTo>
                      <a:pt x="4521" y="4060"/>
                      <a:pt x="5490" y="3089"/>
                      <a:pt x="5490" y="3089"/>
                    </a:cubicBezTo>
                    <a:lnTo>
                      <a:pt x="5490" y="3089"/>
                    </a:lnTo>
                    <a:cubicBezTo>
                      <a:pt x="5490" y="3089"/>
                      <a:pt x="4658" y="3268"/>
                      <a:pt x="3727" y="3268"/>
                    </a:cubicBezTo>
                    <a:cubicBezTo>
                      <a:pt x="3015" y="3268"/>
                      <a:pt x="2245" y="3163"/>
                      <a:pt x="1746" y="2793"/>
                    </a:cubicBezTo>
                    <a:cubicBezTo>
                      <a:pt x="599" y="1942"/>
                      <a:pt x="867" y="405"/>
                      <a:pt x="936" y="3"/>
                    </a:cubicBezTo>
                    <a:cubicBezTo>
                      <a:pt x="923" y="1"/>
                      <a:pt x="910" y="1"/>
                      <a:pt x="896" y="1"/>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7" name="Google Shape;67;p2"/>
              <p:cNvSpPr/>
              <p:nvPr/>
            </p:nvSpPr>
            <p:spPr>
              <a:xfrm rot="10800000" flipH="1">
                <a:off x="480527" y="684688"/>
                <a:ext cx="257018" cy="188287"/>
              </a:xfrm>
              <a:custGeom>
                <a:avLst/>
                <a:gdLst/>
                <a:ahLst/>
                <a:cxnLst/>
                <a:rect l="l" t="t" r="r" b="b"/>
                <a:pathLst>
                  <a:path w="5669" h="4153" extrusionOk="0">
                    <a:moveTo>
                      <a:pt x="909" y="96"/>
                    </a:moveTo>
                    <a:lnTo>
                      <a:pt x="909" y="96"/>
                    </a:lnTo>
                    <a:cubicBezTo>
                      <a:pt x="701" y="1376"/>
                      <a:pt x="982" y="2311"/>
                      <a:pt x="1746" y="2878"/>
                    </a:cubicBezTo>
                    <a:cubicBezTo>
                      <a:pt x="2257" y="3258"/>
                      <a:pt x="3039" y="3365"/>
                      <a:pt x="3760" y="3365"/>
                    </a:cubicBezTo>
                    <a:cubicBezTo>
                      <a:pt x="4438" y="3365"/>
                      <a:pt x="5063" y="3270"/>
                      <a:pt x="5357" y="3217"/>
                    </a:cubicBezTo>
                    <a:lnTo>
                      <a:pt x="5357" y="3217"/>
                    </a:lnTo>
                    <a:cubicBezTo>
                      <a:pt x="5049" y="3470"/>
                      <a:pt x="4216" y="4056"/>
                      <a:pt x="3111" y="4056"/>
                    </a:cubicBezTo>
                    <a:cubicBezTo>
                      <a:pt x="2612" y="4056"/>
                      <a:pt x="2058" y="3936"/>
                      <a:pt x="1471" y="3614"/>
                    </a:cubicBezTo>
                    <a:cubicBezTo>
                      <a:pt x="106" y="2862"/>
                      <a:pt x="281" y="1386"/>
                      <a:pt x="670" y="278"/>
                    </a:cubicBezTo>
                    <a:cubicBezTo>
                      <a:pt x="714" y="151"/>
                      <a:pt x="818" y="103"/>
                      <a:pt x="909" y="96"/>
                    </a:cubicBezTo>
                    <a:close/>
                    <a:moveTo>
                      <a:pt x="922" y="0"/>
                    </a:moveTo>
                    <a:cubicBezTo>
                      <a:pt x="785" y="0"/>
                      <a:pt x="639" y="75"/>
                      <a:pt x="580" y="247"/>
                    </a:cubicBezTo>
                    <a:cubicBezTo>
                      <a:pt x="179" y="1389"/>
                      <a:pt x="0" y="2915"/>
                      <a:pt x="1425" y="3698"/>
                    </a:cubicBezTo>
                    <a:cubicBezTo>
                      <a:pt x="2028" y="4029"/>
                      <a:pt x="2597" y="4151"/>
                      <a:pt x="3109" y="4151"/>
                    </a:cubicBezTo>
                    <a:lnTo>
                      <a:pt x="3109" y="4153"/>
                    </a:lnTo>
                    <a:cubicBezTo>
                      <a:pt x="4551" y="4151"/>
                      <a:pt x="5541" y="3184"/>
                      <a:pt x="5554" y="3171"/>
                    </a:cubicBezTo>
                    <a:lnTo>
                      <a:pt x="5668" y="3057"/>
                    </a:lnTo>
                    <a:lnTo>
                      <a:pt x="5511" y="3090"/>
                    </a:lnTo>
                    <a:cubicBezTo>
                      <a:pt x="5496" y="3093"/>
                      <a:pt x="4671" y="3265"/>
                      <a:pt x="3755" y="3265"/>
                    </a:cubicBezTo>
                    <a:cubicBezTo>
                      <a:pt x="3050" y="3265"/>
                      <a:pt x="2290" y="3163"/>
                      <a:pt x="1804" y="2802"/>
                    </a:cubicBezTo>
                    <a:cubicBezTo>
                      <a:pt x="1061" y="2252"/>
                      <a:pt x="795" y="1331"/>
                      <a:pt x="1012" y="58"/>
                    </a:cubicBezTo>
                    <a:lnTo>
                      <a:pt x="1020" y="9"/>
                    </a:lnTo>
                    <a:lnTo>
                      <a:pt x="970" y="4"/>
                    </a:lnTo>
                    <a:cubicBezTo>
                      <a:pt x="954" y="2"/>
                      <a:pt x="938" y="0"/>
                      <a:pt x="922"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 name="Google Shape;68;p2"/>
              <p:cNvSpPr/>
              <p:nvPr/>
            </p:nvSpPr>
            <p:spPr>
              <a:xfrm rot="10800000" flipH="1">
                <a:off x="226054" y="1042668"/>
                <a:ext cx="234576" cy="116563"/>
              </a:xfrm>
              <a:custGeom>
                <a:avLst/>
                <a:gdLst/>
                <a:ahLst/>
                <a:cxnLst/>
                <a:rect l="l" t="t" r="r" b="b"/>
                <a:pathLst>
                  <a:path w="5174" h="2571" extrusionOk="0">
                    <a:moveTo>
                      <a:pt x="233" y="1"/>
                    </a:moveTo>
                    <a:cubicBezTo>
                      <a:pt x="1" y="1"/>
                      <a:pt x="82" y="327"/>
                      <a:pt x="82" y="327"/>
                    </a:cubicBezTo>
                    <a:cubicBezTo>
                      <a:pt x="786" y="2021"/>
                      <a:pt x="1800" y="2570"/>
                      <a:pt x="2820" y="2570"/>
                    </a:cubicBezTo>
                    <a:cubicBezTo>
                      <a:pt x="3657" y="2570"/>
                      <a:pt x="4497" y="2201"/>
                      <a:pt x="5173" y="1790"/>
                    </a:cubicBezTo>
                    <a:lnTo>
                      <a:pt x="5173" y="1790"/>
                    </a:lnTo>
                    <a:cubicBezTo>
                      <a:pt x="5124" y="1803"/>
                      <a:pt x="5074" y="1815"/>
                      <a:pt x="5026" y="1827"/>
                    </a:cubicBezTo>
                    <a:cubicBezTo>
                      <a:pt x="4473" y="1956"/>
                      <a:pt x="3991" y="2012"/>
                      <a:pt x="3570" y="2012"/>
                    </a:cubicBezTo>
                    <a:cubicBezTo>
                      <a:pt x="1133" y="2012"/>
                      <a:pt x="722" y="155"/>
                      <a:pt x="378" y="31"/>
                    </a:cubicBezTo>
                    <a:cubicBezTo>
                      <a:pt x="320" y="10"/>
                      <a:pt x="272" y="1"/>
                      <a:pt x="233" y="1"/>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 name="Google Shape;69;p2"/>
              <p:cNvSpPr/>
              <p:nvPr/>
            </p:nvSpPr>
            <p:spPr>
              <a:xfrm rot="10800000" flipH="1">
                <a:off x="225192" y="1040583"/>
                <a:ext cx="248858" cy="120824"/>
              </a:xfrm>
              <a:custGeom>
                <a:avLst/>
                <a:gdLst/>
                <a:ahLst/>
                <a:cxnLst/>
                <a:rect l="l" t="t" r="r" b="b"/>
                <a:pathLst>
                  <a:path w="5489" h="2665" extrusionOk="0">
                    <a:moveTo>
                      <a:pt x="253" y="96"/>
                    </a:moveTo>
                    <a:cubicBezTo>
                      <a:pt x="295" y="96"/>
                      <a:pt x="341" y="109"/>
                      <a:pt x="381" y="124"/>
                    </a:cubicBezTo>
                    <a:cubicBezTo>
                      <a:pt x="452" y="149"/>
                      <a:pt x="541" y="286"/>
                      <a:pt x="653" y="460"/>
                    </a:cubicBezTo>
                    <a:cubicBezTo>
                      <a:pt x="1027" y="1032"/>
                      <a:pt x="1727" y="2107"/>
                      <a:pt x="3591" y="2107"/>
                    </a:cubicBezTo>
                    <a:cubicBezTo>
                      <a:pt x="3972" y="2107"/>
                      <a:pt x="4402" y="2062"/>
                      <a:pt x="4888" y="1959"/>
                    </a:cubicBezTo>
                    <a:lnTo>
                      <a:pt x="4888" y="1959"/>
                    </a:lnTo>
                    <a:cubicBezTo>
                      <a:pt x="4300" y="2281"/>
                      <a:pt x="3568" y="2569"/>
                      <a:pt x="2833" y="2569"/>
                    </a:cubicBezTo>
                    <a:cubicBezTo>
                      <a:pt x="2576" y="2569"/>
                      <a:pt x="2317" y="2533"/>
                      <a:pt x="2065" y="2451"/>
                    </a:cubicBezTo>
                    <a:cubicBezTo>
                      <a:pt x="1258" y="2189"/>
                      <a:pt x="614" y="1484"/>
                      <a:pt x="148" y="364"/>
                    </a:cubicBezTo>
                    <a:cubicBezTo>
                      <a:pt x="134" y="314"/>
                      <a:pt x="116" y="175"/>
                      <a:pt x="176" y="121"/>
                    </a:cubicBezTo>
                    <a:cubicBezTo>
                      <a:pt x="195" y="103"/>
                      <a:pt x="224" y="96"/>
                      <a:pt x="253" y="96"/>
                    </a:cubicBezTo>
                    <a:close/>
                    <a:moveTo>
                      <a:pt x="253" y="1"/>
                    </a:moveTo>
                    <a:cubicBezTo>
                      <a:pt x="195" y="1"/>
                      <a:pt x="148" y="17"/>
                      <a:pt x="113" y="50"/>
                    </a:cubicBezTo>
                    <a:cubicBezTo>
                      <a:pt x="0" y="152"/>
                      <a:pt x="48" y="364"/>
                      <a:pt x="57" y="393"/>
                    </a:cubicBezTo>
                    <a:cubicBezTo>
                      <a:pt x="536" y="1547"/>
                      <a:pt x="1202" y="2270"/>
                      <a:pt x="2035" y="2542"/>
                    </a:cubicBezTo>
                    <a:cubicBezTo>
                      <a:pt x="2298" y="2628"/>
                      <a:pt x="2566" y="2665"/>
                      <a:pt x="2834" y="2665"/>
                    </a:cubicBezTo>
                    <a:cubicBezTo>
                      <a:pt x="3710" y="2665"/>
                      <a:pt x="4579" y="2266"/>
                      <a:pt x="5217" y="1879"/>
                    </a:cubicBezTo>
                    <a:lnTo>
                      <a:pt x="5488" y="1714"/>
                    </a:lnTo>
                    <a:lnTo>
                      <a:pt x="5181" y="1792"/>
                    </a:lnTo>
                    <a:cubicBezTo>
                      <a:pt x="5131" y="1805"/>
                      <a:pt x="5083" y="1817"/>
                      <a:pt x="5035" y="1828"/>
                    </a:cubicBezTo>
                    <a:cubicBezTo>
                      <a:pt x="4491" y="1956"/>
                      <a:pt x="4015" y="2010"/>
                      <a:pt x="3599" y="2010"/>
                    </a:cubicBezTo>
                    <a:cubicBezTo>
                      <a:pt x="1778" y="2010"/>
                      <a:pt x="1096" y="964"/>
                      <a:pt x="734" y="408"/>
                    </a:cubicBezTo>
                    <a:cubicBezTo>
                      <a:pt x="602" y="205"/>
                      <a:pt x="514" y="69"/>
                      <a:pt x="414" y="33"/>
                    </a:cubicBezTo>
                    <a:cubicBezTo>
                      <a:pt x="353" y="12"/>
                      <a:pt x="300" y="1"/>
                      <a:pt x="253"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0" name="Google Shape;70;p2"/>
              <p:cNvSpPr/>
              <p:nvPr/>
            </p:nvSpPr>
            <p:spPr>
              <a:xfrm rot="10800000" flipH="1">
                <a:off x="227641" y="1125410"/>
                <a:ext cx="2176" cy="499"/>
              </a:xfrm>
              <a:custGeom>
                <a:avLst/>
                <a:gdLst/>
                <a:ahLst/>
                <a:cxnLst/>
                <a:rect l="l" t="t" r="r" b="b"/>
                <a:pathLst>
                  <a:path w="48" h="11" extrusionOk="0">
                    <a:moveTo>
                      <a:pt x="44" y="1"/>
                    </a:moveTo>
                    <a:lnTo>
                      <a:pt x="1" y="10"/>
                    </a:lnTo>
                    <a:lnTo>
                      <a:pt x="47"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1" name="Google Shape;71;p2"/>
              <p:cNvSpPr/>
              <p:nvPr/>
            </p:nvSpPr>
            <p:spPr>
              <a:xfrm rot="10800000" flipH="1">
                <a:off x="650086" y="496086"/>
                <a:ext cx="221383" cy="234712"/>
              </a:xfrm>
              <a:custGeom>
                <a:avLst/>
                <a:gdLst/>
                <a:ahLst/>
                <a:cxnLst/>
                <a:rect l="l" t="t" r="r" b="b"/>
                <a:pathLst>
                  <a:path w="4883" h="5177" extrusionOk="0">
                    <a:moveTo>
                      <a:pt x="1781" y="0"/>
                    </a:moveTo>
                    <a:cubicBezTo>
                      <a:pt x="1781" y="0"/>
                      <a:pt x="1" y="1780"/>
                      <a:pt x="1260" y="4073"/>
                    </a:cubicBezTo>
                    <a:cubicBezTo>
                      <a:pt x="1721" y="4911"/>
                      <a:pt x="2450" y="5176"/>
                      <a:pt x="3189" y="5176"/>
                    </a:cubicBezTo>
                    <a:cubicBezTo>
                      <a:pt x="3701" y="5176"/>
                      <a:pt x="4218" y="5049"/>
                      <a:pt x="4654" y="4896"/>
                    </a:cubicBezTo>
                    <a:cubicBezTo>
                      <a:pt x="4814" y="4840"/>
                      <a:pt x="4882" y="4694"/>
                      <a:pt x="4866" y="4556"/>
                    </a:cubicBezTo>
                    <a:lnTo>
                      <a:pt x="4866" y="4556"/>
                    </a:lnTo>
                    <a:cubicBezTo>
                      <a:pt x="4720" y="4581"/>
                      <a:pt x="4423" y="4632"/>
                      <a:pt x="4064" y="4632"/>
                    </a:cubicBezTo>
                    <a:cubicBezTo>
                      <a:pt x="3437" y="4632"/>
                      <a:pt x="2618" y="4475"/>
                      <a:pt x="2077" y="3746"/>
                    </a:cubicBezTo>
                    <a:cubicBezTo>
                      <a:pt x="1224" y="2597"/>
                      <a:pt x="1781" y="0"/>
                      <a:pt x="1781" y="0"/>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 name="Google Shape;72;p2"/>
              <p:cNvSpPr/>
              <p:nvPr/>
            </p:nvSpPr>
            <p:spPr>
              <a:xfrm rot="10800000" flipH="1">
                <a:off x="648091" y="493819"/>
                <a:ext cx="225599" cy="243734"/>
              </a:xfrm>
              <a:custGeom>
                <a:avLst/>
                <a:gdLst/>
                <a:ahLst/>
                <a:cxnLst/>
                <a:rect l="l" t="t" r="r" b="b"/>
                <a:pathLst>
                  <a:path w="4976" h="5376" extrusionOk="0">
                    <a:moveTo>
                      <a:pt x="1744" y="313"/>
                    </a:moveTo>
                    <a:cubicBezTo>
                      <a:pt x="1635" y="919"/>
                      <a:pt x="1346" y="2929"/>
                      <a:pt x="2083" y="3923"/>
                    </a:cubicBezTo>
                    <a:cubicBezTo>
                      <a:pt x="2529" y="4524"/>
                      <a:pt x="3203" y="4826"/>
                      <a:pt x="4098" y="4826"/>
                    </a:cubicBezTo>
                    <a:cubicBezTo>
                      <a:pt x="4338" y="4826"/>
                      <a:pt x="4593" y="4805"/>
                      <a:pt x="4865" y="4761"/>
                    </a:cubicBezTo>
                    <a:lnTo>
                      <a:pt x="4865" y="4761"/>
                    </a:lnTo>
                    <a:cubicBezTo>
                      <a:pt x="4858" y="4852"/>
                      <a:pt x="4810" y="4956"/>
                      <a:pt x="4683" y="5001"/>
                    </a:cubicBezTo>
                    <a:cubicBezTo>
                      <a:pt x="4236" y="5157"/>
                      <a:pt x="3729" y="5279"/>
                      <a:pt x="3233" y="5279"/>
                    </a:cubicBezTo>
                    <a:cubicBezTo>
                      <a:pt x="2501" y="5279"/>
                      <a:pt x="1795" y="5013"/>
                      <a:pt x="1347" y="4199"/>
                    </a:cubicBezTo>
                    <a:cubicBezTo>
                      <a:pt x="309" y="2313"/>
                      <a:pt x="1377" y="761"/>
                      <a:pt x="1744" y="313"/>
                    </a:cubicBezTo>
                    <a:close/>
                    <a:moveTo>
                      <a:pt x="1904" y="0"/>
                    </a:moveTo>
                    <a:lnTo>
                      <a:pt x="1790" y="116"/>
                    </a:lnTo>
                    <a:cubicBezTo>
                      <a:pt x="1772" y="134"/>
                      <a:pt x="0" y="1947"/>
                      <a:pt x="1263" y="4245"/>
                    </a:cubicBezTo>
                    <a:cubicBezTo>
                      <a:pt x="1732" y="5098"/>
                      <a:pt x="2468" y="5376"/>
                      <a:pt x="3227" y="5376"/>
                    </a:cubicBezTo>
                    <a:cubicBezTo>
                      <a:pt x="3736" y="5376"/>
                      <a:pt x="4257" y="5250"/>
                      <a:pt x="4714" y="5090"/>
                    </a:cubicBezTo>
                    <a:cubicBezTo>
                      <a:pt x="4906" y="5022"/>
                      <a:pt x="4976" y="4845"/>
                      <a:pt x="4957" y="4700"/>
                    </a:cubicBezTo>
                    <a:lnTo>
                      <a:pt x="4944" y="4650"/>
                    </a:lnTo>
                    <a:lnTo>
                      <a:pt x="4895" y="4658"/>
                    </a:lnTo>
                    <a:cubicBezTo>
                      <a:pt x="4611" y="4707"/>
                      <a:pt x="4345" y="4731"/>
                      <a:pt x="4096" y="4731"/>
                    </a:cubicBezTo>
                    <a:cubicBezTo>
                      <a:pt x="3236" y="4731"/>
                      <a:pt x="2586" y="4441"/>
                      <a:pt x="2159" y="3867"/>
                    </a:cubicBezTo>
                    <a:cubicBezTo>
                      <a:pt x="1329" y="2748"/>
                      <a:pt x="1866" y="185"/>
                      <a:pt x="1871" y="159"/>
                    </a:cubicBezTo>
                    <a:lnTo>
                      <a:pt x="1904"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 name="Google Shape;73;p2"/>
              <p:cNvSpPr/>
              <p:nvPr/>
            </p:nvSpPr>
            <p:spPr>
              <a:xfrm rot="10800000" flipH="1">
                <a:off x="1004481" y="229688"/>
                <a:ext cx="157684" cy="231493"/>
              </a:xfrm>
              <a:custGeom>
                <a:avLst/>
                <a:gdLst/>
                <a:ahLst/>
                <a:cxnLst/>
                <a:rect l="l" t="t" r="r" b="b"/>
                <a:pathLst>
                  <a:path w="3478" h="5106" extrusionOk="0">
                    <a:moveTo>
                      <a:pt x="1621" y="0"/>
                    </a:moveTo>
                    <a:lnTo>
                      <a:pt x="1621" y="0"/>
                    </a:lnTo>
                    <a:cubicBezTo>
                      <a:pt x="710" y="1501"/>
                      <a:pt x="1" y="3811"/>
                      <a:pt x="3084" y="5092"/>
                    </a:cubicBezTo>
                    <a:cubicBezTo>
                      <a:pt x="3084" y="5092"/>
                      <a:pt x="3139" y="5105"/>
                      <a:pt x="3204" y="5105"/>
                    </a:cubicBezTo>
                    <a:cubicBezTo>
                      <a:pt x="3324" y="5105"/>
                      <a:pt x="3478" y="5059"/>
                      <a:pt x="3381" y="4794"/>
                    </a:cubicBezTo>
                    <a:cubicBezTo>
                      <a:pt x="3234" y="4391"/>
                      <a:pt x="705" y="3896"/>
                      <a:pt x="1586" y="146"/>
                    </a:cubicBezTo>
                    <a:cubicBezTo>
                      <a:pt x="1596" y="98"/>
                      <a:pt x="1609" y="50"/>
                      <a:pt x="1621" y="0"/>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 name="Google Shape;74;p2"/>
              <p:cNvSpPr/>
              <p:nvPr/>
            </p:nvSpPr>
            <p:spPr>
              <a:xfrm rot="10800000" flipH="1">
                <a:off x="1029461" y="227557"/>
                <a:ext cx="132612" cy="247135"/>
              </a:xfrm>
              <a:custGeom>
                <a:avLst/>
                <a:gdLst/>
                <a:ahLst/>
                <a:cxnLst/>
                <a:rect l="l" t="t" r="r" b="b"/>
                <a:pathLst>
                  <a:path w="2925" h="5451" extrusionOk="0">
                    <a:moveTo>
                      <a:pt x="951" y="601"/>
                    </a:moveTo>
                    <a:lnTo>
                      <a:pt x="951" y="601"/>
                    </a:lnTo>
                    <a:cubicBezTo>
                      <a:pt x="341" y="3462"/>
                      <a:pt x="1761" y="4388"/>
                      <a:pt x="2448" y="4836"/>
                    </a:cubicBezTo>
                    <a:cubicBezTo>
                      <a:pt x="2622" y="4950"/>
                      <a:pt x="2759" y="5039"/>
                      <a:pt x="2785" y="5109"/>
                    </a:cubicBezTo>
                    <a:cubicBezTo>
                      <a:pt x="2810" y="5176"/>
                      <a:pt x="2830" y="5267"/>
                      <a:pt x="2789" y="5314"/>
                    </a:cubicBezTo>
                    <a:cubicBezTo>
                      <a:pt x="2759" y="5346"/>
                      <a:pt x="2703" y="5356"/>
                      <a:pt x="2651" y="5356"/>
                    </a:cubicBezTo>
                    <a:cubicBezTo>
                      <a:pt x="2609" y="5356"/>
                      <a:pt x="2571" y="5349"/>
                      <a:pt x="2552" y="5345"/>
                    </a:cubicBezTo>
                    <a:cubicBezTo>
                      <a:pt x="1425" y="4877"/>
                      <a:pt x="721" y="4231"/>
                      <a:pt x="458" y="3424"/>
                    </a:cubicBezTo>
                    <a:cubicBezTo>
                      <a:pt x="141" y="2454"/>
                      <a:pt x="514" y="1396"/>
                      <a:pt x="951" y="601"/>
                    </a:cubicBezTo>
                    <a:close/>
                    <a:moveTo>
                      <a:pt x="1195" y="1"/>
                    </a:moveTo>
                    <a:lnTo>
                      <a:pt x="1028" y="274"/>
                    </a:lnTo>
                    <a:cubicBezTo>
                      <a:pt x="524" y="1105"/>
                      <a:pt x="0" y="2332"/>
                      <a:pt x="365" y="3454"/>
                    </a:cubicBezTo>
                    <a:cubicBezTo>
                      <a:pt x="638" y="4289"/>
                      <a:pt x="1361" y="4953"/>
                      <a:pt x="2521" y="5436"/>
                    </a:cubicBezTo>
                    <a:cubicBezTo>
                      <a:pt x="2533" y="5438"/>
                      <a:pt x="2587" y="5451"/>
                      <a:pt x="2653" y="5451"/>
                    </a:cubicBezTo>
                    <a:cubicBezTo>
                      <a:pt x="2724" y="5451"/>
                      <a:pt x="2807" y="5436"/>
                      <a:pt x="2860" y="5378"/>
                    </a:cubicBezTo>
                    <a:cubicBezTo>
                      <a:pt x="2919" y="5312"/>
                      <a:pt x="2924" y="5209"/>
                      <a:pt x="2875" y="5076"/>
                    </a:cubicBezTo>
                    <a:cubicBezTo>
                      <a:pt x="2838" y="4976"/>
                      <a:pt x="2704" y="4889"/>
                      <a:pt x="2501" y="4756"/>
                    </a:cubicBezTo>
                    <a:cubicBezTo>
                      <a:pt x="1817" y="4310"/>
                      <a:pt x="394" y="3383"/>
                      <a:pt x="1081" y="455"/>
                    </a:cubicBezTo>
                    <a:cubicBezTo>
                      <a:pt x="1093" y="408"/>
                      <a:pt x="1104" y="358"/>
                      <a:pt x="1116" y="310"/>
                    </a:cubicBezTo>
                    <a:lnTo>
                      <a:pt x="1195"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 name="Google Shape;75;p2"/>
              <p:cNvSpPr/>
              <p:nvPr/>
            </p:nvSpPr>
            <p:spPr>
              <a:xfrm rot="10800000" flipH="1">
                <a:off x="1125801" y="230417"/>
                <a:ext cx="45" cy="45"/>
              </a:xfrm>
              <a:custGeom>
                <a:avLst/>
                <a:gdLst/>
                <a:ahLst/>
                <a:cxnLst/>
                <a:rect l="l" t="t" r="r" b="b"/>
                <a:pathLst>
                  <a:path w="1" h="1" extrusionOk="0">
                    <a:moveTo>
                      <a:pt x="1" y="1"/>
                    </a:moveTo>
                    <a:close/>
                  </a:path>
                </a:pathLst>
              </a:custGeom>
              <a:solidFill>
                <a:srgbClr val="8885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6" name="Google Shape;76;p2"/>
              <p:cNvSpPr/>
              <p:nvPr/>
            </p:nvSpPr>
            <p:spPr>
              <a:xfrm rot="10800000" flipH="1">
                <a:off x="1125756" y="228150"/>
                <a:ext cx="91" cy="4398"/>
              </a:xfrm>
              <a:custGeom>
                <a:avLst/>
                <a:gdLst/>
                <a:ahLst/>
                <a:cxnLst/>
                <a:rect l="l" t="t" r="r" b="b"/>
                <a:pathLst>
                  <a:path w="2" h="97" extrusionOk="0">
                    <a:moveTo>
                      <a:pt x="0" y="1"/>
                    </a:moveTo>
                    <a:lnTo>
                      <a:pt x="0" y="97"/>
                    </a:lnTo>
                    <a:lnTo>
                      <a:pt x="2" y="97"/>
                    </a:lnTo>
                    <a:lnTo>
                      <a:pt x="0"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7" name="Google Shape;77;p2"/>
              <p:cNvSpPr/>
              <p:nvPr/>
            </p:nvSpPr>
            <p:spPr>
              <a:xfrm rot="10800000" flipH="1">
                <a:off x="76262" y="1181295"/>
                <a:ext cx="670270" cy="932638"/>
              </a:xfrm>
              <a:custGeom>
                <a:avLst/>
                <a:gdLst/>
                <a:ahLst/>
                <a:cxnLst/>
                <a:rect l="l" t="t" r="r" b="b"/>
                <a:pathLst>
                  <a:path w="14784" h="20571" extrusionOk="0">
                    <a:moveTo>
                      <a:pt x="10878" y="20273"/>
                    </a:moveTo>
                    <a:cubicBezTo>
                      <a:pt x="7836" y="20570"/>
                      <a:pt x="5241" y="17380"/>
                      <a:pt x="6426" y="12634"/>
                    </a:cubicBezTo>
                    <a:cubicBezTo>
                      <a:pt x="7613" y="7887"/>
                      <a:pt x="9172" y="7738"/>
                      <a:pt x="8429" y="4178"/>
                    </a:cubicBezTo>
                    <a:cubicBezTo>
                      <a:pt x="7687" y="619"/>
                      <a:pt x="3386" y="766"/>
                      <a:pt x="2570" y="3510"/>
                    </a:cubicBezTo>
                    <a:cubicBezTo>
                      <a:pt x="1755" y="6256"/>
                      <a:pt x="4795" y="7114"/>
                      <a:pt x="5314" y="5720"/>
                    </a:cubicBezTo>
                    <a:cubicBezTo>
                      <a:pt x="5314" y="5720"/>
                      <a:pt x="4980" y="7912"/>
                      <a:pt x="2432" y="7034"/>
                    </a:cubicBezTo>
                    <a:cubicBezTo>
                      <a:pt x="1" y="6196"/>
                      <a:pt x="690" y="1285"/>
                      <a:pt x="3955" y="642"/>
                    </a:cubicBezTo>
                    <a:cubicBezTo>
                      <a:pt x="7218" y="1"/>
                      <a:pt x="9327" y="2373"/>
                      <a:pt x="9261" y="5340"/>
                    </a:cubicBezTo>
                    <a:cubicBezTo>
                      <a:pt x="9195" y="8307"/>
                      <a:pt x="7534" y="13431"/>
                      <a:pt x="9560" y="15773"/>
                    </a:cubicBezTo>
                    <a:cubicBezTo>
                      <a:pt x="11421" y="17924"/>
                      <a:pt x="13003" y="15378"/>
                      <a:pt x="11223" y="14785"/>
                    </a:cubicBezTo>
                    <a:cubicBezTo>
                      <a:pt x="11223" y="14785"/>
                      <a:pt x="13299" y="13795"/>
                      <a:pt x="14041" y="15873"/>
                    </a:cubicBezTo>
                    <a:cubicBezTo>
                      <a:pt x="14784" y="17949"/>
                      <a:pt x="13745" y="19916"/>
                      <a:pt x="11223" y="20293"/>
                    </a:cubicBezTo>
                    <a:lnTo>
                      <a:pt x="10878" y="20273"/>
                    </a:lnTo>
                    <a:close/>
                  </a:path>
                </a:pathLst>
              </a:custGeom>
              <a:gradFill>
                <a:gsLst>
                  <a:gs pos="0">
                    <a:schemeClr val="accent1"/>
                  </a:gs>
                  <a:gs pos="100000">
                    <a:schemeClr val="accent5"/>
                  </a:gs>
                </a:gsLst>
                <a:lin ang="135000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 name="Google Shape;78;p2"/>
              <p:cNvSpPr/>
              <p:nvPr/>
            </p:nvSpPr>
            <p:spPr>
              <a:xfrm rot="10800000" flipH="1">
                <a:off x="114572" y="1191814"/>
                <a:ext cx="617179" cy="900040"/>
              </a:xfrm>
              <a:custGeom>
                <a:avLst/>
                <a:gdLst/>
                <a:ahLst/>
                <a:cxnLst/>
                <a:rect l="l" t="t" r="r" b="b"/>
                <a:pathLst>
                  <a:path w="13613" h="19852" extrusionOk="0">
                    <a:moveTo>
                      <a:pt x="4166" y="97"/>
                    </a:moveTo>
                    <a:cubicBezTo>
                      <a:pt x="5171" y="97"/>
                      <a:pt x="6067" y="410"/>
                      <a:pt x="6796" y="1021"/>
                    </a:cubicBezTo>
                    <a:cubicBezTo>
                      <a:pt x="7829" y="1891"/>
                      <a:pt x="8403" y="3288"/>
                      <a:pt x="8368" y="4853"/>
                    </a:cubicBezTo>
                    <a:cubicBezTo>
                      <a:pt x="8350" y="5684"/>
                      <a:pt x="8206" y="6688"/>
                      <a:pt x="8052" y="7751"/>
                    </a:cubicBezTo>
                    <a:cubicBezTo>
                      <a:pt x="7657" y="10501"/>
                      <a:pt x="7209" y="13617"/>
                      <a:pt x="8680" y="15318"/>
                    </a:cubicBezTo>
                    <a:cubicBezTo>
                      <a:pt x="9286" y="16018"/>
                      <a:pt x="9815" y="16182"/>
                      <a:pt x="10177" y="16182"/>
                    </a:cubicBezTo>
                    <a:cubicBezTo>
                      <a:pt x="10348" y="16182"/>
                      <a:pt x="10481" y="16145"/>
                      <a:pt x="10568" y="16111"/>
                    </a:cubicBezTo>
                    <a:cubicBezTo>
                      <a:pt x="10958" y="15961"/>
                      <a:pt x="11213" y="15591"/>
                      <a:pt x="11204" y="15187"/>
                    </a:cubicBezTo>
                    <a:cubicBezTo>
                      <a:pt x="11195" y="14796"/>
                      <a:pt x="10943" y="14475"/>
                      <a:pt x="10509" y="14295"/>
                    </a:cubicBezTo>
                    <a:cubicBezTo>
                      <a:pt x="10685" y="14228"/>
                      <a:pt x="11053" y="14111"/>
                      <a:pt x="11467" y="14111"/>
                    </a:cubicBezTo>
                    <a:cubicBezTo>
                      <a:pt x="11690" y="14111"/>
                      <a:pt x="11926" y="14145"/>
                      <a:pt x="12153" y="14238"/>
                    </a:cubicBezTo>
                    <a:cubicBezTo>
                      <a:pt x="12608" y="14427"/>
                      <a:pt x="12943" y="14817"/>
                      <a:pt x="13152" y="15401"/>
                    </a:cubicBezTo>
                    <a:cubicBezTo>
                      <a:pt x="13514" y="16414"/>
                      <a:pt x="13451" y="17407"/>
                      <a:pt x="12975" y="18199"/>
                    </a:cubicBezTo>
                    <a:cubicBezTo>
                      <a:pt x="12479" y="19027"/>
                      <a:pt x="11555" y="19581"/>
                      <a:pt x="10381" y="19758"/>
                    </a:cubicBezTo>
                    <a:lnTo>
                      <a:pt x="10034" y="19738"/>
                    </a:lnTo>
                    <a:lnTo>
                      <a:pt x="10028" y="19738"/>
                    </a:lnTo>
                    <a:cubicBezTo>
                      <a:pt x="9900" y="19750"/>
                      <a:pt x="9773" y="19757"/>
                      <a:pt x="9647" y="19757"/>
                    </a:cubicBezTo>
                    <a:cubicBezTo>
                      <a:pt x="8509" y="19757"/>
                      <a:pt x="7430" y="19252"/>
                      <a:pt x="6644" y="18341"/>
                    </a:cubicBezTo>
                    <a:cubicBezTo>
                      <a:pt x="5383" y="16877"/>
                      <a:pt x="5012" y="14624"/>
                      <a:pt x="5629" y="12157"/>
                    </a:cubicBezTo>
                    <a:cubicBezTo>
                      <a:pt x="6090" y="10316"/>
                      <a:pt x="6606" y="9167"/>
                      <a:pt x="7022" y="8243"/>
                    </a:cubicBezTo>
                    <a:cubicBezTo>
                      <a:pt x="7687" y="6765"/>
                      <a:pt x="8089" y="5873"/>
                      <a:pt x="7632" y="3681"/>
                    </a:cubicBezTo>
                    <a:cubicBezTo>
                      <a:pt x="7227" y="1737"/>
                      <a:pt x="5829" y="993"/>
                      <a:pt x="4657" y="944"/>
                    </a:cubicBezTo>
                    <a:cubicBezTo>
                      <a:pt x="4611" y="942"/>
                      <a:pt x="4565" y="941"/>
                      <a:pt x="4520" y="941"/>
                    </a:cubicBezTo>
                    <a:cubicBezTo>
                      <a:pt x="3178" y="941"/>
                      <a:pt x="2051" y="1758"/>
                      <a:pt x="1680" y="3010"/>
                    </a:cubicBezTo>
                    <a:cubicBezTo>
                      <a:pt x="1224" y="4544"/>
                      <a:pt x="1946" y="5539"/>
                      <a:pt x="2864" y="5846"/>
                    </a:cubicBezTo>
                    <a:cubicBezTo>
                      <a:pt x="3042" y="5906"/>
                      <a:pt x="3231" y="5938"/>
                      <a:pt x="3416" y="5938"/>
                    </a:cubicBezTo>
                    <a:cubicBezTo>
                      <a:pt x="3763" y="5938"/>
                      <a:pt x="4097" y="5826"/>
                      <a:pt x="4320" y="5575"/>
                    </a:cubicBezTo>
                    <a:lnTo>
                      <a:pt x="4320" y="5575"/>
                    </a:lnTo>
                    <a:cubicBezTo>
                      <a:pt x="4212" y="5851"/>
                      <a:pt x="4001" y="6230"/>
                      <a:pt x="3604" y="6470"/>
                    </a:cubicBezTo>
                    <a:cubicBezTo>
                      <a:pt x="3343" y="6628"/>
                      <a:pt x="3037" y="6707"/>
                      <a:pt x="2688" y="6707"/>
                    </a:cubicBezTo>
                    <a:cubicBezTo>
                      <a:pt x="2363" y="6707"/>
                      <a:pt x="2000" y="6638"/>
                      <a:pt x="1602" y="6501"/>
                    </a:cubicBezTo>
                    <a:cubicBezTo>
                      <a:pt x="640" y="6170"/>
                      <a:pt x="100" y="5141"/>
                      <a:pt x="191" y="3815"/>
                    </a:cubicBezTo>
                    <a:cubicBezTo>
                      <a:pt x="292" y="2332"/>
                      <a:pt x="1252" y="570"/>
                      <a:pt x="3120" y="203"/>
                    </a:cubicBezTo>
                    <a:cubicBezTo>
                      <a:pt x="3479" y="132"/>
                      <a:pt x="3829" y="97"/>
                      <a:pt x="4166" y="97"/>
                    </a:cubicBezTo>
                    <a:close/>
                    <a:moveTo>
                      <a:pt x="4167" y="1"/>
                    </a:moveTo>
                    <a:cubicBezTo>
                      <a:pt x="3823" y="1"/>
                      <a:pt x="3467" y="37"/>
                      <a:pt x="3100" y="109"/>
                    </a:cubicBezTo>
                    <a:cubicBezTo>
                      <a:pt x="1184" y="486"/>
                      <a:pt x="199" y="2291"/>
                      <a:pt x="95" y="3808"/>
                    </a:cubicBezTo>
                    <a:cubicBezTo>
                      <a:pt x="1" y="5179"/>
                      <a:pt x="566" y="6246"/>
                      <a:pt x="1571" y="6592"/>
                    </a:cubicBezTo>
                    <a:cubicBezTo>
                      <a:pt x="1978" y="6732"/>
                      <a:pt x="2350" y="6802"/>
                      <a:pt x="2686" y="6802"/>
                    </a:cubicBezTo>
                    <a:cubicBezTo>
                      <a:pt x="3054" y="6802"/>
                      <a:pt x="3378" y="6718"/>
                      <a:pt x="3655" y="6551"/>
                    </a:cubicBezTo>
                    <a:cubicBezTo>
                      <a:pt x="4376" y="6114"/>
                      <a:pt x="4512" y="5276"/>
                      <a:pt x="4517" y="5240"/>
                    </a:cubicBezTo>
                    <a:cubicBezTo>
                      <a:pt x="4520" y="5217"/>
                      <a:pt x="4505" y="5193"/>
                      <a:pt x="4482" y="5187"/>
                    </a:cubicBezTo>
                    <a:cubicBezTo>
                      <a:pt x="4478" y="5186"/>
                      <a:pt x="4473" y="5185"/>
                      <a:pt x="4469" y="5185"/>
                    </a:cubicBezTo>
                    <a:cubicBezTo>
                      <a:pt x="4449" y="5185"/>
                      <a:pt x="4432" y="5197"/>
                      <a:pt x="4424" y="5217"/>
                    </a:cubicBezTo>
                    <a:cubicBezTo>
                      <a:pt x="4261" y="5654"/>
                      <a:pt x="3850" y="5842"/>
                      <a:pt x="3414" y="5842"/>
                    </a:cubicBezTo>
                    <a:cubicBezTo>
                      <a:pt x="3240" y="5842"/>
                      <a:pt x="3061" y="5812"/>
                      <a:pt x="2893" y="5755"/>
                    </a:cubicBezTo>
                    <a:cubicBezTo>
                      <a:pt x="2019" y="5463"/>
                      <a:pt x="1333" y="4509"/>
                      <a:pt x="1771" y="3038"/>
                    </a:cubicBezTo>
                    <a:cubicBezTo>
                      <a:pt x="2184" y="1648"/>
                      <a:pt x="3423" y="1037"/>
                      <a:pt x="4520" y="1037"/>
                    </a:cubicBezTo>
                    <a:cubicBezTo>
                      <a:pt x="4564" y="1037"/>
                      <a:pt x="4608" y="1038"/>
                      <a:pt x="4652" y="1040"/>
                    </a:cubicBezTo>
                    <a:cubicBezTo>
                      <a:pt x="5789" y="1087"/>
                      <a:pt x="7145" y="1811"/>
                      <a:pt x="7538" y="3701"/>
                    </a:cubicBezTo>
                    <a:cubicBezTo>
                      <a:pt x="7988" y="5861"/>
                      <a:pt x="7591" y="6744"/>
                      <a:pt x="6935" y="8205"/>
                    </a:cubicBezTo>
                    <a:cubicBezTo>
                      <a:pt x="6517" y="9132"/>
                      <a:pt x="5998" y="10285"/>
                      <a:pt x="5536" y="12134"/>
                    </a:cubicBezTo>
                    <a:cubicBezTo>
                      <a:pt x="4912" y="14632"/>
                      <a:pt x="5288" y="16916"/>
                      <a:pt x="6571" y="18404"/>
                    </a:cubicBezTo>
                    <a:cubicBezTo>
                      <a:pt x="7376" y="19336"/>
                      <a:pt x="8480" y="19852"/>
                      <a:pt x="9649" y="19852"/>
                    </a:cubicBezTo>
                    <a:cubicBezTo>
                      <a:pt x="9776" y="19852"/>
                      <a:pt x="9905" y="19845"/>
                      <a:pt x="10034" y="19834"/>
                    </a:cubicBezTo>
                    <a:lnTo>
                      <a:pt x="10386" y="19852"/>
                    </a:lnTo>
                    <a:cubicBezTo>
                      <a:pt x="11598" y="19670"/>
                      <a:pt x="12547" y="19102"/>
                      <a:pt x="13057" y="18249"/>
                    </a:cubicBezTo>
                    <a:cubicBezTo>
                      <a:pt x="13548" y="17430"/>
                      <a:pt x="13613" y="16407"/>
                      <a:pt x="13243" y="15369"/>
                    </a:cubicBezTo>
                    <a:cubicBezTo>
                      <a:pt x="13023" y="14758"/>
                      <a:pt x="12669" y="14348"/>
                      <a:pt x="12190" y="14149"/>
                    </a:cubicBezTo>
                    <a:cubicBezTo>
                      <a:pt x="11946" y="14049"/>
                      <a:pt x="11696" y="14013"/>
                      <a:pt x="11462" y="14013"/>
                    </a:cubicBezTo>
                    <a:cubicBezTo>
                      <a:pt x="10874" y="14013"/>
                      <a:pt x="10387" y="14240"/>
                      <a:pt x="10358" y="14253"/>
                    </a:cubicBezTo>
                    <a:cubicBezTo>
                      <a:pt x="10340" y="14263"/>
                      <a:pt x="10330" y="14281"/>
                      <a:pt x="10330" y="14300"/>
                    </a:cubicBezTo>
                    <a:cubicBezTo>
                      <a:pt x="10332" y="14319"/>
                      <a:pt x="10345" y="14336"/>
                      <a:pt x="10363" y="14343"/>
                    </a:cubicBezTo>
                    <a:cubicBezTo>
                      <a:pt x="10828" y="14498"/>
                      <a:pt x="11099" y="14805"/>
                      <a:pt x="11109" y="15189"/>
                    </a:cubicBezTo>
                    <a:cubicBezTo>
                      <a:pt x="11117" y="15553"/>
                      <a:pt x="10885" y="15886"/>
                      <a:pt x="10533" y="16022"/>
                    </a:cubicBezTo>
                    <a:cubicBezTo>
                      <a:pt x="10454" y="16053"/>
                      <a:pt x="10332" y="16085"/>
                      <a:pt x="10177" y="16085"/>
                    </a:cubicBezTo>
                    <a:cubicBezTo>
                      <a:pt x="9837" y="16085"/>
                      <a:pt x="9335" y="15929"/>
                      <a:pt x="8751" y="15255"/>
                    </a:cubicBezTo>
                    <a:cubicBezTo>
                      <a:pt x="7310" y="13587"/>
                      <a:pt x="7755" y="10495"/>
                      <a:pt x="8148" y="7764"/>
                    </a:cubicBezTo>
                    <a:cubicBezTo>
                      <a:pt x="8300" y="6698"/>
                      <a:pt x="8446" y="5691"/>
                      <a:pt x="8464" y="4855"/>
                    </a:cubicBezTo>
                    <a:cubicBezTo>
                      <a:pt x="8499" y="3259"/>
                      <a:pt x="7913" y="1836"/>
                      <a:pt x="6857" y="949"/>
                    </a:cubicBezTo>
                    <a:cubicBezTo>
                      <a:pt x="6110" y="321"/>
                      <a:pt x="5195" y="1"/>
                      <a:pt x="416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 name="Google Shape;79;p2"/>
              <p:cNvSpPr/>
              <p:nvPr/>
            </p:nvSpPr>
            <p:spPr>
              <a:xfrm rot="10800000" flipH="1">
                <a:off x="502788" y="1301314"/>
                <a:ext cx="186020" cy="152470"/>
              </a:xfrm>
              <a:custGeom>
                <a:avLst/>
                <a:gdLst/>
                <a:ahLst/>
                <a:cxnLst/>
                <a:rect l="l" t="t" r="r" b="b"/>
                <a:pathLst>
                  <a:path w="4103" h="3363" extrusionOk="0">
                    <a:moveTo>
                      <a:pt x="152" y="1212"/>
                    </a:moveTo>
                    <a:cubicBezTo>
                      <a:pt x="99" y="1151"/>
                      <a:pt x="50" y="1085"/>
                      <a:pt x="0" y="1019"/>
                    </a:cubicBezTo>
                    <a:lnTo>
                      <a:pt x="0" y="1019"/>
                    </a:lnTo>
                    <a:cubicBezTo>
                      <a:pt x="0" y="1019"/>
                      <a:pt x="780" y="3191"/>
                      <a:pt x="2441" y="2968"/>
                    </a:cubicBezTo>
                    <a:cubicBezTo>
                      <a:pt x="4103" y="2745"/>
                      <a:pt x="3608" y="1"/>
                      <a:pt x="1815" y="224"/>
                    </a:cubicBezTo>
                    <a:cubicBezTo>
                      <a:pt x="3595" y="817"/>
                      <a:pt x="2013" y="3363"/>
                      <a:pt x="152" y="121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 name="Google Shape;80;p2"/>
              <p:cNvSpPr/>
              <p:nvPr/>
            </p:nvSpPr>
            <p:spPr>
              <a:xfrm rot="10800000" flipH="1">
                <a:off x="500521" y="1316366"/>
                <a:ext cx="164394" cy="130073"/>
              </a:xfrm>
              <a:custGeom>
                <a:avLst/>
                <a:gdLst/>
                <a:ahLst/>
                <a:cxnLst/>
                <a:rect l="l" t="t" r="r" b="b"/>
                <a:pathLst>
                  <a:path w="3626" h="2869" extrusionOk="0">
                    <a:moveTo>
                      <a:pt x="2080" y="97"/>
                    </a:moveTo>
                    <a:lnTo>
                      <a:pt x="2080" y="97"/>
                    </a:lnTo>
                    <a:cubicBezTo>
                      <a:pt x="2868" y="102"/>
                      <a:pt x="3359" y="726"/>
                      <a:pt x="3445" y="1394"/>
                    </a:cubicBezTo>
                    <a:cubicBezTo>
                      <a:pt x="3525" y="1999"/>
                      <a:pt x="3257" y="2655"/>
                      <a:pt x="2485" y="2758"/>
                    </a:cubicBezTo>
                    <a:cubicBezTo>
                      <a:pt x="2408" y="2768"/>
                      <a:pt x="2333" y="2773"/>
                      <a:pt x="2260" y="2773"/>
                    </a:cubicBezTo>
                    <a:cubicBezTo>
                      <a:pt x="1178" y="2773"/>
                      <a:pt x="509" y="1711"/>
                      <a:pt x="237" y="1161"/>
                    </a:cubicBezTo>
                    <a:lnTo>
                      <a:pt x="237" y="1161"/>
                    </a:lnTo>
                    <a:cubicBezTo>
                      <a:pt x="812" y="1794"/>
                      <a:pt x="1315" y="1945"/>
                      <a:pt x="1663" y="1945"/>
                    </a:cubicBezTo>
                    <a:cubicBezTo>
                      <a:pt x="1834" y="1945"/>
                      <a:pt x="1968" y="1909"/>
                      <a:pt x="2055" y="1875"/>
                    </a:cubicBezTo>
                    <a:cubicBezTo>
                      <a:pt x="2445" y="1725"/>
                      <a:pt x="2700" y="1355"/>
                      <a:pt x="2691" y="951"/>
                    </a:cubicBezTo>
                    <a:cubicBezTo>
                      <a:pt x="2683" y="586"/>
                      <a:pt x="2463" y="282"/>
                      <a:pt x="2080" y="97"/>
                    </a:cubicBezTo>
                    <a:close/>
                    <a:moveTo>
                      <a:pt x="2071" y="1"/>
                    </a:moveTo>
                    <a:cubicBezTo>
                      <a:pt x="2003" y="1"/>
                      <a:pt x="1933" y="5"/>
                      <a:pt x="1860" y="14"/>
                    </a:cubicBezTo>
                    <a:cubicBezTo>
                      <a:pt x="1837" y="17"/>
                      <a:pt x="1820" y="34"/>
                      <a:pt x="1817" y="57"/>
                    </a:cubicBezTo>
                    <a:cubicBezTo>
                      <a:pt x="1815" y="79"/>
                      <a:pt x="1829" y="100"/>
                      <a:pt x="1850" y="107"/>
                    </a:cubicBezTo>
                    <a:cubicBezTo>
                      <a:pt x="2315" y="262"/>
                      <a:pt x="2586" y="569"/>
                      <a:pt x="2596" y="955"/>
                    </a:cubicBezTo>
                    <a:cubicBezTo>
                      <a:pt x="2604" y="1317"/>
                      <a:pt x="2372" y="1650"/>
                      <a:pt x="2020" y="1786"/>
                    </a:cubicBezTo>
                    <a:cubicBezTo>
                      <a:pt x="1941" y="1817"/>
                      <a:pt x="1819" y="1850"/>
                      <a:pt x="1663" y="1850"/>
                    </a:cubicBezTo>
                    <a:cubicBezTo>
                      <a:pt x="1323" y="1850"/>
                      <a:pt x="822" y="1694"/>
                      <a:pt x="238" y="1019"/>
                    </a:cubicBezTo>
                    <a:cubicBezTo>
                      <a:pt x="182" y="953"/>
                      <a:pt x="129" y="884"/>
                      <a:pt x="90" y="829"/>
                    </a:cubicBezTo>
                    <a:cubicBezTo>
                      <a:pt x="80" y="817"/>
                      <a:pt x="66" y="810"/>
                      <a:pt x="51" y="810"/>
                    </a:cubicBezTo>
                    <a:cubicBezTo>
                      <a:pt x="46" y="810"/>
                      <a:pt x="40" y="811"/>
                      <a:pt x="35" y="812"/>
                    </a:cubicBezTo>
                    <a:cubicBezTo>
                      <a:pt x="24" y="816"/>
                      <a:pt x="12" y="826"/>
                      <a:pt x="7" y="837"/>
                    </a:cubicBezTo>
                    <a:cubicBezTo>
                      <a:pt x="2" y="849"/>
                      <a:pt x="0" y="862"/>
                      <a:pt x="5" y="874"/>
                    </a:cubicBezTo>
                    <a:cubicBezTo>
                      <a:pt x="12" y="895"/>
                      <a:pt x="741" y="2869"/>
                      <a:pt x="2257" y="2869"/>
                    </a:cubicBezTo>
                    <a:cubicBezTo>
                      <a:pt x="2334" y="2869"/>
                      <a:pt x="2415" y="2864"/>
                      <a:pt x="2498" y="2852"/>
                    </a:cubicBezTo>
                    <a:cubicBezTo>
                      <a:pt x="3335" y="2741"/>
                      <a:pt x="3625" y="2032"/>
                      <a:pt x="3541" y="1381"/>
                    </a:cubicBezTo>
                    <a:cubicBezTo>
                      <a:pt x="3449" y="668"/>
                      <a:pt x="2920" y="1"/>
                      <a:pt x="207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 name="Google Shape;81;p2"/>
              <p:cNvSpPr/>
              <p:nvPr/>
            </p:nvSpPr>
            <p:spPr>
              <a:xfrm rot="10800000" flipH="1">
                <a:off x="1181338" y="76216"/>
                <a:ext cx="932638" cy="670270"/>
              </a:xfrm>
              <a:custGeom>
                <a:avLst/>
                <a:gdLst/>
                <a:ahLst/>
                <a:cxnLst/>
                <a:rect l="l" t="t" r="r" b="b"/>
                <a:pathLst>
                  <a:path w="20571" h="14784" extrusionOk="0">
                    <a:moveTo>
                      <a:pt x="298" y="3907"/>
                    </a:moveTo>
                    <a:cubicBezTo>
                      <a:pt x="1" y="6948"/>
                      <a:pt x="3191" y="9543"/>
                      <a:pt x="7937" y="8356"/>
                    </a:cubicBezTo>
                    <a:cubicBezTo>
                      <a:pt x="12684" y="7170"/>
                      <a:pt x="12833" y="5612"/>
                      <a:pt x="16392" y="6355"/>
                    </a:cubicBezTo>
                    <a:cubicBezTo>
                      <a:pt x="19952" y="7095"/>
                      <a:pt x="19803" y="11398"/>
                      <a:pt x="17059" y="12213"/>
                    </a:cubicBezTo>
                    <a:cubicBezTo>
                      <a:pt x="14316" y="13029"/>
                      <a:pt x="13458" y="9988"/>
                      <a:pt x="14851" y="9469"/>
                    </a:cubicBezTo>
                    <a:cubicBezTo>
                      <a:pt x="14851" y="9469"/>
                      <a:pt x="12659" y="9803"/>
                      <a:pt x="13537" y="12352"/>
                    </a:cubicBezTo>
                    <a:cubicBezTo>
                      <a:pt x="14373" y="14783"/>
                      <a:pt x="19284" y="14092"/>
                      <a:pt x="19927" y="10829"/>
                    </a:cubicBezTo>
                    <a:cubicBezTo>
                      <a:pt x="20570" y="7566"/>
                      <a:pt x="18197" y="5457"/>
                      <a:pt x="15231" y="5523"/>
                    </a:cubicBezTo>
                    <a:cubicBezTo>
                      <a:pt x="12264" y="5588"/>
                      <a:pt x="7140" y="7249"/>
                      <a:pt x="4798" y="5222"/>
                    </a:cubicBezTo>
                    <a:cubicBezTo>
                      <a:pt x="2647" y="3363"/>
                      <a:pt x="5193" y="1781"/>
                      <a:pt x="5786" y="3561"/>
                    </a:cubicBezTo>
                    <a:cubicBezTo>
                      <a:pt x="5786" y="3561"/>
                      <a:pt x="6775" y="1483"/>
                      <a:pt x="4699" y="741"/>
                    </a:cubicBezTo>
                    <a:cubicBezTo>
                      <a:pt x="2621" y="1"/>
                      <a:pt x="655" y="1039"/>
                      <a:pt x="278" y="3561"/>
                    </a:cubicBezTo>
                    <a:lnTo>
                      <a:pt x="297" y="3907"/>
                    </a:lnTo>
                    <a:close/>
                  </a:path>
                </a:pathLst>
              </a:custGeom>
              <a:gradFill>
                <a:gsLst>
                  <a:gs pos="0">
                    <a:schemeClr val="accent1"/>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2" name="Google Shape;82;p2"/>
              <p:cNvSpPr/>
              <p:nvPr/>
            </p:nvSpPr>
            <p:spPr>
              <a:xfrm rot="10800000" flipH="1">
                <a:off x="1186915" y="118334"/>
                <a:ext cx="913097" cy="607386"/>
              </a:xfrm>
              <a:custGeom>
                <a:avLst/>
                <a:gdLst/>
                <a:ahLst/>
                <a:cxnLst/>
                <a:rect l="l" t="t" r="r" b="b"/>
                <a:pathLst>
                  <a:path w="20140" h="13397" extrusionOk="0">
                    <a:moveTo>
                      <a:pt x="3280" y="97"/>
                    </a:moveTo>
                    <a:cubicBezTo>
                      <a:pt x="3693" y="97"/>
                      <a:pt x="4124" y="174"/>
                      <a:pt x="4559" y="329"/>
                    </a:cubicBezTo>
                    <a:cubicBezTo>
                      <a:pt x="5142" y="538"/>
                      <a:pt x="5534" y="873"/>
                      <a:pt x="5721" y="1326"/>
                    </a:cubicBezTo>
                    <a:cubicBezTo>
                      <a:pt x="5990" y="1976"/>
                      <a:pt x="5767" y="2700"/>
                      <a:pt x="5665" y="2971"/>
                    </a:cubicBezTo>
                    <a:cubicBezTo>
                      <a:pt x="5485" y="2538"/>
                      <a:pt x="5166" y="2285"/>
                      <a:pt x="4772" y="2277"/>
                    </a:cubicBezTo>
                    <a:cubicBezTo>
                      <a:pt x="4767" y="2276"/>
                      <a:pt x="4762" y="2276"/>
                      <a:pt x="4757" y="2276"/>
                    </a:cubicBezTo>
                    <a:cubicBezTo>
                      <a:pt x="4363" y="2276"/>
                      <a:pt x="3997" y="2528"/>
                      <a:pt x="3848" y="2913"/>
                    </a:cubicBezTo>
                    <a:cubicBezTo>
                      <a:pt x="3744" y="3184"/>
                      <a:pt x="3612" y="3910"/>
                      <a:pt x="4642" y="4801"/>
                    </a:cubicBezTo>
                    <a:cubicBezTo>
                      <a:pt x="5534" y="5572"/>
                      <a:pt x="6816" y="5816"/>
                      <a:pt x="8230" y="5816"/>
                    </a:cubicBezTo>
                    <a:cubicBezTo>
                      <a:pt x="9512" y="5816"/>
                      <a:pt x="10902" y="5616"/>
                      <a:pt x="12209" y="5427"/>
                    </a:cubicBezTo>
                    <a:cubicBezTo>
                      <a:pt x="13272" y="5275"/>
                      <a:pt x="14277" y="5130"/>
                      <a:pt x="15108" y="5111"/>
                    </a:cubicBezTo>
                    <a:cubicBezTo>
                      <a:pt x="15157" y="5110"/>
                      <a:pt x="15205" y="5110"/>
                      <a:pt x="15253" y="5110"/>
                    </a:cubicBezTo>
                    <a:cubicBezTo>
                      <a:pt x="16760" y="5110"/>
                      <a:pt x="18096" y="5684"/>
                      <a:pt x="18938" y="6685"/>
                    </a:cubicBezTo>
                    <a:cubicBezTo>
                      <a:pt x="19756" y="7659"/>
                      <a:pt x="20039" y="8930"/>
                      <a:pt x="19758" y="10361"/>
                    </a:cubicBezTo>
                    <a:cubicBezTo>
                      <a:pt x="19389" y="12229"/>
                      <a:pt x="17627" y="13188"/>
                      <a:pt x="16146" y="13290"/>
                    </a:cubicBezTo>
                    <a:cubicBezTo>
                      <a:pt x="16052" y="13297"/>
                      <a:pt x="15959" y="13300"/>
                      <a:pt x="15868" y="13300"/>
                    </a:cubicBezTo>
                    <a:cubicBezTo>
                      <a:pt x="14675" y="13300"/>
                      <a:pt x="13766" y="12772"/>
                      <a:pt x="13459" y="11877"/>
                    </a:cubicBezTo>
                    <a:cubicBezTo>
                      <a:pt x="13174" y="11054"/>
                      <a:pt x="13186" y="10381"/>
                      <a:pt x="13490" y="9877"/>
                    </a:cubicBezTo>
                    <a:cubicBezTo>
                      <a:pt x="13729" y="9482"/>
                      <a:pt x="14105" y="9270"/>
                      <a:pt x="14381" y="9162"/>
                    </a:cubicBezTo>
                    <a:lnTo>
                      <a:pt x="14381" y="9162"/>
                    </a:lnTo>
                    <a:cubicBezTo>
                      <a:pt x="13999" y="9507"/>
                      <a:pt x="13943" y="10108"/>
                      <a:pt x="14113" y="10617"/>
                    </a:cubicBezTo>
                    <a:cubicBezTo>
                      <a:pt x="14355" y="11340"/>
                      <a:pt x="15024" y="11942"/>
                      <a:pt x="16047" y="11942"/>
                    </a:cubicBezTo>
                    <a:cubicBezTo>
                      <a:pt x="16322" y="11942"/>
                      <a:pt x="16624" y="11898"/>
                      <a:pt x="16950" y="11801"/>
                    </a:cubicBezTo>
                    <a:cubicBezTo>
                      <a:pt x="18244" y="11416"/>
                      <a:pt x="19074" y="10221"/>
                      <a:pt x="19016" y="8824"/>
                    </a:cubicBezTo>
                    <a:cubicBezTo>
                      <a:pt x="18966" y="7650"/>
                      <a:pt x="18222" y="6254"/>
                      <a:pt x="16279" y="5849"/>
                    </a:cubicBezTo>
                    <a:cubicBezTo>
                      <a:pt x="15629" y="5713"/>
                      <a:pt x="15094" y="5654"/>
                      <a:pt x="14623" y="5654"/>
                    </a:cubicBezTo>
                    <a:cubicBezTo>
                      <a:pt x="13506" y="5654"/>
                      <a:pt x="12756" y="5991"/>
                      <a:pt x="11716" y="6459"/>
                    </a:cubicBezTo>
                    <a:cubicBezTo>
                      <a:pt x="10792" y="6875"/>
                      <a:pt x="9644" y="7391"/>
                      <a:pt x="7802" y="7852"/>
                    </a:cubicBezTo>
                    <a:cubicBezTo>
                      <a:pt x="7020" y="8048"/>
                      <a:pt x="6259" y="8144"/>
                      <a:pt x="5537" y="8144"/>
                    </a:cubicBezTo>
                    <a:cubicBezTo>
                      <a:pt x="3986" y="8144"/>
                      <a:pt x="2619" y="7698"/>
                      <a:pt x="1620" y="6837"/>
                    </a:cubicBezTo>
                    <a:cubicBezTo>
                      <a:pt x="607" y="5964"/>
                      <a:pt x="98" y="4730"/>
                      <a:pt x="222" y="3453"/>
                    </a:cubicBezTo>
                    <a:lnTo>
                      <a:pt x="222" y="3445"/>
                    </a:lnTo>
                    <a:lnTo>
                      <a:pt x="202" y="3110"/>
                    </a:lnTo>
                    <a:cubicBezTo>
                      <a:pt x="379" y="1926"/>
                      <a:pt x="932" y="1002"/>
                      <a:pt x="1760" y="505"/>
                    </a:cubicBezTo>
                    <a:cubicBezTo>
                      <a:pt x="2213" y="234"/>
                      <a:pt x="2731" y="97"/>
                      <a:pt x="3280" y="97"/>
                    </a:cubicBezTo>
                    <a:close/>
                    <a:moveTo>
                      <a:pt x="3283" y="1"/>
                    </a:moveTo>
                    <a:cubicBezTo>
                      <a:pt x="2716" y="1"/>
                      <a:pt x="2180" y="142"/>
                      <a:pt x="1713" y="424"/>
                    </a:cubicBezTo>
                    <a:cubicBezTo>
                      <a:pt x="858" y="934"/>
                      <a:pt x="289" y="1883"/>
                      <a:pt x="108" y="3105"/>
                    </a:cubicBezTo>
                    <a:lnTo>
                      <a:pt x="127" y="3447"/>
                    </a:lnTo>
                    <a:cubicBezTo>
                      <a:pt x="0" y="4754"/>
                      <a:pt x="522" y="6016"/>
                      <a:pt x="1557" y="6910"/>
                    </a:cubicBezTo>
                    <a:cubicBezTo>
                      <a:pt x="2574" y="7786"/>
                      <a:pt x="3963" y="8240"/>
                      <a:pt x="5538" y="8240"/>
                    </a:cubicBezTo>
                    <a:cubicBezTo>
                      <a:pt x="6267" y="8240"/>
                      <a:pt x="7036" y="8142"/>
                      <a:pt x="7825" y="7945"/>
                    </a:cubicBezTo>
                    <a:cubicBezTo>
                      <a:pt x="9675" y="7482"/>
                      <a:pt x="10829" y="6963"/>
                      <a:pt x="11756" y="6546"/>
                    </a:cubicBezTo>
                    <a:cubicBezTo>
                      <a:pt x="12784" y="6083"/>
                      <a:pt x="13525" y="5751"/>
                      <a:pt x="14626" y="5751"/>
                    </a:cubicBezTo>
                    <a:cubicBezTo>
                      <a:pt x="15090" y="5751"/>
                      <a:pt x="15618" y="5810"/>
                      <a:pt x="16259" y="5943"/>
                    </a:cubicBezTo>
                    <a:cubicBezTo>
                      <a:pt x="18150" y="6336"/>
                      <a:pt x="18874" y="7692"/>
                      <a:pt x="18920" y="8827"/>
                    </a:cubicBezTo>
                    <a:cubicBezTo>
                      <a:pt x="18968" y="9953"/>
                      <a:pt x="18368" y="11279"/>
                      <a:pt x="16923" y="11708"/>
                    </a:cubicBezTo>
                    <a:cubicBezTo>
                      <a:pt x="16609" y="11802"/>
                      <a:pt x="16318" y="11844"/>
                      <a:pt x="16052" y="11844"/>
                    </a:cubicBezTo>
                    <a:cubicBezTo>
                      <a:pt x="15073" y="11844"/>
                      <a:pt x="14434" y="11274"/>
                      <a:pt x="14204" y="10588"/>
                    </a:cubicBezTo>
                    <a:cubicBezTo>
                      <a:pt x="14007" y="9999"/>
                      <a:pt x="14130" y="9284"/>
                      <a:pt x="14745" y="9055"/>
                    </a:cubicBezTo>
                    <a:cubicBezTo>
                      <a:pt x="14766" y="9047"/>
                      <a:pt x="14779" y="9022"/>
                      <a:pt x="14773" y="8999"/>
                    </a:cubicBezTo>
                    <a:cubicBezTo>
                      <a:pt x="14768" y="8977"/>
                      <a:pt x="14747" y="8962"/>
                      <a:pt x="14726" y="8962"/>
                    </a:cubicBezTo>
                    <a:cubicBezTo>
                      <a:pt x="14724" y="8962"/>
                      <a:pt x="14722" y="8963"/>
                      <a:pt x="14720" y="8963"/>
                    </a:cubicBezTo>
                    <a:cubicBezTo>
                      <a:pt x="14685" y="8969"/>
                      <a:pt x="13845" y="9105"/>
                      <a:pt x="13409" y="9826"/>
                    </a:cubicBezTo>
                    <a:cubicBezTo>
                      <a:pt x="13088" y="10356"/>
                      <a:pt x="13075" y="11057"/>
                      <a:pt x="13368" y="11908"/>
                    </a:cubicBezTo>
                    <a:cubicBezTo>
                      <a:pt x="13690" y="12842"/>
                      <a:pt x="14631" y="13396"/>
                      <a:pt x="15860" y="13396"/>
                    </a:cubicBezTo>
                    <a:cubicBezTo>
                      <a:pt x="15956" y="13396"/>
                      <a:pt x="16054" y="13393"/>
                      <a:pt x="16153" y="13386"/>
                    </a:cubicBezTo>
                    <a:cubicBezTo>
                      <a:pt x="17670" y="13282"/>
                      <a:pt x="19474" y="12297"/>
                      <a:pt x="19851" y="10379"/>
                    </a:cubicBezTo>
                    <a:cubicBezTo>
                      <a:pt x="20140" y="8918"/>
                      <a:pt x="19849" y="7619"/>
                      <a:pt x="19013" y="6624"/>
                    </a:cubicBezTo>
                    <a:cubicBezTo>
                      <a:pt x="18148" y="5597"/>
                      <a:pt x="16783" y="5014"/>
                      <a:pt x="15240" y="5014"/>
                    </a:cubicBezTo>
                    <a:cubicBezTo>
                      <a:pt x="15196" y="5014"/>
                      <a:pt x="15151" y="5015"/>
                      <a:pt x="15107" y="5016"/>
                    </a:cubicBezTo>
                    <a:cubicBezTo>
                      <a:pt x="14269" y="5035"/>
                      <a:pt x="13262" y="5179"/>
                      <a:pt x="12196" y="5333"/>
                    </a:cubicBezTo>
                    <a:cubicBezTo>
                      <a:pt x="10892" y="5521"/>
                      <a:pt x="9504" y="5721"/>
                      <a:pt x="8229" y="5721"/>
                    </a:cubicBezTo>
                    <a:cubicBezTo>
                      <a:pt x="6835" y="5721"/>
                      <a:pt x="5576" y="5482"/>
                      <a:pt x="4706" y="4730"/>
                    </a:cubicBezTo>
                    <a:cubicBezTo>
                      <a:pt x="3721" y="3877"/>
                      <a:pt x="3842" y="3199"/>
                      <a:pt x="3937" y="2948"/>
                    </a:cubicBezTo>
                    <a:cubicBezTo>
                      <a:pt x="4073" y="2601"/>
                      <a:pt x="4402" y="2372"/>
                      <a:pt x="4755" y="2372"/>
                    </a:cubicBezTo>
                    <a:cubicBezTo>
                      <a:pt x="4760" y="2372"/>
                      <a:pt x="4766" y="2372"/>
                      <a:pt x="4771" y="2372"/>
                    </a:cubicBezTo>
                    <a:cubicBezTo>
                      <a:pt x="5154" y="2381"/>
                      <a:pt x="5463" y="2653"/>
                      <a:pt x="5619" y="3118"/>
                    </a:cubicBezTo>
                    <a:cubicBezTo>
                      <a:pt x="5623" y="3136"/>
                      <a:pt x="5640" y="3149"/>
                      <a:pt x="5660" y="3149"/>
                    </a:cubicBezTo>
                    <a:cubicBezTo>
                      <a:pt x="5681" y="3149"/>
                      <a:pt x="5698" y="3139"/>
                      <a:pt x="5706" y="3123"/>
                    </a:cubicBezTo>
                    <a:cubicBezTo>
                      <a:pt x="5724" y="3083"/>
                      <a:pt x="6164" y="2144"/>
                      <a:pt x="5810" y="1291"/>
                    </a:cubicBezTo>
                    <a:cubicBezTo>
                      <a:pt x="5612" y="810"/>
                      <a:pt x="5202" y="457"/>
                      <a:pt x="4592" y="238"/>
                    </a:cubicBezTo>
                    <a:cubicBezTo>
                      <a:pt x="4148" y="80"/>
                      <a:pt x="3707" y="1"/>
                      <a:pt x="328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 name="Google Shape;83;p2"/>
              <p:cNvSpPr/>
              <p:nvPr/>
            </p:nvSpPr>
            <p:spPr>
              <a:xfrm rot="10800000" flipH="1">
                <a:off x="1301253" y="502706"/>
                <a:ext cx="152561" cy="186065"/>
              </a:xfrm>
              <a:custGeom>
                <a:avLst/>
                <a:gdLst/>
                <a:ahLst/>
                <a:cxnLst/>
                <a:rect l="l" t="t" r="r" b="b"/>
                <a:pathLst>
                  <a:path w="3365" h="4104" extrusionOk="0">
                    <a:moveTo>
                      <a:pt x="2153" y="3949"/>
                    </a:moveTo>
                    <a:cubicBezTo>
                      <a:pt x="2214" y="4004"/>
                      <a:pt x="2280" y="4053"/>
                      <a:pt x="2346" y="4101"/>
                    </a:cubicBezTo>
                    <a:lnTo>
                      <a:pt x="2346" y="4103"/>
                    </a:lnTo>
                    <a:cubicBezTo>
                      <a:pt x="2346" y="4103"/>
                      <a:pt x="174" y="3323"/>
                      <a:pt x="397" y="1662"/>
                    </a:cubicBezTo>
                    <a:cubicBezTo>
                      <a:pt x="620" y="0"/>
                      <a:pt x="3364" y="495"/>
                      <a:pt x="3141" y="2288"/>
                    </a:cubicBezTo>
                    <a:cubicBezTo>
                      <a:pt x="2548" y="508"/>
                      <a:pt x="1" y="2090"/>
                      <a:pt x="2153" y="395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 name="Google Shape;84;p2"/>
              <p:cNvSpPr/>
              <p:nvPr/>
            </p:nvSpPr>
            <p:spPr>
              <a:xfrm rot="10800000" flipH="1">
                <a:off x="1306875" y="500576"/>
                <a:ext cx="144445" cy="161129"/>
              </a:xfrm>
              <a:custGeom>
                <a:avLst/>
                <a:gdLst/>
                <a:ahLst/>
                <a:cxnLst/>
                <a:rect l="l" t="t" r="r" b="b"/>
                <a:pathLst>
                  <a:path w="3186" h="3554" extrusionOk="0">
                    <a:moveTo>
                      <a:pt x="1483" y="96"/>
                    </a:moveTo>
                    <a:cubicBezTo>
                      <a:pt x="1551" y="96"/>
                      <a:pt x="1619" y="101"/>
                      <a:pt x="1685" y="109"/>
                    </a:cubicBezTo>
                    <a:cubicBezTo>
                      <a:pt x="2353" y="195"/>
                      <a:pt x="2977" y="688"/>
                      <a:pt x="2982" y="1476"/>
                    </a:cubicBezTo>
                    <a:cubicBezTo>
                      <a:pt x="2797" y="1093"/>
                      <a:pt x="2495" y="873"/>
                      <a:pt x="2128" y="865"/>
                    </a:cubicBezTo>
                    <a:cubicBezTo>
                      <a:pt x="2123" y="864"/>
                      <a:pt x="2118" y="864"/>
                      <a:pt x="2113" y="864"/>
                    </a:cubicBezTo>
                    <a:cubicBezTo>
                      <a:pt x="1718" y="864"/>
                      <a:pt x="1352" y="1116"/>
                      <a:pt x="1204" y="1501"/>
                    </a:cubicBezTo>
                    <a:cubicBezTo>
                      <a:pt x="1101" y="1765"/>
                      <a:pt x="974" y="2460"/>
                      <a:pt x="1918" y="3319"/>
                    </a:cubicBezTo>
                    <a:cubicBezTo>
                      <a:pt x="1333" y="3028"/>
                      <a:pt x="158" y="2288"/>
                      <a:pt x="321" y="1071"/>
                    </a:cubicBezTo>
                    <a:cubicBezTo>
                      <a:pt x="412" y="384"/>
                      <a:pt x="943" y="96"/>
                      <a:pt x="1483" y="96"/>
                    </a:cubicBezTo>
                    <a:close/>
                    <a:moveTo>
                      <a:pt x="1481" y="1"/>
                    </a:moveTo>
                    <a:cubicBezTo>
                      <a:pt x="898" y="1"/>
                      <a:pt x="325" y="312"/>
                      <a:pt x="225" y="1058"/>
                    </a:cubicBezTo>
                    <a:cubicBezTo>
                      <a:pt x="0" y="2737"/>
                      <a:pt x="2182" y="3542"/>
                      <a:pt x="2206" y="3551"/>
                    </a:cubicBezTo>
                    <a:cubicBezTo>
                      <a:pt x="2211" y="3552"/>
                      <a:pt x="2215" y="3554"/>
                      <a:pt x="2220" y="3554"/>
                    </a:cubicBezTo>
                    <a:cubicBezTo>
                      <a:pt x="2239" y="3554"/>
                      <a:pt x="2255" y="3542"/>
                      <a:pt x="2263" y="3526"/>
                    </a:cubicBezTo>
                    <a:cubicBezTo>
                      <a:pt x="2275" y="3506"/>
                      <a:pt x="2268" y="3480"/>
                      <a:pt x="2250" y="3466"/>
                    </a:cubicBezTo>
                    <a:cubicBezTo>
                      <a:pt x="2196" y="3427"/>
                      <a:pt x="2126" y="3374"/>
                      <a:pt x="2060" y="3318"/>
                    </a:cubicBezTo>
                    <a:cubicBezTo>
                      <a:pt x="1075" y="2465"/>
                      <a:pt x="1196" y="1787"/>
                      <a:pt x="1291" y="1536"/>
                    </a:cubicBezTo>
                    <a:cubicBezTo>
                      <a:pt x="1427" y="1189"/>
                      <a:pt x="1756" y="960"/>
                      <a:pt x="2109" y="960"/>
                    </a:cubicBezTo>
                    <a:cubicBezTo>
                      <a:pt x="2114" y="960"/>
                      <a:pt x="2120" y="960"/>
                      <a:pt x="2125" y="960"/>
                    </a:cubicBezTo>
                    <a:cubicBezTo>
                      <a:pt x="2508" y="969"/>
                      <a:pt x="2817" y="1241"/>
                      <a:pt x="2973" y="1706"/>
                    </a:cubicBezTo>
                    <a:cubicBezTo>
                      <a:pt x="2979" y="1726"/>
                      <a:pt x="2997" y="1738"/>
                      <a:pt x="3018" y="1738"/>
                    </a:cubicBezTo>
                    <a:cubicBezTo>
                      <a:pt x="3019" y="1738"/>
                      <a:pt x="3021" y="1737"/>
                      <a:pt x="3022" y="1737"/>
                    </a:cubicBezTo>
                    <a:cubicBezTo>
                      <a:pt x="3044" y="1736"/>
                      <a:pt x="3062" y="1718"/>
                      <a:pt x="3065" y="1696"/>
                    </a:cubicBezTo>
                    <a:cubicBezTo>
                      <a:pt x="3186" y="724"/>
                      <a:pt x="2468" y="114"/>
                      <a:pt x="1696" y="15"/>
                    </a:cubicBezTo>
                    <a:cubicBezTo>
                      <a:pt x="1625" y="6"/>
                      <a:pt x="1553" y="1"/>
                      <a:pt x="148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5" name="Google Shape;85;p2"/>
            <p:cNvGrpSpPr/>
            <p:nvPr/>
          </p:nvGrpSpPr>
          <p:grpSpPr>
            <a:xfrm rot="10800000">
              <a:off x="7036505" y="3041505"/>
              <a:ext cx="2037714" cy="2037717"/>
              <a:chOff x="76262" y="76216"/>
              <a:chExt cx="2037714" cy="2037717"/>
            </a:xfrm>
          </p:grpSpPr>
          <p:sp>
            <p:nvSpPr>
              <p:cNvPr id="86" name="Google Shape;86;p2"/>
              <p:cNvSpPr/>
              <p:nvPr/>
            </p:nvSpPr>
            <p:spPr>
              <a:xfrm rot="10800000" flipH="1">
                <a:off x="229771" y="229723"/>
                <a:ext cx="867578" cy="867624"/>
              </a:xfrm>
              <a:custGeom>
                <a:avLst/>
                <a:gdLst/>
                <a:ahLst/>
                <a:cxnLst/>
                <a:rect l="l" t="t" r="r" b="b"/>
                <a:pathLst>
                  <a:path w="19136" h="19137" extrusionOk="0">
                    <a:moveTo>
                      <a:pt x="9568" y="17059"/>
                    </a:moveTo>
                    <a:cubicBezTo>
                      <a:pt x="4895" y="17431"/>
                      <a:pt x="2855" y="18952"/>
                      <a:pt x="3042" y="17431"/>
                    </a:cubicBezTo>
                    <a:cubicBezTo>
                      <a:pt x="3227" y="15910"/>
                      <a:pt x="5267" y="15353"/>
                      <a:pt x="6305" y="15576"/>
                    </a:cubicBezTo>
                    <a:cubicBezTo>
                      <a:pt x="7343" y="15799"/>
                      <a:pt x="10459" y="16393"/>
                      <a:pt x="12016" y="14241"/>
                    </a:cubicBezTo>
                    <a:cubicBezTo>
                      <a:pt x="12016" y="14241"/>
                      <a:pt x="9123" y="15353"/>
                      <a:pt x="8530" y="14094"/>
                    </a:cubicBezTo>
                    <a:cubicBezTo>
                      <a:pt x="7936" y="12832"/>
                      <a:pt x="6156" y="13870"/>
                      <a:pt x="6156" y="13870"/>
                    </a:cubicBezTo>
                    <a:cubicBezTo>
                      <a:pt x="6156" y="13870"/>
                      <a:pt x="8753" y="10607"/>
                      <a:pt x="10978" y="9717"/>
                    </a:cubicBezTo>
                    <a:lnTo>
                      <a:pt x="12350" y="6787"/>
                    </a:lnTo>
                    <a:lnTo>
                      <a:pt x="9419" y="8159"/>
                    </a:lnTo>
                    <a:cubicBezTo>
                      <a:pt x="8530" y="10384"/>
                      <a:pt x="5267" y="12979"/>
                      <a:pt x="5267" y="12979"/>
                    </a:cubicBezTo>
                    <a:cubicBezTo>
                      <a:pt x="5267" y="12979"/>
                      <a:pt x="6305" y="11201"/>
                      <a:pt x="5043" y="10607"/>
                    </a:cubicBezTo>
                    <a:cubicBezTo>
                      <a:pt x="3782" y="10014"/>
                      <a:pt x="4895" y="7121"/>
                      <a:pt x="4895" y="7121"/>
                    </a:cubicBezTo>
                    <a:cubicBezTo>
                      <a:pt x="2744" y="8678"/>
                      <a:pt x="3338" y="11794"/>
                      <a:pt x="3561" y="12832"/>
                    </a:cubicBezTo>
                    <a:cubicBezTo>
                      <a:pt x="3782" y="13870"/>
                      <a:pt x="3227" y="15910"/>
                      <a:pt x="1706" y="16095"/>
                    </a:cubicBezTo>
                    <a:cubicBezTo>
                      <a:pt x="185" y="16280"/>
                      <a:pt x="1706" y="14241"/>
                      <a:pt x="2076" y="9568"/>
                    </a:cubicBezTo>
                    <a:cubicBezTo>
                      <a:pt x="2448" y="4896"/>
                      <a:pt x="0" y="0"/>
                      <a:pt x="0" y="0"/>
                    </a:cubicBezTo>
                    <a:lnTo>
                      <a:pt x="0" y="15599"/>
                    </a:lnTo>
                    <a:cubicBezTo>
                      <a:pt x="0" y="17553"/>
                      <a:pt x="1584" y="19137"/>
                      <a:pt x="3538" y="19137"/>
                    </a:cubicBezTo>
                    <a:lnTo>
                      <a:pt x="19135" y="19137"/>
                    </a:lnTo>
                    <a:cubicBezTo>
                      <a:pt x="19135" y="19137"/>
                      <a:pt x="14241" y="16689"/>
                      <a:pt x="9568" y="17059"/>
                    </a:cubicBezTo>
                    <a:close/>
                  </a:path>
                </a:pathLst>
              </a:custGeom>
              <a:gradFill>
                <a:gsLst>
                  <a:gs pos="0">
                    <a:schemeClr val="accent6"/>
                  </a:gs>
                  <a:gs pos="100000">
                    <a:schemeClr val="dk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 name="Google Shape;87;p2"/>
              <p:cNvSpPr/>
              <p:nvPr/>
            </p:nvSpPr>
            <p:spPr>
              <a:xfrm rot="10800000" flipH="1">
                <a:off x="227595" y="227546"/>
                <a:ext cx="878958" cy="878958"/>
              </a:xfrm>
              <a:custGeom>
                <a:avLst/>
                <a:gdLst/>
                <a:ahLst/>
                <a:cxnLst/>
                <a:rect l="l" t="t" r="r" b="b"/>
                <a:pathLst>
                  <a:path w="19387" h="19387" extrusionOk="0">
                    <a:moveTo>
                      <a:pt x="96" y="416"/>
                    </a:moveTo>
                    <a:cubicBezTo>
                      <a:pt x="534" y="1363"/>
                      <a:pt x="2402" y="5677"/>
                      <a:pt x="2076" y="9766"/>
                    </a:cubicBezTo>
                    <a:cubicBezTo>
                      <a:pt x="1924" y="11694"/>
                      <a:pt x="1579" y="13160"/>
                      <a:pt x="1326" y="14231"/>
                    </a:cubicBezTo>
                    <a:cubicBezTo>
                      <a:pt x="1075" y="15296"/>
                      <a:pt x="923" y="15937"/>
                      <a:pt x="1169" y="16211"/>
                    </a:cubicBezTo>
                    <a:cubicBezTo>
                      <a:pt x="1256" y="16309"/>
                      <a:pt x="1390" y="16357"/>
                      <a:pt x="1581" y="16357"/>
                    </a:cubicBezTo>
                    <a:cubicBezTo>
                      <a:pt x="1636" y="16357"/>
                      <a:pt x="1695" y="16353"/>
                      <a:pt x="1759" y="16345"/>
                    </a:cubicBezTo>
                    <a:cubicBezTo>
                      <a:pt x="2285" y="16281"/>
                      <a:pt x="2748" y="15990"/>
                      <a:pt x="3095" y="15502"/>
                    </a:cubicBezTo>
                    <a:cubicBezTo>
                      <a:pt x="3645" y="14729"/>
                      <a:pt x="3794" y="13671"/>
                      <a:pt x="3655" y="13024"/>
                    </a:cubicBezTo>
                    <a:cubicBezTo>
                      <a:pt x="3267" y="11209"/>
                      <a:pt x="3166" y="8791"/>
                      <a:pt x="4844" y="7459"/>
                    </a:cubicBezTo>
                    <a:lnTo>
                      <a:pt x="4844" y="7459"/>
                    </a:lnTo>
                    <a:cubicBezTo>
                      <a:pt x="4756" y="7713"/>
                      <a:pt x="4584" y="8259"/>
                      <a:pt x="4496" y="8836"/>
                    </a:cubicBezTo>
                    <a:cubicBezTo>
                      <a:pt x="4336" y="9904"/>
                      <a:pt x="4534" y="10600"/>
                      <a:pt x="5072" y="10852"/>
                    </a:cubicBezTo>
                    <a:cubicBezTo>
                      <a:pt x="5349" y="10983"/>
                      <a:pt x="5531" y="11185"/>
                      <a:pt x="5615" y="11452"/>
                    </a:cubicBezTo>
                    <a:cubicBezTo>
                      <a:pt x="5839" y="12173"/>
                      <a:pt x="5278" y="13148"/>
                      <a:pt x="5273" y="13158"/>
                    </a:cubicBezTo>
                    <a:lnTo>
                      <a:pt x="5144" y="13378"/>
                    </a:lnTo>
                    <a:lnTo>
                      <a:pt x="5343" y="13220"/>
                    </a:lnTo>
                    <a:cubicBezTo>
                      <a:pt x="5376" y="13195"/>
                      <a:pt x="8611" y="10605"/>
                      <a:pt x="9505" y="8396"/>
                    </a:cubicBezTo>
                    <a:lnTo>
                      <a:pt x="12297" y="7089"/>
                    </a:lnTo>
                    <a:lnTo>
                      <a:pt x="10989" y="9882"/>
                    </a:lnTo>
                    <a:cubicBezTo>
                      <a:pt x="8783" y="10776"/>
                      <a:pt x="6192" y="14010"/>
                      <a:pt x="6166" y="14043"/>
                    </a:cubicBezTo>
                    <a:lnTo>
                      <a:pt x="6007" y="14243"/>
                    </a:lnTo>
                    <a:lnTo>
                      <a:pt x="6229" y="14114"/>
                    </a:lnTo>
                    <a:cubicBezTo>
                      <a:pt x="6237" y="14108"/>
                      <a:pt x="6914" y="13718"/>
                      <a:pt x="7558" y="13718"/>
                    </a:cubicBezTo>
                    <a:cubicBezTo>
                      <a:pt x="7686" y="13718"/>
                      <a:pt x="7814" y="13734"/>
                      <a:pt x="7935" y="13772"/>
                    </a:cubicBezTo>
                    <a:cubicBezTo>
                      <a:pt x="8202" y="13854"/>
                      <a:pt x="8404" y="14038"/>
                      <a:pt x="8535" y="14315"/>
                    </a:cubicBezTo>
                    <a:cubicBezTo>
                      <a:pt x="8729" y="14730"/>
                      <a:pt x="9191" y="14944"/>
                      <a:pt x="9885" y="14944"/>
                    </a:cubicBezTo>
                    <a:cubicBezTo>
                      <a:pt x="10087" y="14944"/>
                      <a:pt x="10309" y="14926"/>
                      <a:pt x="10550" y="14889"/>
                    </a:cubicBezTo>
                    <a:cubicBezTo>
                      <a:pt x="11128" y="14801"/>
                      <a:pt x="11672" y="14629"/>
                      <a:pt x="11928" y="14542"/>
                    </a:cubicBezTo>
                    <a:lnTo>
                      <a:pt x="11928" y="14542"/>
                    </a:lnTo>
                    <a:cubicBezTo>
                      <a:pt x="11064" y="15629"/>
                      <a:pt x="9746" y="15970"/>
                      <a:pt x="8431" y="15970"/>
                    </a:cubicBezTo>
                    <a:cubicBezTo>
                      <a:pt x="7716" y="15970"/>
                      <a:pt x="7002" y="15869"/>
                      <a:pt x="6363" y="15732"/>
                    </a:cubicBezTo>
                    <a:cubicBezTo>
                      <a:pt x="6213" y="15699"/>
                      <a:pt x="6040" y="15682"/>
                      <a:pt x="5854" y="15682"/>
                    </a:cubicBezTo>
                    <a:cubicBezTo>
                      <a:pt x="5240" y="15682"/>
                      <a:pt x="4477" y="15868"/>
                      <a:pt x="3885" y="16292"/>
                    </a:cubicBezTo>
                    <a:cubicBezTo>
                      <a:pt x="3397" y="16639"/>
                      <a:pt x="3105" y="17101"/>
                      <a:pt x="3042" y="17626"/>
                    </a:cubicBezTo>
                    <a:cubicBezTo>
                      <a:pt x="3005" y="17917"/>
                      <a:pt x="3048" y="18104"/>
                      <a:pt x="3176" y="18218"/>
                    </a:cubicBezTo>
                    <a:cubicBezTo>
                      <a:pt x="3273" y="18305"/>
                      <a:pt x="3418" y="18342"/>
                      <a:pt x="3612" y="18342"/>
                    </a:cubicBezTo>
                    <a:cubicBezTo>
                      <a:pt x="3961" y="18342"/>
                      <a:pt x="4471" y="18223"/>
                      <a:pt x="5154" y="18061"/>
                    </a:cubicBezTo>
                    <a:cubicBezTo>
                      <a:pt x="6225" y="17808"/>
                      <a:pt x="7693" y="17463"/>
                      <a:pt x="9619" y="17309"/>
                    </a:cubicBezTo>
                    <a:cubicBezTo>
                      <a:pt x="9944" y="17283"/>
                      <a:pt x="10271" y="17271"/>
                      <a:pt x="10597" y="17271"/>
                    </a:cubicBezTo>
                    <a:cubicBezTo>
                      <a:pt x="14376" y="17271"/>
                      <a:pt x="18100" y="18886"/>
                      <a:pt x="18972" y="19291"/>
                    </a:cubicBezTo>
                    <a:lnTo>
                      <a:pt x="3586" y="19291"/>
                    </a:lnTo>
                    <a:cubicBezTo>
                      <a:pt x="1662" y="19291"/>
                      <a:pt x="96" y="17726"/>
                      <a:pt x="96" y="15801"/>
                    </a:cubicBezTo>
                    <a:lnTo>
                      <a:pt x="96" y="416"/>
                    </a:lnTo>
                    <a:close/>
                    <a:moveTo>
                      <a:pt x="0" y="1"/>
                    </a:moveTo>
                    <a:lnTo>
                      <a:pt x="0" y="15801"/>
                    </a:lnTo>
                    <a:cubicBezTo>
                      <a:pt x="0" y="17778"/>
                      <a:pt x="1609" y="19387"/>
                      <a:pt x="3586" y="19387"/>
                    </a:cubicBezTo>
                    <a:lnTo>
                      <a:pt x="19386" y="19387"/>
                    </a:lnTo>
                    <a:lnTo>
                      <a:pt x="19205" y="19296"/>
                    </a:lnTo>
                    <a:cubicBezTo>
                      <a:pt x="19160" y="19273"/>
                      <a:pt x="14914" y="17177"/>
                      <a:pt x="10596" y="17177"/>
                    </a:cubicBezTo>
                    <a:cubicBezTo>
                      <a:pt x="10268" y="17177"/>
                      <a:pt x="9939" y="17189"/>
                      <a:pt x="9612" y="17215"/>
                    </a:cubicBezTo>
                    <a:cubicBezTo>
                      <a:pt x="7678" y="17367"/>
                      <a:pt x="6207" y="17714"/>
                      <a:pt x="5133" y="17968"/>
                    </a:cubicBezTo>
                    <a:cubicBezTo>
                      <a:pt x="4466" y="18125"/>
                      <a:pt x="3951" y="18247"/>
                      <a:pt x="3611" y="18247"/>
                    </a:cubicBezTo>
                    <a:cubicBezTo>
                      <a:pt x="3442" y="18247"/>
                      <a:pt x="3317" y="18217"/>
                      <a:pt x="3238" y="18147"/>
                    </a:cubicBezTo>
                    <a:cubicBezTo>
                      <a:pt x="3138" y="18056"/>
                      <a:pt x="3105" y="17894"/>
                      <a:pt x="3136" y="17638"/>
                    </a:cubicBezTo>
                    <a:cubicBezTo>
                      <a:pt x="3197" y="17140"/>
                      <a:pt x="3475" y="16701"/>
                      <a:pt x="3939" y="16370"/>
                    </a:cubicBezTo>
                    <a:cubicBezTo>
                      <a:pt x="4515" y="15960"/>
                      <a:pt x="5275" y="15780"/>
                      <a:pt x="5872" y="15780"/>
                    </a:cubicBezTo>
                    <a:cubicBezTo>
                      <a:pt x="6046" y="15780"/>
                      <a:pt x="6205" y="15796"/>
                      <a:pt x="6343" y="15825"/>
                    </a:cubicBezTo>
                    <a:cubicBezTo>
                      <a:pt x="6990" y="15963"/>
                      <a:pt x="7712" y="16066"/>
                      <a:pt x="8436" y="16066"/>
                    </a:cubicBezTo>
                    <a:cubicBezTo>
                      <a:pt x="9825" y="16066"/>
                      <a:pt x="11221" y="15689"/>
                      <a:pt x="12102" y="14472"/>
                    </a:cubicBezTo>
                    <a:lnTo>
                      <a:pt x="12196" y="14342"/>
                    </a:lnTo>
                    <a:lnTo>
                      <a:pt x="12046" y="14400"/>
                    </a:lnTo>
                    <a:cubicBezTo>
                      <a:pt x="12028" y="14406"/>
                      <a:pt x="10860" y="14848"/>
                      <a:pt x="9874" y="14848"/>
                    </a:cubicBezTo>
                    <a:cubicBezTo>
                      <a:pt x="9321" y="14848"/>
                      <a:pt x="8825" y="14709"/>
                      <a:pt x="8621" y="14276"/>
                    </a:cubicBezTo>
                    <a:cubicBezTo>
                      <a:pt x="8478" y="13972"/>
                      <a:pt x="8257" y="13772"/>
                      <a:pt x="7963" y="13681"/>
                    </a:cubicBezTo>
                    <a:cubicBezTo>
                      <a:pt x="7831" y="13639"/>
                      <a:pt x="7692" y="13622"/>
                      <a:pt x="7553" y="13622"/>
                    </a:cubicBezTo>
                    <a:cubicBezTo>
                      <a:pt x="7102" y="13622"/>
                      <a:pt x="6645" y="13802"/>
                      <a:pt x="6387" y="13924"/>
                    </a:cubicBezTo>
                    <a:cubicBezTo>
                      <a:pt x="6968" y="13229"/>
                      <a:pt x="9154" y="10719"/>
                      <a:pt x="11042" y="9963"/>
                    </a:cubicBezTo>
                    <a:lnTo>
                      <a:pt x="11060" y="9957"/>
                    </a:lnTo>
                    <a:lnTo>
                      <a:pt x="12497" y="6890"/>
                    </a:lnTo>
                    <a:lnTo>
                      <a:pt x="9447" y="8318"/>
                    </a:lnTo>
                    <a:lnTo>
                      <a:pt x="9431" y="8327"/>
                    </a:lnTo>
                    <a:lnTo>
                      <a:pt x="9424" y="8343"/>
                    </a:lnTo>
                    <a:cubicBezTo>
                      <a:pt x="8669" y="10233"/>
                      <a:pt x="6156" y="12419"/>
                      <a:pt x="5463" y="12998"/>
                    </a:cubicBezTo>
                    <a:cubicBezTo>
                      <a:pt x="5622" y="12662"/>
                      <a:pt x="5880" y="11985"/>
                      <a:pt x="5706" y="11424"/>
                    </a:cubicBezTo>
                    <a:cubicBezTo>
                      <a:pt x="5615" y="11130"/>
                      <a:pt x="5415" y="10909"/>
                      <a:pt x="5111" y="10766"/>
                    </a:cubicBezTo>
                    <a:cubicBezTo>
                      <a:pt x="3906" y="10198"/>
                      <a:pt x="4977" y="7370"/>
                      <a:pt x="4987" y="7340"/>
                    </a:cubicBezTo>
                    <a:lnTo>
                      <a:pt x="5045" y="7189"/>
                    </a:lnTo>
                    <a:lnTo>
                      <a:pt x="4915" y="7284"/>
                    </a:lnTo>
                    <a:cubicBezTo>
                      <a:pt x="3063" y="8626"/>
                      <a:pt x="3157" y="11157"/>
                      <a:pt x="3562" y="13044"/>
                    </a:cubicBezTo>
                    <a:cubicBezTo>
                      <a:pt x="3693" y="13654"/>
                      <a:pt x="3546" y="14704"/>
                      <a:pt x="3017" y="15446"/>
                    </a:cubicBezTo>
                    <a:cubicBezTo>
                      <a:pt x="2686" y="15911"/>
                      <a:pt x="2247" y="16190"/>
                      <a:pt x="1749" y="16251"/>
                    </a:cubicBezTo>
                    <a:cubicBezTo>
                      <a:pt x="1688" y="16258"/>
                      <a:pt x="1632" y="16262"/>
                      <a:pt x="1582" y="16262"/>
                    </a:cubicBezTo>
                    <a:cubicBezTo>
                      <a:pt x="1420" y="16262"/>
                      <a:pt x="1309" y="16225"/>
                      <a:pt x="1240" y="16147"/>
                    </a:cubicBezTo>
                    <a:cubicBezTo>
                      <a:pt x="1028" y="15911"/>
                      <a:pt x="1184" y="15251"/>
                      <a:pt x="1419" y="14253"/>
                    </a:cubicBezTo>
                    <a:cubicBezTo>
                      <a:pt x="1671" y="13180"/>
                      <a:pt x="2019" y="11709"/>
                      <a:pt x="2172" y="9775"/>
                    </a:cubicBezTo>
                    <a:cubicBezTo>
                      <a:pt x="2541" y="5143"/>
                      <a:pt x="116" y="230"/>
                      <a:pt x="91" y="183"/>
                    </a:cubicBezTo>
                    <a:lnTo>
                      <a:pt x="0"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8" name="Google Shape;88;p2"/>
              <p:cNvSpPr/>
              <p:nvPr/>
            </p:nvSpPr>
            <p:spPr>
              <a:xfrm rot="10800000" flipH="1">
                <a:off x="155782" y="155716"/>
                <a:ext cx="1930199" cy="1930153"/>
              </a:xfrm>
              <a:custGeom>
                <a:avLst/>
                <a:gdLst/>
                <a:ahLst/>
                <a:cxnLst/>
                <a:rect l="l" t="t" r="r" b="b"/>
                <a:pathLst>
                  <a:path w="42574" h="42573" extrusionOk="0">
                    <a:moveTo>
                      <a:pt x="39013" y="35898"/>
                    </a:moveTo>
                    <a:cubicBezTo>
                      <a:pt x="35454" y="35155"/>
                      <a:pt x="35305" y="36713"/>
                      <a:pt x="30558" y="37899"/>
                    </a:cubicBezTo>
                    <a:cubicBezTo>
                      <a:pt x="25812" y="39086"/>
                      <a:pt x="22622" y="36491"/>
                      <a:pt x="22919" y="33450"/>
                    </a:cubicBezTo>
                    <a:cubicBezTo>
                      <a:pt x="23215" y="30408"/>
                      <a:pt x="20841" y="32040"/>
                      <a:pt x="20767" y="30334"/>
                    </a:cubicBezTo>
                    <a:cubicBezTo>
                      <a:pt x="20721" y="29236"/>
                      <a:pt x="21964" y="28829"/>
                      <a:pt x="22855" y="28679"/>
                    </a:cubicBezTo>
                    <a:cubicBezTo>
                      <a:pt x="23194" y="28623"/>
                      <a:pt x="23309" y="28188"/>
                      <a:pt x="23038" y="27978"/>
                    </a:cubicBezTo>
                    <a:cubicBezTo>
                      <a:pt x="20460" y="25968"/>
                      <a:pt x="18395" y="27219"/>
                      <a:pt x="18395" y="27219"/>
                    </a:cubicBezTo>
                    <a:cubicBezTo>
                      <a:pt x="20236" y="25072"/>
                      <a:pt x="20137" y="22436"/>
                      <a:pt x="20137" y="22436"/>
                    </a:cubicBezTo>
                    <a:cubicBezTo>
                      <a:pt x="20137" y="22436"/>
                      <a:pt x="17501" y="22335"/>
                      <a:pt x="15354" y="24178"/>
                    </a:cubicBezTo>
                    <a:cubicBezTo>
                      <a:pt x="15354" y="24178"/>
                      <a:pt x="16605" y="22113"/>
                      <a:pt x="14595" y="19535"/>
                    </a:cubicBezTo>
                    <a:cubicBezTo>
                      <a:pt x="14383" y="19264"/>
                      <a:pt x="13950" y="19379"/>
                      <a:pt x="13894" y="19717"/>
                    </a:cubicBezTo>
                    <a:cubicBezTo>
                      <a:pt x="13744" y="20609"/>
                      <a:pt x="13337" y="21852"/>
                      <a:pt x="12238" y="21804"/>
                    </a:cubicBezTo>
                    <a:cubicBezTo>
                      <a:pt x="10532" y="21732"/>
                      <a:pt x="12165" y="19358"/>
                      <a:pt x="9124" y="19654"/>
                    </a:cubicBezTo>
                    <a:cubicBezTo>
                      <a:pt x="6082" y="19951"/>
                      <a:pt x="3487" y="16761"/>
                      <a:pt x="4674" y="12015"/>
                    </a:cubicBezTo>
                    <a:cubicBezTo>
                      <a:pt x="5861" y="7268"/>
                      <a:pt x="7418" y="7119"/>
                      <a:pt x="6675" y="3559"/>
                    </a:cubicBezTo>
                    <a:cubicBezTo>
                      <a:pt x="5933" y="0"/>
                      <a:pt x="1632" y="147"/>
                      <a:pt x="816" y="2891"/>
                    </a:cubicBezTo>
                    <a:cubicBezTo>
                      <a:pt x="1" y="5637"/>
                      <a:pt x="3042" y="6495"/>
                      <a:pt x="3561" y="5101"/>
                    </a:cubicBezTo>
                    <a:cubicBezTo>
                      <a:pt x="3561" y="5101"/>
                      <a:pt x="1928" y="4894"/>
                      <a:pt x="2226" y="3856"/>
                    </a:cubicBezTo>
                    <a:cubicBezTo>
                      <a:pt x="2522" y="2818"/>
                      <a:pt x="4821" y="2225"/>
                      <a:pt x="5044" y="5154"/>
                    </a:cubicBezTo>
                    <a:cubicBezTo>
                      <a:pt x="5267" y="8083"/>
                      <a:pt x="1632" y="10234"/>
                      <a:pt x="1632" y="14166"/>
                    </a:cubicBezTo>
                    <a:cubicBezTo>
                      <a:pt x="1632" y="18097"/>
                      <a:pt x="3561" y="21804"/>
                      <a:pt x="8160" y="21137"/>
                    </a:cubicBezTo>
                    <a:cubicBezTo>
                      <a:pt x="8160" y="21137"/>
                      <a:pt x="3634" y="25588"/>
                      <a:pt x="1632" y="20766"/>
                    </a:cubicBezTo>
                    <a:cubicBezTo>
                      <a:pt x="1632" y="20766"/>
                      <a:pt x="1409" y="24178"/>
                      <a:pt x="4080" y="25067"/>
                    </a:cubicBezTo>
                    <a:cubicBezTo>
                      <a:pt x="6750" y="25958"/>
                      <a:pt x="7580" y="23289"/>
                      <a:pt x="8611" y="23659"/>
                    </a:cubicBezTo>
                    <a:cubicBezTo>
                      <a:pt x="9643" y="24029"/>
                      <a:pt x="9272" y="25211"/>
                      <a:pt x="10385" y="25251"/>
                    </a:cubicBezTo>
                    <a:cubicBezTo>
                      <a:pt x="11497" y="25290"/>
                      <a:pt x="11644" y="24178"/>
                      <a:pt x="12684" y="24476"/>
                    </a:cubicBezTo>
                    <a:cubicBezTo>
                      <a:pt x="13722" y="24771"/>
                      <a:pt x="13425" y="28406"/>
                      <a:pt x="10606" y="28258"/>
                    </a:cubicBezTo>
                    <a:cubicBezTo>
                      <a:pt x="9198" y="28183"/>
                      <a:pt x="8623" y="27590"/>
                      <a:pt x="8400" y="27015"/>
                    </a:cubicBezTo>
                    <a:cubicBezTo>
                      <a:pt x="8289" y="26727"/>
                      <a:pt x="7890" y="26724"/>
                      <a:pt x="7788" y="27015"/>
                    </a:cubicBezTo>
                    <a:cubicBezTo>
                      <a:pt x="7414" y="28081"/>
                      <a:pt x="7193" y="29628"/>
                      <a:pt x="8611" y="30408"/>
                    </a:cubicBezTo>
                    <a:cubicBezTo>
                      <a:pt x="10904" y="31669"/>
                      <a:pt x="12684" y="29889"/>
                      <a:pt x="12684" y="29889"/>
                    </a:cubicBezTo>
                    <a:cubicBezTo>
                      <a:pt x="12684" y="29889"/>
                      <a:pt x="10904" y="31669"/>
                      <a:pt x="12165" y="33960"/>
                    </a:cubicBezTo>
                    <a:cubicBezTo>
                      <a:pt x="12945" y="35379"/>
                      <a:pt x="14491" y="35159"/>
                      <a:pt x="15557" y="34785"/>
                    </a:cubicBezTo>
                    <a:cubicBezTo>
                      <a:pt x="15849" y="34683"/>
                      <a:pt x="15846" y="34284"/>
                      <a:pt x="15557" y="34172"/>
                    </a:cubicBezTo>
                    <a:cubicBezTo>
                      <a:pt x="14983" y="33950"/>
                      <a:pt x="14390" y="33375"/>
                      <a:pt x="14316" y="31965"/>
                    </a:cubicBezTo>
                    <a:cubicBezTo>
                      <a:pt x="14167" y="29147"/>
                      <a:pt x="17802" y="28851"/>
                      <a:pt x="18098" y="29889"/>
                    </a:cubicBezTo>
                    <a:cubicBezTo>
                      <a:pt x="18395" y="30927"/>
                      <a:pt x="17281" y="31076"/>
                      <a:pt x="17322" y="32188"/>
                    </a:cubicBezTo>
                    <a:cubicBezTo>
                      <a:pt x="17362" y="33301"/>
                      <a:pt x="18542" y="32931"/>
                      <a:pt x="18914" y="33960"/>
                    </a:cubicBezTo>
                    <a:cubicBezTo>
                      <a:pt x="19284" y="34992"/>
                      <a:pt x="16615" y="35823"/>
                      <a:pt x="17504" y="38493"/>
                    </a:cubicBezTo>
                    <a:cubicBezTo>
                      <a:pt x="18395" y="41162"/>
                      <a:pt x="21807" y="40941"/>
                      <a:pt x="21807" y="40941"/>
                    </a:cubicBezTo>
                    <a:cubicBezTo>
                      <a:pt x="16985" y="38937"/>
                      <a:pt x="21435" y="34413"/>
                      <a:pt x="21435" y="34413"/>
                    </a:cubicBezTo>
                    <a:cubicBezTo>
                      <a:pt x="20767" y="39012"/>
                      <a:pt x="24476" y="40941"/>
                      <a:pt x="28407" y="40941"/>
                    </a:cubicBezTo>
                    <a:cubicBezTo>
                      <a:pt x="32338" y="40941"/>
                      <a:pt x="34488" y="37306"/>
                      <a:pt x="37418" y="37529"/>
                    </a:cubicBezTo>
                    <a:cubicBezTo>
                      <a:pt x="40347" y="37751"/>
                      <a:pt x="39755" y="40050"/>
                      <a:pt x="38717" y="40347"/>
                    </a:cubicBezTo>
                    <a:cubicBezTo>
                      <a:pt x="37679" y="40643"/>
                      <a:pt x="37472" y="39012"/>
                      <a:pt x="37472" y="39012"/>
                    </a:cubicBezTo>
                    <a:cubicBezTo>
                      <a:pt x="36079" y="39531"/>
                      <a:pt x="36937" y="42572"/>
                      <a:pt x="39680" y="41756"/>
                    </a:cubicBezTo>
                    <a:cubicBezTo>
                      <a:pt x="42424" y="40941"/>
                      <a:pt x="42573" y="36638"/>
                      <a:pt x="39013" y="35898"/>
                    </a:cubicBezTo>
                    <a:close/>
                  </a:path>
                </a:pathLst>
              </a:custGeom>
              <a:gradFill>
                <a:gsLst>
                  <a:gs pos="0">
                    <a:schemeClr val="dk2"/>
                  </a:gs>
                  <a:gs pos="29000">
                    <a:schemeClr val="l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9" name="Google Shape;89;p2"/>
              <p:cNvSpPr/>
              <p:nvPr/>
            </p:nvSpPr>
            <p:spPr>
              <a:xfrm rot="10800000" flipH="1">
                <a:off x="170018" y="184189"/>
                <a:ext cx="1881778" cy="1864958"/>
              </a:xfrm>
              <a:custGeom>
                <a:avLst/>
                <a:gdLst/>
                <a:ahLst/>
                <a:cxnLst/>
                <a:rect l="l" t="t" r="r" b="b"/>
                <a:pathLst>
                  <a:path w="41506" h="41135" extrusionOk="0">
                    <a:moveTo>
                      <a:pt x="3301" y="95"/>
                    </a:moveTo>
                    <a:cubicBezTo>
                      <a:pt x="3344" y="95"/>
                      <a:pt x="3387" y="96"/>
                      <a:pt x="3429" y="98"/>
                    </a:cubicBezTo>
                    <a:cubicBezTo>
                      <a:pt x="4566" y="145"/>
                      <a:pt x="5922" y="869"/>
                      <a:pt x="6315" y="2759"/>
                    </a:cubicBezTo>
                    <a:cubicBezTo>
                      <a:pt x="6765" y="4921"/>
                      <a:pt x="6368" y="5802"/>
                      <a:pt x="5712" y="7263"/>
                    </a:cubicBezTo>
                    <a:cubicBezTo>
                      <a:pt x="5294" y="8190"/>
                      <a:pt x="4775" y="9343"/>
                      <a:pt x="4313" y="11194"/>
                    </a:cubicBezTo>
                    <a:cubicBezTo>
                      <a:pt x="3689" y="13690"/>
                      <a:pt x="4065" y="15974"/>
                      <a:pt x="5348" y="17462"/>
                    </a:cubicBezTo>
                    <a:cubicBezTo>
                      <a:pt x="6154" y="18396"/>
                      <a:pt x="7258" y="18911"/>
                      <a:pt x="8426" y="18911"/>
                    </a:cubicBezTo>
                    <a:cubicBezTo>
                      <a:pt x="8555" y="18911"/>
                      <a:pt x="8685" y="18904"/>
                      <a:pt x="8814" y="18892"/>
                    </a:cubicBezTo>
                    <a:cubicBezTo>
                      <a:pt x="8994" y="18874"/>
                      <a:pt x="9156" y="18866"/>
                      <a:pt x="9304" y="18866"/>
                    </a:cubicBezTo>
                    <a:cubicBezTo>
                      <a:pt x="10566" y="18866"/>
                      <a:pt x="10735" y="19469"/>
                      <a:pt x="10899" y="20054"/>
                    </a:cubicBezTo>
                    <a:cubicBezTo>
                      <a:pt x="11029" y="20523"/>
                      <a:pt x="11165" y="21009"/>
                      <a:pt x="11922" y="21042"/>
                    </a:cubicBezTo>
                    <a:cubicBezTo>
                      <a:pt x="11944" y="21043"/>
                      <a:pt x="11966" y="21044"/>
                      <a:pt x="11987" y="21044"/>
                    </a:cubicBezTo>
                    <a:cubicBezTo>
                      <a:pt x="13099" y="21044"/>
                      <a:pt x="13492" y="19716"/>
                      <a:pt x="13626" y="18915"/>
                    </a:cubicBezTo>
                    <a:cubicBezTo>
                      <a:pt x="13651" y="18776"/>
                      <a:pt x="13750" y="18667"/>
                      <a:pt x="13889" y="18632"/>
                    </a:cubicBezTo>
                    <a:cubicBezTo>
                      <a:pt x="13918" y="18625"/>
                      <a:pt x="13946" y="18622"/>
                      <a:pt x="13975" y="18622"/>
                    </a:cubicBezTo>
                    <a:cubicBezTo>
                      <a:pt x="14079" y="18622"/>
                      <a:pt x="14177" y="18668"/>
                      <a:pt x="14243" y="18753"/>
                    </a:cubicBezTo>
                    <a:cubicBezTo>
                      <a:pt x="16208" y="21274"/>
                      <a:pt x="15012" y="23323"/>
                      <a:pt x="14998" y="23343"/>
                    </a:cubicBezTo>
                    <a:lnTo>
                      <a:pt x="14845" y="23599"/>
                    </a:lnTo>
                    <a:lnTo>
                      <a:pt x="15071" y="23404"/>
                    </a:lnTo>
                    <a:cubicBezTo>
                      <a:pt x="17003" y="21745"/>
                      <a:pt x="19365" y="21672"/>
                      <a:pt x="19764" y="21672"/>
                    </a:cubicBezTo>
                    <a:lnTo>
                      <a:pt x="19777" y="21672"/>
                    </a:lnTo>
                    <a:cubicBezTo>
                      <a:pt x="19779" y="22029"/>
                      <a:pt x="19722" y="24423"/>
                      <a:pt x="18045" y="26378"/>
                    </a:cubicBezTo>
                    <a:lnTo>
                      <a:pt x="17850" y="26605"/>
                    </a:lnTo>
                    <a:lnTo>
                      <a:pt x="18106" y="26451"/>
                    </a:lnTo>
                    <a:cubicBezTo>
                      <a:pt x="18117" y="26444"/>
                      <a:pt x="18743" y="26077"/>
                      <a:pt x="19724" y="26077"/>
                    </a:cubicBezTo>
                    <a:cubicBezTo>
                      <a:pt x="20525" y="26077"/>
                      <a:pt x="21563" y="26321"/>
                      <a:pt x="22696" y="27205"/>
                    </a:cubicBezTo>
                    <a:cubicBezTo>
                      <a:pt x="22804" y="27291"/>
                      <a:pt x="22850" y="27426"/>
                      <a:pt x="22817" y="27560"/>
                    </a:cubicBezTo>
                    <a:cubicBezTo>
                      <a:pt x="22782" y="27699"/>
                      <a:pt x="22673" y="27798"/>
                      <a:pt x="22534" y="27823"/>
                    </a:cubicBezTo>
                    <a:cubicBezTo>
                      <a:pt x="21718" y="27960"/>
                      <a:pt x="20356" y="28363"/>
                      <a:pt x="20407" y="29527"/>
                    </a:cubicBezTo>
                    <a:cubicBezTo>
                      <a:pt x="20440" y="30284"/>
                      <a:pt x="20924" y="30420"/>
                      <a:pt x="21395" y="30550"/>
                    </a:cubicBezTo>
                    <a:cubicBezTo>
                      <a:pt x="22048" y="30734"/>
                      <a:pt x="22724" y="30922"/>
                      <a:pt x="22557" y="32635"/>
                    </a:cubicBezTo>
                    <a:cubicBezTo>
                      <a:pt x="22430" y="33944"/>
                      <a:pt x="22951" y="35207"/>
                      <a:pt x="23987" y="36101"/>
                    </a:cubicBezTo>
                    <a:cubicBezTo>
                      <a:pt x="25004" y="36977"/>
                      <a:pt x="26393" y="37431"/>
                      <a:pt x="27968" y="37431"/>
                    </a:cubicBezTo>
                    <a:cubicBezTo>
                      <a:pt x="28697" y="37431"/>
                      <a:pt x="29466" y="37333"/>
                      <a:pt x="30255" y="37136"/>
                    </a:cubicBezTo>
                    <a:cubicBezTo>
                      <a:pt x="32107" y="36673"/>
                      <a:pt x="33259" y="36154"/>
                      <a:pt x="34186" y="35737"/>
                    </a:cubicBezTo>
                    <a:cubicBezTo>
                      <a:pt x="35215" y="35275"/>
                      <a:pt x="35956" y="34942"/>
                      <a:pt x="37059" y="34942"/>
                    </a:cubicBezTo>
                    <a:cubicBezTo>
                      <a:pt x="37523" y="34942"/>
                      <a:pt x="38050" y="35001"/>
                      <a:pt x="38690" y="35134"/>
                    </a:cubicBezTo>
                    <a:cubicBezTo>
                      <a:pt x="40580" y="35527"/>
                      <a:pt x="41304" y="36883"/>
                      <a:pt x="41350" y="38020"/>
                    </a:cubicBezTo>
                    <a:cubicBezTo>
                      <a:pt x="41398" y="39144"/>
                      <a:pt x="40798" y="40471"/>
                      <a:pt x="39353" y="40901"/>
                    </a:cubicBezTo>
                    <a:cubicBezTo>
                      <a:pt x="39039" y="40994"/>
                      <a:pt x="38748" y="41036"/>
                      <a:pt x="38483" y="41036"/>
                    </a:cubicBezTo>
                    <a:cubicBezTo>
                      <a:pt x="37504" y="41036"/>
                      <a:pt x="36865" y="40465"/>
                      <a:pt x="36636" y="39779"/>
                    </a:cubicBezTo>
                    <a:cubicBezTo>
                      <a:pt x="36444" y="39208"/>
                      <a:pt x="36553" y="38519"/>
                      <a:pt x="37118" y="38270"/>
                    </a:cubicBezTo>
                    <a:lnTo>
                      <a:pt x="37120" y="38270"/>
                    </a:lnTo>
                    <a:cubicBezTo>
                      <a:pt x="37156" y="38486"/>
                      <a:pt x="37307" y="39205"/>
                      <a:pt x="37750" y="39498"/>
                    </a:cubicBezTo>
                    <a:cubicBezTo>
                      <a:pt x="37874" y="39581"/>
                      <a:pt x="38011" y="39622"/>
                      <a:pt x="38159" y="39622"/>
                    </a:cubicBezTo>
                    <a:cubicBezTo>
                      <a:pt x="38242" y="39622"/>
                      <a:pt x="38327" y="39609"/>
                      <a:pt x="38416" y="39584"/>
                    </a:cubicBezTo>
                    <a:cubicBezTo>
                      <a:pt x="38957" y="39428"/>
                      <a:pt x="39358" y="38769"/>
                      <a:pt x="39295" y="38141"/>
                    </a:cubicBezTo>
                    <a:cubicBezTo>
                      <a:pt x="39254" y="37746"/>
                      <a:pt x="38961" y="36812"/>
                      <a:pt x="37108" y="36671"/>
                    </a:cubicBezTo>
                    <a:cubicBezTo>
                      <a:pt x="37019" y="36664"/>
                      <a:pt x="36930" y="36661"/>
                      <a:pt x="36841" y="36661"/>
                    </a:cubicBezTo>
                    <a:cubicBezTo>
                      <a:pt x="35536" y="36661"/>
                      <a:pt x="34369" y="37402"/>
                      <a:pt x="33138" y="38182"/>
                    </a:cubicBezTo>
                    <a:cubicBezTo>
                      <a:pt x="31660" y="39116"/>
                      <a:pt x="30135" y="40083"/>
                      <a:pt x="28093" y="40083"/>
                    </a:cubicBezTo>
                    <a:cubicBezTo>
                      <a:pt x="25567" y="40083"/>
                      <a:pt x="23432" y="39291"/>
                      <a:pt x="22237" y="37909"/>
                    </a:cubicBezTo>
                    <a:cubicBezTo>
                      <a:pt x="21276" y="36798"/>
                      <a:pt x="20916" y="35352"/>
                      <a:pt x="21169" y="33610"/>
                    </a:cubicBezTo>
                    <a:lnTo>
                      <a:pt x="21190" y="33466"/>
                    </a:lnTo>
                    <a:lnTo>
                      <a:pt x="21088" y="33570"/>
                    </a:lnTo>
                    <a:cubicBezTo>
                      <a:pt x="21083" y="33577"/>
                      <a:pt x="20519" y="34152"/>
                      <a:pt x="20015" y="34969"/>
                    </a:cubicBezTo>
                    <a:cubicBezTo>
                      <a:pt x="19549" y="35727"/>
                      <a:pt x="19038" y="36855"/>
                      <a:pt x="19253" y="37921"/>
                    </a:cubicBezTo>
                    <a:cubicBezTo>
                      <a:pt x="19438" y="38833"/>
                      <a:pt x="20118" y="39561"/>
                      <a:pt x="21271" y="40086"/>
                    </a:cubicBezTo>
                    <a:cubicBezTo>
                      <a:pt x="20509" y="40080"/>
                      <a:pt x="17975" y="39883"/>
                      <a:pt x="17236" y="37668"/>
                    </a:cubicBezTo>
                    <a:cubicBezTo>
                      <a:pt x="16698" y="36053"/>
                      <a:pt x="17468" y="35139"/>
                      <a:pt x="18088" y="34403"/>
                    </a:cubicBezTo>
                    <a:cubicBezTo>
                      <a:pt x="18468" y="33950"/>
                      <a:pt x="18798" y="33559"/>
                      <a:pt x="18645" y="33135"/>
                    </a:cubicBezTo>
                    <a:cubicBezTo>
                      <a:pt x="18465" y="32635"/>
                      <a:pt x="18094" y="32449"/>
                      <a:pt x="17769" y="32286"/>
                    </a:cubicBezTo>
                    <a:cubicBezTo>
                      <a:pt x="17397" y="32101"/>
                      <a:pt x="17076" y="31940"/>
                      <a:pt x="17056" y="31377"/>
                    </a:cubicBezTo>
                    <a:cubicBezTo>
                      <a:pt x="17038" y="30866"/>
                      <a:pt x="17269" y="30565"/>
                      <a:pt x="17494" y="30276"/>
                    </a:cubicBezTo>
                    <a:cubicBezTo>
                      <a:pt x="17750" y="29947"/>
                      <a:pt x="17993" y="29634"/>
                      <a:pt x="17830" y="29066"/>
                    </a:cubicBezTo>
                    <a:cubicBezTo>
                      <a:pt x="17726" y="28704"/>
                      <a:pt x="17234" y="28482"/>
                      <a:pt x="16611" y="28482"/>
                    </a:cubicBezTo>
                    <a:cubicBezTo>
                      <a:pt x="16461" y="28482"/>
                      <a:pt x="16303" y="28495"/>
                      <a:pt x="16140" y="28522"/>
                    </a:cubicBezTo>
                    <a:cubicBezTo>
                      <a:pt x="15078" y="28699"/>
                      <a:pt x="13866" y="29497"/>
                      <a:pt x="13954" y="31158"/>
                    </a:cubicBezTo>
                    <a:cubicBezTo>
                      <a:pt x="14031" y="32640"/>
                      <a:pt x="14689" y="33198"/>
                      <a:pt x="15226" y="33407"/>
                    </a:cubicBezTo>
                    <a:cubicBezTo>
                      <a:pt x="15367" y="33461"/>
                      <a:pt x="15415" y="33582"/>
                      <a:pt x="15413" y="33678"/>
                    </a:cubicBezTo>
                    <a:cubicBezTo>
                      <a:pt x="15412" y="33769"/>
                      <a:pt x="15362" y="33883"/>
                      <a:pt x="15228" y="33931"/>
                    </a:cubicBezTo>
                    <a:cubicBezTo>
                      <a:pt x="14781" y="34087"/>
                      <a:pt x="14274" y="34209"/>
                      <a:pt x="13779" y="34209"/>
                    </a:cubicBezTo>
                    <a:cubicBezTo>
                      <a:pt x="13047" y="34209"/>
                      <a:pt x="12341" y="33943"/>
                      <a:pt x="11892" y="33129"/>
                    </a:cubicBezTo>
                    <a:cubicBezTo>
                      <a:pt x="10669" y="30906"/>
                      <a:pt x="12372" y="29145"/>
                      <a:pt x="12403" y="29114"/>
                    </a:cubicBezTo>
                    <a:lnTo>
                      <a:pt x="12335" y="29046"/>
                    </a:lnTo>
                    <a:cubicBezTo>
                      <a:pt x="12323" y="29058"/>
                      <a:pt x="11361" y="29998"/>
                      <a:pt x="9960" y="29998"/>
                    </a:cubicBezTo>
                    <a:cubicBezTo>
                      <a:pt x="9461" y="29998"/>
                      <a:pt x="8907" y="29879"/>
                      <a:pt x="8320" y="29557"/>
                    </a:cubicBezTo>
                    <a:cubicBezTo>
                      <a:pt x="6955" y="28805"/>
                      <a:pt x="7130" y="27329"/>
                      <a:pt x="7519" y="26221"/>
                    </a:cubicBezTo>
                    <a:cubicBezTo>
                      <a:pt x="7566" y="26087"/>
                      <a:pt x="7681" y="26038"/>
                      <a:pt x="7771" y="26036"/>
                    </a:cubicBezTo>
                    <a:cubicBezTo>
                      <a:pt x="7871" y="26036"/>
                      <a:pt x="7988" y="26082"/>
                      <a:pt x="8043" y="26223"/>
                    </a:cubicBezTo>
                    <a:cubicBezTo>
                      <a:pt x="8251" y="26760"/>
                      <a:pt x="8810" y="27418"/>
                      <a:pt x="10291" y="27495"/>
                    </a:cubicBezTo>
                    <a:cubicBezTo>
                      <a:pt x="10349" y="27499"/>
                      <a:pt x="10406" y="27500"/>
                      <a:pt x="10461" y="27500"/>
                    </a:cubicBezTo>
                    <a:cubicBezTo>
                      <a:pt x="12004" y="27500"/>
                      <a:pt x="12755" y="26336"/>
                      <a:pt x="12927" y="25310"/>
                    </a:cubicBezTo>
                    <a:cubicBezTo>
                      <a:pt x="13066" y="24474"/>
                      <a:pt x="12833" y="23748"/>
                      <a:pt x="12383" y="23619"/>
                    </a:cubicBezTo>
                    <a:cubicBezTo>
                      <a:pt x="12255" y="23583"/>
                      <a:pt x="12140" y="23567"/>
                      <a:pt x="12035" y="23567"/>
                    </a:cubicBezTo>
                    <a:cubicBezTo>
                      <a:pt x="11673" y="23567"/>
                      <a:pt x="11428" y="23756"/>
                      <a:pt x="11173" y="23955"/>
                    </a:cubicBezTo>
                    <a:cubicBezTo>
                      <a:pt x="10895" y="24171"/>
                      <a:pt x="10606" y="24394"/>
                      <a:pt x="10128" y="24394"/>
                    </a:cubicBezTo>
                    <a:cubicBezTo>
                      <a:pt x="10110" y="24394"/>
                      <a:pt x="10091" y="24394"/>
                      <a:pt x="10072" y="24393"/>
                    </a:cubicBezTo>
                    <a:cubicBezTo>
                      <a:pt x="9509" y="24373"/>
                      <a:pt x="9348" y="24052"/>
                      <a:pt x="9163" y="23680"/>
                    </a:cubicBezTo>
                    <a:cubicBezTo>
                      <a:pt x="9000" y="23355"/>
                      <a:pt x="8814" y="22985"/>
                      <a:pt x="8314" y="22804"/>
                    </a:cubicBezTo>
                    <a:cubicBezTo>
                      <a:pt x="8241" y="22778"/>
                      <a:pt x="8170" y="22766"/>
                      <a:pt x="8099" y="22766"/>
                    </a:cubicBezTo>
                    <a:cubicBezTo>
                      <a:pt x="7755" y="22766"/>
                      <a:pt x="7421" y="23047"/>
                      <a:pt x="7046" y="23363"/>
                    </a:cubicBezTo>
                    <a:cubicBezTo>
                      <a:pt x="6485" y="23835"/>
                      <a:pt x="5819" y="24394"/>
                      <a:pt x="4818" y="24394"/>
                    </a:cubicBezTo>
                    <a:cubicBezTo>
                      <a:pt x="4507" y="24394"/>
                      <a:pt x="4164" y="24340"/>
                      <a:pt x="3781" y="24213"/>
                    </a:cubicBezTo>
                    <a:cubicBezTo>
                      <a:pt x="1566" y="23475"/>
                      <a:pt x="1371" y="20941"/>
                      <a:pt x="1363" y="20178"/>
                    </a:cubicBezTo>
                    <a:lnTo>
                      <a:pt x="1363" y="20178"/>
                    </a:lnTo>
                    <a:cubicBezTo>
                      <a:pt x="1889" y="21333"/>
                      <a:pt x="2616" y="22011"/>
                      <a:pt x="3528" y="22196"/>
                    </a:cubicBezTo>
                    <a:cubicBezTo>
                      <a:pt x="3702" y="22231"/>
                      <a:pt x="3878" y="22247"/>
                      <a:pt x="4053" y="22247"/>
                    </a:cubicBezTo>
                    <a:cubicBezTo>
                      <a:pt x="4953" y="22247"/>
                      <a:pt x="5845" y="21826"/>
                      <a:pt x="6480" y="21434"/>
                    </a:cubicBezTo>
                    <a:cubicBezTo>
                      <a:pt x="7297" y="20930"/>
                      <a:pt x="7872" y="20368"/>
                      <a:pt x="7879" y="20361"/>
                    </a:cubicBezTo>
                    <a:lnTo>
                      <a:pt x="7983" y="20259"/>
                    </a:lnTo>
                    <a:lnTo>
                      <a:pt x="7838" y="20280"/>
                    </a:lnTo>
                    <a:cubicBezTo>
                      <a:pt x="7477" y="20333"/>
                      <a:pt x="7129" y="20359"/>
                      <a:pt x="6794" y="20359"/>
                    </a:cubicBezTo>
                    <a:cubicBezTo>
                      <a:pt x="5512" y="20359"/>
                      <a:pt x="4421" y="19976"/>
                      <a:pt x="3540" y="19214"/>
                    </a:cubicBezTo>
                    <a:cubicBezTo>
                      <a:pt x="2158" y="18017"/>
                      <a:pt x="1366" y="15883"/>
                      <a:pt x="1366" y="13356"/>
                    </a:cubicBezTo>
                    <a:cubicBezTo>
                      <a:pt x="1366" y="11316"/>
                      <a:pt x="2333" y="9789"/>
                      <a:pt x="3267" y="8313"/>
                    </a:cubicBezTo>
                    <a:cubicBezTo>
                      <a:pt x="4099" y="6997"/>
                      <a:pt x="4885" y="5756"/>
                      <a:pt x="4778" y="4341"/>
                    </a:cubicBezTo>
                    <a:cubicBezTo>
                      <a:pt x="4637" y="2488"/>
                      <a:pt x="3703" y="2195"/>
                      <a:pt x="3308" y="2155"/>
                    </a:cubicBezTo>
                    <a:cubicBezTo>
                      <a:pt x="3264" y="2151"/>
                      <a:pt x="3220" y="2149"/>
                      <a:pt x="3175" y="2149"/>
                    </a:cubicBezTo>
                    <a:cubicBezTo>
                      <a:pt x="2591" y="2149"/>
                      <a:pt x="2010" y="2532"/>
                      <a:pt x="1865" y="3033"/>
                    </a:cubicBezTo>
                    <a:cubicBezTo>
                      <a:pt x="1794" y="3281"/>
                      <a:pt x="1824" y="3506"/>
                      <a:pt x="1951" y="3699"/>
                    </a:cubicBezTo>
                    <a:cubicBezTo>
                      <a:pt x="2244" y="4142"/>
                      <a:pt x="2963" y="4294"/>
                      <a:pt x="3180" y="4329"/>
                    </a:cubicBezTo>
                    <a:cubicBezTo>
                      <a:pt x="3004" y="4728"/>
                      <a:pt x="2610" y="4900"/>
                      <a:pt x="2193" y="4900"/>
                    </a:cubicBezTo>
                    <a:cubicBezTo>
                      <a:pt x="2018" y="4900"/>
                      <a:pt x="1839" y="4870"/>
                      <a:pt x="1670" y="4813"/>
                    </a:cubicBezTo>
                    <a:cubicBezTo>
                      <a:pt x="796" y="4523"/>
                      <a:pt x="112" y="3567"/>
                      <a:pt x="548" y="2096"/>
                    </a:cubicBezTo>
                    <a:cubicBezTo>
                      <a:pt x="962" y="706"/>
                      <a:pt x="2203" y="95"/>
                      <a:pt x="3301" y="95"/>
                    </a:cubicBezTo>
                    <a:close/>
                    <a:moveTo>
                      <a:pt x="3297" y="0"/>
                    </a:moveTo>
                    <a:cubicBezTo>
                      <a:pt x="1955" y="0"/>
                      <a:pt x="828" y="818"/>
                      <a:pt x="457" y="2070"/>
                    </a:cubicBezTo>
                    <a:cubicBezTo>
                      <a:pt x="1" y="3603"/>
                      <a:pt x="723" y="4599"/>
                      <a:pt x="1641" y="4906"/>
                    </a:cubicBezTo>
                    <a:cubicBezTo>
                      <a:pt x="1818" y="4966"/>
                      <a:pt x="2007" y="4998"/>
                      <a:pt x="2193" y="4998"/>
                    </a:cubicBezTo>
                    <a:cubicBezTo>
                      <a:pt x="2664" y="4998"/>
                      <a:pt x="3113" y="4791"/>
                      <a:pt x="3292" y="4309"/>
                    </a:cubicBezTo>
                    <a:lnTo>
                      <a:pt x="3313" y="4253"/>
                    </a:lnTo>
                    <a:lnTo>
                      <a:pt x="3254" y="4245"/>
                    </a:lnTo>
                    <a:cubicBezTo>
                      <a:pt x="3244" y="4245"/>
                      <a:pt x="2346" y="4126"/>
                      <a:pt x="2031" y="3648"/>
                    </a:cubicBezTo>
                    <a:cubicBezTo>
                      <a:pt x="1920" y="3479"/>
                      <a:pt x="1895" y="3281"/>
                      <a:pt x="1958" y="3061"/>
                    </a:cubicBezTo>
                    <a:cubicBezTo>
                      <a:pt x="2090" y="2599"/>
                      <a:pt x="2629" y="2245"/>
                      <a:pt x="3174" y="2245"/>
                    </a:cubicBezTo>
                    <a:cubicBezTo>
                      <a:pt x="3216" y="2245"/>
                      <a:pt x="3257" y="2247"/>
                      <a:pt x="3299" y="2251"/>
                    </a:cubicBezTo>
                    <a:cubicBezTo>
                      <a:pt x="3669" y="2289"/>
                      <a:pt x="4547" y="2569"/>
                      <a:pt x="4682" y="4351"/>
                    </a:cubicBezTo>
                    <a:cubicBezTo>
                      <a:pt x="4788" y="5732"/>
                      <a:pt x="4009" y="6961"/>
                      <a:pt x="3186" y="8262"/>
                    </a:cubicBezTo>
                    <a:cubicBezTo>
                      <a:pt x="2289" y="9681"/>
                      <a:pt x="1270" y="11290"/>
                      <a:pt x="1270" y="13358"/>
                    </a:cubicBezTo>
                    <a:cubicBezTo>
                      <a:pt x="1270" y="15911"/>
                      <a:pt x="2075" y="18074"/>
                      <a:pt x="3477" y="19287"/>
                    </a:cubicBezTo>
                    <a:cubicBezTo>
                      <a:pt x="4376" y="20064"/>
                      <a:pt x="5488" y="20456"/>
                      <a:pt x="6792" y="20456"/>
                    </a:cubicBezTo>
                    <a:cubicBezTo>
                      <a:pt x="7086" y="20456"/>
                      <a:pt x="7389" y="20436"/>
                      <a:pt x="7702" y="20396"/>
                    </a:cubicBezTo>
                    <a:lnTo>
                      <a:pt x="7702" y="20396"/>
                    </a:lnTo>
                    <a:cubicBezTo>
                      <a:pt x="7272" y="20786"/>
                      <a:pt x="5646" y="22153"/>
                      <a:pt x="4053" y="22153"/>
                    </a:cubicBezTo>
                    <a:cubicBezTo>
                      <a:pt x="3883" y="22153"/>
                      <a:pt x="3714" y="22137"/>
                      <a:pt x="3546" y="22104"/>
                    </a:cubicBezTo>
                    <a:cubicBezTo>
                      <a:pt x="2616" y="21915"/>
                      <a:pt x="1880" y="21186"/>
                      <a:pt x="1363" y="19940"/>
                    </a:cubicBezTo>
                    <a:lnTo>
                      <a:pt x="1284" y="19750"/>
                    </a:lnTo>
                    <a:lnTo>
                      <a:pt x="1270" y="19955"/>
                    </a:lnTo>
                    <a:cubicBezTo>
                      <a:pt x="1269" y="19989"/>
                      <a:pt x="1077" y="23414"/>
                      <a:pt x="3751" y="24305"/>
                    </a:cubicBezTo>
                    <a:cubicBezTo>
                      <a:pt x="4139" y="24435"/>
                      <a:pt x="4490" y="24489"/>
                      <a:pt x="4808" y="24489"/>
                    </a:cubicBezTo>
                    <a:cubicBezTo>
                      <a:pt x="5857" y="24489"/>
                      <a:pt x="6559" y="23898"/>
                      <a:pt x="7107" y="23437"/>
                    </a:cubicBezTo>
                    <a:cubicBezTo>
                      <a:pt x="7480" y="23122"/>
                      <a:pt x="7788" y="22863"/>
                      <a:pt x="8096" y="22863"/>
                    </a:cubicBezTo>
                    <a:cubicBezTo>
                      <a:pt x="8157" y="22863"/>
                      <a:pt x="8219" y="22873"/>
                      <a:pt x="8281" y="22895"/>
                    </a:cubicBezTo>
                    <a:cubicBezTo>
                      <a:pt x="8745" y="23062"/>
                      <a:pt x="8914" y="23399"/>
                      <a:pt x="9077" y="23725"/>
                    </a:cubicBezTo>
                    <a:cubicBezTo>
                      <a:pt x="9267" y="24107"/>
                      <a:pt x="9448" y="24467"/>
                      <a:pt x="10069" y="24490"/>
                    </a:cubicBezTo>
                    <a:cubicBezTo>
                      <a:pt x="10088" y="24491"/>
                      <a:pt x="10106" y="24491"/>
                      <a:pt x="10124" y="24491"/>
                    </a:cubicBezTo>
                    <a:cubicBezTo>
                      <a:pt x="10637" y="24491"/>
                      <a:pt x="10952" y="24248"/>
                      <a:pt x="11231" y="24031"/>
                    </a:cubicBezTo>
                    <a:cubicBezTo>
                      <a:pt x="11482" y="23837"/>
                      <a:pt x="11705" y="23663"/>
                      <a:pt x="12035" y="23663"/>
                    </a:cubicBezTo>
                    <a:cubicBezTo>
                      <a:pt x="12132" y="23663"/>
                      <a:pt x="12238" y="23678"/>
                      <a:pt x="12357" y="23712"/>
                    </a:cubicBezTo>
                    <a:cubicBezTo>
                      <a:pt x="12760" y="23828"/>
                      <a:pt x="12963" y="24507"/>
                      <a:pt x="12833" y="25295"/>
                    </a:cubicBezTo>
                    <a:cubicBezTo>
                      <a:pt x="12667" y="26283"/>
                      <a:pt x="11944" y="27406"/>
                      <a:pt x="10457" y="27406"/>
                    </a:cubicBezTo>
                    <a:cubicBezTo>
                      <a:pt x="10404" y="27406"/>
                      <a:pt x="10350" y="27404"/>
                      <a:pt x="10296" y="27401"/>
                    </a:cubicBezTo>
                    <a:cubicBezTo>
                      <a:pt x="9147" y="27340"/>
                      <a:pt x="8419" y="26932"/>
                      <a:pt x="8130" y="26190"/>
                    </a:cubicBezTo>
                    <a:cubicBezTo>
                      <a:pt x="8073" y="26038"/>
                      <a:pt x="7940" y="25942"/>
                      <a:pt x="7778" y="25942"/>
                    </a:cubicBezTo>
                    <a:cubicBezTo>
                      <a:pt x="7775" y="25942"/>
                      <a:pt x="7773" y="25942"/>
                      <a:pt x="7770" y="25942"/>
                    </a:cubicBezTo>
                    <a:cubicBezTo>
                      <a:pt x="7613" y="25943"/>
                      <a:pt x="7482" y="26039"/>
                      <a:pt x="7429" y="26190"/>
                    </a:cubicBezTo>
                    <a:cubicBezTo>
                      <a:pt x="6704" y="28259"/>
                      <a:pt x="7489" y="29208"/>
                      <a:pt x="8274" y="29641"/>
                    </a:cubicBezTo>
                    <a:cubicBezTo>
                      <a:pt x="8877" y="29972"/>
                      <a:pt x="9447" y="30095"/>
                      <a:pt x="9960" y="30095"/>
                    </a:cubicBezTo>
                    <a:cubicBezTo>
                      <a:pt x="10897" y="30095"/>
                      <a:pt x="11644" y="29685"/>
                      <a:pt x="12054" y="29395"/>
                    </a:cubicBezTo>
                    <a:lnTo>
                      <a:pt x="12054" y="29395"/>
                    </a:lnTo>
                    <a:cubicBezTo>
                      <a:pt x="11606" y="30031"/>
                      <a:pt x="10871" y="31469"/>
                      <a:pt x="11808" y="33175"/>
                    </a:cubicBezTo>
                    <a:cubicBezTo>
                      <a:pt x="12278" y="34028"/>
                      <a:pt x="13014" y="34307"/>
                      <a:pt x="13773" y="34307"/>
                    </a:cubicBezTo>
                    <a:cubicBezTo>
                      <a:pt x="14282" y="34307"/>
                      <a:pt x="14801" y="34182"/>
                      <a:pt x="15259" y="34021"/>
                    </a:cubicBezTo>
                    <a:cubicBezTo>
                      <a:pt x="15410" y="33967"/>
                      <a:pt x="15506" y="33836"/>
                      <a:pt x="15509" y="33679"/>
                    </a:cubicBezTo>
                    <a:cubicBezTo>
                      <a:pt x="15511" y="33519"/>
                      <a:pt x="15413" y="33378"/>
                      <a:pt x="15261" y="33319"/>
                    </a:cubicBezTo>
                    <a:cubicBezTo>
                      <a:pt x="14517" y="33031"/>
                      <a:pt x="14109" y="32302"/>
                      <a:pt x="14049" y="31154"/>
                    </a:cubicBezTo>
                    <a:cubicBezTo>
                      <a:pt x="13965" y="29555"/>
                      <a:pt x="15131" y="28788"/>
                      <a:pt x="16155" y="28616"/>
                    </a:cubicBezTo>
                    <a:cubicBezTo>
                      <a:pt x="16315" y="28590"/>
                      <a:pt x="16471" y="28577"/>
                      <a:pt x="16618" y="28577"/>
                    </a:cubicBezTo>
                    <a:cubicBezTo>
                      <a:pt x="17195" y="28577"/>
                      <a:pt x="17646" y="28772"/>
                      <a:pt x="17737" y="29092"/>
                    </a:cubicBezTo>
                    <a:cubicBezTo>
                      <a:pt x="17888" y="29615"/>
                      <a:pt x="17669" y="29894"/>
                      <a:pt x="17418" y="30218"/>
                    </a:cubicBezTo>
                    <a:cubicBezTo>
                      <a:pt x="17195" y="30507"/>
                      <a:pt x="16941" y="30834"/>
                      <a:pt x="16960" y="31380"/>
                    </a:cubicBezTo>
                    <a:cubicBezTo>
                      <a:pt x="16982" y="32001"/>
                      <a:pt x="17344" y="32182"/>
                      <a:pt x="17726" y="32372"/>
                    </a:cubicBezTo>
                    <a:cubicBezTo>
                      <a:pt x="18051" y="32535"/>
                      <a:pt x="18389" y="32704"/>
                      <a:pt x="18555" y="33168"/>
                    </a:cubicBezTo>
                    <a:cubicBezTo>
                      <a:pt x="18688" y="33540"/>
                      <a:pt x="18390" y="33894"/>
                      <a:pt x="18013" y="34342"/>
                    </a:cubicBezTo>
                    <a:cubicBezTo>
                      <a:pt x="17413" y="35056"/>
                      <a:pt x="16590" y="36033"/>
                      <a:pt x="17145" y="37699"/>
                    </a:cubicBezTo>
                    <a:cubicBezTo>
                      <a:pt x="17922" y="40028"/>
                      <a:pt x="20621" y="40182"/>
                      <a:pt x="21326" y="40182"/>
                    </a:cubicBezTo>
                    <a:cubicBezTo>
                      <a:pt x="21431" y="40182"/>
                      <a:pt x="21491" y="40179"/>
                      <a:pt x="21496" y="40179"/>
                    </a:cubicBezTo>
                    <a:lnTo>
                      <a:pt x="21699" y="40166"/>
                    </a:lnTo>
                    <a:lnTo>
                      <a:pt x="21511" y="40086"/>
                    </a:lnTo>
                    <a:cubicBezTo>
                      <a:pt x="20263" y="39569"/>
                      <a:pt x="19536" y="38833"/>
                      <a:pt x="19347" y="37903"/>
                    </a:cubicBezTo>
                    <a:cubicBezTo>
                      <a:pt x="18994" y="36165"/>
                      <a:pt x="20623" y="34223"/>
                      <a:pt x="21053" y="33747"/>
                    </a:cubicBezTo>
                    <a:lnTo>
                      <a:pt x="21053" y="33747"/>
                    </a:lnTo>
                    <a:cubicBezTo>
                      <a:pt x="20838" y="35451"/>
                      <a:pt x="21212" y="36871"/>
                      <a:pt x="22164" y="37972"/>
                    </a:cubicBezTo>
                    <a:cubicBezTo>
                      <a:pt x="23377" y="39374"/>
                      <a:pt x="25538" y="40179"/>
                      <a:pt x="28093" y="40179"/>
                    </a:cubicBezTo>
                    <a:cubicBezTo>
                      <a:pt x="30161" y="40179"/>
                      <a:pt x="31769" y="39161"/>
                      <a:pt x="33188" y="38263"/>
                    </a:cubicBezTo>
                    <a:cubicBezTo>
                      <a:pt x="34408" y="37490"/>
                      <a:pt x="35567" y="36757"/>
                      <a:pt x="36846" y="36757"/>
                    </a:cubicBezTo>
                    <a:cubicBezTo>
                      <a:pt x="36931" y="36757"/>
                      <a:pt x="37015" y="36760"/>
                      <a:pt x="37100" y="36767"/>
                    </a:cubicBezTo>
                    <a:cubicBezTo>
                      <a:pt x="38880" y="36903"/>
                      <a:pt x="39161" y="37780"/>
                      <a:pt x="39200" y="38151"/>
                    </a:cubicBezTo>
                    <a:cubicBezTo>
                      <a:pt x="39259" y="38736"/>
                      <a:pt x="38887" y="39349"/>
                      <a:pt x="38390" y="39491"/>
                    </a:cubicBezTo>
                    <a:cubicBezTo>
                      <a:pt x="38311" y="39514"/>
                      <a:pt x="38234" y="39526"/>
                      <a:pt x="38161" y="39526"/>
                    </a:cubicBezTo>
                    <a:cubicBezTo>
                      <a:pt x="38031" y="39526"/>
                      <a:pt x="37911" y="39489"/>
                      <a:pt x="37803" y="39418"/>
                    </a:cubicBezTo>
                    <a:cubicBezTo>
                      <a:pt x="37325" y="39103"/>
                      <a:pt x="37206" y="38205"/>
                      <a:pt x="37204" y="38197"/>
                    </a:cubicBezTo>
                    <a:lnTo>
                      <a:pt x="37198" y="38136"/>
                    </a:lnTo>
                    <a:lnTo>
                      <a:pt x="37140" y="38157"/>
                    </a:lnTo>
                    <a:cubicBezTo>
                      <a:pt x="36470" y="38407"/>
                      <a:pt x="36333" y="39177"/>
                      <a:pt x="36545" y="39808"/>
                    </a:cubicBezTo>
                    <a:cubicBezTo>
                      <a:pt x="36786" y="40531"/>
                      <a:pt x="37456" y="41132"/>
                      <a:pt x="38477" y="41132"/>
                    </a:cubicBezTo>
                    <a:lnTo>
                      <a:pt x="38479" y="41134"/>
                    </a:lnTo>
                    <a:cubicBezTo>
                      <a:pt x="38753" y="41134"/>
                      <a:pt x="39056" y="41091"/>
                      <a:pt x="39381" y="40994"/>
                    </a:cubicBezTo>
                    <a:cubicBezTo>
                      <a:pt x="40676" y="40609"/>
                      <a:pt x="41505" y="39413"/>
                      <a:pt x="41448" y="38017"/>
                    </a:cubicBezTo>
                    <a:cubicBezTo>
                      <a:pt x="41398" y="36845"/>
                      <a:pt x="40652" y="35446"/>
                      <a:pt x="38710" y="35041"/>
                    </a:cubicBezTo>
                    <a:cubicBezTo>
                      <a:pt x="38061" y="34906"/>
                      <a:pt x="37526" y="34846"/>
                      <a:pt x="37055" y="34846"/>
                    </a:cubicBezTo>
                    <a:cubicBezTo>
                      <a:pt x="35938" y="34846"/>
                      <a:pt x="35188" y="35184"/>
                      <a:pt x="34148" y="35653"/>
                    </a:cubicBezTo>
                    <a:cubicBezTo>
                      <a:pt x="33224" y="36068"/>
                      <a:pt x="32075" y="36585"/>
                      <a:pt x="30232" y="37045"/>
                    </a:cubicBezTo>
                    <a:cubicBezTo>
                      <a:pt x="29450" y="37240"/>
                      <a:pt x="28689" y="37337"/>
                      <a:pt x="27969" y="37337"/>
                    </a:cubicBezTo>
                    <a:cubicBezTo>
                      <a:pt x="26417" y="37337"/>
                      <a:pt x="25050" y="36891"/>
                      <a:pt x="24050" y="36030"/>
                    </a:cubicBezTo>
                    <a:cubicBezTo>
                      <a:pt x="23038" y="35157"/>
                      <a:pt x="22528" y="33922"/>
                      <a:pt x="22653" y="32646"/>
                    </a:cubicBezTo>
                    <a:cubicBezTo>
                      <a:pt x="22828" y="30853"/>
                      <a:pt x="22080" y="30644"/>
                      <a:pt x="21422" y="30459"/>
                    </a:cubicBezTo>
                    <a:cubicBezTo>
                      <a:pt x="20944" y="30327"/>
                      <a:pt x="20532" y="30211"/>
                      <a:pt x="20503" y="29524"/>
                    </a:cubicBezTo>
                    <a:cubicBezTo>
                      <a:pt x="20456" y="28489"/>
                      <a:pt x="21590" y="28079"/>
                      <a:pt x="22549" y="27919"/>
                    </a:cubicBezTo>
                    <a:cubicBezTo>
                      <a:pt x="22728" y="27887"/>
                      <a:pt x="22865" y="27760"/>
                      <a:pt x="22909" y="27585"/>
                    </a:cubicBezTo>
                    <a:cubicBezTo>
                      <a:pt x="22952" y="27413"/>
                      <a:pt x="22893" y="27239"/>
                      <a:pt x="22754" y="27132"/>
                    </a:cubicBezTo>
                    <a:cubicBezTo>
                      <a:pt x="21602" y="26233"/>
                      <a:pt x="20544" y="25984"/>
                      <a:pt x="19725" y="25984"/>
                    </a:cubicBezTo>
                    <a:cubicBezTo>
                      <a:pt x="19042" y="25984"/>
                      <a:pt x="18526" y="26156"/>
                      <a:pt x="18260" y="26271"/>
                    </a:cubicBezTo>
                    <a:cubicBezTo>
                      <a:pt x="19947" y="24166"/>
                      <a:pt x="19873" y="21651"/>
                      <a:pt x="19871" y="21626"/>
                    </a:cubicBezTo>
                    <a:lnTo>
                      <a:pt x="19870" y="21581"/>
                    </a:lnTo>
                    <a:lnTo>
                      <a:pt x="19827" y="21580"/>
                    </a:lnTo>
                    <a:cubicBezTo>
                      <a:pt x="19824" y="21579"/>
                      <a:pt x="19802" y="21579"/>
                      <a:pt x="19762" y="21579"/>
                    </a:cubicBezTo>
                    <a:cubicBezTo>
                      <a:pt x="19352" y="21579"/>
                      <a:pt x="17096" y="21654"/>
                      <a:pt x="15180" y="23191"/>
                    </a:cubicBezTo>
                    <a:cubicBezTo>
                      <a:pt x="15431" y="22604"/>
                      <a:pt x="15967" y="20809"/>
                      <a:pt x="14319" y="18697"/>
                    </a:cubicBezTo>
                    <a:cubicBezTo>
                      <a:pt x="14235" y="18588"/>
                      <a:pt x="14109" y="18528"/>
                      <a:pt x="13976" y="18528"/>
                    </a:cubicBezTo>
                    <a:cubicBezTo>
                      <a:pt x="13940" y="18528"/>
                      <a:pt x="13903" y="18532"/>
                      <a:pt x="13866" y="18541"/>
                    </a:cubicBezTo>
                    <a:cubicBezTo>
                      <a:pt x="13691" y="18586"/>
                      <a:pt x="13563" y="18723"/>
                      <a:pt x="13534" y="18902"/>
                    </a:cubicBezTo>
                    <a:cubicBezTo>
                      <a:pt x="13375" y="19841"/>
                      <a:pt x="12977" y="20951"/>
                      <a:pt x="11990" y="20951"/>
                    </a:cubicBezTo>
                    <a:cubicBezTo>
                      <a:pt x="11969" y="20951"/>
                      <a:pt x="11948" y="20951"/>
                      <a:pt x="11927" y="20950"/>
                    </a:cubicBezTo>
                    <a:cubicBezTo>
                      <a:pt x="11239" y="20918"/>
                      <a:pt x="11124" y="20507"/>
                      <a:pt x="10991" y="20031"/>
                    </a:cubicBezTo>
                    <a:cubicBezTo>
                      <a:pt x="10825" y="19437"/>
                      <a:pt x="10640" y="18772"/>
                      <a:pt x="9298" y="18772"/>
                    </a:cubicBezTo>
                    <a:cubicBezTo>
                      <a:pt x="9149" y="18772"/>
                      <a:pt x="8985" y="18780"/>
                      <a:pt x="8805" y="18798"/>
                    </a:cubicBezTo>
                    <a:cubicBezTo>
                      <a:pt x="8676" y="18810"/>
                      <a:pt x="8548" y="18817"/>
                      <a:pt x="8420" y="18817"/>
                    </a:cubicBezTo>
                    <a:cubicBezTo>
                      <a:pt x="7283" y="18817"/>
                      <a:pt x="6206" y="18312"/>
                      <a:pt x="5421" y="17401"/>
                    </a:cubicBezTo>
                    <a:cubicBezTo>
                      <a:pt x="4160" y="15938"/>
                      <a:pt x="3789" y="13683"/>
                      <a:pt x="4406" y="11219"/>
                    </a:cubicBezTo>
                    <a:cubicBezTo>
                      <a:pt x="4867" y="9376"/>
                      <a:pt x="5383" y="8227"/>
                      <a:pt x="5799" y="7304"/>
                    </a:cubicBezTo>
                    <a:cubicBezTo>
                      <a:pt x="6464" y="5825"/>
                      <a:pt x="6866" y="4932"/>
                      <a:pt x="6409" y="2741"/>
                    </a:cubicBezTo>
                    <a:cubicBezTo>
                      <a:pt x="6004" y="798"/>
                      <a:pt x="4606" y="53"/>
                      <a:pt x="3434" y="3"/>
                    </a:cubicBezTo>
                    <a:cubicBezTo>
                      <a:pt x="3388" y="1"/>
                      <a:pt x="3342" y="0"/>
                      <a:pt x="329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 name="Google Shape;90;p2"/>
              <p:cNvSpPr/>
              <p:nvPr/>
            </p:nvSpPr>
            <p:spPr>
              <a:xfrm rot="10800000" flipH="1">
                <a:off x="481842" y="686774"/>
                <a:ext cx="248948" cy="184070"/>
              </a:xfrm>
              <a:custGeom>
                <a:avLst/>
                <a:gdLst/>
                <a:ahLst/>
                <a:cxnLst/>
                <a:rect l="l" t="t" r="r" b="b"/>
                <a:pathLst>
                  <a:path w="5491" h="4060" extrusionOk="0">
                    <a:moveTo>
                      <a:pt x="896" y="1"/>
                    </a:moveTo>
                    <a:cubicBezTo>
                      <a:pt x="771" y="1"/>
                      <a:pt x="647" y="71"/>
                      <a:pt x="596" y="216"/>
                    </a:cubicBezTo>
                    <a:cubicBezTo>
                      <a:pt x="222" y="1282"/>
                      <a:pt x="1" y="2828"/>
                      <a:pt x="1419" y="3608"/>
                    </a:cubicBezTo>
                    <a:cubicBezTo>
                      <a:pt x="2019" y="3938"/>
                      <a:pt x="2583" y="4060"/>
                      <a:pt x="3090" y="4060"/>
                    </a:cubicBezTo>
                    <a:cubicBezTo>
                      <a:pt x="4521" y="4060"/>
                      <a:pt x="5490" y="3089"/>
                      <a:pt x="5490" y="3089"/>
                    </a:cubicBezTo>
                    <a:lnTo>
                      <a:pt x="5490" y="3089"/>
                    </a:lnTo>
                    <a:cubicBezTo>
                      <a:pt x="5490" y="3089"/>
                      <a:pt x="4658" y="3268"/>
                      <a:pt x="3727" y="3268"/>
                    </a:cubicBezTo>
                    <a:cubicBezTo>
                      <a:pt x="3015" y="3268"/>
                      <a:pt x="2245" y="3163"/>
                      <a:pt x="1746" y="2793"/>
                    </a:cubicBezTo>
                    <a:cubicBezTo>
                      <a:pt x="599" y="1942"/>
                      <a:pt x="867" y="405"/>
                      <a:pt x="936" y="3"/>
                    </a:cubicBezTo>
                    <a:cubicBezTo>
                      <a:pt x="923" y="1"/>
                      <a:pt x="910" y="1"/>
                      <a:pt x="896" y="1"/>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 name="Google Shape;91;p2"/>
              <p:cNvSpPr/>
              <p:nvPr/>
            </p:nvSpPr>
            <p:spPr>
              <a:xfrm rot="10800000" flipH="1">
                <a:off x="480527" y="684688"/>
                <a:ext cx="257018" cy="188287"/>
              </a:xfrm>
              <a:custGeom>
                <a:avLst/>
                <a:gdLst/>
                <a:ahLst/>
                <a:cxnLst/>
                <a:rect l="l" t="t" r="r" b="b"/>
                <a:pathLst>
                  <a:path w="5669" h="4153" extrusionOk="0">
                    <a:moveTo>
                      <a:pt x="909" y="96"/>
                    </a:moveTo>
                    <a:lnTo>
                      <a:pt x="909" y="96"/>
                    </a:lnTo>
                    <a:cubicBezTo>
                      <a:pt x="701" y="1376"/>
                      <a:pt x="982" y="2311"/>
                      <a:pt x="1746" y="2878"/>
                    </a:cubicBezTo>
                    <a:cubicBezTo>
                      <a:pt x="2257" y="3258"/>
                      <a:pt x="3039" y="3365"/>
                      <a:pt x="3760" y="3365"/>
                    </a:cubicBezTo>
                    <a:cubicBezTo>
                      <a:pt x="4438" y="3365"/>
                      <a:pt x="5063" y="3270"/>
                      <a:pt x="5357" y="3217"/>
                    </a:cubicBezTo>
                    <a:lnTo>
                      <a:pt x="5357" y="3217"/>
                    </a:lnTo>
                    <a:cubicBezTo>
                      <a:pt x="5049" y="3470"/>
                      <a:pt x="4216" y="4056"/>
                      <a:pt x="3111" y="4056"/>
                    </a:cubicBezTo>
                    <a:cubicBezTo>
                      <a:pt x="2612" y="4056"/>
                      <a:pt x="2058" y="3936"/>
                      <a:pt x="1471" y="3614"/>
                    </a:cubicBezTo>
                    <a:cubicBezTo>
                      <a:pt x="106" y="2862"/>
                      <a:pt x="281" y="1386"/>
                      <a:pt x="670" y="278"/>
                    </a:cubicBezTo>
                    <a:cubicBezTo>
                      <a:pt x="714" y="151"/>
                      <a:pt x="818" y="103"/>
                      <a:pt x="909" y="96"/>
                    </a:cubicBezTo>
                    <a:close/>
                    <a:moveTo>
                      <a:pt x="922" y="0"/>
                    </a:moveTo>
                    <a:cubicBezTo>
                      <a:pt x="785" y="0"/>
                      <a:pt x="639" y="75"/>
                      <a:pt x="580" y="247"/>
                    </a:cubicBezTo>
                    <a:cubicBezTo>
                      <a:pt x="179" y="1389"/>
                      <a:pt x="0" y="2915"/>
                      <a:pt x="1425" y="3698"/>
                    </a:cubicBezTo>
                    <a:cubicBezTo>
                      <a:pt x="2028" y="4029"/>
                      <a:pt x="2597" y="4151"/>
                      <a:pt x="3109" y="4151"/>
                    </a:cubicBezTo>
                    <a:lnTo>
                      <a:pt x="3109" y="4153"/>
                    </a:lnTo>
                    <a:cubicBezTo>
                      <a:pt x="4551" y="4151"/>
                      <a:pt x="5541" y="3184"/>
                      <a:pt x="5554" y="3171"/>
                    </a:cubicBezTo>
                    <a:lnTo>
                      <a:pt x="5668" y="3057"/>
                    </a:lnTo>
                    <a:lnTo>
                      <a:pt x="5511" y="3090"/>
                    </a:lnTo>
                    <a:cubicBezTo>
                      <a:pt x="5496" y="3093"/>
                      <a:pt x="4671" y="3265"/>
                      <a:pt x="3755" y="3265"/>
                    </a:cubicBezTo>
                    <a:cubicBezTo>
                      <a:pt x="3050" y="3265"/>
                      <a:pt x="2290" y="3163"/>
                      <a:pt x="1804" y="2802"/>
                    </a:cubicBezTo>
                    <a:cubicBezTo>
                      <a:pt x="1061" y="2252"/>
                      <a:pt x="795" y="1331"/>
                      <a:pt x="1012" y="58"/>
                    </a:cubicBezTo>
                    <a:lnTo>
                      <a:pt x="1020" y="9"/>
                    </a:lnTo>
                    <a:lnTo>
                      <a:pt x="970" y="4"/>
                    </a:lnTo>
                    <a:cubicBezTo>
                      <a:pt x="954" y="2"/>
                      <a:pt x="938" y="0"/>
                      <a:pt x="922"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 name="Google Shape;92;p2"/>
              <p:cNvSpPr/>
              <p:nvPr/>
            </p:nvSpPr>
            <p:spPr>
              <a:xfrm rot="10800000" flipH="1">
                <a:off x="226054" y="1042668"/>
                <a:ext cx="234576" cy="116563"/>
              </a:xfrm>
              <a:custGeom>
                <a:avLst/>
                <a:gdLst/>
                <a:ahLst/>
                <a:cxnLst/>
                <a:rect l="l" t="t" r="r" b="b"/>
                <a:pathLst>
                  <a:path w="5174" h="2571" extrusionOk="0">
                    <a:moveTo>
                      <a:pt x="233" y="1"/>
                    </a:moveTo>
                    <a:cubicBezTo>
                      <a:pt x="1" y="1"/>
                      <a:pt x="82" y="327"/>
                      <a:pt x="82" y="327"/>
                    </a:cubicBezTo>
                    <a:cubicBezTo>
                      <a:pt x="786" y="2021"/>
                      <a:pt x="1800" y="2570"/>
                      <a:pt x="2820" y="2570"/>
                    </a:cubicBezTo>
                    <a:cubicBezTo>
                      <a:pt x="3657" y="2570"/>
                      <a:pt x="4497" y="2201"/>
                      <a:pt x="5173" y="1790"/>
                    </a:cubicBezTo>
                    <a:lnTo>
                      <a:pt x="5173" y="1790"/>
                    </a:lnTo>
                    <a:cubicBezTo>
                      <a:pt x="5124" y="1803"/>
                      <a:pt x="5074" y="1815"/>
                      <a:pt x="5026" y="1827"/>
                    </a:cubicBezTo>
                    <a:cubicBezTo>
                      <a:pt x="4473" y="1956"/>
                      <a:pt x="3991" y="2012"/>
                      <a:pt x="3570" y="2012"/>
                    </a:cubicBezTo>
                    <a:cubicBezTo>
                      <a:pt x="1133" y="2012"/>
                      <a:pt x="722" y="155"/>
                      <a:pt x="378" y="31"/>
                    </a:cubicBezTo>
                    <a:cubicBezTo>
                      <a:pt x="320" y="10"/>
                      <a:pt x="272" y="1"/>
                      <a:pt x="233" y="1"/>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 name="Google Shape;93;p2"/>
              <p:cNvSpPr/>
              <p:nvPr/>
            </p:nvSpPr>
            <p:spPr>
              <a:xfrm rot="10800000" flipH="1">
                <a:off x="225192" y="1040583"/>
                <a:ext cx="248858" cy="120824"/>
              </a:xfrm>
              <a:custGeom>
                <a:avLst/>
                <a:gdLst/>
                <a:ahLst/>
                <a:cxnLst/>
                <a:rect l="l" t="t" r="r" b="b"/>
                <a:pathLst>
                  <a:path w="5489" h="2665" extrusionOk="0">
                    <a:moveTo>
                      <a:pt x="253" y="96"/>
                    </a:moveTo>
                    <a:cubicBezTo>
                      <a:pt x="295" y="96"/>
                      <a:pt x="341" y="109"/>
                      <a:pt x="381" y="124"/>
                    </a:cubicBezTo>
                    <a:cubicBezTo>
                      <a:pt x="452" y="149"/>
                      <a:pt x="541" y="286"/>
                      <a:pt x="653" y="460"/>
                    </a:cubicBezTo>
                    <a:cubicBezTo>
                      <a:pt x="1027" y="1032"/>
                      <a:pt x="1727" y="2107"/>
                      <a:pt x="3591" y="2107"/>
                    </a:cubicBezTo>
                    <a:cubicBezTo>
                      <a:pt x="3972" y="2107"/>
                      <a:pt x="4402" y="2062"/>
                      <a:pt x="4888" y="1959"/>
                    </a:cubicBezTo>
                    <a:lnTo>
                      <a:pt x="4888" y="1959"/>
                    </a:lnTo>
                    <a:cubicBezTo>
                      <a:pt x="4300" y="2281"/>
                      <a:pt x="3568" y="2569"/>
                      <a:pt x="2833" y="2569"/>
                    </a:cubicBezTo>
                    <a:cubicBezTo>
                      <a:pt x="2576" y="2569"/>
                      <a:pt x="2317" y="2533"/>
                      <a:pt x="2065" y="2451"/>
                    </a:cubicBezTo>
                    <a:cubicBezTo>
                      <a:pt x="1258" y="2189"/>
                      <a:pt x="614" y="1484"/>
                      <a:pt x="148" y="364"/>
                    </a:cubicBezTo>
                    <a:cubicBezTo>
                      <a:pt x="134" y="314"/>
                      <a:pt x="116" y="175"/>
                      <a:pt x="176" y="121"/>
                    </a:cubicBezTo>
                    <a:cubicBezTo>
                      <a:pt x="195" y="103"/>
                      <a:pt x="224" y="96"/>
                      <a:pt x="253" y="96"/>
                    </a:cubicBezTo>
                    <a:close/>
                    <a:moveTo>
                      <a:pt x="253" y="1"/>
                    </a:moveTo>
                    <a:cubicBezTo>
                      <a:pt x="195" y="1"/>
                      <a:pt x="148" y="17"/>
                      <a:pt x="113" y="50"/>
                    </a:cubicBezTo>
                    <a:cubicBezTo>
                      <a:pt x="0" y="152"/>
                      <a:pt x="48" y="364"/>
                      <a:pt x="57" y="393"/>
                    </a:cubicBezTo>
                    <a:cubicBezTo>
                      <a:pt x="536" y="1547"/>
                      <a:pt x="1202" y="2270"/>
                      <a:pt x="2035" y="2542"/>
                    </a:cubicBezTo>
                    <a:cubicBezTo>
                      <a:pt x="2298" y="2628"/>
                      <a:pt x="2566" y="2665"/>
                      <a:pt x="2834" y="2665"/>
                    </a:cubicBezTo>
                    <a:cubicBezTo>
                      <a:pt x="3710" y="2665"/>
                      <a:pt x="4579" y="2266"/>
                      <a:pt x="5217" y="1879"/>
                    </a:cubicBezTo>
                    <a:lnTo>
                      <a:pt x="5488" y="1714"/>
                    </a:lnTo>
                    <a:lnTo>
                      <a:pt x="5181" y="1792"/>
                    </a:lnTo>
                    <a:cubicBezTo>
                      <a:pt x="5131" y="1805"/>
                      <a:pt x="5083" y="1817"/>
                      <a:pt x="5035" y="1828"/>
                    </a:cubicBezTo>
                    <a:cubicBezTo>
                      <a:pt x="4491" y="1956"/>
                      <a:pt x="4015" y="2010"/>
                      <a:pt x="3599" y="2010"/>
                    </a:cubicBezTo>
                    <a:cubicBezTo>
                      <a:pt x="1778" y="2010"/>
                      <a:pt x="1096" y="964"/>
                      <a:pt x="734" y="408"/>
                    </a:cubicBezTo>
                    <a:cubicBezTo>
                      <a:pt x="602" y="205"/>
                      <a:pt x="514" y="69"/>
                      <a:pt x="414" y="33"/>
                    </a:cubicBezTo>
                    <a:cubicBezTo>
                      <a:pt x="353" y="12"/>
                      <a:pt x="300" y="1"/>
                      <a:pt x="253"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4" name="Google Shape;94;p2"/>
              <p:cNvSpPr/>
              <p:nvPr/>
            </p:nvSpPr>
            <p:spPr>
              <a:xfrm rot="10800000" flipH="1">
                <a:off x="227641" y="1125410"/>
                <a:ext cx="2176" cy="499"/>
              </a:xfrm>
              <a:custGeom>
                <a:avLst/>
                <a:gdLst/>
                <a:ahLst/>
                <a:cxnLst/>
                <a:rect l="l" t="t" r="r" b="b"/>
                <a:pathLst>
                  <a:path w="48" h="11" extrusionOk="0">
                    <a:moveTo>
                      <a:pt x="44" y="1"/>
                    </a:moveTo>
                    <a:lnTo>
                      <a:pt x="1" y="10"/>
                    </a:lnTo>
                    <a:lnTo>
                      <a:pt x="47"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5" name="Google Shape;95;p2"/>
              <p:cNvSpPr/>
              <p:nvPr/>
            </p:nvSpPr>
            <p:spPr>
              <a:xfrm rot="10800000" flipH="1">
                <a:off x="650086" y="496086"/>
                <a:ext cx="221383" cy="234712"/>
              </a:xfrm>
              <a:custGeom>
                <a:avLst/>
                <a:gdLst/>
                <a:ahLst/>
                <a:cxnLst/>
                <a:rect l="l" t="t" r="r" b="b"/>
                <a:pathLst>
                  <a:path w="4883" h="5177" extrusionOk="0">
                    <a:moveTo>
                      <a:pt x="1781" y="0"/>
                    </a:moveTo>
                    <a:cubicBezTo>
                      <a:pt x="1781" y="0"/>
                      <a:pt x="1" y="1780"/>
                      <a:pt x="1260" y="4073"/>
                    </a:cubicBezTo>
                    <a:cubicBezTo>
                      <a:pt x="1721" y="4911"/>
                      <a:pt x="2450" y="5176"/>
                      <a:pt x="3189" y="5176"/>
                    </a:cubicBezTo>
                    <a:cubicBezTo>
                      <a:pt x="3701" y="5176"/>
                      <a:pt x="4218" y="5049"/>
                      <a:pt x="4654" y="4896"/>
                    </a:cubicBezTo>
                    <a:cubicBezTo>
                      <a:pt x="4814" y="4840"/>
                      <a:pt x="4882" y="4694"/>
                      <a:pt x="4866" y="4556"/>
                    </a:cubicBezTo>
                    <a:lnTo>
                      <a:pt x="4866" y="4556"/>
                    </a:lnTo>
                    <a:cubicBezTo>
                      <a:pt x="4720" y="4581"/>
                      <a:pt x="4423" y="4632"/>
                      <a:pt x="4064" y="4632"/>
                    </a:cubicBezTo>
                    <a:cubicBezTo>
                      <a:pt x="3437" y="4632"/>
                      <a:pt x="2618" y="4475"/>
                      <a:pt x="2077" y="3746"/>
                    </a:cubicBezTo>
                    <a:cubicBezTo>
                      <a:pt x="1224" y="2597"/>
                      <a:pt x="1781" y="0"/>
                      <a:pt x="1781" y="0"/>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6" name="Google Shape;96;p2"/>
              <p:cNvSpPr/>
              <p:nvPr/>
            </p:nvSpPr>
            <p:spPr>
              <a:xfrm rot="10800000" flipH="1">
                <a:off x="648091" y="493819"/>
                <a:ext cx="225599" cy="243734"/>
              </a:xfrm>
              <a:custGeom>
                <a:avLst/>
                <a:gdLst/>
                <a:ahLst/>
                <a:cxnLst/>
                <a:rect l="l" t="t" r="r" b="b"/>
                <a:pathLst>
                  <a:path w="4976" h="5376" extrusionOk="0">
                    <a:moveTo>
                      <a:pt x="1744" y="313"/>
                    </a:moveTo>
                    <a:cubicBezTo>
                      <a:pt x="1635" y="919"/>
                      <a:pt x="1346" y="2929"/>
                      <a:pt x="2083" y="3923"/>
                    </a:cubicBezTo>
                    <a:cubicBezTo>
                      <a:pt x="2529" y="4524"/>
                      <a:pt x="3203" y="4826"/>
                      <a:pt x="4098" y="4826"/>
                    </a:cubicBezTo>
                    <a:cubicBezTo>
                      <a:pt x="4338" y="4826"/>
                      <a:pt x="4593" y="4805"/>
                      <a:pt x="4865" y="4761"/>
                    </a:cubicBezTo>
                    <a:lnTo>
                      <a:pt x="4865" y="4761"/>
                    </a:lnTo>
                    <a:cubicBezTo>
                      <a:pt x="4858" y="4852"/>
                      <a:pt x="4810" y="4956"/>
                      <a:pt x="4683" y="5001"/>
                    </a:cubicBezTo>
                    <a:cubicBezTo>
                      <a:pt x="4236" y="5157"/>
                      <a:pt x="3729" y="5279"/>
                      <a:pt x="3233" y="5279"/>
                    </a:cubicBezTo>
                    <a:cubicBezTo>
                      <a:pt x="2501" y="5279"/>
                      <a:pt x="1795" y="5013"/>
                      <a:pt x="1347" y="4199"/>
                    </a:cubicBezTo>
                    <a:cubicBezTo>
                      <a:pt x="309" y="2313"/>
                      <a:pt x="1377" y="761"/>
                      <a:pt x="1744" y="313"/>
                    </a:cubicBezTo>
                    <a:close/>
                    <a:moveTo>
                      <a:pt x="1904" y="0"/>
                    </a:moveTo>
                    <a:lnTo>
                      <a:pt x="1790" y="116"/>
                    </a:lnTo>
                    <a:cubicBezTo>
                      <a:pt x="1772" y="134"/>
                      <a:pt x="0" y="1947"/>
                      <a:pt x="1263" y="4245"/>
                    </a:cubicBezTo>
                    <a:cubicBezTo>
                      <a:pt x="1732" y="5098"/>
                      <a:pt x="2468" y="5376"/>
                      <a:pt x="3227" y="5376"/>
                    </a:cubicBezTo>
                    <a:cubicBezTo>
                      <a:pt x="3736" y="5376"/>
                      <a:pt x="4257" y="5250"/>
                      <a:pt x="4714" y="5090"/>
                    </a:cubicBezTo>
                    <a:cubicBezTo>
                      <a:pt x="4906" y="5022"/>
                      <a:pt x="4976" y="4845"/>
                      <a:pt x="4957" y="4700"/>
                    </a:cubicBezTo>
                    <a:lnTo>
                      <a:pt x="4944" y="4650"/>
                    </a:lnTo>
                    <a:lnTo>
                      <a:pt x="4895" y="4658"/>
                    </a:lnTo>
                    <a:cubicBezTo>
                      <a:pt x="4611" y="4707"/>
                      <a:pt x="4345" y="4731"/>
                      <a:pt x="4096" y="4731"/>
                    </a:cubicBezTo>
                    <a:cubicBezTo>
                      <a:pt x="3236" y="4731"/>
                      <a:pt x="2586" y="4441"/>
                      <a:pt x="2159" y="3867"/>
                    </a:cubicBezTo>
                    <a:cubicBezTo>
                      <a:pt x="1329" y="2748"/>
                      <a:pt x="1866" y="185"/>
                      <a:pt x="1871" y="159"/>
                    </a:cubicBezTo>
                    <a:lnTo>
                      <a:pt x="1904"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 name="Google Shape;97;p2"/>
              <p:cNvSpPr/>
              <p:nvPr/>
            </p:nvSpPr>
            <p:spPr>
              <a:xfrm rot="10800000" flipH="1">
                <a:off x="1004481" y="229688"/>
                <a:ext cx="157684" cy="231493"/>
              </a:xfrm>
              <a:custGeom>
                <a:avLst/>
                <a:gdLst/>
                <a:ahLst/>
                <a:cxnLst/>
                <a:rect l="l" t="t" r="r" b="b"/>
                <a:pathLst>
                  <a:path w="3478" h="5106" extrusionOk="0">
                    <a:moveTo>
                      <a:pt x="1621" y="0"/>
                    </a:moveTo>
                    <a:lnTo>
                      <a:pt x="1621" y="0"/>
                    </a:lnTo>
                    <a:cubicBezTo>
                      <a:pt x="710" y="1501"/>
                      <a:pt x="1" y="3811"/>
                      <a:pt x="3084" y="5092"/>
                    </a:cubicBezTo>
                    <a:cubicBezTo>
                      <a:pt x="3084" y="5092"/>
                      <a:pt x="3139" y="5105"/>
                      <a:pt x="3204" y="5105"/>
                    </a:cubicBezTo>
                    <a:cubicBezTo>
                      <a:pt x="3324" y="5105"/>
                      <a:pt x="3478" y="5059"/>
                      <a:pt x="3381" y="4794"/>
                    </a:cubicBezTo>
                    <a:cubicBezTo>
                      <a:pt x="3234" y="4391"/>
                      <a:pt x="705" y="3896"/>
                      <a:pt x="1586" y="146"/>
                    </a:cubicBezTo>
                    <a:cubicBezTo>
                      <a:pt x="1596" y="98"/>
                      <a:pt x="1609" y="50"/>
                      <a:pt x="1621" y="0"/>
                    </a:cubicBezTo>
                    <a:close/>
                  </a:path>
                </a:pathLst>
              </a:custGeom>
              <a:solidFill>
                <a:srgbClr val="415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 name="Google Shape;98;p2"/>
              <p:cNvSpPr/>
              <p:nvPr/>
            </p:nvSpPr>
            <p:spPr>
              <a:xfrm rot="10800000" flipH="1">
                <a:off x="1029461" y="227557"/>
                <a:ext cx="132612" cy="247135"/>
              </a:xfrm>
              <a:custGeom>
                <a:avLst/>
                <a:gdLst/>
                <a:ahLst/>
                <a:cxnLst/>
                <a:rect l="l" t="t" r="r" b="b"/>
                <a:pathLst>
                  <a:path w="2925" h="5451" extrusionOk="0">
                    <a:moveTo>
                      <a:pt x="951" y="601"/>
                    </a:moveTo>
                    <a:lnTo>
                      <a:pt x="951" y="601"/>
                    </a:lnTo>
                    <a:cubicBezTo>
                      <a:pt x="341" y="3462"/>
                      <a:pt x="1761" y="4388"/>
                      <a:pt x="2448" y="4836"/>
                    </a:cubicBezTo>
                    <a:cubicBezTo>
                      <a:pt x="2622" y="4950"/>
                      <a:pt x="2759" y="5039"/>
                      <a:pt x="2785" y="5109"/>
                    </a:cubicBezTo>
                    <a:cubicBezTo>
                      <a:pt x="2810" y="5176"/>
                      <a:pt x="2830" y="5267"/>
                      <a:pt x="2789" y="5314"/>
                    </a:cubicBezTo>
                    <a:cubicBezTo>
                      <a:pt x="2759" y="5346"/>
                      <a:pt x="2703" y="5356"/>
                      <a:pt x="2651" y="5356"/>
                    </a:cubicBezTo>
                    <a:cubicBezTo>
                      <a:pt x="2609" y="5356"/>
                      <a:pt x="2571" y="5349"/>
                      <a:pt x="2552" y="5345"/>
                    </a:cubicBezTo>
                    <a:cubicBezTo>
                      <a:pt x="1425" y="4877"/>
                      <a:pt x="721" y="4231"/>
                      <a:pt x="458" y="3424"/>
                    </a:cubicBezTo>
                    <a:cubicBezTo>
                      <a:pt x="141" y="2454"/>
                      <a:pt x="514" y="1396"/>
                      <a:pt x="951" y="601"/>
                    </a:cubicBezTo>
                    <a:close/>
                    <a:moveTo>
                      <a:pt x="1195" y="1"/>
                    </a:moveTo>
                    <a:lnTo>
                      <a:pt x="1028" y="274"/>
                    </a:lnTo>
                    <a:cubicBezTo>
                      <a:pt x="524" y="1105"/>
                      <a:pt x="0" y="2332"/>
                      <a:pt x="365" y="3454"/>
                    </a:cubicBezTo>
                    <a:cubicBezTo>
                      <a:pt x="638" y="4289"/>
                      <a:pt x="1361" y="4953"/>
                      <a:pt x="2521" y="5436"/>
                    </a:cubicBezTo>
                    <a:cubicBezTo>
                      <a:pt x="2533" y="5438"/>
                      <a:pt x="2587" y="5451"/>
                      <a:pt x="2653" y="5451"/>
                    </a:cubicBezTo>
                    <a:cubicBezTo>
                      <a:pt x="2724" y="5451"/>
                      <a:pt x="2807" y="5436"/>
                      <a:pt x="2860" y="5378"/>
                    </a:cubicBezTo>
                    <a:cubicBezTo>
                      <a:pt x="2919" y="5312"/>
                      <a:pt x="2924" y="5209"/>
                      <a:pt x="2875" y="5076"/>
                    </a:cubicBezTo>
                    <a:cubicBezTo>
                      <a:pt x="2838" y="4976"/>
                      <a:pt x="2704" y="4889"/>
                      <a:pt x="2501" y="4756"/>
                    </a:cubicBezTo>
                    <a:cubicBezTo>
                      <a:pt x="1817" y="4310"/>
                      <a:pt x="394" y="3383"/>
                      <a:pt x="1081" y="455"/>
                    </a:cubicBezTo>
                    <a:cubicBezTo>
                      <a:pt x="1093" y="408"/>
                      <a:pt x="1104" y="358"/>
                      <a:pt x="1116" y="310"/>
                    </a:cubicBezTo>
                    <a:lnTo>
                      <a:pt x="1195"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 name="Google Shape;99;p2"/>
              <p:cNvSpPr/>
              <p:nvPr/>
            </p:nvSpPr>
            <p:spPr>
              <a:xfrm rot="10800000" flipH="1">
                <a:off x="1125801" y="230417"/>
                <a:ext cx="45" cy="45"/>
              </a:xfrm>
              <a:custGeom>
                <a:avLst/>
                <a:gdLst/>
                <a:ahLst/>
                <a:cxnLst/>
                <a:rect l="l" t="t" r="r" b="b"/>
                <a:pathLst>
                  <a:path w="1" h="1" extrusionOk="0">
                    <a:moveTo>
                      <a:pt x="1" y="1"/>
                    </a:moveTo>
                    <a:close/>
                  </a:path>
                </a:pathLst>
              </a:custGeom>
              <a:solidFill>
                <a:srgbClr val="8885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0" name="Google Shape;100;p2"/>
              <p:cNvSpPr/>
              <p:nvPr/>
            </p:nvSpPr>
            <p:spPr>
              <a:xfrm rot="10800000" flipH="1">
                <a:off x="1125756" y="228150"/>
                <a:ext cx="91" cy="4398"/>
              </a:xfrm>
              <a:custGeom>
                <a:avLst/>
                <a:gdLst/>
                <a:ahLst/>
                <a:cxnLst/>
                <a:rect l="l" t="t" r="r" b="b"/>
                <a:pathLst>
                  <a:path w="2" h="97" extrusionOk="0">
                    <a:moveTo>
                      <a:pt x="0" y="1"/>
                    </a:moveTo>
                    <a:lnTo>
                      <a:pt x="0" y="97"/>
                    </a:lnTo>
                    <a:lnTo>
                      <a:pt x="2" y="97"/>
                    </a:lnTo>
                    <a:lnTo>
                      <a:pt x="0"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 name="Google Shape;101;p2"/>
              <p:cNvSpPr/>
              <p:nvPr/>
            </p:nvSpPr>
            <p:spPr>
              <a:xfrm rot="10800000" flipH="1">
                <a:off x="76262" y="1181295"/>
                <a:ext cx="670270" cy="932638"/>
              </a:xfrm>
              <a:custGeom>
                <a:avLst/>
                <a:gdLst/>
                <a:ahLst/>
                <a:cxnLst/>
                <a:rect l="l" t="t" r="r" b="b"/>
                <a:pathLst>
                  <a:path w="14784" h="20571" extrusionOk="0">
                    <a:moveTo>
                      <a:pt x="10878" y="20273"/>
                    </a:moveTo>
                    <a:cubicBezTo>
                      <a:pt x="7836" y="20570"/>
                      <a:pt x="5241" y="17380"/>
                      <a:pt x="6426" y="12634"/>
                    </a:cubicBezTo>
                    <a:cubicBezTo>
                      <a:pt x="7613" y="7887"/>
                      <a:pt x="9172" y="7738"/>
                      <a:pt x="8429" y="4178"/>
                    </a:cubicBezTo>
                    <a:cubicBezTo>
                      <a:pt x="7687" y="619"/>
                      <a:pt x="3386" y="766"/>
                      <a:pt x="2570" y="3510"/>
                    </a:cubicBezTo>
                    <a:cubicBezTo>
                      <a:pt x="1755" y="6256"/>
                      <a:pt x="4795" y="7114"/>
                      <a:pt x="5314" y="5720"/>
                    </a:cubicBezTo>
                    <a:cubicBezTo>
                      <a:pt x="5314" y="5720"/>
                      <a:pt x="4980" y="7912"/>
                      <a:pt x="2432" y="7034"/>
                    </a:cubicBezTo>
                    <a:cubicBezTo>
                      <a:pt x="1" y="6196"/>
                      <a:pt x="690" y="1285"/>
                      <a:pt x="3955" y="642"/>
                    </a:cubicBezTo>
                    <a:cubicBezTo>
                      <a:pt x="7218" y="1"/>
                      <a:pt x="9327" y="2373"/>
                      <a:pt x="9261" y="5340"/>
                    </a:cubicBezTo>
                    <a:cubicBezTo>
                      <a:pt x="9195" y="8307"/>
                      <a:pt x="7534" y="13431"/>
                      <a:pt x="9560" y="15773"/>
                    </a:cubicBezTo>
                    <a:cubicBezTo>
                      <a:pt x="11421" y="17924"/>
                      <a:pt x="13003" y="15378"/>
                      <a:pt x="11223" y="14785"/>
                    </a:cubicBezTo>
                    <a:cubicBezTo>
                      <a:pt x="11223" y="14785"/>
                      <a:pt x="13299" y="13795"/>
                      <a:pt x="14041" y="15873"/>
                    </a:cubicBezTo>
                    <a:cubicBezTo>
                      <a:pt x="14784" y="17949"/>
                      <a:pt x="13745" y="19916"/>
                      <a:pt x="11223" y="20293"/>
                    </a:cubicBezTo>
                    <a:lnTo>
                      <a:pt x="10878" y="20273"/>
                    </a:lnTo>
                    <a:close/>
                  </a:path>
                </a:pathLst>
              </a:custGeom>
              <a:gradFill>
                <a:gsLst>
                  <a:gs pos="0">
                    <a:schemeClr val="accent1"/>
                  </a:gs>
                  <a:gs pos="100000">
                    <a:schemeClr val="accent5"/>
                  </a:gs>
                </a:gsLst>
                <a:lin ang="135000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 name="Google Shape;102;p2"/>
              <p:cNvSpPr/>
              <p:nvPr/>
            </p:nvSpPr>
            <p:spPr>
              <a:xfrm rot="10800000" flipH="1">
                <a:off x="114572" y="1191814"/>
                <a:ext cx="617179" cy="900040"/>
              </a:xfrm>
              <a:custGeom>
                <a:avLst/>
                <a:gdLst/>
                <a:ahLst/>
                <a:cxnLst/>
                <a:rect l="l" t="t" r="r" b="b"/>
                <a:pathLst>
                  <a:path w="13613" h="19852" extrusionOk="0">
                    <a:moveTo>
                      <a:pt x="4166" y="97"/>
                    </a:moveTo>
                    <a:cubicBezTo>
                      <a:pt x="5171" y="97"/>
                      <a:pt x="6067" y="410"/>
                      <a:pt x="6796" y="1021"/>
                    </a:cubicBezTo>
                    <a:cubicBezTo>
                      <a:pt x="7829" y="1891"/>
                      <a:pt x="8403" y="3288"/>
                      <a:pt x="8368" y="4853"/>
                    </a:cubicBezTo>
                    <a:cubicBezTo>
                      <a:pt x="8350" y="5684"/>
                      <a:pt x="8206" y="6688"/>
                      <a:pt x="8052" y="7751"/>
                    </a:cubicBezTo>
                    <a:cubicBezTo>
                      <a:pt x="7657" y="10501"/>
                      <a:pt x="7209" y="13617"/>
                      <a:pt x="8680" y="15318"/>
                    </a:cubicBezTo>
                    <a:cubicBezTo>
                      <a:pt x="9286" y="16018"/>
                      <a:pt x="9815" y="16182"/>
                      <a:pt x="10177" y="16182"/>
                    </a:cubicBezTo>
                    <a:cubicBezTo>
                      <a:pt x="10348" y="16182"/>
                      <a:pt x="10481" y="16145"/>
                      <a:pt x="10568" y="16111"/>
                    </a:cubicBezTo>
                    <a:cubicBezTo>
                      <a:pt x="10958" y="15961"/>
                      <a:pt x="11213" y="15591"/>
                      <a:pt x="11204" y="15187"/>
                    </a:cubicBezTo>
                    <a:cubicBezTo>
                      <a:pt x="11195" y="14796"/>
                      <a:pt x="10943" y="14475"/>
                      <a:pt x="10509" y="14295"/>
                    </a:cubicBezTo>
                    <a:cubicBezTo>
                      <a:pt x="10685" y="14228"/>
                      <a:pt x="11053" y="14111"/>
                      <a:pt x="11467" y="14111"/>
                    </a:cubicBezTo>
                    <a:cubicBezTo>
                      <a:pt x="11690" y="14111"/>
                      <a:pt x="11926" y="14145"/>
                      <a:pt x="12153" y="14238"/>
                    </a:cubicBezTo>
                    <a:cubicBezTo>
                      <a:pt x="12608" y="14427"/>
                      <a:pt x="12943" y="14817"/>
                      <a:pt x="13152" y="15401"/>
                    </a:cubicBezTo>
                    <a:cubicBezTo>
                      <a:pt x="13514" y="16414"/>
                      <a:pt x="13451" y="17407"/>
                      <a:pt x="12975" y="18199"/>
                    </a:cubicBezTo>
                    <a:cubicBezTo>
                      <a:pt x="12479" y="19027"/>
                      <a:pt x="11555" y="19581"/>
                      <a:pt x="10381" y="19758"/>
                    </a:cubicBezTo>
                    <a:lnTo>
                      <a:pt x="10034" y="19738"/>
                    </a:lnTo>
                    <a:lnTo>
                      <a:pt x="10028" y="19738"/>
                    </a:lnTo>
                    <a:cubicBezTo>
                      <a:pt x="9900" y="19750"/>
                      <a:pt x="9773" y="19757"/>
                      <a:pt x="9647" y="19757"/>
                    </a:cubicBezTo>
                    <a:cubicBezTo>
                      <a:pt x="8509" y="19757"/>
                      <a:pt x="7430" y="19252"/>
                      <a:pt x="6644" y="18341"/>
                    </a:cubicBezTo>
                    <a:cubicBezTo>
                      <a:pt x="5383" y="16877"/>
                      <a:pt x="5012" y="14624"/>
                      <a:pt x="5629" y="12157"/>
                    </a:cubicBezTo>
                    <a:cubicBezTo>
                      <a:pt x="6090" y="10316"/>
                      <a:pt x="6606" y="9167"/>
                      <a:pt x="7022" y="8243"/>
                    </a:cubicBezTo>
                    <a:cubicBezTo>
                      <a:pt x="7687" y="6765"/>
                      <a:pt x="8089" y="5873"/>
                      <a:pt x="7632" y="3681"/>
                    </a:cubicBezTo>
                    <a:cubicBezTo>
                      <a:pt x="7227" y="1737"/>
                      <a:pt x="5829" y="993"/>
                      <a:pt x="4657" y="944"/>
                    </a:cubicBezTo>
                    <a:cubicBezTo>
                      <a:pt x="4611" y="942"/>
                      <a:pt x="4565" y="941"/>
                      <a:pt x="4520" y="941"/>
                    </a:cubicBezTo>
                    <a:cubicBezTo>
                      <a:pt x="3178" y="941"/>
                      <a:pt x="2051" y="1758"/>
                      <a:pt x="1680" y="3010"/>
                    </a:cubicBezTo>
                    <a:cubicBezTo>
                      <a:pt x="1224" y="4544"/>
                      <a:pt x="1946" y="5539"/>
                      <a:pt x="2864" y="5846"/>
                    </a:cubicBezTo>
                    <a:cubicBezTo>
                      <a:pt x="3042" y="5906"/>
                      <a:pt x="3231" y="5938"/>
                      <a:pt x="3416" y="5938"/>
                    </a:cubicBezTo>
                    <a:cubicBezTo>
                      <a:pt x="3763" y="5938"/>
                      <a:pt x="4097" y="5826"/>
                      <a:pt x="4320" y="5575"/>
                    </a:cubicBezTo>
                    <a:lnTo>
                      <a:pt x="4320" y="5575"/>
                    </a:lnTo>
                    <a:cubicBezTo>
                      <a:pt x="4212" y="5851"/>
                      <a:pt x="4001" y="6230"/>
                      <a:pt x="3604" y="6470"/>
                    </a:cubicBezTo>
                    <a:cubicBezTo>
                      <a:pt x="3343" y="6628"/>
                      <a:pt x="3037" y="6707"/>
                      <a:pt x="2688" y="6707"/>
                    </a:cubicBezTo>
                    <a:cubicBezTo>
                      <a:pt x="2363" y="6707"/>
                      <a:pt x="2000" y="6638"/>
                      <a:pt x="1602" y="6501"/>
                    </a:cubicBezTo>
                    <a:cubicBezTo>
                      <a:pt x="640" y="6170"/>
                      <a:pt x="100" y="5141"/>
                      <a:pt x="191" y="3815"/>
                    </a:cubicBezTo>
                    <a:cubicBezTo>
                      <a:pt x="292" y="2332"/>
                      <a:pt x="1252" y="570"/>
                      <a:pt x="3120" y="203"/>
                    </a:cubicBezTo>
                    <a:cubicBezTo>
                      <a:pt x="3479" y="132"/>
                      <a:pt x="3829" y="97"/>
                      <a:pt x="4166" y="97"/>
                    </a:cubicBezTo>
                    <a:close/>
                    <a:moveTo>
                      <a:pt x="4167" y="1"/>
                    </a:moveTo>
                    <a:cubicBezTo>
                      <a:pt x="3823" y="1"/>
                      <a:pt x="3467" y="37"/>
                      <a:pt x="3100" y="109"/>
                    </a:cubicBezTo>
                    <a:cubicBezTo>
                      <a:pt x="1184" y="486"/>
                      <a:pt x="199" y="2291"/>
                      <a:pt x="95" y="3808"/>
                    </a:cubicBezTo>
                    <a:cubicBezTo>
                      <a:pt x="1" y="5179"/>
                      <a:pt x="566" y="6246"/>
                      <a:pt x="1571" y="6592"/>
                    </a:cubicBezTo>
                    <a:cubicBezTo>
                      <a:pt x="1978" y="6732"/>
                      <a:pt x="2350" y="6802"/>
                      <a:pt x="2686" y="6802"/>
                    </a:cubicBezTo>
                    <a:cubicBezTo>
                      <a:pt x="3054" y="6802"/>
                      <a:pt x="3378" y="6718"/>
                      <a:pt x="3655" y="6551"/>
                    </a:cubicBezTo>
                    <a:cubicBezTo>
                      <a:pt x="4376" y="6114"/>
                      <a:pt x="4512" y="5276"/>
                      <a:pt x="4517" y="5240"/>
                    </a:cubicBezTo>
                    <a:cubicBezTo>
                      <a:pt x="4520" y="5217"/>
                      <a:pt x="4505" y="5193"/>
                      <a:pt x="4482" y="5187"/>
                    </a:cubicBezTo>
                    <a:cubicBezTo>
                      <a:pt x="4478" y="5186"/>
                      <a:pt x="4473" y="5185"/>
                      <a:pt x="4469" y="5185"/>
                    </a:cubicBezTo>
                    <a:cubicBezTo>
                      <a:pt x="4449" y="5185"/>
                      <a:pt x="4432" y="5197"/>
                      <a:pt x="4424" y="5217"/>
                    </a:cubicBezTo>
                    <a:cubicBezTo>
                      <a:pt x="4261" y="5654"/>
                      <a:pt x="3850" y="5842"/>
                      <a:pt x="3414" y="5842"/>
                    </a:cubicBezTo>
                    <a:cubicBezTo>
                      <a:pt x="3240" y="5842"/>
                      <a:pt x="3061" y="5812"/>
                      <a:pt x="2893" y="5755"/>
                    </a:cubicBezTo>
                    <a:cubicBezTo>
                      <a:pt x="2019" y="5463"/>
                      <a:pt x="1333" y="4509"/>
                      <a:pt x="1771" y="3038"/>
                    </a:cubicBezTo>
                    <a:cubicBezTo>
                      <a:pt x="2184" y="1648"/>
                      <a:pt x="3423" y="1037"/>
                      <a:pt x="4520" y="1037"/>
                    </a:cubicBezTo>
                    <a:cubicBezTo>
                      <a:pt x="4564" y="1037"/>
                      <a:pt x="4608" y="1038"/>
                      <a:pt x="4652" y="1040"/>
                    </a:cubicBezTo>
                    <a:cubicBezTo>
                      <a:pt x="5789" y="1087"/>
                      <a:pt x="7145" y="1811"/>
                      <a:pt x="7538" y="3701"/>
                    </a:cubicBezTo>
                    <a:cubicBezTo>
                      <a:pt x="7988" y="5861"/>
                      <a:pt x="7591" y="6744"/>
                      <a:pt x="6935" y="8205"/>
                    </a:cubicBezTo>
                    <a:cubicBezTo>
                      <a:pt x="6517" y="9132"/>
                      <a:pt x="5998" y="10285"/>
                      <a:pt x="5536" y="12134"/>
                    </a:cubicBezTo>
                    <a:cubicBezTo>
                      <a:pt x="4912" y="14632"/>
                      <a:pt x="5288" y="16916"/>
                      <a:pt x="6571" y="18404"/>
                    </a:cubicBezTo>
                    <a:cubicBezTo>
                      <a:pt x="7376" y="19336"/>
                      <a:pt x="8480" y="19852"/>
                      <a:pt x="9649" y="19852"/>
                    </a:cubicBezTo>
                    <a:cubicBezTo>
                      <a:pt x="9776" y="19852"/>
                      <a:pt x="9905" y="19845"/>
                      <a:pt x="10034" y="19834"/>
                    </a:cubicBezTo>
                    <a:lnTo>
                      <a:pt x="10386" y="19852"/>
                    </a:lnTo>
                    <a:cubicBezTo>
                      <a:pt x="11598" y="19670"/>
                      <a:pt x="12547" y="19102"/>
                      <a:pt x="13057" y="18249"/>
                    </a:cubicBezTo>
                    <a:cubicBezTo>
                      <a:pt x="13548" y="17430"/>
                      <a:pt x="13613" y="16407"/>
                      <a:pt x="13243" y="15369"/>
                    </a:cubicBezTo>
                    <a:cubicBezTo>
                      <a:pt x="13023" y="14758"/>
                      <a:pt x="12669" y="14348"/>
                      <a:pt x="12190" y="14149"/>
                    </a:cubicBezTo>
                    <a:cubicBezTo>
                      <a:pt x="11946" y="14049"/>
                      <a:pt x="11696" y="14013"/>
                      <a:pt x="11462" y="14013"/>
                    </a:cubicBezTo>
                    <a:cubicBezTo>
                      <a:pt x="10874" y="14013"/>
                      <a:pt x="10387" y="14240"/>
                      <a:pt x="10358" y="14253"/>
                    </a:cubicBezTo>
                    <a:cubicBezTo>
                      <a:pt x="10340" y="14263"/>
                      <a:pt x="10330" y="14281"/>
                      <a:pt x="10330" y="14300"/>
                    </a:cubicBezTo>
                    <a:cubicBezTo>
                      <a:pt x="10332" y="14319"/>
                      <a:pt x="10345" y="14336"/>
                      <a:pt x="10363" y="14343"/>
                    </a:cubicBezTo>
                    <a:cubicBezTo>
                      <a:pt x="10828" y="14498"/>
                      <a:pt x="11099" y="14805"/>
                      <a:pt x="11109" y="15189"/>
                    </a:cubicBezTo>
                    <a:cubicBezTo>
                      <a:pt x="11117" y="15553"/>
                      <a:pt x="10885" y="15886"/>
                      <a:pt x="10533" y="16022"/>
                    </a:cubicBezTo>
                    <a:cubicBezTo>
                      <a:pt x="10454" y="16053"/>
                      <a:pt x="10332" y="16085"/>
                      <a:pt x="10177" y="16085"/>
                    </a:cubicBezTo>
                    <a:cubicBezTo>
                      <a:pt x="9837" y="16085"/>
                      <a:pt x="9335" y="15929"/>
                      <a:pt x="8751" y="15255"/>
                    </a:cubicBezTo>
                    <a:cubicBezTo>
                      <a:pt x="7310" y="13587"/>
                      <a:pt x="7755" y="10495"/>
                      <a:pt x="8148" y="7764"/>
                    </a:cubicBezTo>
                    <a:cubicBezTo>
                      <a:pt x="8300" y="6698"/>
                      <a:pt x="8446" y="5691"/>
                      <a:pt x="8464" y="4855"/>
                    </a:cubicBezTo>
                    <a:cubicBezTo>
                      <a:pt x="8499" y="3259"/>
                      <a:pt x="7913" y="1836"/>
                      <a:pt x="6857" y="949"/>
                    </a:cubicBezTo>
                    <a:cubicBezTo>
                      <a:pt x="6110" y="321"/>
                      <a:pt x="5195" y="1"/>
                      <a:pt x="416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 name="Google Shape;103;p2"/>
              <p:cNvSpPr/>
              <p:nvPr/>
            </p:nvSpPr>
            <p:spPr>
              <a:xfrm rot="10800000" flipH="1">
                <a:off x="502788" y="1301314"/>
                <a:ext cx="186020" cy="152470"/>
              </a:xfrm>
              <a:custGeom>
                <a:avLst/>
                <a:gdLst/>
                <a:ahLst/>
                <a:cxnLst/>
                <a:rect l="l" t="t" r="r" b="b"/>
                <a:pathLst>
                  <a:path w="4103" h="3363" extrusionOk="0">
                    <a:moveTo>
                      <a:pt x="152" y="1212"/>
                    </a:moveTo>
                    <a:cubicBezTo>
                      <a:pt x="99" y="1151"/>
                      <a:pt x="50" y="1085"/>
                      <a:pt x="0" y="1019"/>
                    </a:cubicBezTo>
                    <a:lnTo>
                      <a:pt x="0" y="1019"/>
                    </a:lnTo>
                    <a:cubicBezTo>
                      <a:pt x="0" y="1019"/>
                      <a:pt x="780" y="3191"/>
                      <a:pt x="2441" y="2968"/>
                    </a:cubicBezTo>
                    <a:cubicBezTo>
                      <a:pt x="4103" y="2745"/>
                      <a:pt x="3608" y="1"/>
                      <a:pt x="1815" y="224"/>
                    </a:cubicBezTo>
                    <a:cubicBezTo>
                      <a:pt x="3595" y="817"/>
                      <a:pt x="2013" y="3363"/>
                      <a:pt x="152" y="121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 name="Google Shape;104;p2"/>
              <p:cNvSpPr/>
              <p:nvPr/>
            </p:nvSpPr>
            <p:spPr>
              <a:xfrm rot="10800000" flipH="1">
                <a:off x="500521" y="1316366"/>
                <a:ext cx="164394" cy="130073"/>
              </a:xfrm>
              <a:custGeom>
                <a:avLst/>
                <a:gdLst/>
                <a:ahLst/>
                <a:cxnLst/>
                <a:rect l="l" t="t" r="r" b="b"/>
                <a:pathLst>
                  <a:path w="3626" h="2869" extrusionOk="0">
                    <a:moveTo>
                      <a:pt x="2080" y="97"/>
                    </a:moveTo>
                    <a:lnTo>
                      <a:pt x="2080" y="97"/>
                    </a:lnTo>
                    <a:cubicBezTo>
                      <a:pt x="2868" y="102"/>
                      <a:pt x="3359" y="726"/>
                      <a:pt x="3445" y="1394"/>
                    </a:cubicBezTo>
                    <a:cubicBezTo>
                      <a:pt x="3525" y="1999"/>
                      <a:pt x="3257" y="2655"/>
                      <a:pt x="2485" y="2758"/>
                    </a:cubicBezTo>
                    <a:cubicBezTo>
                      <a:pt x="2408" y="2768"/>
                      <a:pt x="2333" y="2773"/>
                      <a:pt x="2260" y="2773"/>
                    </a:cubicBezTo>
                    <a:cubicBezTo>
                      <a:pt x="1178" y="2773"/>
                      <a:pt x="509" y="1711"/>
                      <a:pt x="237" y="1161"/>
                    </a:cubicBezTo>
                    <a:lnTo>
                      <a:pt x="237" y="1161"/>
                    </a:lnTo>
                    <a:cubicBezTo>
                      <a:pt x="812" y="1794"/>
                      <a:pt x="1315" y="1945"/>
                      <a:pt x="1663" y="1945"/>
                    </a:cubicBezTo>
                    <a:cubicBezTo>
                      <a:pt x="1834" y="1945"/>
                      <a:pt x="1968" y="1909"/>
                      <a:pt x="2055" y="1875"/>
                    </a:cubicBezTo>
                    <a:cubicBezTo>
                      <a:pt x="2445" y="1725"/>
                      <a:pt x="2700" y="1355"/>
                      <a:pt x="2691" y="951"/>
                    </a:cubicBezTo>
                    <a:cubicBezTo>
                      <a:pt x="2683" y="586"/>
                      <a:pt x="2463" y="282"/>
                      <a:pt x="2080" y="97"/>
                    </a:cubicBezTo>
                    <a:close/>
                    <a:moveTo>
                      <a:pt x="2071" y="1"/>
                    </a:moveTo>
                    <a:cubicBezTo>
                      <a:pt x="2003" y="1"/>
                      <a:pt x="1933" y="5"/>
                      <a:pt x="1860" y="14"/>
                    </a:cubicBezTo>
                    <a:cubicBezTo>
                      <a:pt x="1837" y="17"/>
                      <a:pt x="1820" y="34"/>
                      <a:pt x="1817" y="57"/>
                    </a:cubicBezTo>
                    <a:cubicBezTo>
                      <a:pt x="1815" y="79"/>
                      <a:pt x="1829" y="100"/>
                      <a:pt x="1850" y="107"/>
                    </a:cubicBezTo>
                    <a:cubicBezTo>
                      <a:pt x="2315" y="262"/>
                      <a:pt x="2586" y="569"/>
                      <a:pt x="2596" y="955"/>
                    </a:cubicBezTo>
                    <a:cubicBezTo>
                      <a:pt x="2604" y="1317"/>
                      <a:pt x="2372" y="1650"/>
                      <a:pt x="2020" y="1786"/>
                    </a:cubicBezTo>
                    <a:cubicBezTo>
                      <a:pt x="1941" y="1817"/>
                      <a:pt x="1819" y="1850"/>
                      <a:pt x="1663" y="1850"/>
                    </a:cubicBezTo>
                    <a:cubicBezTo>
                      <a:pt x="1323" y="1850"/>
                      <a:pt x="822" y="1694"/>
                      <a:pt x="238" y="1019"/>
                    </a:cubicBezTo>
                    <a:cubicBezTo>
                      <a:pt x="182" y="953"/>
                      <a:pt x="129" y="884"/>
                      <a:pt x="90" y="829"/>
                    </a:cubicBezTo>
                    <a:cubicBezTo>
                      <a:pt x="80" y="817"/>
                      <a:pt x="66" y="810"/>
                      <a:pt x="51" y="810"/>
                    </a:cubicBezTo>
                    <a:cubicBezTo>
                      <a:pt x="46" y="810"/>
                      <a:pt x="40" y="811"/>
                      <a:pt x="35" y="812"/>
                    </a:cubicBezTo>
                    <a:cubicBezTo>
                      <a:pt x="24" y="816"/>
                      <a:pt x="12" y="826"/>
                      <a:pt x="7" y="837"/>
                    </a:cubicBezTo>
                    <a:cubicBezTo>
                      <a:pt x="2" y="849"/>
                      <a:pt x="0" y="862"/>
                      <a:pt x="5" y="874"/>
                    </a:cubicBezTo>
                    <a:cubicBezTo>
                      <a:pt x="12" y="895"/>
                      <a:pt x="741" y="2869"/>
                      <a:pt x="2257" y="2869"/>
                    </a:cubicBezTo>
                    <a:cubicBezTo>
                      <a:pt x="2334" y="2869"/>
                      <a:pt x="2415" y="2864"/>
                      <a:pt x="2498" y="2852"/>
                    </a:cubicBezTo>
                    <a:cubicBezTo>
                      <a:pt x="3335" y="2741"/>
                      <a:pt x="3625" y="2032"/>
                      <a:pt x="3541" y="1381"/>
                    </a:cubicBezTo>
                    <a:cubicBezTo>
                      <a:pt x="3449" y="668"/>
                      <a:pt x="2920" y="1"/>
                      <a:pt x="207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 name="Google Shape;105;p2"/>
              <p:cNvSpPr/>
              <p:nvPr/>
            </p:nvSpPr>
            <p:spPr>
              <a:xfrm rot="10800000" flipH="1">
                <a:off x="1181338" y="76216"/>
                <a:ext cx="932638" cy="670270"/>
              </a:xfrm>
              <a:custGeom>
                <a:avLst/>
                <a:gdLst/>
                <a:ahLst/>
                <a:cxnLst/>
                <a:rect l="l" t="t" r="r" b="b"/>
                <a:pathLst>
                  <a:path w="20571" h="14784" extrusionOk="0">
                    <a:moveTo>
                      <a:pt x="298" y="3907"/>
                    </a:moveTo>
                    <a:cubicBezTo>
                      <a:pt x="1" y="6948"/>
                      <a:pt x="3191" y="9543"/>
                      <a:pt x="7937" y="8356"/>
                    </a:cubicBezTo>
                    <a:cubicBezTo>
                      <a:pt x="12684" y="7170"/>
                      <a:pt x="12833" y="5612"/>
                      <a:pt x="16392" y="6355"/>
                    </a:cubicBezTo>
                    <a:cubicBezTo>
                      <a:pt x="19952" y="7095"/>
                      <a:pt x="19803" y="11398"/>
                      <a:pt x="17059" y="12213"/>
                    </a:cubicBezTo>
                    <a:cubicBezTo>
                      <a:pt x="14316" y="13029"/>
                      <a:pt x="13458" y="9988"/>
                      <a:pt x="14851" y="9469"/>
                    </a:cubicBezTo>
                    <a:cubicBezTo>
                      <a:pt x="14851" y="9469"/>
                      <a:pt x="12659" y="9803"/>
                      <a:pt x="13537" y="12352"/>
                    </a:cubicBezTo>
                    <a:cubicBezTo>
                      <a:pt x="14373" y="14783"/>
                      <a:pt x="19284" y="14092"/>
                      <a:pt x="19927" y="10829"/>
                    </a:cubicBezTo>
                    <a:cubicBezTo>
                      <a:pt x="20570" y="7566"/>
                      <a:pt x="18197" y="5457"/>
                      <a:pt x="15231" y="5523"/>
                    </a:cubicBezTo>
                    <a:cubicBezTo>
                      <a:pt x="12264" y="5588"/>
                      <a:pt x="7140" y="7249"/>
                      <a:pt x="4798" y="5222"/>
                    </a:cubicBezTo>
                    <a:cubicBezTo>
                      <a:pt x="2647" y="3363"/>
                      <a:pt x="5193" y="1781"/>
                      <a:pt x="5786" y="3561"/>
                    </a:cubicBezTo>
                    <a:cubicBezTo>
                      <a:pt x="5786" y="3561"/>
                      <a:pt x="6775" y="1483"/>
                      <a:pt x="4699" y="741"/>
                    </a:cubicBezTo>
                    <a:cubicBezTo>
                      <a:pt x="2621" y="1"/>
                      <a:pt x="655" y="1039"/>
                      <a:pt x="278" y="3561"/>
                    </a:cubicBezTo>
                    <a:lnTo>
                      <a:pt x="297" y="3907"/>
                    </a:lnTo>
                    <a:close/>
                  </a:path>
                </a:pathLst>
              </a:custGeom>
              <a:gradFill>
                <a:gsLst>
                  <a:gs pos="0">
                    <a:schemeClr val="accent1"/>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6" name="Google Shape;106;p2"/>
              <p:cNvSpPr/>
              <p:nvPr/>
            </p:nvSpPr>
            <p:spPr>
              <a:xfrm rot="10800000" flipH="1">
                <a:off x="1186915" y="118334"/>
                <a:ext cx="913097" cy="607386"/>
              </a:xfrm>
              <a:custGeom>
                <a:avLst/>
                <a:gdLst/>
                <a:ahLst/>
                <a:cxnLst/>
                <a:rect l="l" t="t" r="r" b="b"/>
                <a:pathLst>
                  <a:path w="20140" h="13397" extrusionOk="0">
                    <a:moveTo>
                      <a:pt x="3280" y="97"/>
                    </a:moveTo>
                    <a:cubicBezTo>
                      <a:pt x="3693" y="97"/>
                      <a:pt x="4124" y="174"/>
                      <a:pt x="4559" y="329"/>
                    </a:cubicBezTo>
                    <a:cubicBezTo>
                      <a:pt x="5142" y="538"/>
                      <a:pt x="5534" y="873"/>
                      <a:pt x="5721" y="1326"/>
                    </a:cubicBezTo>
                    <a:cubicBezTo>
                      <a:pt x="5990" y="1976"/>
                      <a:pt x="5767" y="2700"/>
                      <a:pt x="5665" y="2971"/>
                    </a:cubicBezTo>
                    <a:cubicBezTo>
                      <a:pt x="5485" y="2538"/>
                      <a:pt x="5166" y="2285"/>
                      <a:pt x="4772" y="2277"/>
                    </a:cubicBezTo>
                    <a:cubicBezTo>
                      <a:pt x="4767" y="2276"/>
                      <a:pt x="4762" y="2276"/>
                      <a:pt x="4757" y="2276"/>
                    </a:cubicBezTo>
                    <a:cubicBezTo>
                      <a:pt x="4363" y="2276"/>
                      <a:pt x="3997" y="2528"/>
                      <a:pt x="3848" y="2913"/>
                    </a:cubicBezTo>
                    <a:cubicBezTo>
                      <a:pt x="3744" y="3184"/>
                      <a:pt x="3612" y="3910"/>
                      <a:pt x="4642" y="4801"/>
                    </a:cubicBezTo>
                    <a:cubicBezTo>
                      <a:pt x="5534" y="5572"/>
                      <a:pt x="6816" y="5816"/>
                      <a:pt x="8230" y="5816"/>
                    </a:cubicBezTo>
                    <a:cubicBezTo>
                      <a:pt x="9512" y="5816"/>
                      <a:pt x="10902" y="5616"/>
                      <a:pt x="12209" y="5427"/>
                    </a:cubicBezTo>
                    <a:cubicBezTo>
                      <a:pt x="13272" y="5275"/>
                      <a:pt x="14277" y="5130"/>
                      <a:pt x="15108" y="5111"/>
                    </a:cubicBezTo>
                    <a:cubicBezTo>
                      <a:pt x="15157" y="5110"/>
                      <a:pt x="15205" y="5110"/>
                      <a:pt x="15253" y="5110"/>
                    </a:cubicBezTo>
                    <a:cubicBezTo>
                      <a:pt x="16760" y="5110"/>
                      <a:pt x="18096" y="5684"/>
                      <a:pt x="18938" y="6685"/>
                    </a:cubicBezTo>
                    <a:cubicBezTo>
                      <a:pt x="19756" y="7659"/>
                      <a:pt x="20039" y="8930"/>
                      <a:pt x="19758" y="10361"/>
                    </a:cubicBezTo>
                    <a:cubicBezTo>
                      <a:pt x="19389" y="12229"/>
                      <a:pt x="17627" y="13188"/>
                      <a:pt x="16146" y="13290"/>
                    </a:cubicBezTo>
                    <a:cubicBezTo>
                      <a:pt x="16052" y="13297"/>
                      <a:pt x="15959" y="13300"/>
                      <a:pt x="15868" y="13300"/>
                    </a:cubicBezTo>
                    <a:cubicBezTo>
                      <a:pt x="14675" y="13300"/>
                      <a:pt x="13766" y="12772"/>
                      <a:pt x="13459" y="11877"/>
                    </a:cubicBezTo>
                    <a:cubicBezTo>
                      <a:pt x="13174" y="11054"/>
                      <a:pt x="13186" y="10381"/>
                      <a:pt x="13490" y="9877"/>
                    </a:cubicBezTo>
                    <a:cubicBezTo>
                      <a:pt x="13729" y="9482"/>
                      <a:pt x="14105" y="9270"/>
                      <a:pt x="14381" y="9162"/>
                    </a:cubicBezTo>
                    <a:lnTo>
                      <a:pt x="14381" y="9162"/>
                    </a:lnTo>
                    <a:cubicBezTo>
                      <a:pt x="13999" y="9507"/>
                      <a:pt x="13943" y="10108"/>
                      <a:pt x="14113" y="10617"/>
                    </a:cubicBezTo>
                    <a:cubicBezTo>
                      <a:pt x="14355" y="11340"/>
                      <a:pt x="15024" y="11942"/>
                      <a:pt x="16047" y="11942"/>
                    </a:cubicBezTo>
                    <a:cubicBezTo>
                      <a:pt x="16322" y="11942"/>
                      <a:pt x="16624" y="11898"/>
                      <a:pt x="16950" y="11801"/>
                    </a:cubicBezTo>
                    <a:cubicBezTo>
                      <a:pt x="18244" y="11416"/>
                      <a:pt x="19074" y="10221"/>
                      <a:pt x="19016" y="8824"/>
                    </a:cubicBezTo>
                    <a:cubicBezTo>
                      <a:pt x="18966" y="7650"/>
                      <a:pt x="18222" y="6254"/>
                      <a:pt x="16279" y="5849"/>
                    </a:cubicBezTo>
                    <a:cubicBezTo>
                      <a:pt x="15629" y="5713"/>
                      <a:pt x="15094" y="5654"/>
                      <a:pt x="14623" y="5654"/>
                    </a:cubicBezTo>
                    <a:cubicBezTo>
                      <a:pt x="13506" y="5654"/>
                      <a:pt x="12756" y="5991"/>
                      <a:pt x="11716" y="6459"/>
                    </a:cubicBezTo>
                    <a:cubicBezTo>
                      <a:pt x="10792" y="6875"/>
                      <a:pt x="9644" y="7391"/>
                      <a:pt x="7802" y="7852"/>
                    </a:cubicBezTo>
                    <a:cubicBezTo>
                      <a:pt x="7020" y="8048"/>
                      <a:pt x="6259" y="8144"/>
                      <a:pt x="5537" y="8144"/>
                    </a:cubicBezTo>
                    <a:cubicBezTo>
                      <a:pt x="3986" y="8144"/>
                      <a:pt x="2619" y="7698"/>
                      <a:pt x="1620" y="6837"/>
                    </a:cubicBezTo>
                    <a:cubicBezTo>
                      <a:pt x="607" y="5964"/>
                      <a:pt x="98" y="4730"/>
                      <a:pt x="222" y="3453"/>
                    </a:cubicBezTo>
                    <a:lnTo>
                      <a:pt x="222" y="3445"/>
                    </a:lnTo>
                    <a:lnTo>
                      <a:pt x="202" y="3110"/>
                    </a:lnTo>
                    <a:cubicBezTo>
                      <a:pt x="379" y="1926"/>
                      <a:pt x="932" y="1002"/>
                      <a:pt x="1760" y="505"/>
                    </a:cubicBezTo>
                    <a:cubicBezTo>
                      <a:pt x="2213" y="234"/>
                      <a:pt x="2731" y="97"/>
                      <a:pt x="3280" y="97"/>
                    </a:cubicBezTo>
                    <a:close/>
                    <a:moveTo>
                      <a:pt x="3283" y="1"/>
                    </a:moveTo>
                    <a:cubicBezTo>
                      <a:pt x="2716" y="1"/>
                      <a:pt x="2180" y="142"/>
                      <a:pt x="1713" y="424"/>
                    </a:cubicBezTo>
                    <a:cubicBezTo>
                      <a:pt x="858" y="934"/>
                      <a:pt x="289" y="1883"/>
                      <a:pt x="108" y="3105"/>
                    </a:cubicBezTo>
                    <a:lnTo>
                      <a:pt x="127" y="3447"/>
                    </a:lnTo>
                    <a:cubicBezTo>
                      <a:pt x="0" y="4754"/>
                      <a:pt x="522" y="6016"/>
                      <a:pt x="1557" y="6910"/>
                    </a:cubicBezTo>
                    <a:cubicBezTo>
                      <a:pt x="2574" y="7786"/>
                      <a:pt x="3963" y="8240"/>
                      <a:pt x="5538" y="8240"/>
                    </a:cubicBezTo>
                    <a:cubicBezTo>
                      <a:pt x="6267" y="8240"/>
                      <a:pt x="7036" y="8142"/>
                      <a:pt x="7825" y="7945"/>
                    </a:cubicBezTo>
                    <a:cubicBezTo>
                      <a:pt x="9675" y="7482"/>
                      <a:pt x="10829" y="6963"/>
                      <a:pt x="11756" y="6546"/>
                    </a:cubicBezTo>
                    <a:cubicBezTo>
                      <a:pt x="12784" y="6083"/>
                      <a:pt x="13525" y="5751"/>
                      <a:pt x="14626" y="5751"/>
                    </a:cubicBezTo>
                    <a:cubicBezTo>
                      <a:pt x="15090" y="5751"/>
                      <a:pt x="15618" y="5810"/>
                      <a:pt x="16259" y="5943"/>
                    </a:cubicBezTo>
                    <a:cubicBezTo>
                      <a:pt x="18150" y="6336"/>
                      <a:pt x="18874" y="7692"/>
                      <a:pt x="18920" y="8827"/>
                    </a:cubicBezTo>
                    <a:cubicBezTo>
                      <a:pt x="18968" y="9953"/>
                      <a:pt x="18368" y="11279"/>
                      <a:pt x="16923" y="11708"/>
                    </a:cubicBezTo>
                    <a:cubicBezTo>
                      <a:pt x="16609" y="11802"/>
                      <a:pt x="16318" y="11844"/>
                      <a:pt x="16052" y="11844"/>
                    </a:cubicBezTo>
                    <a:cubicBezTo>
                      <a:pt x="15073" y="11844"/>
                      <a:pt x="14434" y="11274"/>
                      <a:pt x="14204" y="10588"/>
                    </a:cubicBezTo>
                    <a:cubicBezTo>
                      <a:pt x="14007" y="9999"/>
                      <a:pt x="14130" y="9284"/>
                      <a:pt x="14745" y="9055"/>
                    </a:cubicBezTo>
                    <a:cubicBezTo>
                      <a:pt x="14766" y="9047"/>
                      <a:pt x="14779" y="9022"/>
                      <a:pt x="14773" y="8999"/>
                    </a:cubicBezTo>
                    <a:cubicBezTo>
                      <a:pt x="14768" y="8977"/>
                      <a:pt x="14747" y="8962"/>
                      <a:pt x="14726" y="8962"/>
                    </a:cubicBezTo>
                    <a:cubicBezTo>
                      <a:pt x="14724" y="8962"/>
                      <a:pt x="14722" y="8963"/>
                      <a:pt x="14720" y="8963"/>
                    </a:cubicBezTo>
                    <a:cubicBezTo>
                      <a:pt x="14685" y="8969"/>
                      <a:pt x="13845" y="9105"/>
                      <a:pt x="13409" y="9826"/>
                    </a:cubicBezTo>
                    <a:cubicBezTo>
                      <a:pt x="13088" y="10356"/>
                      <a:pt x="13075" y="11057"/>
                      <a:pt x="13368" y="11908"/>
                    </a:cubicBezTo>
                    <a:cubicBezTo>
                      <a:pt x="13690" y="12842"/>
                      <a:pt x="14631" y="13396"/>
                      <a:pt x="15860" y="13396"/>
                    </a:cubicBezTo>
                    <a:cubicBezTo>
                      <a:pt x="15956" y="13396"/>
                      <a:pt x="16054" y="13393"/>
                      <a:pt x="16153" y="13386"/>
                    </a:cubicBezTo>
                    <a:cubicBezTo>
                      <a:pt x="17670" y="13282"/>
                      <a:pt x="19474" y="12297"/>
                      <a:pt x="19851" y="10379"/>
                    </a:cubicBezTo>
                    <a:cubicBezTo>
                      <a:pt x="20140" y="8918"/>
                      <a:pt x="19849" y="7619"/>
                      <a:pt x="19013" y="6624"/>
                    </a:cubicBezTo>
                    <a:cubicBezTo>
                      <a:pt x="18148" y="5597"/>
                      <a:pt x="16783" y="5014"/>
                      <a:pt x="15240" y="5014"/>
                    </a:cubicBezTo>
                    <a:cubicBezTo>
                      <a:pt x="15196" y="5014"/>
                      <a:pt x="15151" y="5015"/>
                      <a:pt x="15107" y="5016"/>
                    </a:cubicBezTo>
                    <a:cubicBezTo>
                      <a:pt x="14269" y="5035"/>
                      <a:pt x="13262" y="5179"/>
                      <a:pt x="12196" y="5333"/>
                    </a:cubicBezTo>
                    <a:cubicBezTo>
                      <a:pt x="10892" y="5521"/>
                      <a:pt x="9504" y="5721"/>
                      <a:pt x="8229" y="5721"/>
                    </a:cubicBezTo>
                    <a:cubicBezTo>
                      <a:pt x="6835" y="5721"/>
                      <a:pt x="5576" y="5482"/>
                      <a:pt x="4706" y="4730"/>
                    </a:cubicBezTo>
                    <a:cubicBezTo>
                      <a:pt x="3721" y="3877"/>
                      <a:pt x="3842" y="3199"/>
                      <a:pt x="3937" y="2948"/>
                    </a:cubicBezTo>
                    <a:cubicBezTo>
                      <a:pt x="4073" y="2601"/>
                      <a:pt x="4402" y="2372"/>
                      <a:pt x="4755" y="2372"/>
                    </a:cubicBezTo>
                    <a:cubicBezTo>
                      <a:pt x="4760" y="2372"/>
                      <a:pt x="4766" y="2372"/>
                      <a:pt x="4771" y="2372"/>
                    </a:cubicBezTo>
                    <a:cubicBezTo>
                      <a:pt x="5154" y="2381"/>
                      <a:pt x="5463" y="2653"/>
                      <a:pt x="5619" y="3118"/>
                    </a:cubicBezTo>
                    <a:cubicBezTo>
                      <a:pt x="5623" y="3136"/>
                      <a:pt x="5640" y="3149"/>
                      <a:pt x="5660" y="3149"/>
                    </a:cubicBezTo>
                    <a:cubicBezTo>
                      <a:pt x="5681" y="3149"/>
                      <a:pt x="5698" y="3139"/>
                      <a:pt x="5706" y="3123"/>
                    </a:cubicBezTo>
                    <a:cubicBezTo>
                      <a:pt x="5724" y="3083"/>
                      <a:pt x="6164" y="2144"/>
                      <a:pt x="5810" y="1291"/>
                    </a:cubicBezTo>
                    <a:cubicBezTo>
                      <a:pt x="5612" y="810"/>
                      <a:pt x="5202" y="457"/>
                      <a:pt x="4592" y="238"/>
                    </a:cubicBezTo>
                    <a:cubicBezTo>
                      <a:pt x="4148" y="80"/>
                      <a:pt x="3707" y="1"/>
                      <a:pt x="328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 name="Google Shape;107;p2"/>
              <p:cNvSpPr/>
              <p:nvPr/>
            </p:nvSpPr>
            <p:spPr>
              <a:xfrm rot="10800000" flipH="1">
                <a:off x="1301253" y="502706"/>
                <a:ext cx="152561" cy="186065"/>
              </a:xfrm>
              <a:custGeom>
                <a:avLst/>
                <a:gdLst/>
                <a:ahLst/>
                <a:cxnLst/>
                <a:rect l="l" t="t" r="r" b="b"/>
                <a:pathLst>
                  <a:path w="3365" h="4104" extrusionOk="0">
                    <a:moveTo>
                      <a:pt x="2153" y="3949"/>
                    </a:moveTo>
                    <a:cubicBezTo>
                      <a:pt x="2214" y="4004"/>
                      <a:pt x="2280" y="4053"/>
                      <a:pt x="2346" y="4101"/>
                    </a:cubicBezTo>
                    <a:lnTo>
                      <a:pt x="2346" y="4103"/>
                    </a:lnTo>
                    <a:cubicBezTo>
                      <a:pt x="2346" y="4103"/>
                      <a:pt x="174" y="3323"/>
                      <a:pt x="397" y="1662"/>
                    </a:cubicBezTo>
                    <a:cubicBezTo>
                      <a:pt x="620" y="0"/>
                      <a:pt x="3364" y="495"/>
                      <a:pt x="3141" y="2288"/>
                    </a:cubicBezTo>
                    <a:cubicBezTo>
                      <a:pt x="2548" y="508"/>
                      <a:pt x="1" y="2090"/>
                      <a:pt x="2153" y="395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 name="Google Shape;108;p2"/>
              <p:cNvSpPr/>
              <p:nvPr/>
            </p:nvSpPr>
            <p:spPr>
              <a:xfrm rot="10800000" flipH="1">
                <a:off x="1306875" y="500576"/>
                <a:ext cx="144445" cy="161129"/>
              </a:xfrm>
              <a:custGeom>
                <a:avLst/>
                <a:gdLst/>
                <a:ahLst/>
                <a:cxnLst/>
                <a:rect l="l" t="t" r="r" b="b"/>
                <a:pathLst>
                  <a:path w="3186" h="3554" extrusionOk="0">
                    <a:moveTo>
                      <a:pt x="1483" y="96"/>
                    </a:moveTo>
                    <a:cubicBezTo>
                      <a:pt x="1551" y="96"/>
                      <a:pt x="1619" y="101"/>
                      <a:pt x="1685" y="109"/>
                    </a:cubicBezTo>
                    <a:cubicBezTo>
                      <a:pt x="2353" y="195"/>
                      <a:pt x="2977" y="688"/>
                      <a:pt x="2982" y="1476"/>
                    </a:cubicBezTo>
                    <a:cubicBezTo>
                      <a:pt x="2797" y="1093"/>
                      <a:pt x="2495" y="873"/>
                      <a:pt x="2128" y="865"/>
                    </a:cubicBezTo>
                    <a:cubicBezTo>
                      <a:pt x="2123" y="864"/>
                      <a:pt x="2118" y="864"/>
                      <a:pt x="2113" y="864"/>
                    </a:cubicBezTo>
                    <a:cubicBezTo>
                      <a:pt x="1718" y="864"/>
                      <a:pt x="1352" y="1116"/>
                      <a:pt x="1204" y="1501"/>
                    </a:cubicBezTo>
                    <a:cubicBezTo>
                      <a:pt x="1101" y="1765"/>
                      <a:pt x="974" y="2460"/>
                      <a:pt x="1918" y="3319"/>
                    </a:cubicBezTo>
                    <a:cubicBezTo>
                      <a:pt x="1333" y="3028"/>
                      <a:pt x="158" y="2288"/>
                      <a:pt x="321" y="1071"/>
                    </a:cubicBezTo>
                    <a:cubicBezTo>
                      <a:pt x="412" y="384"/>
                      <a:pt x="943" y="96"/>
                      <a:pt x="1483" y="96"/>
                    </a:cubicBezTo>
                    <a:close/>
                    <a:moveTo>
                      <a:pt x="1481" y="1"/>
                    </a:moveTo>
                    <a:cubicBezTo>
                      <a:pt x="898" y="1"/>
                      <a:pt x="325" y="312"/>
                      <a:pt x="225" y="1058"/>
                    </a:cubicBezTo>
                    <a:cubicBezTo>
                      <a:pt x="0" y="2737"/>
                      <a:pt x="2182" y="3542"/>
                      <a:pt x="2206" y="3551"/>
                    </a:cubicBezTo>
                    <a:cubicBezTo>
                      <a:pt x="2211" y="3552"/>
                      <a:pt x="2215" y="3554"/>
                      <a:pt x="2220" y="3554"/>
                    </a:cubicBezTo>
                    <a:cubicBezTo>
                      <a:pt x="2239" y="3554"/>
                      <a:pt x="2255" y="3542"/>
                      <a:pt x="2263" y="3526"/>
                    </a:cubicBezTo>
                    <a:cubicBezTo>
                      <a:pt x="2275" y="3506"/>
                      <a:pt x="2268" y="3480"/>
                      <a:pt x="2250" y="3466"/>
                    </a:cubicBezTo>
                    <a:cubicBezTo>
                      <a:pt x="2196" y="3427"/>
                      <a:pt x="2126" y="3374"/>
                      <a:pt x="2060" y="3318"/>
                    </a:cubicBezTo>
                    <a:cubicBezTo>
                      <a:pt x="1075" y="2465"/>
                      <a:pt x="1196" y="1787"/>
                      <a:pt x="1291" y="1536"/>
                    </a:cubicBezTo>
                    <a:cubicBezTo>
                      <a:pt x="1427" y="1189"/>
                      <a:pt x="1756" y="960"/>
                      <a:pt x="2109" y="960"/>
                    </a:cubicBezTo>
                    <a:cubicBezTo>
                      <a:pt x="2114" y="960"/>
                      <a:pt x="2120" y="960"/>
                      <a:pt x="2125" y="960"/>
                    </a:cubicBezTo>
                    <a:cubicBezTo>
                      <a:pt x="2508" y="969"/>
                      <a:pt x="2817" y="1241"/>
                      <a:pt x="2973" y="1706"/>
                    </a:cubicBezTo>
                    <a:cubicBezTo>
                      <a:pt x="2979" y="1726"/>
                      <a:pt x="2997" y="1738"/>
                      <a:pt x="3018" y="1738"/>
                    </a:cubicBezTo>
                    <a:cubicBezTo>
                      <a:pt x="3019" y="1738"/>
                      <a:pt x="3021" y="1737"/>
                      <a:pt x="3022" y="1737"/>
                    </a:cubicBezTo>
                    <a:cubicBezTo>
                      <a:pt x="3044" y="1736"/>
                      <a:pt x="3062" y="1718"/>
                      <a:pt x="3065" y="1696"/>
                    </a:cubicBezTo>
                    <a:cubicBezTo>
                      <a:pt x="3186" y="724"/>
                      <a:pt x="2468" y="114"/>
                      <a:pt x="1696" y="15"/>
                    </a:cubicBezTo>
                    <a:cubicBezTo>
                      <a:pt x="1625" y="6"/>
                      <a:pt x="1553" y="1"/>
                      <a:pt x="148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spTree>
    <p:extLst>
      <p:ext uri="{BB962C8B-B14F-4D97-AF65-F5344CB8AC3E}">
        <p14:creationId xmlns:p14="http://schemas.microsoft.com/office/powerpoint/2010/main" val="2517115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0536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88"/>
        <p:cNvGrpSpPr/>
        <p:nvPr/>
      </p:nvGrpSpPr>
      <p:grpSpPr>
        <a:xfrm>
          <a:off x="0" y="0"/>
          <a:ext cx="0" cy="0"/>
          <a:chOff x="0" y="0"/>
          <a:chExt cx="0" cy="0"/>
        </a:xfrm>
      </p:grpSpPr>
      <p:pic>
        <p:nvPicPr>
          <p:cNvPr id="289" name="Google Shape;289;p6"/>
          <p:cNvPicPr preferRelativeResize="0"/>
          <p:nvPr/>
        </p:nvPicPr>
        <p:blipFill rotWithShape="1">
          <a:blip r:embed="rId2">
            <a:alphaModFix amt="30000"/>
          </a:blip>
          <a:srcRect l="89" r="99"/>
          <a:stretch/>
        </p:blipFill>
        <p:spPr>
          <a:xfrm>
            <a:off x="1" y="2"/>
            <a:ext cx="12192004" cy="6870701"/>
          </a:xfrm>
          <a:prstGeom prst="rect">
            <a:avLst/>
          </a:prstGeom>
          <a:noFill/>
          <a:ln>
            <a:noFill/>
          </a:ln>
        </p:spPr>
      </p:pic>
      <p:grpSp>
        <p:nvGrpSpPr>
          <p:cNvPr id="290" name="Google Shape;290;p6"/>
          <p:cNvGrpSpPr/>
          <p:nvPr/>
        </p:nvGrpSpPr>
        <p:grpSpPr>
          <a:xfrm>
            <a:off x="152401" y="-50811"/>
            <a:ext cx="11939289" cy="6959611"/>
            <a:chOff x="114300" y="-38108"/>
            <a:chExt cx="8954467" cy="5219708"/>
          </a:xfrm>
        </p:grpSpPr>
        <p:grpSp>
          <p:nvGrpSpPr>
            <p:cNvPr id="291" name="Google Shape;291;p6"/>
            <p:cNvGrpSpPr/>
            <p:nvPr/>
          </p:nvGrpSpPr>
          <p:grpSpPr>
            <a:xfrm rot="10800000">
              <a:off x="114300" y="3886392"/>
              <a:ext cx="898353" cy="1295208"/>
              <a:chOff x="8060562" y="442742"/>
              <a:chExt cx="898353" cy="1295208"/>
            </a:xfrm>
          </p:grpSpPr>
          <p:grpSp>
            <p:nvGrpSpPr>
              <p:cNvPr id="292" name="Google Shape;292;p6"/>
              <p:cNvGrpSpPr/>
              <p:nvPr/>
            </p:nvGrpSpPr>
            <p:grpSpPr>
              <a:xfrm rot="-5786596" flipH="1">
                <a:off x="8253555" y="811387"/>
                <a:ext cx="459198" cy="798699"/>
                <a:chOff x="3493621" y="3139846"/>
                <a:chExt cx="277048" cy="481908"/>
              </a:xfrm>
            </p:grpSpPr>
            <p:sp>
              <p:nvSpPr>
                <p:cNvPr id="293" name="Google Shape;293;p6"/>
                <p:cNvSpPr/>
                <p:nvPr/>
              </p:nvSpPr>
              <p:spPr>
                <a:xfrm>
                  <a:off x="3494386" y="3141207"/>
                  <a:ext cx="276283" cy="480547"/>
                </a:xfrm>
                <a:custGeom>
                  <a:avLst/>
                  <a:gdLst/>
                  <a:ahLst/>
                  <a:cxnLst/>
                  <a:rect l="l" t="t" r="r" b="b"/>
                  <a:pathLst>
                    <a:path w="9748" h="16955" extrusionOk="0">
                      <a:moveTo>
                        <a:pt x="857" y="16454"/>
                      </a:moveTo>
                      <a:cubicBezTo>
                        <a:pt x="857" y="16454"/>
                        <a:pt x="0" y="13543"/>
                        <a:pt x="493" y="9057"/>
                      </a:cubicBezTo>
                      <a:cubicBezTo>
                        <a:pt x="984" y="4573"/>
                        <a:pt x="3652" y="128"/>
                        <a:pt x="5620" y="0"/>
                      </a:cubicBezTo>
                      <a:cubicBezTo>
                        <a:pt x="5620" y="0"/>
                        <a:pt x="6192" y="128"/>
                        <a:pt x="6192" y="762"/>
                      </a:cubicBezTo>
                      <a:cubicBezTo>
                        <a:pt x="6192" y="1397"/>
                        <a:pt x="6510" y="1270"/>
                        <a:pt x="7144" y="1270"/>
                      </a:cubicBezTo>
                      <a:cubicBezTo>
                        <a:pt x="7779" y="1270"/>
                        <a:pt x="8097" y="1270"/>
                        <a:pt x="8923" y="2349"/>
                      </a:cubicBezTo>
                      <a:cubicBezTo>
                        <a:pt x="9748" y="3429"/>
                        <a:pt x="7399" y="4635"/>
                        <a:pt x="7525" y="5462"/>
                      </a:cubicBezTo>
                      <a:cubicBezTo>
                        <a:pt x="7652" y="6287"/>
                        <a:pt x="8254" y="7763"/>
                        <a:pt x="6700" y="8573"/>
                      </a:cubicBezTo>
                      <a:cubicBezTo>
                        <a:pt x="2318" y="10859"/>
                        <a:pt x="2381" y="16575"/>
                        <a:pt x="1556" y="16765"/>
                      </a:cubicBezTo>
                      <a:cubicBezTo>
                        <a:pt x="731" y="16955"/>
                        <a:pt x="857" y="16454"/>
                        <a:pt x="857" y="16454"/>
                      </a:cubicBezTo>
                      <a:close/>
                    </a:path>
                  </a:pathLst>
                </a:custGeom>
                <a:gradFill>
                  <a:gsLst>
                    <a:gs pos="0">
                      <a:schemeClr val="lt2"/>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4" name="Google Shape;294;p6"/>
                <p:cNvSpPr/>
                <p:nvPr/>
              </p:nvSpPr>
              <p:spPr>
                <a:xfrm>
                  <a:off x="3493621" y="3139846"/>
                  <a:ext cx="269197" cy="479102"/>
                </a:xfrm>
                <a:custGeom>
                  <a:avLst/>
                  <a:gdLst/>
                  <a:ahLst/>
                  <a:cxnLst/>
                  <a:rect l="l" t="t" r="r" b="b"/>
                  <a:pathLst>
                    <a:path w="9498" h="16904" extrusionOk="0">
                      <a:moveTo>
                        <a:pt x="5642" y="96"/>
                      </a:moveTo>
                      <a:cubicBezTo>
                        <a:pt x="5705" y="111"/>
                        <a:pt x="6171" y="250"/>
                        <a:pt x="6171" y="810"/>
                      </a:cubicBezTo>
                      <a:cubicBezTo>
                        <a:pt x="6171" y="1040"/>
                        <a:pt x="6211" y="1181"/>
                        <a:pt x="6300" y="1267"/>
                      </a:cubicBezTo>
                      <a:cubicBezTo>
                        <a:pt x="6392" y="1356"/>
                        <a:pt x="6525" y="1376"/>
                        <a:pt x="6700" y="1376"/>
                      </a:cubicBezTo>
                      <a:cubicBezTo>
                        <a:pt x="6761" y="1376"/>
                        <a:pt x="6828" y="1374"/>
                        <a:pt x="6900" y="1371"/>
                      </a:cubicBezTo>
                      <a:cubicBezTo>
                        <a:pt x="6983" y="1369"/>
                        <a:pt x="7074" y="1366"/>
                        <a:pt x="7171" y="1366"/>
                      </a:cubicBezTo>
                      <a:cubicBezTo>
                        <a:pt x="7790" y="1366"/>
                        <a:pt x="8100" y="1366"/>
                        <a:pt x="8912" y="2427"/>
                      </a:cubicBezTo>
                      <a:cubicBezTo>
                        <a:pt x="9375" y="3032"/>
                        <a:pt x="8788" y="3678"/>
                        <a:pt x="8223" y="4303"/>
                      </a:cubicBezTo>
                      <a:cubicBezTo>
                        <a:pt x="7824" y="4741"/>
                        <a:pt x="7449" y="5154"/>
                        <a:pt x="7505" y="5516"/>
                      </a:cubicBezTo>
                      <a:cubicBezTo>
                        <a:pt x="7524" y="5636"/>
                        <a:pt x="7552" y="5769"/>
                        <a:pt x="7581" y="5910"/>
                      </a:cubicBezTo>
                      <a:cubicBezTo>
                        <a:pt x="7760" y="6750"/>
                        <a:pt x="8003" y="7902"/>
                        <a:pt x="6705" y="8579"/>
                      </a:cubicBezTo>
                      <a:cubicBezTo>
                        <a:pt x="3674" y="10160"/>
                        <a:pt x="2760" y="13361"/>
                        <a:pt x="2214" y="15276"/>
                      </a:cubicBezTo>
                      <a:cubicBezTo>
                        <a:pt x="1984" y="16079"/>
                        <a:pt x="1803" y="16714"/>
                        <a:pt x="1573" y="16767"/>
                      </a:cubicBezTo>
                      <a:cubicBezTo>
                        <a:pt x="1443" y="16797"/>
                        <a:pt x="1339" y="16809"/>
                        <a:pt x="1256" y="16809"/>
                      </a:cubicBezTo>
                      <a:cubicBezTo>
                        <a:pt x="1104" y="16809"/>
                        <a:pt x="1025" y="16768"/>
                        <a:pt x="983" y="16725"/>
                      </a:cubicBezTo>
                      <a:cubicBezTo>
                        <a:pt x="900" y="16643"/>
                        <a:pt x="930" y="16515"/>
                        <a:pt x="930" y="16514"/>
                      </a:cubicBezTo>
                      <a:cubicBezTo>
                        <a:pt x="933" y="16505"/>
                        <a:pt x="933" y="16497"/>
                        <a:pt x="930" y="16489"/>
                      </a:cubicBezTo>
                      <a:cubicBezTo>
                        <a:pt x="922" y="16459"/>
                        <a:pt x="82" y="13535"/>
                        <a:pt x="568" y="9110"/>
                      </a:cubicBezTo>
                      <a:cubicBezTo>
                        <a:pt x="1032" y="4864"/>
                        <a:pt x="3639" y="237"/>
                        <a:pt x="5642" y="96"/>
                      </a:cubicBezTo>
                      <a:close/>
                      <a:moveTo>
                        <a:pt x="5644" y="1"/>
                      </a:moveTo>
                      <a:cubicBezTo>
                        <a:pt x="3561" y="134"/>
                        <a:pt x="951" y="4726"/>
                        <a:pt x="472" y="9100"/>
                      </a:cubicBezTo>
                      <a:cubicBezTo>
                        <a:pt x="1" y="13401"/>
                        <a:pt x="776" y="16297"/>
                        <a:pt x="836" y="16504"/>
                      </a:cubicBezTo>
                      <a:cubicBezTo>
                        <a:pt x="827" y="16548"/>
                        <a:pt x="812" y="16687"/>
                        <a:pt x="915" y="16793"/>
                      </a:cubicBezTo>
                      <a:cubicBezTo>
                        <a:pt x="988" y="16867"/>
                        <a:pt x="1102" y="16904"/>
                        <a:pt x="1255" y="16904"/>
                      </a:cubicBezTo>
                      <a:cubicBezTo>
                        <a:pt x="1353" y="16904"/>
                        <a:pt x="1465" y="16889"/>
                        <a:pt x="1594" y="16861"/>
                      </a:cubicBezTo>
                      <a:cubicBezTo>
                        <a:pt x="1879" y="16795"/>
                        <a:pt x="2049" y="16200"/>
                        <a:pt x="2305" y="15302"/>
                      </a:cubicBezTo>
                      <a:cubicBezTo>
                        <a:pt x="2847" y="13403"/>
                        <a:pt x="3755" y="10226"/>
                        <a:pt x="6748" y="8664"/>
                      </a:cubicBezTo>
                      <a:cubicBezTo>
                        <a:pt x="8112" y="7953"/>
                        <a:pt x="7849" y="6712"/>
                        <a:pt x="7676" y="5890"/>
                      </a:cubicBezTo>
                      <a:cubicBezTo>
                        <a:pt x="7646" y="5750"/>
                        <a:pt x="7618" y="5619"/>
                        <a:pt x="7600" y="5502"/>
                      </a:cubicBezTo>
                      <a:cubicBezTo>
                        <a:pt x="7550" y="5186"/>
                        <a:pt x="7912" y="4788"/>
                        <a:pt x="8292" y="4368"/>
                      </a:cubicBezTo>
                      <a:cubicBezTo>
                        <a:pt x="8858" y="3743"/>
                        <a:pt x="9497" y="3037"/>
                        <a:pt x="8988" y="2369"/>
                      </a:cubicBezTo>
                      <a:cubicBezTo>
                        <a:pt x="8147" y="1270"/>
                        <a:pt x="7821" y="1270"/>
                        <a:pt x="7171" y="1270"/>
                      </a:cubicBezTo>
                      <a:cubicBezTo>
                        <a:pt x="7072" y="1270"/>
                        <a:pt x="6981" y="1273"/>
                        <a:pt x="6897" y="1277"/>
                      </a:cubicBezTo>
                      <a:cubicBezTo>
                        <a:pt x="6830" y="1279"/>
                        <a:pt x="6768" y="1281"/>
                        <a:pt x="6711" y="1281"/>
                      </a:cubicBezTo>
                      <a:cubicBezTo>
                        <a:pt x="6554" y="1281"/>
                        <a:pt x="6437" y="1266"/>
                        <a:pt x="6366" y="1199"/>
                      </a:cubicBezTo>
                      <a:cubicBezTo>
                        <a:pt x="6299" y="1133"/>
                        <a:pt x="6267" y="1009"/>
                        <a:pt x="6267" y="810"/>
                      </a:cubicBezTo>
                      <a:cubicBezTo>
                        <a:pt x="6267" y="144"/>
                        <a:pt x="5664" y="2"/>
                        <a:pt x="5657" y="2"/>
                      </a:cubicBezTo>
                      <a:cubicBezTo>
                        <a:pt x="5652" y="1"/>
                        <a:pt x="5649" y="1"/>
                        <a:pt x="564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5" name="Google Shape;295;p6"/>
                <p:cNvSpPr/>
                <p:nvPr/>
              </p:nvSpPr>
              <p:spPr>
                <a:xfrm>
                  <a:off x="3524089" y="3294625"/>
                  <a:ext cx="75363" cy="314318"/>
                </a:xfrm>
                <a:custGeom>
                  <a:avLst/>
                  <a:gdLst/>
                  <a:ahLst/>
                  <a:cxnLst/>
                  <a:rect l="l" t="t" r="r" b="b"/>
                  <a:pathLst>
                    <a:path w="2659" h="11090" extrusionOk="0">
                      <a:moveTo>
                        <a:pt x="2603" y="1"/>
                      </a:moveTo>
                      <a:cubicBezTo>
                        <a:pt x="2588" y="1"/>
                        <a:pt x="2573" y="8"/>
                        <a:pt x="2564" y="21"/>
                      </a:cubicBezTo>
                      <a:cubicBezTo>
                        <a:pt x="2539" y="57"/>
                        <a:pt x="0" y="3766"/>
                        <a:pt x="142" y="11043"/>
                      </a:cubicBezTo>
                      <a:cubicBezTo>
                        <a:pt x="142" y="11069"/>
                        <a:pt x="164" y="11089"/>
                        <a:pt x="190" y="11089"/>
                      </a:cubicBezTo>
                      <a:lnTo>
                        <a:pt x="192" y="11089"/>
                      </a:lnTo>
                      <a:cubicBezTo>
                        <a:pt x="218" y="11089"/>
                        <a:pt x="238" y="11068"/>
                        <a:pt x="238" y="11041"/>
                      </a:cubicBezTo>
                      <a:cubicBezTo>
                        <a:pt x="98" y="3799"/>
                        <a:pt x="2617" y="112"/>
                        <a:pt x="2643" y="75"/>
                      </a:cubicBezTo>
                      <a:cubicBezTo>
                        <a:pt x="2658" y="54"/>
                        <a:pt x="2653" y="24"/>
                        <a:pt x="2630" y="9"/>
                      </a:cubicBezTo>
                      <a:cubicBezTo>
                        <a:pt x="2622" y="3"/>
                        <a:pt x="2612" y="1"/>
                        <a:pt x="260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296" name="Google Shape;296;p6"/>
              <p:cNvGrpSpPr/>
              <p:nvPr/>
            </p:nvGrpSpPr>
            <p:grpSpPr>
              <a:xfrm rot="10800000">
                <a:off x="8440035" y="1109214"/>
                <a:ext cx="518880" cy="628736"/>
                <a:chOff x="1743437" y="1487277"/>
                <a:chExt cx="518880" cy="628736"/>
              </a:xfrm>
            </p:grpSpPr>
            <p:sp>
              <p:nvSpPr>
                <p:cNvPr id="297" name="Google Shape;297;p6"/>
                <p:cNvSpPr/>
                <p:nvPr/>
              </p:nvSpPr>
              <p:spPr>
                <a:xfrm>
                  <a:off x="1745956" y="1497474"/>
                  <a:ext cx="516361" cy="614484"/>
                </a:xfrm>
                <a:custGeom>
                  <a:avLst/>
                  <a:gdLst/>
                  <a:ahLst/>
                  <a:cxnLst/>
                  <a:rect l="l" t="t" r="r" b="b"/>
                  <a:pathLst>
                    <a:path w="8405" h="10003" extrusionOk="0">
                      <a:moveTo>
                        <a:pt x="1931" y="10002"/>
                      </a:moveTo>
                      <a:cubicBezTo>
                        <a:pt x="1931" y="10002"/>
                        <a:pt x="0" y="7113"/>
                        <a:pt x="1356" y="4961"/>
                      </a:cubicBezTo>
                      <a:cubicBezTo>
                        <a:pt x="2711" y="2809"/>
                        <a:pt x="4492" y="3169"/>
                        <a:pt x="4278" y="0"/>
                      </a:cubicBezTo>
                      <a:cubicBezTo>
                        <a:pt x="4278" y="0"/>
                        <a:pt x="8404" y="5797"/>
                        <a:pt x="1931" y="10002"/>
                      </a:cubicBezTo>
                      <a:close/>
                    </a:path>
                  </a:pathLst>
                </a:custGeom>
                <a:gradFill>
                  <a:gsLst>
                    <a:gs pos="0">
                      <a:srgbClr val="59615C"/>
                    </a:gs>
                    <a:gs pos="29000">
                      <a:srgbClr val="86A69A"/>
                    </a:gs>
                    <a:gs pos="100000">
                      <a:srgbClr val="D9CA9F"/>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8" name="Google Shape;298;p6"/>
                <p:cNvSpPr/>
                <p:nvPr/>
              </p:nvSpPr>
              <p:spPr>
                <a:xfrm>
                  <a:off x="1743437" y="1487277"/>
                  <a:ext cx="374631" cy="628736"/>
                </a:xfrm>
                <a:custGeom>
                  <a:avLst/>
                  <a:gdLst/>
                  <a:ahLst/>
                  <a:cxnLst/>
                  <a:rect l="l" t="t" r="r" b="b"/>
                  <a:pathLst>
                    <a:path w="6098" h="10235" extrusionOk="0">
                      <a:moveTo>
                        <a:pt x="4377" y="343"/>
                      </a:moveTo>
                      <a:cubicBezTo>
                        <a:pt x="4733" y="912"/>
                        <a:pt x="5921" y="3044"/>
                        <a:pt x="5462" y="5454"/>
                      </a:cubicBezTo>
                      <a:cubicBezTo>
                        <a:pt x="5119" y="7251"/>
                        <a:pt x="3951" y="8815"/>
                        <a:pt x="1985" y="10102"/>
                      </a:cubicBezTo>
                      <a:cubicBezTo>
                        <a:pt x="1764" y="9749"/>
                        <a:pt x="200" y="7119"/>
                        <a:pt x="1437" y="5153"/>
                      </a:cubicBezTo>
                      <a:cubicBezTo>
                        <a:pt x="1916" y="4395"/>
                        <a:pt x="2453" y="3945"/>
                        <a:pt x="2926" y="3550"/>
                      </a:cubicBezTo>
                      <a:cubicBezTo>
                        <a:pt x="3784" y="2834"/>
                        <a:pt x="4465" y="2264"/>
                        <a:pt x="4377" y="343"/>
                      </a:cubicBezTo>
                      <a:close/>
                      <a:moveTo>
                        <a:pt x="4260" y="1"/>
                      </a:moveTo>
                      <a:lnTo>
                        <a:pt x="4271" y="170"/>
                      </a:lnTo>
                      <a:cubicBezTo>
                        <a:pt x="4407" y="2186"/>
                        <a:pt x="3726" y="2756"/>
                        <a:pt x="2865" y="3476"/>
                      </a:cubicBezTo>
                      <a:cubicBezTo>
                        <a:pt x="2385" y="3876"/>
                        <a:pt x="1843" y="4330"/>
                        <a:pt x="1357" y="5102"/>
                      </a:cubicBezTo>
                      <a:cubicBezTo>
                        <a:pt x="0" y="7256"/>
                        <a:pt x="1913" y="10165"/>
                        <a:pt x="1932" y="10195"/>
                      </a:cubicBezTo>
                      <a:lnTo>
                        <a:pt x="1959" y="10235"/>
                      </a:lnTo>
                      <a:lnTo>
                        <a:pt x="1999" y="10208"/>
                      </a:lnTo>
                      <a:cubicBezTo>
                        <a:pt x="4010" y="8902"/>
                        <a:pt x="5207" y="7307"/>
                        <a:pt x="5557" y="5471"/>
                      </a:cubicBezTo>
                      <a:cubicBezTo>
                        <a:pt x="6098" y="2624"/>
                        <a:pt x="4376" y="163"/>
                        <a:pt x="4359" y="138"/>
                      </a:cubicBezTo>
                      <a:lnTo>
                        <a:pt x="4260"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9" name="Google Shape;299;p6"/>
                <p:cNvSpPr/>
                <p:nvPr/>
              </p:nvSpPr>
              <p:spPr>
                <a:xfrm>
                  <a:off x="1861209" y="1828220"/>
                  <a:ext cx="123116" cy="286694"/>
                </a:xfrm>
                <a:custGeom>
                  <a:avLst/>
                  <a:gdLst/>
                  <a:ahLst/>
                  <a:cxnLst/>
                  <a:rect l="l" t="t" r="r" b="b"/>
                  <a:pathLst>
                    <a:path w="2004" h="4667" extrusionOk="0">
                      <a:moveTo>
                        <a:pt x="1952" y="0"/>
                      </a:moveTo>
                      <a:cubicBezTo>
                        <a:pt x="1930" y="0"/>
                        <a:pt x="1910" y="14"/>
                        <a:pt x="1905" y="35"/>
                      </a:cubicBezTo>
                      <a:cubicBezTo>
                        <a:pt x="1897" y="63"/>
                        <a:pt x="1130" y="2759"/>
                        <a:pt x="14" y="4594"/>
                      </a:cubicBezTo>
                      <a:cubicBezTo>
                        <a:pt x="1" y="4615"/>
                        <a:pt x="7" y="4645"/>
                        <a:pt x="30" y="4660"/>
                      </a:cubicBezTo>
                      <a:cubicBezTo>
                        <a:pt x="39" y="4665"/>
                        <a:pt x="47" y="4666"/>
                        <a:pt x="55" y="4666"/>
                      </a:cubicBezTo>
                      <a:cubicBezTo>
                        <a:pt x="72" y="4666"/>
                        <a:pt x="87" y="4658"/>
                        <a:pt x="95" y="4643"/>
                      </a:cubicBezTo>
                      <a:cubicBezTo>
                        <a:pt x="1219" y="2797"/>
                        <a:pt x="1989" y="89"/>
                        <a:pt x="1997" y="61"/>
                      </a:cubicBezTo>
                      <a:cubicBezTo>
                        <a:pt x="2004" y="36"/>
                        <a:pt x="1989" y="10"/>
                        <a:pt x="1964" y="2"/>
                      </a:cubicBezTo>
                      <a:cubicBezTo>
                        <a:pt x="1960" y="1"/>
                        <a:pt x="1956" y="0"/>
                        <a:pt x="195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300" name="Google Shape;300;p6"/>
              <p:cNvGrpSpPr/>
              <p:nvPr/>
            </p:nvGrpSpPr>
            <p:grpSpPr>
              <a:xfrm rot="-5400000">
                <a:off x="8308907" y="387814"/>
                <a:ext cx="518880" cy="628736"/>
                <a:chOff x="1743437" y="1487277"/>
                <a:chExt cx="518880" cy="628736"/>
              </a:xfrm>
            </p:grpSpPr>
            <p:sp>
              <p:nvSpPr>
                <p:cNvPr id="301" name="Google Shape;301;p6"/>
                <p:cNvSpPr/>
                <p:nvPr/>
              </p:nvSpPr>
              <p:spPr>
                <a:xfrm>
                  <a:off x="1745956" y="1497474"/>
                  <a:ext cx="516361" cy="614484"/>
                </a:xfrm>
                <a:custGeom>
                  <a:avLst/>
                  <a:gdLst/>
                  <a:ahLst/>
                  <a:cxnLst/>
                  <a:rect l="l" t="t" r="r" b="b"/>
                  <a:pathLst>
                    <a:path w="8405" h="10003" extrusionOk="0">
                      <a:moveTo>
                        <a:pt x="1931" y="10002"/>
                      </a:moveTo>
                      <a:cubicBezTo>
                        <a:pt x="1931" y="10002"/>
                        <a:pt x="0" y="7113"/>
                        <a:pt x="1356" y="4961"/>
                      </a:cubicBezTo>
                      <a:cubicBezTo>
                        <a:pt x="2711" y="2809"/>
                        <a:pt x="4492" y="3169"/>
                        <a:pt x="4278" y="0"/>
                      </a:cubicBezTo>
                      <a:cubicBezTo>
                        <a:pt x="4278" y="0"/>
                        <a:pt x="8404" y="5797"/>
                        <a:pt x="1931" y="10002"/>
                      </a:cubicBezTo>
                      <a:close/>
                    </a:path>
                  </a:pathLst>
                </a:custGeom>
                <a:gradFill>
                  <a:gsLst>
                    <a:gs pos="0">
                      <a:srgbClr val="59615C"/>
                    </a:gs>
                    <a:gs pos="29000">
                      <a:srgbClr val="86A69A"/>
                    </a:gs>
                    <a:gs pos="100000">
                      <a:srgbClr val="D9CA9F"/>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02" name="Google Shape;302;p6"/>
                <p:cNvSpPr/>
                <p:nvPr/>
              </p:nvSpPr>
              <p:spPr>
                <a:xfrm>
                  <a:off x="1743437" y="1487277"/>
                  <a:ext cx="374631" cy="628736"/>
                </a:xfrm>
                <a:custGeom>
                  <a:avLst/>
                  <a:gdLst/>
                  <a:ahLst/>
                  <a:cxnLst/>
                  <a:rect l="l" t="t" r="r" b="b"/>
                  <a:pathLst>
                    <a:path w="6098" h="10235" extrusionOk="0">
                      <a:moveTo>
                        <a:pt x="4377" y="343"/>
                      </a:moveTo>
                      <a:cubicBezTo>
                        <a:pt x="4733" y="912"/>
                        <a:pt x="5921" y="3044"/>
                        <a:pt x="5462" y="5454"/>
                      </a:cubicBezTo>
                      <a:cubicBezTo>
                        <a:pt x="5119" y="7251"/>
                        <a:pt x="3951" y="8815"/>
                        <a:pt x="1985" y="10102"/>
                      </a:cubicBezTo>
                      <a:cubicBezTo>
                        <a:pt x="1764" y="9749"/>
                        <a:pt x="200" y="7119"/>
                        <a:pt x="1437" y="5153"/>
                      </a:cubicBezTo>
                      <a:cubicBezTo>
                        <a:pt x="1916" y="4395"/>
                        <a:pt x="2453" y="3945"/>
                        <a:pt x="2926" y="3550"/>
                      </a:cubicBezTo>
                      <a:cubicBezTo>
                        <a:pt x="3784" y="2834"/>
                        <a:pt x="4465" y="2264"/>
                        <a:pt x="4377" y="343"/>
                      </a:cubicBezTo>
                      <a:close/>
                      <a:moveTo>
                        <a:pt x="4260" y="1"/>
                      </a:moveTo>
                      <a:lnTo>
                        <a:pt x="4271" y="170"/>
                      </a:lnTo>
                      <a:cubicBezTo>
                        <a:pt x="4407" y="2186"/>
                        <a:pt x="3726" y="2756"/>
                        <a:pt x="2865" y="3476"/>
                      </a:cubicBezTo>
                      <a:cubicBezTo>
                        <a:pt x="2385" y="3876"/>
                        <a:pt x="1843" y="4330"/>
                        <a:pt x="1357" y="5102"/>
                      </a:cubicBezTo>
                      <a:cubicBezTo>
                        <a:pt x="0" y="7256"/>
                        <a:pt x="1913" y="10165"/>
                        <a:pt x="1932" y="10195"/>
                      </a:cubicBezTo>
                      <a:lnTo>
                        <a:pt x="1959" y="10235"/>
                      </a:lnTo>
                      <a:lnTo>
                        <a:pt x="1999" y="10208"/>
                      </a:lnTo>
                      <a:cubicBezTo>
                        <a:pt x="4010" y="8902"/>
                        <a:pt x="5207" y="7307"/>
                        <a:pt x="5557" y="5471"/>
                      </a:cubicBezTo>
                      <a:cubicBezTo>
                        <a:pt x="6098" y="2624"/>
                        <a:pt x="4376" y="163"/>
                        <a:pt x="4359" y="138"/>
                      </a:cubicBezTo>
                      <a:lnTo>
                        <a:pt x="4260"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03" name="Google Shape;303;p6"/>
                <p:cNvSpPr/>
                <p:nvPr/>
              </p:nvSpPr>
              <p:spPr>
                <a:xfrm>
                  <a:off x="1861209" y="1828220"/>
                  <a:ext cx="123116" cy="286694"/>
                </a:xfrm>
                <a:custGeom>
                  <a:avLst/>
                  <a:gdLst/>
                  <a:ahLst/>
                  <a:cxnLst/>
                  <a:rect l="l" t="t" r="r" b="b"/>
                  <a:pathLst>
                    <a:path w="2004" h="4667" extrusionOk="0">
                      <a:moveTo>
                        <a:pt x="1952" y="0"/>
                      </a:moveTo>
                      <a:cubicBezTo>
                        <a:pt x="1930" y="0"/>
                        <a:pt x="1910" y="14"/>
                        <a:pt x="1905" y="35"/>
                      </a:cubicBezTo>
                      <a:cubicBezTo>
                        <a:pt x="1897" y="63"/>
                        <a:pt x="1130" y="2759"/>
                        <a:pt x="14" y="4594"/>
                      </a:cubicBezTo>
                      <a:cubicBezTo>
                        <a:pt x="1" y="4615"/>
                        <a:pt x="7" y="4645"/>
                        <a:pt x="30" y="4660"/>
                      </a:cubicBezTo>
                      <a:cubicBezTo>
                        <a:pt x="39" y="4665"/>
                        <a:pt x="47" y="4666"/>
                        <a:pt x="55" y="4666"/>
                      </a:cubicBezTo>
                      <a:cubicBezTo>
                        <a:pt x="72" y="4666"/>
                        <a:pt x="87" y="4658"/>
                        <a:pt x="95" y="4643"/>
                      </a:cubicBezTo>
                      <a:cubicBezTo>
                        <a:pt x="1219" y="2797"/>
                        <a:pt x="1989" y="89"/>
                        <a:pt x="1997" y="61"/>
                      </a:cubicBezTo>
                      <a:cubicBezTo>
                        <a:pt x="2004" y="36"/>
                        <a:pt x="1989" y="10"/>
                        <a:pt x="1964" y="2"/>
                      </a:cubicBezTo>
                      <a:cubicBezTo>
                        <a:pt x="1960" y="1"/>
                        <a:pt x="1956" y="0"/>
                        <a:pt x="195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nvGrpSpPr>
            <p:cNvPr id="304" name="Google Shape;304;p6"/>
            <p:cNvGrpSpPr/>
            <p:nvPr/>
          </p:nvGrpSpPr>
          <p:grpSpPr>
            <a:xfrm>
              <a:off x="8170414" y="-38108"/>
              <a:ext cx="898353" cy="1295208"/>
              <a:chOff x="8060562" y="442742"/>
              <a:chExt cx="898353" cy="1295208"/>
            </a:xfrm>
          </p:grpSpPr>
          <p:grpSp>
            <p:nvGrpSpPr>
              <p:cNvPr id="305" name="Google Shape;305;p6"/>
              <p:cNvGrpSpPr/>
              <p:nvPr/>
            </p:nvGrpSpPr>
            <p:grpSpPr>
              <a:xfrm rot="-5786596" flipH="1">
                <a:off x="8253555" y="811387"/>
                <a:ext cx="459198" cy="798699"/>
                <a:chOff x="3493621" y="3139846"/>
                <a:chExt cx="277048" cy="481908"/>
              </a:xfrm>
            </p:grpSpPr>
            <p:sp>
              <p:nvSpPr>
                <p:cNvPr id="306" name="Google Shape;306;p6"/>
                <p:cNvSpPr/>
                <p:nvPr/>
              </p:nvSpPr>
              <p:spPr>
                <a:xfrm>
                  <a:off x="3494386" y="3141207"/>
                  <a:ext cx="276283" cy="480547"/>
                </a:xfrm>
                <a:custGeom>
                  <a:avLst/>
                  <a:gdLst/>
                  <a:ahLst/>
                  <a:cxnLst/>
                  <a:rect l="l" t="t" r="r" b="b"/>
                  <a:pathLst>
                    <a:path w="9748" h="16955" extrusionOk="0">
                      <a:moveTo>
                        <a:pt x="857" y="16454"/>
                      </a:moveTo>
                      <a:cubicBezTo>
                        <a:pt x="857" y="16454"/>
                        <a:pt x="0" y="13543"/>
                        <a:pt x="493" y="9057"/>
                      </a:cubicBezTo>
                      <a:cubicBezTo>
                        <a:pt x="984" y="4573"/>
                        <a:pt x="3652" y="128"/>
                        <a:pt x="5620" y="0"/>
                      </a:cubicBezTo>
                      <a:cubicBezTo>
                        <a:pt x="5620" y="0"/>
                        <a:pt x="6192" y="128"/>
                        <a:pt x="6192" y="762"/>
                      </a:cubicBezTo>
                      <a:cubicBezTo>
                        <a:pt x="6192" y="1397"/>
                        <a:pt x="6510" y="1270"/>
                        <a:pt x="7144" y="1270"/>
                      </a:cubicBezTo>
                      <a:cubicBezTo>
                        <a:pt x="7779" y="1270"/>
                        <a:pt x="8097" y="1270"/>
                        <a:pt x="8923" y="2349"/>
                      </a:cubicBezTo>
                      <a:cubicBezTo>
                        <a:pt x="9748" y="3429"/>
                        <a:pt x="7399" y="4635"/>
                        <a:pt x="7525" y="5462"/>
                      </a:cubicBezTo>
                      <a:cubicBezTo>
                        <a:pt x="7652" y="6287"/>
                        <a:pt x="8254" y="7763"/>
                        <a:pt x="6700" y="8573"/>
                      </a:cubicBezTo>
                      <a:cubicBezTo>
                        <a:pt x="2318" y="10859"/>
                        <a:pt x="2381" y="16575"/>
                        <a:pt x="1556" y="16765"/>
                      </a:cubicBezTo>
                      <a:cubicBezTo>
                        <a:pt x="731" y="16955"/>
                        <a:pt x="857" y="16454"/>
                        <a:pt x="857" y="16454"/>
                      </a:cubicBezTo>
                      <a:close/>
                    </a:path>
                  </a:pathLst>
                </a:custGeom>
                <a:gradFill>
                  <a:gsLst>
                    <a:gs pos="0">
                      <a:schemeClr val="lt2"/>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07" name="Google Shape;307;p6"/>
                <p:cNvSpPr/>
                <p:nvPr/>
              </p:nvSpPr>
              <p:spPr>
                <a:xfrm>
                  <a:off x="3493621" y="3139846"/>
                  <a:ext cx="269197" cy="479102"/>
                </a:xfrm>
                <a:custGeom>
                  <a:avLst/>
                  <a:gdLst/>
                  <a:ahLst/>
                  <a:cxnLst/>
                  <a:rect l="l" t="t" r="r" b="b"/>
                  <a:pathLst>
                    <a:path w="9498" h="16904" extrusionOk="0">
                      <a:moveTo>
                        <a:pt x="5642" y="96"/>
                      </a:moveTo>
                      <a:cubicBezTo>
                        <a:pt x="5705" y="111"/>
                        <a:pt x="6171" y="250"/>
                        <a:pt x="6171" y="810"/>
                      </a:cubicBezTo>
                      <a:cubicBezTo>
                        <a:pt x="6171" y="1040"/>
                        <a:pt x="6211" y="1181"/>
                        <a:pt x="6300" y="1267"/>
                      </a:cubicBezTo>
                      <a:cubicBezTo>
                        <a:pt x="6392" y="1356"/>
                        <a:pt x="6525" y="1376"/>
                        <a:pt x="6700" y="1376"/>
                      </a:cubicBezTo>
                      <a:cubicBezTo>
                        <a:pt x="6761" y="1376"/>
                        <a:pt x="6828" y="1374"/>
                        <a:pt x="6900" y="1371"/>
                      </a:cubicBezTo>
                      <a:cubicBezTo>
                        <a:pt x="6983" y="1369"/>
                        <a:pt x="7074" y="1366"/>
                        <a:pt x="7171" y="1366"/>
                      </a:cubicBezTo>
                      <a:cubicBezTo>
                        <a:pt x="7790" y="1366"/>
                        <a:pt x="8100" y="1366"/>
                        <a:pt x="8912" y="2427"/>
                      </a:cubicBezTo>
                      <a:cubicBezTo>
                        <a:pt x="9375" y="3032"/>
                        <a:pt x="8788" y="3678"/>
                        <a:pt x="8223" y="4303"/>
                      </a:cubicBezTo>
                      <a:cubicBezTo>
                        <a:pt x="7824" y="4741"/>
                        <a:pt x="7449" y="5154"/>
                        <a:pt x="7505" y="5516"/>
                      </a:cubicBezTo>
                      <a:cubicBezTo>
                        <a:pt x="7524" y="5636"/>
                        <a:pt x="7552" y="5769"/>
                        <a:pt x="7581" y="5910"/>
                      </a:cubicBezTo>
                      <a:cubicBezTo>
                        <a:pt x="7760" y="6750"/>
                        <a:pt x="8003" y="7902"/>
                        <a:pt x="6705" y="8579"/>
                      </a:cubicBezTo>
                      <a:cubicBezTo>
                        <a:pt x="3674" y="10160"/>
                        <a:pt x="2760" y="13361"/>
                        <a:pt x="2214" y="15276"/>
                      </a:cubicBezTo>
                      <a:cubicBezTo>
                        <a:pt x="1984" y="16079"/>
                        <a:pt x="1803" y="16714"/>
                        <a:pt x="1573" y="16767"/>
                      </a:cubicBezTo>
                      <a:cubicBezTo>
                        <a:pt x="1443" y="16797"/>
                        <a:pt x="1339" y="16809"/>
                        <a:pt x="1256" y="16809"/>
                      </a:cubicBezTo>
                      <a:cubicBezTo>
                        <a:pt x="1104" y="16809"/>
                        <a:pt x="1025" y="16768"/>
                        <a:pt x="983" y="16725"/>
                      </a:cubicBezTo>
                      <a:cubicBezTo>
                        <a:pt x="900" y="16643"/>
                        <a:pt x="930" y="16515"/>
                        <a:pt x="930" y="16514"/>
                      </a:cubicBezTo>
                      <a:cubicBezTo>
                        <a:pt x="933" y="16505"/>
                        <a:pt x="933" y="16497"/>
                        <a:pt x="930" y="16489"/>
                      </a:cubicBezTo>
                      <a:cubicBezTo>
                        <a:pt x="922" y="16459"/>
                        <a:pt x="82" y="13535"/>
                        <a:pt x="568" y="9110"/>
                      </a:cubicBezTo>
                      <a:cubicBezTo>
                        <a:pt x="1032" y="4864"/>
                        <a:pt x="3639" y="237"/>
                        <a:pt x="5642" y="96"/>
                      </a:cubicBezTo>
                      <a:close/>
                      <a:moveTo>
                        <a:pt x="5644" y="1"/>
                      </a:moveTo>
                      <a:cubicBezTo>
                        <a:pt x="3561" y="134"/>
                        <a:pt x="951" y="4726"/>
                        <a:pt x="472" y="9100"/>
                      </a:cubicBezTo>
                      <a:cubicBezTo>
                        <a:pt x="1" y="13401"/>
                        <a:pt x="776" y="16297"/>
                        <a:pt x="836" y="16504"/>
                      </a:cubicBezTo>
                      <a:cubicBezTo>
                        <a:pt x="827" y="16548"/>
                        <a:pt x="812" y="16687"/>
                        <a:pt x="915" y="16793"/>
                      </a:cubicBezTo>
                      <a:cubicBezTo>
                        <a:pt x="988" y="16867"/>
                        <a:pt x="1102" y="16904"/>
                        <a:pt x="1255" y="16904"/>
                      </a:cubicBezTo>
                      <a:cubicBezTo>
                        <a:pt x="1353" y="16904"/>
                        <a:pt x="1465" y="16889"/>
                        <a:pt x="1594" y="16861"/>
                      </a:cubicBezTo>
                      <a:cubicBezTo>
                        <a:pt x="1879" y="16795"/>
                        <a:pt x="2049" y="16200"/>
                        <a:pt x="2305" y="15302"/>
                      </a:cubicBezTo>
                      <a:cubicBezTo>
                        <a:pt x="2847" y="13403"/>
                        <a:pt x="3755" y="10226"/>
                        <a:pt x="6748" y="8664"/>
                      </a:cubicBezTo>
                      <a:cubicBezTo>
                        <a:pt x="8112" y="7953"/>
                        <a:pt x="7849" y="6712"/>
                        <a:pt x="7676" y="5890"/>
                      </a:cubicBezTo>
                      <a:cubicBezTo>
                        <a:pt x="7646" y="5750"/>
                        <a:pt x="7618" y="5619"/>
                        <a:pt x="7600" y="5502"/>
                      </a:cubicBezTo>
                      <a:cubicBezTo>
                        <a:pt x="7550" y="5186"/>
                        <a:pt x="7912" y="4788"/>
                        <a:pt x="8292" y="4368"/>
                      </a:cubicBezTo>
                      <a:cubicBezTo>
                        <a:pt x="8858" y="3743"/>
                        <a:pt x="9497" y="3037"/>
                        <a:pt x="8988" y="2369"/>
                      </a:cubicBezTo>
                      <a:cubicBezTo>
                        <a:pt x="8147" y="1270"/>
                        <a:pt x="7821" y="1270"/>
                        <a:pt x="7171" y="1270"/>
                      </a:cubicBezTo>
                      <a:cubicBezTo>
                        <a:pt x="7072" y="1270"/>
                        <a:pt x="6981" y="1273"/>
                        <a:pt x="6897" y="1277"/>
                      </a:cubicBezTo>
                      <a:cubicBezTo>
                        <a:pt x="6830" y="1279"/>
                        <a:pt x="6768" y="1281"/>
                        <a:pt x="6711" y="1281"/>
                      </a:cubicBezTo>
                      <a:cubicBezTo>
                        <a:pt x="6554" y="1281"/>
                        <a:pt x="6437" y="1266"/>
                        <a:pt x="6366" y="1199"/>
                      </a:cubicBezTo>
                      <a:cubicBezTo>
                        <a:pt x="6299" y="1133"/>
                        <a:pt x="6267" y="1009"/>
                        <a:pt x="6267" y="810"/>
                      </a:cubicBezTo>
                      <a:cubicBezTo>
                        <a:pt x="6267" y="144"/>
                        <a:pt x="5664" y="2"/>
                        <a:pt x="5657" y="2"/>
                      </a:cubicBezTo>
                      <a:cubicBezTo>
                        <a:pt x="5652" y="1"/>
                        <a:pt x="5649" y="1"/>
                        <a:pt x="564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08" name="Google Shape;308;p6"/>
                <p:cNvSpPr/>
                <p:nvPr/>
              </p:nvSpPr>
              <p:spPr>
                <a:xfrm>
                  <a:off x="3524089" y="3294625"/>
                  <a:ext cx="75363" cy="314318"/>
                </a:xfrm>
                <a:custGeom>
                  <a:avLst/>
                  <a:gdLst/>
                  <a:ahLst/>
                  <a:cxnLst/>
                  <a:rect l="l" t="t" r="r" b="b"/>
                  <a:pathLst>
                    <a:path w="2659" h="11090" extrusionOk="0">
                      <a:moveTo>
                        <a:pt x="2603" y="1"/>
                      </a:moveTo>
                      <a:cubicBezTo>
                        <a:pt x="2588" y="1"/>
                        <a:pt x="2573" y="8"/>
                        <a:pt x="2564" y="21"/>
                      </a:cubicBezTo>
                      <a:cubicBezTo>
                        <a:pt x="2539" y="57"/>
                        <a:pt x="0" y="3766"/>
                        <a:pt x="142" y="11043"/>
                      </a:cubicBezTo>
                      <a:cubicBezTo>
                        <a:pt x="142" y="11069"/>
                        <a:pt x="164" y="11089"/>
                        <a:pt x="190" y="11089"/>
                      </a:cubicBezTo>
                      <a:lnTo>
                        <a:pt x="192" y="11089"/>
                      </a:lnTo>
                      <a:cubicBezTo>
                        <a:pt x="218" y="11089"/>
                        <a:pt x="238" y="11068"/>
                        <a:pt x="238" y="11041"/>
                      </a:cubicBezTo>
                      <a:cubicBezTo>
                        <a:pt x="98" y="3799"/>
                        <a:pt x="2617" y="112"/>
                        <a:pt x="2643" y="75"/>
                      </a:cubicBezTo>
                      <a:cubicBezTo>
                        <a:pt x="2658" y="54"/>
                        <a:pt x="2653" y="24"/>
                        <a:pt x="2630" y="9"/>
                      </a:cubicBezTo>
                      <a:cubicBezTo>
                        <a:pt x="2622" y="3"/>
                        <a:pt x="2612" y="1"/>
                        <a:pt x="260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309" name="Google Shape;309;p6"/>
              <p:cNvGrpSpPr/>
              <p:nvPr/>
            </p:nvGrpSpPr>
            <p:grpSpPr>
              <a:xfrm rot="10800000">
                <a:off x="8440035" y="1109214"/>
                <a:ext cx="518880" cy="628736"/>
                <a:chOff x="1743437" y="1487277"/>
                <a:chExt cx="518880" cy="628736"/>
              </a:xfrm>
            </p:grpSpPr>
            <p:sp>
              <p:nvSpPr>
                <p:cNvPr id="310" name="Google Shape;310;p6"/>
                <p:cNvSpPr/>
                <p:nvPr/>
              </p:nvSpPr>
              <p:spPr>
                <a:xfrm>
                  <a:off x="1745956" y="1497474"/>
                  <a:ext cx="516361" cy="614484"/>
                </a:xfrm>
                <a:custGeom>
                  <a:avLst/>
                  <a:gdLst/>
                  <a:ahLst/>
                  <a:cxnLst/>
                  <a:rect l="l" t="t" r="r" b="b"/>
                  <a:pathLst>
                    <a:path w="8405" h="10003" extrusionOk="0">
                      <a:moveTo>
                        <a:pt x="1931" y="10002"/>
                      </a:moveTo>
                      <a:cubicBezTo>
                        <a:pt x="1931" y="10002"/>
                        <a:pt x="0" y="7113"/>
                        <a:pt x="1356" y="4961"/>
                      </a:cubicBezTo>
                      <a:cubicBezTo>
                        <a:pt x="2711" y="2809"/>
                        <a:pt x="4492" y="3169"/>
                        <a:pt x="4278" y="0"/>
                      </a:cubicBezTo>
                      <a:cubicBezTo>
                        <a:pt x="4278" y="0"/>
                        <a:pt x="8404" y="5797"/>
                        <a:pt x="1931" y="10002"/>
                      </a:cubicBezTo>
                      <a:close/>
                    </a:path>
                  </a:pathLst>
                </a:custGeom>
                <a:gradFill>
                  <a:gsLst>
                    <a:gs pos="0">
                      <a:srgbClr val="59615C"/>
                    </a:gs>
                    <a:gs pos="29000">
                      <a:srgbClr val="86A69A"/>
                    </a:gs>
                    <a:gs pos="100000">
                      <a:srgbClr val="D9CA9F"/>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11" name="Google Shape;311;p6"/>
                <p:cNvSpPr/>
                <p:nvPr/>
              </p:nvSpPr>
              <p:spPr>
                <a:xfrm>
                  <a:off x="1743437" y="1487277"/>
                  <a:ext cx="374631" cy="628736"/>
                </a:xfrm>
                <a:custGeom>
                  <a:avLst/>
                  <a:gdLst/>
                  <a:ahLst/>
                  <a:cxnLst/>
                  <a:rect l="l" t="t" r="r" b="b"/>
                  <a:pathLst>
                    <a:path w="6098" h="10235" extrusionOk="0">
                      <a:moveTo>
                        <a:pt x="4377" y="343"/>
                      </a:moveTo>
                      <a:cubicBezTo>
                        <a:pt x="4733" y="912"/>
                        <a:pt x="5921" y="3044"/>
                        <a:pt x="5462" y="5454"/>
                      </a:cubicBezTo>
                      <a:cubicBezTo>
                        <a:pt x="5119" y="7251"/>
                        <a:pt x="3951" y="8815"/>
                        <a:pt x="1985" y="10102"/>
                      </a:cubicBezTo>
                      <a:cubicBezTo>
                        <a:pt x="1764" y="9749"/>
                        <a:pt x="200" y="7119"/>
                        <a:pt x="1437" y="5153"/>
                      </a:cubicBezTo>
                      <a:cubicBezTo>
                        <a:pt x="1916" y="4395"/>
                        <a:pt x="2453" y="3945"/>
                        <a:pt x="2926" y="3550"/>
                      </a:cubicBezTo>
                      <a:cubicBezTo>
                        <a:pt x="3784" y="2834"/>
                        <a:pt x="4465" y="2264"/>
                        <a:pt x="4377" y="343"/>
                      </a:cubicBezTo>
                      <a:close/>
                      <a:moveTo>
                        <a:pt x="4260" y="1"/>
                      </a:moveTo>
                      <a:lnTo>
                        <a:pt x="4271" y="170"/>
                      </a:lnTo>
                      <a:cubicBezTo>
                        <a:pt x="4407" y="2186"/>
                        <a:pt x="3726" y="2756"/>
                        <a:pt x="2865" y="3476"/>
                      </a:cubicBezTo>
                      <a:cubicBezTo>
                        <a:pt x="2385" y="3876"/>
                        <a:pt x="1843" y="4330"/>
                        <a:pt x="1357" y="5102"/>
                      </a:cubicBezTo>
                      <a:cubicBezTo>
                        <a:pt x="0" y="7256"/>
                        <a:pt x="1913" y="10165"/>
                        <a:pt x="1932" y="10195"/>
                      </a:cubicBezTo>
                      <a:lnTo>
                        <a:pt x="1959" y="10235"/>
                      </a:lnTo>
                      <a:lnTo>
                        <a:pt x="1999" y="10208"/>
                      </a:lnTo>
                      <a:cubicBezTo>
                        <a:pt x="4010" y="8902"/>
                        <a:pt x="5207" y="7307"/>
                        <a:pt x="5557" y="5471"/>
                      </a:cubicBezTo>
                      <a:cubicBezTo>
                        <a:pt x="6098" y="2624"/>
                        <a:pt x="4376" y="163"/>
                        <a:pt x="4359" y="138"/>
                      </a:cubicBezTo>
                      <a:lnTo>
                        <a:pt x="4260"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12" name="Google Shape;312;p6"/>
                <p:cNvSpPr/>
                <p:nvPr/>
              </p:nvSpPr>
              <p:spPr>
                <a:xfrm>
                  <a:off x="1861209" y="1828220"/>
                  <a:ext cx="123116" cy="286694"/>
                </a:xfrm>
                <a:custGeom>
                  <a:avLst/>
                  <a:gdLst/>
                  <a:ahLst/>
                  <a:cxnLst/>
                  <a:rect l="l" t="t" r="r" b="b"/>
                  <a:pathLst>
                    <a:path w="2004" h="4667" extrusionOk="0">
                      <a:moveTo>
                        <a:pt x="1952" y="0"/>
                      </a:moveTo>
                      <a:cubicBezTo>
                        <a:pt x="1930" y="0"/>
                        <a:pt x="1910" y="14"/>
                        <a:pt x="1905" y="35"/>
                      </a:cubicBezTo>
                      <a:cubicBezTo>
                        <a:pt x="1897" y="63"/>
                        <a:pt x="1130" y="2759"/>
                        <a:pt x="14" y="4594"/>
                      </a:cubicBezTo>
                      <a:cubicBezTo>
                        <a:pt x="1" y="4615"/>
                        <a:pt x="7" y="4645"/>
                        <a:pt x="30" y="4660"/>
                      </a:cubicBezTo>
                      <a:cubicBezTo>
                        <a:pt x="39" y="4665"/>
                        <a:pt x="47" y="4666"/>
                        <a:pt x="55" y="4666"/>
                      </a:cubicBezTo>
                      <a:cubicBezTo>
                        <a:pt x="72" y="4666"/>
                        <a:pt x="87" y="4658"/>
                        <a:pt x="95" y="4643"/>
                      </a:cubicBezTo>
                      <a:cubicBezTo>
                        <a:pt x="1219" y="2797"/>
                        <a:pt x="1989" y="89"/>
                        <a:pt x="1997" y="61"/>
                      </a:cubicBezTo>
                      <a:cubicBezTo>
                        <a:pt x="2004" y="36"/>
                        <a:pt x="1989" y="10"/>
                        <a:pt x="1964" y="2"/>
                      </a:cubicBezTo>
                      <a:cubicBezTo>
                        <a:pt x="1960" y="1"/>
                        <a:pt x="1956" y="0"/>
                        <a:pt x="195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313" name="Google Shape;313;p6"/>
              <p:cNvGrpSpPr/>
              <p:nvPr/>
            </p:nvGrpSpPr>
            <p:grpSpPr>
              <a:xfrm rot="-5400000">
                <a:off x="8308907" y="387814"/>
                <a:ext cx="518880" cy="628736"/>
                <a:chOff x="1743437" y="1487277"/>
                <a:chExt cx="518880" cy="628736"/>
              </a:xfrm>
            </p:grpSpPr>
            <p:sp>
              <p:nvSpPr>
                <p:cNvPr id="314" name="Google Shape;314;p6"/>
                <p:cNvSpPr/>
                <p:nvPr/>
              </p:nvSpPr>
              <p:spPr>
                <a:xfrm>
                  <a:off x="1745956" y="1497474"/>
                  <a:ext cx="516361" cy="614484"/>
                </a:xfrm>
                <a:custGeom>
                  <a:avLst/>
                  <a:gdLst/>
                  <a:ahLst/>
                  <a:cxnLst/>
                  <a:rect l="l" t="t" r="r" b="b"/>
                  <a:pathLst>
                    <a:path w="8405" h="10003" extrusionOk="0">
                      <a:moveTo>
                        <a:pt x="1931" y="10002"/>
                      </a:moveTo>
                      <a:cubicBezTo>
                        <a:pt x="1931" y="10002"/>
                        <a:pt x="0" y="7113"/>
                        <a:pt x="1356" y="4961"/>
                      </a:cubicBezTo>
                      <a:cubicBezTo>
                        <a:pt x="2711" y="2809"/>
                        <a:pt x="4492" y="3169"/>
                        <a:pt x="4278" y="0"/>
                      </a:cubicBezTo>
                      <a:cubicBezTo>
                        <a:pt x="4278" y="0"/>
                        <a:pt x="8404" y="5797"/>
                        <a:pt x="1931" y="10002"/>
                      </a:cubicBezTo>
                      <a:close/>
                    </a:path>
                  </a:pathLst>
                </a:custGeom>
                <a:gradFill>
                  <a:gsLst>
                    <a:gs pos="0">
                      <a:srgbClr val="59615C"/>
                    </a:gs>
                    <a:gs pos="29000">
                      <a:srgbClr val="86A69A"/>
                    </a:gs>
                    <a:gs pos="100000">
                      <a:srgbClr val="D9CA9F"/>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15" name="Google Shape;315;p6"/>
                <p:cNvSpPr/>
                <p:nvPr/>
              </p:nvSpPr>
              <p:spPr>
                <a:xfrm>
                  <a:off x="1743437" y="1487277"/>
                  <a:ext cx="374631" cy="628736"/>
                </a:xfrm>
                <a:custGeom>
                  <a:avLst/>
                  <a:gdLst/>
                  <a:ahLst/>
                  <a:cxnLst/>
                  <a:rect l="l" t="t" r="r" b="b"/>
                  <a:pathLst>
                    <a:path w="6098" h="10235" extrusionOk="0">
                      <a:moveTo>
                        <a:pt x="4377" y="343"/>
                      </a:moveTo>
                      <a:cubicBezTo>
                        <a:pt x="4733" y="912"/>
                        <a:pt x="5921" y="3044"/>
                        <a:pt x="5462" y="5454"/>
                      </a:cubicBezTo>
                      <a:cubicBezTo>
                        <a:pt x="5119" y="7251"/>
                        <a:pt x="3951" y="8815"/>
                        <a:pt x="1985" y="10102"/>
                      </a:cubicBezTo>
                      <a:cubicBezTo>
                        <a:pt x="1764" y="9749"/>
                        <a:pt x="200" y="7119"/>
                        <a:pt x="1437" y="5153"/>
                      </a:cubicBezTo>
                      <a:cubicBezTo>
                        <a:pt x="1916" y="4395"/>
                        <a:pt x="2453" y="3945"/>
                        <a:pt x="2926" y="3550"/>
                      </a:cubicBezTo>
                      <a:cubicBezTo>
                        <a:pt x="3784" y="2834"/>
                        <a:pt x="4465" y="2264"/>
                        <a:pt x="4377" y="343"/>
                      </a:cubicBezTo>
                      <a:close/>
                      <a:moveTo>
                        <a:pt x="4260" y="1"/>
                      </a:moveTo>
                      <a:lnTo>
                        <a:pt x="4271" y="170"/>
                      </a:lnTo>
                      <a:cubicBezTo>
                        <a:pt x="4407" y="2186"/>
                        <a:pt x="3726" y="2756"/>
                        <a:pt x="2865" y="3476"/>
                      </a:cubicBezTo>
                      <a:cubicBezTo>
                        <a:pt x="2385" y="3876"/>
                        <a:pt x="1843" y="4330"/>
                        <a:pt x="1357" y="5102"/>
                      </a:cubicBezTo>
                      <a:cubicBezTo>
                        <a:pt x="0" y="7256"/>
                        <a:pt x="1913" y="10165"/>
                        <a:pt x="1932" y="10195"/>
                      </a:cubicBezTo>
                      <a:lnTo>
                        <a:pt x="1959" y="10235"/>
                      </a:lnTo>
                      <a:lnTo>
                        <a:pt x="1999" y="10208"/>
                      </a:lnTo>
                      <a:cubicBezTo>
                        <a:pt x="4010" y="8902"/>
                        <a:pt x="5207" y="7307"/>
                        <a:pt x="5557" y="5471"/>
                      </a:cubicBezTo>
                      <a:cubicBezTo>
                        <a:pt x="6098" y="2624"/>
                        <a:pt x="4376" y="163"/>
                        <a:pt x="4359" y="138"/>
                      </a:cubicBezTo>
                      <a:lnTo>
                        <a:pt x="4260"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16" name="Google Shape;316;p6"/>
                <p:cNvSpPr/>
                <p:nvPr/>
              </p:nvSpPr>
              <p:spPr>
                <a:xfrm>
                  <a:off x="1861209" y="1828220"/>
                  <a:ext cx="123116" cy="286694"/>
                </a:xfrm>
                <a:custGeom>
                  <a:avLst/>
                  <a:gdLst/>
                  <a:ahLst/>
                  <a:cxnLst/>
                  <a:rect l="l" t="t" r="r" b="b"/>
                  <a:pathLst>
                    <a:path w="2004" h="4667" extrusionOk="0">
                      <a:moveTo>
                        <a:pt x="1952" y="0"/>
                      </a:moveTo>
                      <a:cubicBezTo>
                        <a:pt x="1930" y="0"/>
                        <a:pt x="1910" y="14"/>
                        <a:pt x="1905" y="35"/>
                      </a:cubicBezTo>
                      <a:cubicBezTo>
                        <a:pt x="1897" y="63"/>
                        <a:pt x="1130" y="2759"/>
                        <a:pt x="14" y="4594"/>
                      </a:cubicBezTo>
                      <a:cubicBezTo>
                        <a:pt x="1" y="4615"/>
                        <a:pt x="7" y="4645"/>
                        <a:pt x="30" y="4660"/>
                      </a:cubicBezTo>
                      <a:cubicBezTo>
                        <a:pt x="39" y="4665"/>
                        <a:pt x="47" y="4666"/>
                        <a:pt x="55" y="4666"/>
                      </a:cubicBezTo>
                      <a:cubicBezTo>
                        <a:pt x="72" y="4666"/>
                        <a:pt x="87" y="4658"/>
                        <a:pt x="95" y="4643"/>
                      </a:cubicBezTo>
                      <a:cubicBezTo>
                        <a:pt x="1219" y="2797"/>
                        <a:pt x="1989" y="89"/>
                        <a:pt x="1997" y="61"/>
                      </a:cubicBezTo>
                      <a:cubicBezTo>
                        <a:pt x="2004" y="36"/>
                        <a:pt x="1989" y="10"/>
                        <a:pt x="1964" y="2"/>
                      </a:cubicBezTo>
                      <a:cubicBezTo>
                        <a:pt x="1960" y="1"/>
                        <a:pt x="1956" y="0"/>
                        <a:pt x="195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sp>
        <p:nvSpPr>
          <p:cNvPr id="317" name="Google Shape;317;p6"/>
          <p:cNvSpPr txBox="1">
            <a:spLocks noGrp="1"/>
          </p:cNvSpPr>
          <p:nvPr>
            <p:ph type="title"/>
          </p:nvPr>
        </p:nvSpPr>
        <p:spPr>
          <a:xfrm>
            <a:off x="960000" y="719333"/>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solidFill>
                  <a:schemeClr val="dk2"/>
                </a:solidFill>
                <a:latin typeface="Playfair Display"/>
                <a:ea typeface="Playfair Display"/>
                <a:cs typeface="Playfair Display"/>
                <a:sym typeface="Playfair Display"/>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1450193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59"/>
        <p:cNvGrpSpPr/>
        <p:nvPr/>
      </p:nvGrpSpPr>
      <p:grpSpPr>
        <a:xfrm>
          <a:off x="0" y="0"/>
          <a:ext cx="0" cy="0"/>
          <a:chOff x="0" y="0"/>
          <a:chExt cx="0" cy="0"/>
        </a:xfrm>
      </p:grpSpPr>
    </p:spTree>
    <p:extLst>
      <p:ext uri="{BB962C8B-B14F-4D97-AF65-F5344CB8AC3E}">
        <p14:creationId xmlns:p14="http://schemas.microsoft.com/office/powerpoint/2010/main" val="4167852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91"/>
        <p:cNvGrpSpPr/>
        <p:nvPr/>
      </p:nvGrpSpPr>
      <p:grpSpPr>
        <a:xfrm>
          <a:off x="0" y="0"/>
          <a:ext cx="0" cy="0"/>
          <a:chOff x="0" y="0"/>
          <a:chExt cx="0" cy="0"/>
        </a:xfrm>
      </p:grpSpPr>
      <p:pic>
        <p:nvPicPr>
          <p:cNvPr id="492" name="Google Shape;492;p14"/>
          <p:cNvPicPr preferRelativeResize="0"/>
          <p:nvPr/>
        </p:nvPicPr>
        <p:blipFill rotWithShape="1">
          <a:blip r:embed="rId2">
            <a:alphaModFix amt="30000"/>
          </a:blip>
          <a:srcRect l="89" r="99"/>
          <a:stretch/>
        </p:blipFill>
        <p:spPr>
          <a:xfrm>
            <a:off x="1" y="2"/>
            <a:ext cx="12192004" cy="6870701"/>
          </a:xfrm>
          <a:prstGeom prst="rect">
            <a:avLst/>
          </a:prstGeom>
          <a:noFill/>
          <a:ln>
            <a:noFill/>
          </a:ln>
        </p:spPr>
      </p:pic>
      <p:sp>
        <p:nvSpPr>
          <p:cNvPr id="493" name="Google Shape;493;p14"/>
          <p:cNvSpPr txBox="1">
            <a:spLocks noGrp="1"/>
          </p:cNvSpPr>
          <p:nvPr>
            <p:ph type="title"/>
          </p:nvPr>
        </p:nvSpPr>
        <p:spPr>
          <a:xfrm>
            <a:off x="960000" y="719333"/>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solidFill>
                  <a:schemeClr val="dk2"/>
                </a:solidFill>
                <a:latin typeface="Playfair Display"/>
                <a:ea typeface="Playfair Display"/>
                <a:cs typeface="Playfair Display"/>
                <a:sym typeface="Playfair Display"/>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94" name="Google Shape;494;p14"/>
          <p:cNvSpPr txBox="1">
            <a:spLocks noGrp="1"/>
          </p:cNvSpPr>
          <p:nvPr>
            <p:ph type="subTitle" idx="1"/>
          </p:nvPr>
        </p:nvSpPr>
        <p:spPr>
          <a:xfrm>
            <a:off x="1083087" y="2924233"/>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95" name="Google Shape;495;p14"/>
          <p:cNvSpPr txBox="1">
            <a:spLocks noGrp="1"/>
          </p:cNvSpPr>
          <p:nvPr>
            <p:ph type="subTitle" idx="2"/>
          </p:nvPr>
        </p:nvSpPr>
        <p:spPr>
          <a:xfrm>
            <a:off x="8034913" y="2924233"/>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96" name="Google Shape;496;p14"/>
          <p:cNvSpPr txBox="1">
            <a:spLocks noGrp="1"/>
          </p:cNvSpPr>
          <p:nvPr>
            <p:ph type="subTitle" idx="3"/>
          </p:nvPr>
        </p:nvSpPr>
        <p:spPr>
          <a:xfrm>
            <a:off x="1083087" y="5241833"/>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97" name="Google Shape;497;p14"/>
          <p:cNvSpPr txBox="1">
            <a:spLocks noGrp="1"/>
          </p:cNvSpPr>
          <p:nvPr>
            <p:ph type="subTitle" idx="4"/>
          </p:nvPr>
        </p:nvSpPr>
        <p:spPr>
          <a:xfrm>
            <a:off x="8034913" y="5241833"/>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98" name="Google Shape;498;p14"/>
          <p:cNvSpPr txBox="1">
            <a:spLocks noGrp="1"/>
          </p:cNvSpPr>
          <p:nvPr>
            <p:ph type="title" idx="5" hasCustomPrompt="1"/>
          </p:nvPr>
        </p:nvSpPr>
        <p:spPr>
          <a:xfrm>
            <a:off x="2130300" y="1809568"/>
            <a:ext cx="979600" cy="563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i="1">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99" name="Google Shape;499;p14"/>
          <p:cNvSpPr txBox="1">
            <a:spLocks noGrp="1"/>
          </p:cNvSpPr>
          <p:nvPr>
            <p:ph type="title" idx="6" hasCustomPrompt="1"/>
          </p:nvPr>
        </p:nvSpPr>
        <p:spPr>
          <a:xfrm>
            <a:off x="2130300" y="4127251"/>
            <a:ext cx="979600" cy="563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i="1">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500" name="Google Shape;500;p14"/>
          <p:cNvSpPr txBox="1">
            <a:spLocks noGrp="1"/>
          </p:cNvSpPr>
          <p:nvPr>
            <p:ph type="title" idx="7" hasCustomPrompt="1"/>
          </p:nvPr>
        </p:nvSpPr>
        <p:spPr>
          <a:xfrm>
            <a:off x="9082103" y="1809568"/>
            <a:ext cx="979600" cy="563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i="1">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501" name="Google Shape;501;p14"/>
          <p:cNvSpPr txBox="1">
            <a:spLocks noGrp="1"/>
          </p:cNvSpPr>
          <p:nvPr>
            <p:ph type="title" idx="8" hasCustomPrompt="1"/>
          </p:nvPr>
        </p:nvSpPr>
        <p:spPr>
          <a:xfrm>
            <a:off x="9082103" y="4127251"/>
            <a:ext cx="979600" cy="563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i="1">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502" name="Google Shape;502;p14"/>
          <p:cNvSpPr txBox="1">
            <a:spLocks noGrp="1"/>
          </p:cNvSpPr>
          <p:nvPr>
            <p:ph type="subTitle" idx="9"/>
          </p:nvPr>
        </p:nvSpPr>
        <p:spPr>
          <a:xfrm>
            <a:off x="1083087" y="2373312"/>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Bebas Neue"/>
              <a:buNone/>
              <a:defRPr sz="2667">
                <a:latin typeface="Playfair Display"/>
                <a:ea typeface="Playfair Display"/>
                <a:cs typeface="Playfair Display"/>
                <a:sym typeface="Playfair Display"/>
              </a:defRPr>
            </a:lvl1pPr>
            <a:lvl2pPr lvl="1" algn="ctr" rtl="0">
              <a:lnSpc>
                <a:spcPct val="100000"/>
              </a:lnSpc>
              <a:spcBef>
                <a:spcPts val="0"/>
              </a:spcBef>
              <a:spcAft>
                <a:spcPts val="0"/>
              </a:spcAft>
              <a:buSzPts val="2000"/>
              <a:buFont typeface="Bebas Neue"/>
              <a:buNone/>
              <a:defRPr sz="2667">
                <a:latin typeface="Bebas Neue"/>
                <a:ea typeface="Bebas Neue"/>
                <a:cs typeface="Bebas Neue"/>
                <a:sym typeface="Bebas Neue"/>
              </a:defRPr>
            </a:lvl2pPr>
            <a:lvl3pPr lvl="2" algn="ctr" rtl="0">
              <a:lnSpc>
                <a:spcPct val="100000"/>
              </a:lnSpc>
              <a:spcBef>
                <a:spcPts val="0"/>
              </a:spcBef>
              <a:spcAft>
                <a:spcPts val="0"/>
              </a:spcAft>
              <a:buSzPts val="2000"/>
              <a:buFont typeface="Bebas Neue"/>
              <a:buNone/>
              <a:defRPr sz="2667">
                <a:latin typeface="Bebas Neue"/>
                <a:ea typeface="Bebas Neue"/>
                <a:cs typeface="Bebas Neue"/>
                <a:sym typeface="Bebas Neue"/>
              </a:defRPr>
            </a:lvl3pPr>
            <a:lvl4pPr lvl="3" algn="ctr" rtl="0">
              <a:lnSpc>
                <a:spcPct val="100000"/>
              </a:lnSpc>
              <a:spcBef>
                <a:spcPts val="0"/>
              </a:spcBef>
              <a:spcAft>
                <a:spcPts val="0"/>
              </a:spcAft>
              <a:buSzPts val="2000"/>
              <a:buFont typeface="Bebas Neue"/>
              <a:buNone/>
              <a:defRPr sz="2667">
                <a:latin typeface="Bebas Neue"/>
                <a:ea typeface="Bebas Neue"/>
                <a:cs typeface="Bebas Neue"/>
                <a:sym typeface="Bebas Neue"/>
              </a:defRPr>
            </a:lvl4pPr>
            <a:lvl5pPr lvl="4" algn="ctr" rtl="0">
              <a:lnSpc>
                <a:spcPct val="100000"/>
              </a:lnSpc>
              <a:spcBef>
                <a:spcPts val="0"/>
              </a:spcBef>
              <a:spcAft>
                <a:spcPts val="0"/>
              </a:spcAft>
              <a:buSzPts val="2000"/>
              <a:buFont typeface="Bebas Neue"/>
              <a:buNone/>
              <a:defRPr sz="2667">
                <a:latin typeface="Bebas Neue"/>
                <a:ea typeface="Bebas Neue"/>
                <a:cs typeface="Bebas Neue"/>
                <a:sym typeface="Bebas Neue"/>
              </a:defRPr>
            </a:lvl5pPr>
            <a:lvl6pPr lvl="5" algn="ctr" rtl="0">
              <a:lnSpc>
                <a:spcPct val="100000"/>
              </a:lnSpc>
              <a:spcBef>
                <a:spcPts val="0"/>
              </a:spcBef>
              <a:spcAft>
                <a:spcPts val="0"/>
              </a:spcAft>
              <a:buSzPts val="2000"/>
              <a:buFont typeface="Bebas Neue"/>
              <a:buNone/>
              <a:defRPr sz="2667">
                <a:latin typeface="Bebas Neue"/>
                <a:ea typeface="Bebas Neue"/>
                <a:cs typeface="Bebas Neue"/>
                <a:sym typeface="Bebas Neue"/>
              </a:defRPr>
            </a:lvl6pPr>
            <a:lvl7pPr lvl="6" algn="ctr" rtl="0">
              <a:lnSpc>
                <a:spcPct val="100000"/>
              </a:lnSpc>
              <a:spcBef>
                <a:spcPts val="0"/>
              </a:spcBef>
              <a:spcAft>
                <a:spcPts val="0"/>
              </a:spcAft>
              <a:buSzPts val="2000"/>
              <a:buFont typeface="Bebas Neue"/>
              <a:buNone/>
              <a:defRPr sz="2667">
                <a:latin typeface="Bebas Neue"/>
                <a:ea typeface="Bebas Neue"/>
                <a:cs typeface="Bebas Neue"/>
                <a:sym typeface="Bebas Neue"/>
              </a:defRPr>
            </a:lvl7pPr>
            <a:lvl8pPr lvl="7" algn="ctr" rtl="0">
              <a:lnSpc>
                <a:spcPct val="100000"/>
              </a:lnSpc>
              <a:spcBef>
                <a:spcPts val="0"/>
              </a:spcBef>
              <a:spcAft>
                <a:spcPts val="0"/>
              </a:spcAft>
              <a:buSzPts val="2000"/>
              <a:buFont typeface="Bebas Neue"/>
              <a:buNone/>
              <a:defRPr sz="2667">
                <a:latin typeface="Bebas Neue"/>
                <a:ea typeface="Bebas Neue"/>
                <a:cs typeface="Bebas Neue"/>
                <a:sym typeface="Bebas Neue"/>
              </a:defRPr>
            </a:lvl8pPr>
            <a:lvl9pPr lvl="8" algn="ctr" rtl="0">
              <a:lnSpc>
                <a:spcPct val="100000"/>
              </a:lnSpc>
              <a:spcBef>
                <a:spcPts val="0"/>
              </a:spcBef>
              <a:spcAft>
                <a:spcPts val="0"/>
              </a:spcAft>
              <a:buSzPts val="2000"/>
              <a:buFont typeface="Bebas Neue"/>
              <a:buNone/>
              <a:defRPr sz="2667">
                <a:latin typeface="Bebas Neue"/>
                <a:ea typeface="Bebas Neue"/>
                <a:cs typeface="Bebas Neue"/>
                <a:sym typeface="Bebas Neue"/>
              </a:defRPr>
            </a:lvl9pPr>
          </a:lstStyle>
          <a:p>
            <a:endParaRPr/>
          </a:p>
        </p:txBody>
      </p:sp>
      <p:sp>
        <p:nvSpPr>
          <p:cNvPr id="503" name="Google Shape;503;p14"/>
          <p:cNvSpPr txBox="1">
            <a:spLocks noGrp="1"/>
          </p:cNvSpPr>
          <p:nvPr>
            <p:ph type="subTitle" idx="13"/>
          </p:nvPr>
        </p:nvSpPr>
        <p:spPr>
          <a:xfrm>
            <a:off x="8034913" y="2373312"/>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Bebas Neue"/>
              <a:buNone/>
              <a:defRPr sz="2667">
                <a:latin typeface="Playfair Display"/>
                <a:ea typeface="Playfair Display"/>
                <a:cs typeface="Playfair Display"/>
                <a:sym typeface="Playfair Display"/>
              </a:defRPr>
            </a:lvl1pPr>
            <a:lvl2pPr lvl="1" algn="ctr" rtl="0">
              <a:lnSpc>
                <a:spcPct val="100000"/>
              </a:lnSpc>
              <a:spcBef>
                <a:spcPts val="0"/>
              </a:spcBef>
              <a:spcAft>
                <a:spcPts val="0"/>
              </a:spcAft>
              <a:buSzPts val="2000"/>
              <a:buFont typeface="Bebas Neue"/>
              <a:buNone/>
              <a:defRPr sz="2667">
                <a:latin typeface="Bebas Neue"/>
                <a:ea typeface="Bebas Neue"/>
                <a:cs typeface="Bebas Neue"/>
                <a:sym typeface="Bebas Neue"/>
              </a:defRPr>
            </a:lvl2pPr>
            <a:lvl3pPr lvl="2" algn="ctr" rtl="0">
              <a:lnSpc>
                <a:spcPct val="100000"/>
              </a:lnSpc>
              <a:spcBef>
                <a:spcPts val="0"/>
              </a:spcBef>
              <a:spcAft>
                <a:spcPts val="0"/>
              </a:spcAft>
              <a:buSzPts val="2000"/>
              <a:buFont typeface="Bebas Neue"/>
              <a:buNone/>
              <a:defRPr sz="2667">
                <a:latin typeface="Bebas Neue"/>
                <a:ea typeface="Bebas Neue"/>
                <a:cs typeface="Bebas Neue"/>
                <a:sym typeface="Bebas Neue"/>
              </a:defRPr>
            </a:lvl3pPr>
            <a:lvl4pPr lvl="3" algn="ctr" rtl="0">
              <a:lnSpc>
                <a:spcPct val="100000"/>
              </a:lnSpc>
              <a:spcBef>
                <a:spcPts val="0"/>
              </a:spcBef>
              <a:spcAft>
                <a:spcPts val="0"/>
              </a:spcAft>
              <a:buSzPts val="2000"/>
              <a:buFont typeface="Bebas Neue"/>
              <a:buNone/>
              <a:defRPr sz="2667">
                <a:latin typeface="Bebas Neue"/>
                <a:ea typeface="Bebas Neue"/>
                <a:cs typeface="Bebas Neue"/>
                <a:sym typeface="Bebas Neue"/>
              </a:defRPr>
            </a:lvl4pPr>
            <a:lvl5pPr lvl="4" algn="ctr" rtl="0">
              <a:lnSpc>
                <a:spcPct val="100000"/>
              </a:lnSpc>
              <a:spcBef>
                <a:spcPts val="0"/>
              </a:spcBef>
              <a:spcAft>
                <a:spcPts val="0"/>
              </a:spcAft>
              <a:buSzPts val="2000"/>
              <a:buFont typeface="Bebas Neue"/>
              <a:buNone/>
              <a:defRPr sz="2667">
                <a:latin typeface="Bebas Neue"/>
                <a:ea typeface="Bebas Neue"/>
                <a:cs typeface="Bebas Neue"/>
                <a:sym typeface="Bebas Neue"/>
              </a:defRPr>
            </a:lvl5pPr>
            <a:lvl6pPr lvl="5" algn="ctr" rtl="0">
              <a:lnSpc>
                <a:spcPct val="100000"/>
              </a:lnSpc>
              <a:spcBef>
                <a:spcPts val="0"/>
              </a:spcBef>
              <a:spcAft>
                <a:spcPts val="0"/>
              </a:spcAft>
              <a:buSzPts val="2000"/>
              <a:buFont typeface="Bebas Neue"/>
              <a:buNone/>
              <a:defRPr sz="2667">
                <a:latin typeface="Bebas Neue"/>
                <a:ea typeface="Bebas Neue"/>
                <a:cs typeface="Bebas Neue"/>
                <a:sym typeface="Bebas Neue"/>
              </a:defRPr>
            </a:lvl6pPr>
            <a:lvl7pPr lvl="6" algn="ctr" rtl="0">
              <a:lnSpc>
                <a:spcPct val="100000"/>
              </a:lnSpc>
              <a:spcBef>
                <a:spcPts val="0"/>
              </a:spcBef>
              <a:spcAft>
                <a:spcPts val="0"/>
              </a:spcAft>
              <a:buSzPts val="2000"/>
              <a:buFont typeface="Bebas Neue"/>
              <a:buNone/>
              <a:defRPr sz="2667">
                <a:latin typeface="Bebas Neue"/>
                <a:ea typeface="Bebas Neue"/>
                <a:cs typeface="Bebas Neue"/>
                <a:sym typeface="Bebas Neue"/>
              </a:defRPr>
            </a:lvl7pPr>
            <a:lvl8pPr lvl="7" algn="ctr" rtl="0">
              <a:lnSpc>
                <a:spcPct val="100000"/>
              </a:lnSpc>
              <a:spcBef>
                <a:spcPts val="0"/>
              </a:spcBef>
              <a:spcAft>
                <a:spcPts val="0"/>
              </a:spcAft>
              <a:buSzPts val="2000"/>
              <a:buFont typeface="Bebas Neue"/>
              <a:buNone/>
              <a:defRPr sz="2667">
                <a:latin typeface="Bebas Neue"/>
                <a:ea typeface="Bebas Neue"/>
                <a:cs typeface="Bebas Neue"/>
                <a:sym typeface="Bebas Neue"/>
              </a:defRPr>
            </a:lvl8pPr>
            <a:lvl9pPr lvl="8" algn="ctr" rtl="0">
              <a:lnSpc>
                <a:spcPct val="100000"/>
              </a:lnSpc>
              <a:spcBef>
                <a:spcPts val="0"/>
              </a:spcBef>
              <a:spcAft>
                <a:spcPts val="0"/>
              </a:spcAft>
              <a:buSzPts val="2000"/>
              <a:buFont typeface="Bebas Neue"/>
              <a:buNone/>
              <a:defRPr sz="2667">
                <a:latin typeface="Bebas Neue"/>
                <a:ea typeface="Bebas Neue"/>
                <a:cs typeface="Bebas Neue"/>
                <a:sym typeface="Bebas Neue"/>
              </a:defRPr>
            </a:lvl9pPr>
          </a:lstStyle>
          <a:p>
            <a:endParaRPr/>
          </a:p>
        </p:txBody>
      </p:sp>
      <p:sp>
        <p:nvSpPr>
          <p:cNvPr id="504" name="Google Shape;504;p14"/>
          <p:cNvSpPr txBox="1">
            <a:spLocks noGrp="1"/>
          </p:cNvSpPr>
          <p:nvPr>
            <p:ph type="subTitle" idx="14"/>
          </p:nvPr>
        </p:nvSpPr>
        <p:spPr>
          <a:xfrm>
            <a:off x="1083087" y="4690912"/>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Bebas Neue"/>
              <a:buNone/>
              <a:defRPr sz="2667">
                <a:latin typeface="Playfair Display"/>
                <a:ea typeface="Playfair Display"/>
                <a:cs typeface="Playfair Display"/>
                <a:sym typeface="Playfair Display"/>
              </a:defRPr>
            </a:lvl1pPr>
            <a:lvl2pPr lvl="1" algn="ctr" rtl="0">
              <a:lnSpc>
                <a:spcPct val="100000"/>
              </a:lnSpc>
              <a:spcBef>
                <a:spcPts val="0"/>
              </a:spcBef>
              <a:spcAft>
                <a:spcPts val="0"/>
              </a:spcAft>
              <a:buSzPts val="2000"/>
              <a:buFont typeface="Bebas Neue"/>
              <a:buNone/>
              <a:defRPr sz="2667">
                <a:latin typeface="Bebas Neue"/>
                <a:ea typeface="Bebas Neue"/>
                <a:cs typeface="Bebas Neue"/>
                <a:sym typeface="Bebas Neue"/>
              </a:defRPr>
            </a:lvl2pPr>
            <a:lvl3pPr lvl="2" algn="ctr" rtl="0">
              <a:lnSpc>
                <a:spcPct val="100000"/>
              </a:lnSpc>
              <a:spcBef>
                <a:spcPts val="0"/>
              </a:spcBef>
              <a:spcAft>
                <a:spcPts val="0"/>
              </a:spcAft>
              <a:buSzPts val="2000"/>
              <a:buFont typeface="Bebas Neue"/>
              <a:buNone/>
              <a:defRPr sz="2667">
                <a:latin typeface="Bebas Neue"/>
                <a:ea typeface="Bebas Neue"/>
                <a:cs typeface="Bebas Neue"/>
                <a:sym typeface="Bebas Neue"/>
              </a:defRPr>
            </a:lvl3pPr>
            <a:lvl4pPr lvl="3" algn="ctr" rtl="0">
              <a:lnSpc>
                <a:spcPct val="100000"/>
              </a:lnSpc>
              <a:spcBef>
                <a:spcPts val="0"/>
              </a:spcBef>
              <a:spcAft>
                <a:spcPts val="0"/>
              </a:spcAft>
              <a:buSzPts val="2000"/>
              <a:buFont typeface="Bebas Neue"/>
              <a:buNone/>
              <a:defRPr sz="2667">
                <a:latin typeface="Bebas Neue"/>
                <a:ea typeface="Bebas Neue"/>
                <a:cs typeface="Bebas Neue"/>
                <a:sym typeface="Bebas Neue"/>
              </a:defRPr>
            </a:lvl4pPr>
            <a:lvl5pPr lvl="4" algn="ctr" rtl="0">
              <a:lnSpc>
                <a:spcPct val="100000"/>
              </a:lnSpc>
              <a:spcBef>
                <a:spcPts val="0"/>
              </a:spcBef>
              <a:spcAft>
                <a:spcPts val="0"/>
              </a:spcAft>
              <a:buSzPts val="2000"/>
              <a:buFont typeface="Bebas Neue"/>
              <a:buNone/>
              <a:defRPr sz="2667">
                <a:latin typeface="Bebas Neue"/>
                <a:ea typeface="Bebas Neue"/>
                <a:cs typeface="Bebas Neue"/>
                <a:sym typeface="Bebas Neue"/>
              </a:defRPr>
            </a:lvl5pPr>
            <a:lvl6pPr lvl="5" algn="ctr" rtl="0">
              <a:lnSpc>
                <a:spcPct val="100000"/>
              </a:lnSpc>
              <a:spcBef>
                <a:spcPts val="0"/>
              </a:spcBef>
              <a:spcAft>
                <a:spcPts val="0"/>
              </a:spcAft>
              <a:buSzPts val="2000"/>
              <a:buFont typeface="Bebas Neue"/>
              <a:buNone/>
              <a:defRPr sz="2667">
                <a:latin typeface="Bebas Neue"/>
                <a:ea typeface="Bebas Neue"/>
                <a:cs typeface="Bebas Neue"/>
                <a:sym typeface="Bebas Neue"/>
              </a:defRPr>
            </a:lvl6pPr>
            <a:lvl7pPr lvl="6" algn="ctr" rtl="0">
              <a:lnSpc>
                <a:spcPct val="100000"/>
              </a:lnSpc>
              <a:spcBef>
                <a:spcPts val="0"/>
              </a:spcBef>
              <a:spcAft>
                <a:spcPts val="0"/>
              </a:spcAft>
              <a:buSzPts val="2000"/>
              <a:buFont typeface="Bebas Neue"/>
              <a:buNone/>
              <a:defRPr sz="2667">
                <a:latin typeface="Bebas Neue"/>
                <a:ea typeface="Bebas Neue"/>
                <a:cs typeface="Bebas Neue"/>
                <a:sym typeface="Bebas Neue"/>
              </a:defRPr>
            </a:lvl7pPr>
            <a:lvl8pPr lvl="7" algn="ctr" rtl="0">
              <a:lnSpc>
                <a:spcPct val="100000"/>
              </a:lnSpc>
              <a:spcBef>
                <a:spcPts val="0"/>
              </a:spcBef>
              <a:spcAft>
                <a:spcPts val="0"/>
              </a:spcAft>
              <a:buSzPts val="2000"/>
              <a:buFont typeface="Bebas Neue"/>
              <a:buNone/>
              <a:defRPr sz="2667">
                <a:latin typeface="Bebas Neue"/>
                <a:ea typeface="Bebas Neue"/>
                <a:cs typeface="Bebas Neue"/>
                <a:sym typeface="Bebas Neue"/>
              </a:defRPr>
            </a:lvl8pPr>
            <a:lvl9pPr lvl="8" algn="ctr" rtl="0">
              <a:lnSpc>
                <a:spcPct val="100000"/>
              </a:lnSpc>
              <a:spcBef>
                <a:spcPts val="0"/>
              </a:spcBef>
              <a:spcAft>
                <a:spcPts val="0"/>
              </a:spcAft>
              <a:buSzPts val="2000"/>
              <a:buFont typeface="Bebas Neue"/>
              <a:buNone/>
              <a:defRPr sz="2667">
                <a:latin typeface="Bebas Neue"/>
                <a:ea typeface="Bebas Neue"/>
                <a:cs typeface="Bebas Neue"/>
                <a:sym typeface="Bebas Neue"/>
              </a:defRPr>
            </a:lvl9pPr>
          </a:lstStyle>
          <a:p>
            <a:endParaRPr/>
          </a:p>
        </p:txBody>
      </p:sp>
      <p:sp>
        <p:nvSpPr>
          <p:cNvPr id="505" name="Google Shape;505;p14"/>
          <p:cNvSpPr txBox="1">
            <a:spLocks noGrp="1"/>
          </p:cNvSpPr>
          <p:nvPr>
            <p:ph type="subTitle" idx="15"/>
          </p:nvPr>
        </p:nvSpPr>
        <p:spPr>
          <a:xfrm>
            <a:off x="8034913" y="4690912"/>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Bebas Neue"/>
              <a:buNone/>
              <a:defRPr sz="2667">
                <a:latin typeface="Playfair Display"/>
                <a:ea typeface="Playfair Display"/>
                <a:cs typeface="Playfair Display"/>
                <a:sym typeface="Playfair Display"/>
              </a:defRPr>
            </a:lvl1pPr>
            <a:lvl2pPr lvl="1" algn="ctr" rtl="0">
              <a:lnSpc>
                <a:spcPct val="100000"/>
              </a:lnSpc>
              <a:spcBef>
                <a:spcPts val="0"/>
              </a:spcBef>
              <a:spcAft>
                <a:spcPts val="0"/>
              </a:spcAft>
              <a:buSzPts val="2000"/>
              <a:buFont typeface="Bebas Neue"/>
              <a:buNone/>
              <a:defRPr sz="2667">
                <a:latin typeface="Bebas Neue"/>
                <a:ea typeface="Bebas Neue"/>
                <a:cs typeface="Bebas Neue"/>
                <a:sym typeface="Bebas Neue"/>
              </a:defRPr>
            </a:lvl2pPr>
            <a:lvl3pPr lvl="2" algn="ctr" rtl="0">
              <a:lnSpc>
                <a:spcPct val="100000"/>
              </a:lnSpc>
              <a:spcBef>
                <a:spcPts val="0"/>
              </a:spcBef>
              <a:spcAft>
                <a:spcPts val="0"/>
              </a:spcAft>
              <a:buSzPts val="2000"/>
              <a:buFont typeface="Bebas Neue"/>
              <a:buNone/>
              <a:defRPr sz="2667">
                <a:latin typeface="Bebas Neue"/>
                <a:ea typeface="Bebas Neue"/>
                <a:cs typeface="Bebas Neue"/>
                <a:sym typeface="Bebas Neue"/>
              </a:defRPr>
            </a:lvl3pPr>
            <a:lvl4pPr lvl="3" algn="ctr" rtl="0">
              <a:lnSpc>
                <a:spcPct val="100000"/>
              </a:lnSpc>
              <a:spcBef>
                <a:spcPts val="0"/>
              </a:spcBef>
              <a:spcAft>
                <a:spcPts val="0"/>
              </a:spcAft>
              <a:buSzPts val="2000"/>
              <a:buFont typeface="Bebas Neue"/>
              <a:buNone/>
              <a:defRPr sz="2667">
                <a:latin typeface="Bebas Neue"/>
                <a:ea typeface="Bebas Neue"/>
                <a:cs typeface="Bebas Neue"/>
                <a:sym typeface="Bebas Neue"/>
              </a:defRPr>
            </a:lvl4pPr>
            <a:lvl5pPr lvl="4" algn="ctr" rtl="0">
              <a:lnSpc>
                <a:spcPct val="100000"/>
              </a:lnSpc>
              <a:spcBef>
                <a:spcPts val="0"/>
              </a:spcBef>
              <a:spcAft>
                <a:spcPts val="0"/>
              </a:spcAft>
              <a:buSzPts val="2000"/>
              <a:buFont typeface="Bebas Neue"/>
              <a:buNone/>
              <a:defRPr sz="2667">
                <a:latin typeface="Bebas Neue"/>
                <a:ea typeface="Bebas Neue"/>
                <a:cs typeface="Bebas Neue"/>
                <a:sym typeface="Bebas Neue"/>
              </a:defRPr>
            </a:lvl5pPr>
            <a:lvl6pPr lvl="5" algn="ctr" rtl="0">
              <a:lnSpc>
                <a:spcPct val="100000"/>
              </a:lnSpc>
              <a:spcBef>
                <a:spcPts val="0"/>
              </a:spcBef>
              <a:spcAft>
                <a:spcPts val="0"/>
              </a:spcAft>
              <a:buSzPts val="2000"/>
              <a:buFont typeface="Bebas Neue"/>
              <a:buNone/>
              <a:defRPr sz="2667">
                <a:latin typeface="Bebas Neue"/>
                <a:ea typeface="Bebas Neue"/>
                <a:cs typeface="Bebas Neue"/>
                <a:sym typeface="Bebas Neue"/>
              </a:defRPr>
            </a:lvl6pPr>
            <a:lvl7pPr lvl="6" algn="ctr" rtl="0">
              <a:lnSpc>
                <a:spcPct val="100000"/>
              </a:lnSpc>
              <a:spcBef>
                <a:spcPts val="0"/>
              </a:spcBef>
              <a:spcAft>
                <a:spcPts val="0"/>
              </a:spcAft>
              <a:buSzPts val="2000"/>
              <a:buFont typeface="Bebas Neue"/>
              <a:buNone/>
              <a:defRPr sz="2667">
                <a:latin typeface="Bebas Neue"/>
                <a:ea typeface="Bebas Neue"/>
                <a:cs typeface="Bebas Neue"/>
                <a:sym typeface="Bebas Neue"/>
              </a:defRPr>
            </a:lvl7pPr>
            <a:lvl8pPr lvl="7" algn="ctr" rtl="0">
              <a:lnSpc>
                <a:spcPct val="100000"/>
              </a:lnSpc>
              <a:spcBef>
                <a:spcPts val="0"/>
              </a:spcBef>
              <a:spcAft>
                <a:spcPts val="0"/>
              </a:spcAft>
              <a:buSzPts val="2000"/>
              <a:buFont typeface="Bebas Neue"/>
              <a:buNone/>
              <a:defRPr sz="2667">
                <a:latin typeface="Bebas Neue"/>
                <a:ea typeface="Bebas Neue"/>
                <a:cs typeface="Bebas Neue"/>
                <a:sym typeface="Bebas Neue"/>
              </a:defRPr>
            </a:lvl8pPr>
            <a:lvl9pPr lvl="8" algn="ctr" rtl="0">
              <a:lnSpc>
                <a:spcPct val="100000"/>
              </a:lnSpc>
              <a:spcBef>
                <a:spcPts val="0"/>
              </a:spcBef>
              <a:spcAft>
                <a:spcPts val="0"/>
              </a:spcAft>
              <a:buSzPts val="2000"/>
              <a:buFont typeface="Bebas Neue"/>
              <a:buNone/>
              <a:defRPr sz="2667">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034844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99"/>
        <p:cNvGrpSpPr/>
        <p:nvPr/>
      </p:nvGrpSpPr>
      <p:grpSpPr>
        <a:xfrm>
          <a:off x="0" y="0"/>
          <a:ext cx="0" cy="0"/>
          <a:chOff x="0" y="0"/>
          <a:chExt cx="0" cy="0"/>
        </a:xfrm>
      </p:grpSpPr>
      <p:pic>
        <p:nvPicPr>
          <p:cNvPr id="800" name="Google Shape;800;p20"/>
          <p:cNvPicPr preferRelativeResize="0"/>
          <p:nvPr/>
        </p:nvPicPr>
        <p:blipFill rotWithShape="1">
          <a:blip r:embed="rId2">
            <a:alphaModFix amt="20000"/>
          </a:blip>
          <a:srcRect l="89" r="99"/>
          <a:stretch/>
        </p:blipFill>
        <p:spPr>
          <a:xfrm>
            <a:off x="1" y="2"/>
            <a:ext cx="12192004" cy="6870701"/>
          </a:xfrm>
          <a:prstGeom prst="rect">
            <a:avLst/>
          </a:prstGeom>
          <a:noFill/>
          <a:ln>
            <a:noFill/>
          </a:ln>
        </p:spPr>
      </p:pic>
      <p:grpSp>
        <p:nvGrpSpPr>
          <p:cNvPr id="801" name="Google Shape;801;p20"/>
          <p:cNvGrpSpPr/>
          <p:nvPr/>
        </p:nvGrpSpPr>
        <p:grpSpPr>
          <a:xfrm>
            <a:off x="93361" y="152412"/>
            <a:ext cx="11999860" cy="6551459"/>
            <a:chOff x="70020" y="114309"/>
            <a:chExt cx="8999895" cy="4913594"/>
          </a:xfrm>
        </p:grpSpPr>
        <p:grpSp>
          <p:nvGrpSpPr>
            <p:cNvPr id="802" name="Google Shape;802;p20"/>
            <p:cNvGrpSpPr/>
            <p:nvPr/>
          </p:nvGrpSpPr>
          <p:grpSpPr>
            <a:xfrm>
              <a:off x="70020" y="114309"/>
              <a:ext cx="8999895" cy="4913594"/>
              <a:chOff x="70020" y="114309"/>
              <a:chExt cx="8999895" cy="4913594"/>
            </a:xfrm>
          </p:grpSpPr>
          <p:grpSp>
            <p:nvGrpSpPr>
              <p:cNvPr id="803" name="Google Shape;803;p20"/>
              <p:cNvGrpSpPr/>
              <p:nvPr/>
            </p:nvGrpSpPr>
            <p:grpSpPr>
              <a:xfrm rot="10800000" flipH="1">
                <a:off x="70020" y="4089066"/>
                <a:ext cx="885625" cy="938837"/>
                <a:chOff x="-42976" y="114309"/>
                <a:chExt cx="885625" cy="938837"/>
              </a:xfrm>
            </p:grpSpPr>
            <p:grpSp>
              <p:nvGrpSpPr>
                <p:cNvPr id="804" name="Google Shape;804;p20"/>
                <p:cNvGrpSpPr/>
                <p:nvPr/>
              </p:nvGrpSpPr>
              <p:grpSpPr>
                <a:xfrm rot="5400000" flipH="1">
                  <a:off x="142864" y="35338"/>
                  <a:ext cx="620813" cy="778757"/>
                  <a:chOff x="6621620" y="915838"/>
                  <a:chExt cx="474809" cy="595607"/>
                </a:xfrm>
              </p:grpSpPr>
              <p:grpSp>
                <p:nvGrpSpPr>
                  <p:cNvPr id="805" name="Google Shape;805;p20"/>
                  <p:cNvGrpSpPr/>
                  <p:nvPr/>
                </p:nvGrpSpPr>
                <p:grpSpPr>
                  <a:xfrm>
                    <a:off x="6621620" y="1066359"/>
                    <a:ext cx="373656" cy="445087"/>
                    <a:chOff x="7550320" y="1824309"/>
                    <a:chExt cx="373656" cy="445087"/>
                  </a:xfrm>
                </p:grpSpPr>
                <p:sp>
                  <p:nvSpPr>
                    <p:cNvPr id="806" name="Google Shape;806;p20"/>
                    <p:cNvSpPr/>
                    <p:nvPr/>
                  </p:nvSpPr>
                  <p:spPr>
                    <a:xfrm>
                      <a:off x="7552270" y="1826078"/>
                      <a:ext cx="369431" cy="443317"/>
                    </a:xfrm>
                    <a:custGeom>
                      <a:avLst/>
                      <a:gdLst/>
                      <a:ahLst/>
                      <a:cxnLst/>
                      <a:rect l="l" t="t" r="r" b="b"/>
                      <a:pathLst>
                        <a:path w="10230" h="12276" extrusionOk="0">
                          <a:moveTo>
                            <a:pt x="9538" y="10389"/>
                          </a:moveTo>
                          <a:cubicBezTo>
                            <a:pt x="9538" y="10389"/>
                            <a:pt x="6244" y="12275"/>
                            <a:pt x="4279" y="9113"/>
                          </a:cubicBezTo>
                          <a:cubicBezTo>
                            <a:pt x="2311" y="5953"/>
                            <a:pt x="3216" y="3561"/>
                            <a:pt x="1992" y="2498"/>
                          </a:cubicBezTo>
                          <a:cubicBezTo>
                            <a:pt x="771" y="1435"/>
                            <a:pt x="1" y="1614"/>
                            <a:pt x="1" y="1614"/>
                          </a:cubicBezTo>
                          <a:cubicBezTo>
                            <a:pt x="1" y="1614"/>
                            <a:pt x="1992" y="372"/>
                            <a:pt x="3533" y="1276"/>
                          </a:cubicBezTo>
                          <a:lnTo>
                            <a:pt x="3313" y="0"/>
                          </a:lnTo>
                          <a:cubicBezTo>
                            <a:pt x="3313" y="0"/>
                            <a:pt x="4756" y="267"/>
                            <a:pt x="5075" y="2020"/>
                          </a:cubicBezTo>
                          <a:cubicBezTo>
                            <a:pt x="5394" y="3774"/>
                            <a:pt x="5819" y="4809"/>
                            <a:pt x="7254" y="5568"/>
                          </a:cubicBezTo>
                          <a:cubicBezTo>
                            <a:pt x="8689" y="6325"/>
                            <a:pt x="10229" y="8290"/>
                            <a:pt x="9538" y="10389"/>
                          </a:cubicBezTo>
                          <a:close/>
                        </a:path>
                      </a:pathLst>
                    </a:custGeom>
                    <a:gradFill>
                      <a:gsLst>
                        <a:gs pos="0">
                          <a:schemeClr val="accent3"/>
                        </a:gs>
                        <a:gs pos="57000">
                          <a:schemeClr val="accent5"/>
                        </a:gs>
                        <a:gs pos="100000">
                          <a:schemeClr val="accent6"/>
                        </a:gs>
                      </a:gsLst>
                      <a:lin ang="1350003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7" name="Google Shape;807;p20"/>
                    <p:cNvSpPr/>
                    <p:nvPr/>
                  </p:nvSpPr>
                  <p:spPr>
                    <a:xfrm>
                      <a:off x="7550320" y="1824309"/>
                      <a:ext cx="373656" cy="398863"/>
                    </a:xfrm>
                    <a:custGeom>
                      <a:avLst/>
                      <a:gdLst/>
                      <a:ahLst/>
                      <a:cxnLst/>
                      <a:rect l="l" t="t" r="r" b="b"/>
                      <a:pathLst>
                        <a:path w="10347" h="11045" extrusionOk="0">
                          <a:moveTo>
                            <a:pt x="3427" y="114"/>
                          </a:moveTo>
                          <a:lnTo>
                            <a:pt x="3427" y="114"/>
                          </a:lnTo>
                          <a:cubicBezTo>
                            <a:pt x="3713" y="193"/>
                            <a:pt x="4812" y="597"/>
                            <a:pt x="5081" y="2078"/>
                          </a:cubicBezTo>
                          <a:cubicBezTo>
                            <a:pt x="5404" y="3851"/>
                            <a:pt x="5833" y="4893"/>
                            <a:pt x="7285" y="5658"/>
                          </a:cubicBezTo>
                          <a:cubicBezTo>
                            <a:pt x="8637" y="6372"/>
                            <a:pt x="10229" y="8313"/>
                            <a:pt x="9553" y="10405"/>
                          </a:cubicBezTo>
                          <a:cubicBezTo>
                            <a:pt x="9434" y="10470"/>
                            <a:pt x="8663" y="10870"/>
                            <a:pt x="7696" y="10939"/>
                          </a:cubicBezTo>
                          <a:cubicBezTo>
                            <a:pt x="7600" y="10946"/>
                            <a:pt x="7505" y="10949"/>
                            <a:pt x="7412" y="10949"/>
                          </a:cubicBezTo>
                          <a:cubicBezTo>
                            <a:pt x="6144" y="10949"/>
                            <a:pt x="5122" y="10344"/>
                            <a:pt x="4372" y="9137"/>
                          </a:cubicBezTo>
                          <a:cubicBezTo>
                            <a:pt x="3311" y="7432"/>
                            <a:pt x="3091" y="5962"/>
                            <a:pt x="2916" y="4780"/>
                          </a:cubicBezTo>
                          <a:cubicBezTo>
                            <a:pt x="2767" y="3790"/>
                            <a:pt x="2651" y="3008"/>
                            <a:pt x="2078" y="2511"/>
                          </a:cubicBezTo>
                          <a:cubicBezTo>
                            <a:pt x="1212" y="1757"/>
                            <a:pt x="570" y="1618"/>
                            <a:pt x="256" y="1603"/>
                          </a:cubicBezTo>
                          <a:cubicBezTo>
                            <a:pt x="608" y="1420"/>
                            <a:pt x="1430" y="1045"/>
                            <a:pt x="2308" y="1045"/>
                          </a:cubicBezTo>
                          <a:cubicBezTo>
                            <a:pt x="2729" y="1045"/>
                            <a:pt x="3163" y="1131"/>
                            <a:pt x="3564" y="1367"/>
                          </a:cubicBezTo>
                          <a:cubicBezTo>
                            <a:pt x="3571" y="1371"/>
                            <a:pt x="3579" y="1373"/>
                            <a:pt x="3587" y="1373"/>
                          </a:cubicBezTo>
                          <a:cubicBezTo>
                            <a:pt x="3596" y="1373"/>
                            <a:pt x="3606" y="1370"/>
                            <a:pt x="3615" y="1364"/>
                          </a:cubicBezTo>
                          <a:cubicBezTo>
                            <a:pt x="3630" y="1354"/>
                            <a:pt x="3638" y="1335"/>
                            <a:pt x="3635" y="1317"/>
                          </a:cubicBezTo>
                          <a:lnTo>
                            <a:pt x="3427" y="114"/>
                          </a:lnTo>
                          <a:close/>
                          <a:moveTo>
                            <a:pt x="3368" y="1"/>
                          </a:moveTo>
                          <a:cubicBezTo>
                            <a:pt x="3355" y="1"/>
                            <a:pt x="3344" y="7"/>
                            <a:pt x="3334" y="15"/>
                          </a:cubicBezTo>
                          <a:cubicBezTo>
                            <a:pt x="3323" y="26"/>
                            <a:pt x="3318" y="41"/>
                            <a:pt x="3321" y="58"/>
                          </a:cubicBezTo>
                          <a:lnTo>
                            <a:pt x="3523" y="1235"/>
                          </a:lnTo>
                          <a:cubicBezTo>
                            <a:pt x="3132" y="1028"/>
                            <a:pt x="2716" y="951"/>
                            <a:pt x="2311" y="951"/>
                          </a:cubicBezTo>
                          <a:cubicBezTo>
                            <a:pt x="1125" y="951"/>
                            <a:pt x="43" y="1613"/>
                            <a:pt x="28" y="1621"/>
                          </a:cubicBezTo>
                          <a:cubicBezTo>
                            <a:pt x="8" y="1635"/>
                            <a:pt x="0" y="1659"/>
                            <a:pt x="10" y="1681"/>
                          </a:cubicBezTo>
                          <a:cubicBezTo>
                            <a:pt x="17" y="1699"/>
                            <a:pt x="36" y="1710"/>
                            <a:pt x="54" y="1710"/>
                          </a:cubicBezTo>
                          <a:cubicBezTo>
                            <a:pt x="58" y="1710"/>
                            <a:pt x="61" y="1710"/>
                            <a:pt x="65" y="1709"/>
                          </a:cubicBezTo>
                          <a:cubicBezTo>
                            <a:pt x="67" y="1708"/>
                            <a:pt x="111" y="1698"/>
                            <a:pt x="195" y="1698"/>
                          </a:cubicBezTo>
                          <a:cubicBezTo>
                            <a:pt x="460" y="1698"/>
                            <a:pt x="1111" y="1796"/>
                            <a:pt x="2015" y="2583"/>
                          </a:cubicBezTo>
                          <a:cubicBezTo>
                            <a:pt x="2561" y="3058"/>
                            <a:pt x="2675" y="3823"/>
                            <a:pt x="2820" y="4793"/>
                          </a:cubicBezTo>
                          <a:cubicBezTo>
                            <a:pt x="2999" y="5984"/>
                            <a:pt x="3220" y="7465"/>
                            <a:pt x="4291" y="9189"/>
                          </a:cubicBezTo>
                          <a:cubicBezTo>
                            <a:pt x="5225" y="10690"/>
                            <a:pt x="6460" y="11045"/>
                            <a:pt x="7419" y="11045"/>
                          </a:cubicBezTo>
                          <a:cubicBezTo>
                            <a:pt x="7516" y="11045"/>
                            <a:pt x="7612" y="11040"/>
                            <a:pt x="7703" y="11033"/>
                          </a:cubicBezTo>
                          <a:cubicBezTo>
                            <a:pt x="8771" y="10957"/>
                            <a:pt x="9607" y="10485"/>
                            <a:pt x="9615" y="10480"/>
                          </a:cubicBezTo>
                          <a:cubicBezTo>
                            <a:pt x="9627" y="10475"/>
                            <a:pt x="9634" y="10465"/>
                            <a:pt x="9637" y="10453"/>
                          </a:cubicBezTo>
                          <a:cubicBezTo>
                            <a:pt x="10346" y="8301"/>
                            <a:pt x="8715" y="6304"/>
                            <a:pt x="7329" y="5574"/>
                          </a:cubicBezTo>
                          <a:cubicBezTo>
                            <a:pt x="5913" y="4825"/>
                            <a:pt x="5493" y="3803"/>
                            <a:pt x="5176" y="2061"/>
                          </a:cubicBezTo>
                          <a:cubicBezTo>
                            <a:pt x="4855" y="294"/>
                            <a:pt x="3390" y="5"/>
                            <a:pt x="3375" y="1"/>
                          </a:cubicBezTo>
                          <a:cubicBezTo>
                            <a:pt x="3373" y="1"/>
                            <a:pt x="3370" y="1"/>
                            <a:pt x="3368" y="1"/>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8" name="Google Shape;808;p20"/>
                    <p:cNvSpPr/>
                    <p:nvPr/>
                  </p:nvSpPr>
                  <p:spPr>
                    <a:xfrm>
                      <a:off x="7722690" y="2025388"/>
                      <a:ext cx="175904" cy="177637"/>
                    </a:xfrm>
                    <a:custGeom>
                      <a:avLst/>
                      <a:gdLst/>
                      <a:ahLst/>
                      <a:cxnLst/>
                      <a:rect l="l" t="t" r="r" b="b"/>
                      <a:pathLst>
                        <a:path w="4871" h="4919" extrusionOk="0">
                          <a:moveTo>
                            <a:pt x="140" y="1"/>
                          </a:moveTo>
                          <a:cubicBezTo>
                            <a:pt x="115" y="1"/>
                            <a:pt x="90" y="17"/>
                            <a:pt x="88" y="42"/>
                          </a:cubicBezTo>
                          <a:cubicBezTo>
                            <a:pt x="84" y="83"/>
                            <a:pt x="1" y="1049"/>
                            <a:pt x="1113" y="2639"/>
                          </a:cubicBezTo>
                          <a:cubicBezTo>
                            <a:pt x="2227" y="4229"/>
                            <a:pt x="4783" y="4910"/>
                            <a:pt x="4808" y="4917"/>
                          </a:cubicBezTo>
                          <a:cubicBezTo>
                            <a:pt x="4811" y="4918"/>
                            <a:pt x="4816" y="4918"/>
                            <a:pt x="4819" y="4918"/>
                          </a:cubicBezTo>
                          <a:cubicBezTo>
                            <a:pt x="4836" y="4918"/>
                            <a:pt x="4851" y="4910"/>
                            <a:pt x="4861" y="4895"/>
                          </a:cubicBezTo>
                          <a:cubicBezTo>
                            <a:pt x="4871" y="4879"/>
                            <a:pt x="4869" y="4855"/>
                            <a:pt x="4856" y="4839"/>
                          </a:cubicBezTo>
                          <a:cubicBezTo>
                            <a:pt x="4846" y="4827"/>
                            <a:pt x="3775" y="3550"/>
                            <a:pt x="2502" y="2731"/>
                          </a:cubicBezTo>
                          <a:cubicBezTo>
                            <a:pt x="1257" y="1930"/>
                            <a:pt x="1095" y="705"/>
                            <a:pt x="1093" y="693"/>
                          </a:cubicBezTo>
                          <a:cubicBezTo>
                            <a:pt x="1092" y="670"/>
                            <a:pt x="1075" y="651"/>
                            <a:pt x="1050" y="651"/>
                          </a:cubicBezTo>
                          <a:cubicBezTo>
                            <a:pt x="1047" y="651"/>
                            <a:pt x="1044" y="651"/>
                            <a:pt x="1041" y="652"/>
                          </a:cubicBezTo>
                          <a:cubicBezTo>
                            <a:pt x="1014" y="654"/>
                            <a:pt x="996" y="678"/>
                            <a:pt x="999" y="705"/>
                          </a:cubicBezTo>
                          <a:cubicBezTo>
                            <a:pt x="1001" y="716"/>
                            <a:pt x="1166" y="1986"/>
                            <a:pt x="2451" y="2811"/>
                          </a:cubicBezTo>
                          <a:cubicBezTo>
                            <a:pt x="3480" y="3474"/>
                            <a:pt x="4378" y="4441"/>
                            <a:pt x="4677" y="4779"/>
                          </a:cubicBezTo>
                          <a:cubicBezTo>
                            <a:pt x="4110" y="4606"/>
                            <a:pt x="2128" y="3922"/>
                            <a:pt x="1193" y="2584"/>
                          </a:cubicBezTo>
                          <a:cubicBezTo>
                            <a:pt x="102" y="1027"/>
                            <a:pt x="183" y="62"/>
                            <a:pt x="183" y="52"/>
                          </a:cubicBezTo>
                          <a:cubicBezTo>
                            <a:pt x="186" y="27"/>
                            <a:pt x="166" y="2"/>
                            <a:pt x="140" y="1"/>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09" name="Google Shape;809;p20"/>
                  <p:cNvGrpSpPr/>
                  <p:nvPr/>
                </p:nvGrpSpPr>
                <p:grpSpPr>
                  <a:xfrm>
                    <a:off x="6712337" y="915838"/>
                    <a:ext cx="384093" cy="531540"/>
                    <a:chOff x="7825687" y="2565763"/>
                    <a:chExt cx="384093" cy="531540"/>
                  </a:xfrm>
                </p:grpSpPr>
                <p:sp>
                  <p:nvSpPr>
                    <p:cNvPr id="810" name="Google Shape;810;p20"/>
                    <p:cNvSpPr/>
                    <p:nvPr/>
                  </p:nvSpPr>
                  <p:spPr>
                    <a:xfrm>
                      <a:off x="7833560" y="2568327"/>
                      <a:ext cx="374487" cy="524931"/>
                    </a:xfrm>
                    <a:custGeom>
                      <a:avLst/>
                      <a:gdLst/>
                      <a:ahLst/>
                      <a:cxnLst/>
                      <a:rect l="l" t="t" r="r" b="b"/>
                      <a:pathLst>
                        <a:path w="10370" h="14536" extrusionOk="0">
                          <a:moveTo>
                            <a:pt x="6862" y="14535"/>
                          </a:moveTo>
                          <a:cubicBezTo>
                            <a:pt x="6862" y="14535"/>
                            <a:pt x="10370" y="12702"/>
                            <a:pt x="10370" y="10099"/>
                          </a:cubicBezTo>
                          <a:cubicBezTo>
                            <a:pt x="10370" y="7494"/>
                            <a:pt x="8297" y="7318"/>
                            <a:pt x="7925" y="5760"/>
                          </a:cubicBezTo>
                          <a:cubicBezTo>
                            <a:pt x="7553" y="4199"/>
                            <a:pt x="6317" y="692"/>
                            <a:pt x="1" y="1"/>
                          </a:cubicBezTo>
                          <a:cubicBezTo>
                            <a:pt x="1" y="1"/>
                            <a:pt x="3727" y="2181"/>
                            <a:pt x="3887" y="3827"/>
                          </a:cubicBezTo>
                          <a:cubicBezTo>
                            <a:pt x="4046" y="5475"/>
                            <a:pt x="3133" y="6059"/>
                            <a:pt x="4520" y="7760"/>
                          </a:cubicBezTo>
                          <a:cubicBezTo>
                            <a:pt x="5907" y="9461"/>
                            <a:pt x="9094" y="10205"/>
                            <a:pt x="6862" y="14535"/>
                          </a:cubicBezTo>
                          <a:close/>
                        </a:path>
                      </a:pathLst>
                    </a:custGeom>
                    <a:gradFill>
                      <a:gsLst>
                        <a:gs pos="0">
                          <a:schemeClr val="accent1"/>
                        </a:gs>
                        <a:gs pos="100000">
                          <a:schemeClr val="accent5"/>
                        </a:gs>
                      </a:gsLst>
                      <a:lin ang="54007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1" name="Google Shape;811;p20"/>
                    <p:cNvSpPr/>
                    <p:nvPr/>
                  </p:nvSpPr>
                  <p:spPr>
                    <a:xfrm>
                      <a:off x="7825687" y="2565763"/>
                      <a:ext cx="384093" cy="531540"/>
                    </a:xfrm>
                    <a:custGeom>
                      <a:avLst/>
                      <a:gdLst/>
                      <a:ahLst/>
                      <a:cxnLst/>
                      <a:rect l="l" t="t" r="r" b="b"/>
                      <a:pathLst>
                        <a:path w="10636" h="14719" extrusionOk="0">
                          <a:moveTo>
                            <a:pt x="432" y="144"/>
                          </a:moveTo>
                          <a:cubicBezTo>
                            <a:pt x="4741" y="670"/>
                            <a:pt x="7320" y="2586"/>
                            <a:pt x="8097" y="5841"/>
                          </a:cubicBezTo>
                          <a:cubicBezTo>
                            <a:pt x="8251" y="6487"/>
                            <a:pt x="8687" y="6899"/>
                            <a:pt x="9150" y="7333"/>
                          </a:cubicBezTo>
                          <a:cubicBezTo>
                            <a:pt x="9834" y="7976"/>
                            <a:pt x="10540" y="8641"/>
                            <a:pt x="10540" y="10168"/>
                          </a:cubicBezTo>
                          <a:cubicBezTo>
                            <a:pt x="10540" y="12423"/>
                            <a:pt x="7837" y="14117"/>
                            <a:pt x="7194" y="14487"/>
                          </a:cubicBezTo>
                          <a:cubicBezTo>
                            <a:pt x="8813" y="11236"/>
                            <a:pt x="7351" y="10039"/>
                            <a:pt x="5936" y="8882"/>
                          </a:cubicBezTo>
                          <a:cubicBezTo>
                            <a:pt x="5503" y="8527"/>
                            <a:pt x="5093" y="8193"/>
                            <a:pt x="4774" y="7801"/>
                          </a:cubicBezTo>
                          <a:cubicBezTo>
                            <a:pt x="3864" y="6684"/>
                            <a:pt x="3958" y="6064"/>
                            <a:pt x="4079" y="5279"/>
                          </a:cubicBezTo>
                          <a:cubicBezTo>
                            <a:pt x="4138" y="4890"/>
                            <a:pt x="4206" y="4449"/>
                            <a:pt x="4153" y="3893"/>
                          </a:cubicBezTo>
                          <a:cubicBezTo>
                            <a:pt x="4012" y="2437"/>
                            <a:pt x="1204" y="619"/>
                            <a:pt x="432" y="144"/>
                          </a:cubicBezTo>
                          <a:close/>
                          <a:moveTo>
                            <a:pt x="1" y="1"/>
                          </a:moveTo>
                          <a:lnTo>
                            <a:pt x="194" y="113"/>
                          </a:lnTo>
                          <a:cubicBezTo>
                            <a:pt x="230" y="135"/>
                            <a:pt x="3902" y="2298"/>
                            <a:pt x="4057" y="3903"/>
                          </a:cubicBezTo>
                          <a:cubicBezTo>
                            <a:pt x="4110" y="4446"/>
                            <a:pt x="4044" y="4882"/>
                            <a:pt x="3984" y="5265"/>
                          </a:cubicBezTo>
                          <a:cubicBezTo>
                            <a:pt x="3865" y="6041"/>
                            <a:pt x="3763" y="6710"/>
                            <a:pt x="4700" y="7861"/>
                          </a:cubicBezTo>
                          <a:cubicBezTo>
                            <a:pt x="5026" y="8261"/>
                            <a:pt x="5439" y="8598"/>
                            <a:pt x="5875" y="8956"/>
                          </a:cubicBezTo>
                          <a:cubicBezTo>
                            <a:pt x="7280" y="10105"/>
                            <a:pt x="8733" y="11295"/>
                            <a:pt x="7039" y="14585"/>
                          </a:cubicBezTo>
                          <a:lnTo>
                            <a:pt x="6970" y="14719"/>
                          </a:lnTo>
                          <a:lnTo>
                            <a:pt x="7103" y="14649"/>
                          </a:lnTo>
                          <a:cubicBezTo>
                            <a:pt x="7138" y="14629"/>
                            <a:pt x="10636" y="12772"/>
                            <a:pt x="10636" y="10168"/>
                          </a:cubicBezTo>
                          <a:cubicBezTo>
                            <a:pt x="10636" y="8599"/>
                            <a:pt x="9882" y="7890"/>
                            <a:pt x="9216" y="7264"/>
                          </a:cubicBezTo>
                          <a:cubicBezTo>
                            <a:pt x="8765" y="6839"/>
                            <a:pt x="8338" y="6437"/>
                            <a:pt x="8189" y="5819"/>
                          </a:cubicBezTo>
                          <a:cubicBezTo>
                            <a:pt x="7391" y="2465"/>
                            <a:pt x="4710" y="515"/>
                            <a:pt x="224" y="24"/>
                          </a:cubicBezTo>
                          <a:lnTo>
                            <a:pt x="1" y="1"/>
                          </a:ln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2" name="Google Shape;812;p20"/>
                    <p:cNvSpPr/>
                    <p:nvPr/>
                  </p:nvSpPr>
                  <p:spPr>
                    <a:xfrm>
                      <a:off x="8052660" y="2754708"/>
                      <a:ext cx="111226" cy="340288"/>
                    </a:xfrm>
                    <a:custGeom>
                      <a:avLst/>
                      <a:gdLst/>
                      <a:ahLst/>
                      <a:cxnLst/>
                      <a:rect l="l" t="t" r="r" b="b"/>
                      <a:pathLst>
                        <a:path w="3080" h="9423" extrusionOk="0">
                          <a:moveTo>
                            <a:pt x="47" y="0"/>
                          </a:moveTo>
                          <a:cubicBezTo>
                            <a:pt x="46" y="0"/>
                            <a:pt x="45" y="0"/>
                            <a:pt x="43" y="0"/>
                          </a:cubicBezTo>
                          <a:cubicBezTo>
                            <a:pt x="18" y="5"/>
                            <a:pt x="0" y="28"/>
                            <a:pt x="4" y="55"/>
                          </a:cubicBezTo>
                          <a:cubicBezTo>
                            <a:pt x="187" y="1200"/>
                            <a:pt x="828" y="1873"/>
                            <a:pt x="1448" y="2524"/>
                          </a:cubicBezTo>
                          <a:cubicBezTo>
                            <a:pt x="2126" y="3237"/>
                            <a:pt x="2766" y="3908"/>
                            <a:pt x="2873" y="5154"/>
                          </a:cubicBezTo>
                          <a:cubicBezTo>
                            <a:pt x="2982" y="6401"/>
                            <a:pt x="2405" y="7470"/>
                            <a:pt x="1901" y="8148"/>
                          </a:cubicBezTo>
                          <a:cubicBezTo>
                            <a:pt x="1354" y="8885"/>
                            <a:pt x="772" y="9331"/>
                            <a:pt x="767" y="9336"/>
                          </a:cubicBezTo>
                          <a:cubicBezTo>
                            <a:pt x="746" y="9353"/>
                            <a:pt x="741" y="9383"/>
                            <a:pt x="757" y="9402"/>
                          </a:cubicBezTo>
                          <a:cubicBezTo>
                            <a:pt x="767" y="9416"/>
                            <a:pt x="782" y="9422"/>
                            <a:pt x="795" y="9422"/>
                          </a:cubicBezTo>
                          <a:cubicBezTo>
                            <a:pt x="805" y="9422"/>
                            <a:pt x="815" y="9419"/>
                            <a:pt x="823" y="9412"/>
                          </a:cubicBezTo>
                          <a:cubicBezTo>
                            <a:pt x="830" y="9407"/>
                            <a:pt x="1420" y="8954"/>
                            <a:pt x="1976" y="8207"/>
                          </a:cubicBezTo>
                          <a:cubicBezTo>
                            <a:pt x="2490" y="7515"/>
                            <a:pt x="3080" y="6424"/>
                            <a:pt x="2969" y="5146"/>
                          </a:cubicBezTo>
                          <a:cubicBezTo>
                            <a:pt x="2857" y="3867"/>
                            <a:pt x="2176" y="3151"/>
                            <a:pt x="1518" y="2458"/>
                          </a:cubicBezTo>
                          <a:cubicBezTo>
                            <a:pt x="908" y="1819"/>
                            <a:pt x="276" y="1156"/>
                            <a:pt x="98" y="40"/>
                          </a:cubicBezTo>
                          <a:cubicBezTo>
                            <a:pt x="95" y="15"/>
                            <a:pt x="72" y="0"/>
                            <a:pt x="47" y="0"/>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nvGrpSpPr>
                <p:cNvPr id="813" name="Google Shape;813;p20"/>
                <p:cNvGrpSpPr/>
                <p:nvPr/>
              </p:nvGrpSpPr>
              <p:grpSpPr>
                <a:xfrm rot="10004635">
                  <a:off x="30011" y="309875"/>
                  <a:ext cx="502177" cy="694955"/>
                  <a:chOff x="7825687" y="2565763"/>
                  <a:chExt cx="384093" cy="531540"/>
                </a:xfrm>
              </p:grpSpPr>
              <p:sp>
                <p:nvSpPr>
                  <p:cNvPr id="814" name="Google Shape;814;p20"/>
                  <p:cNvSpPr/>
                  <p:nvPr/>
                </p:nvSpPr>
                <p:spPr>
                  <a:xfrm>
                    <a:off x="7833560" y="2568327"/>
                    <a:ext cx="374487" cy="524931"/>
                  </a:xfrm>
                  <a:custGeom>
                    <a:avLst/>
                    <a:gdLst/>
                    <a:ahLst/>
                    <a:cxnLst/>
                    <a:rect l="l" t="t" r="r" b="b"/>
                    <a:pathLst>
                      <a:path w="10370" h="14536" extrusionOk="0">
                        <a:moveTo>
                          <a:pt x="6862" y="14535"/>
                        </a:moveTo>
                        <a:cubicBezTo>
                          <a:pt x="6862" y="14535"/>
                          <a:pt x="10370" y="12702"/>
                          <a:pt x="10370" y="10099"/>
                        </a:cubicBezTo>
                        <a:cubicBezTo>
                          <a:pt x="10370" y="7494"/>
                          <a:pt x="8297" y="7318"/>
                          <a:pt x="7925" y="5760"/>
                        </a:cubicBezTo>
                        <a:cubicBezTo>
                          <a:pt x="7553" y="4199"/>
                          <a:pt x="6317" y="692"/>
                          <a:pt x="1" y="1"/>
                        </a:cubicBezTo>
                        <a:cubicBezTo>
                          <a:pt x="1" y="1"/>
                          <a:pt x="3727" y="2181"/>
                          <a:pt x="3887" y="3827"/>
                        </a:cubicBezTo>
                        <a:cubicBezTo>
                          <a:pt x="4046" y="5475"/>
                          <a:pt x="3133" y="6059"/>
                          <a:pt x="4520" y="7760"/>
                        </a:cubicBezTo>
                        <a:cubicBezTo>
                          <a:pt x="5907" y="9461"/>
                          <a:pt x="9094" y="10205"/>
                          <a:pt x="6862" y="14535"/>
                        </a:cubicBezTo>
                        <a:close/>
                      </a:path>
                    </a:pathLst>
                  </a:custGeom>
                  <a:gradFill>
                    <a:gsLst>
                      <a:gs pos="0">
                        <a:schemeClr val="accent1"/>
                      </a:gs>
                      <a:gs pos="100000">
                        <a:schemeClr val="accent5"/>
                      </a:gs>
                    </a:gsLst>
                    <a:lin ang="54007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5" name="Google Shape;815;p20"/>
                  <p:cNvSpPr/>
                  <p:nvPr/>
                </p:nvSpPr>
                <p:spPr>
                  <a:xfrm>
                    <a:off x="7825687" y="2565763"/>
                    <a:ext cx="384093" cy="531540"/>
                  </a:xfrm>
                  <a:custGeom>
                    <a:avLst/>
                    <a:gdLst/>
                    <a:ahLst/>
                    <a:cxnLst/>
                    <a:rect l="l" t="t" r="r" b="b"/>
                    <a:pathLst>
                      <a:path w="10636" h="14719" extrusionOk="0">
                        <a:moveTo>
                          <a:pt x="432" y="144"/>
                        </a:moveTo>
                        <a:cubicBezTo>
                          <a:pt x="4741" y="670"/>
                          <a:pt x="7320" y="2586"/>
                          <a:pt x="8097" y="5841"/>
                        </a:cubicBezTo>
                        <a:cubicBezTo>
                          <a:pt x="8251" y="6487"/>
                          <a:pt x="8687" y="6899"/>
                          <a:pt x="9150" y="7333"/>
                        </a:cubicBezTo>
                        <a:cubicBezTo>
                          <a:pt x="9834" y="7976"/>
                          <a:pt x="10540" y="8641"/>
                          <a:pt x="10540" y="10168"/>
                        </a:cubicBezTo>
                        <a:cubicBezTo>
                          <a:pt x="10540" y="12423"/>
                          <a:pt x="7837" y="14117"/>
                          <a:pt x="7194" y="14487"/>
                        </a:cubicBezTo>
                        <a:cubicBezTo>
                          <a:pt x="8813" y="11236"/>
                          <a:pt x="7351" y="10039"/>
                          <a:pt x="5936" y="8882"/>
                        </a:cubicBezTo>
                        <a:cubicBezTo>
                          <a:pt x="5503" y="8527"/>
                          <a:pt x="5093" y="8193"/>
                          <a:pt x="4774" y="7801"/>
                        </a:cubicBezTo>
                        <a:cubicBezTo>
                          <a:pt x="3864" y="6684"/>
                          <a:pt x="3958" y="6064"/>
                          <a:pt x="4079" y="5279"/>
                        </a:cubicBezTo>
                        <a:cubicBezTo>
                          <a:pt x="4138" y="4890"/>
                          <a:pt x="4206" y="4449"/>
                          <a:pt x="4153" y="3893"/>
                        </a:cubicBezTo>
                        <a:cubicBezTo>
                          <a:pt x="4012" y="2437"/>
                          <a:pt x="1204" y="619"/>
                          <a:pt x="432" y="144"/>
                        </a:cubicBezTo>
                        <a:close/>
                        <a:moveTo>
                          <a:pt x="1" y="1"/>
                        </a:moveTo>
                        <a:lnTo>
                          <a:pt x="194" y="113"/>
                        </a:lnTo>
                        <a:cubicBezTo>
                          <a:pt x="230" y="135"/>
                          <a:pt x="3902" y="2298"/>
                          <a:pt x="4057" y="3903"/>
                        </a:cubicBezTo>
                        <a:cubicBezTo>
                          <a:pt x="4110" y="4446"/>
                          <a:pt x="4044" y="4882"/>
                          <a:pt x="3984" y="5265"/>
                        </a:cubicBezTo>
                        <a:cubicBezTo>
                          <a:pt x="3865" y="6041"/>
                          <a:pt x="3763" y="6710"/>
                          <a:pt x="4700" y="7861"/>
                        </a:cubicBezTo>
                        <a:cubicBezTo>
                          <a:pt x="5026" y="8261"/>
                          <a:pt x="5439" y="8598"/>
                          <a:pt x="5875" y="8956"/>
                        </a:cubicBezTo>
                        <a:cubicBezTo>
                          <a:pt x="7280" y="10105"/>
                          <a:pt x="8733" y="11295"/>
                          <a:pt x="7039" y="14585"/>
                        </a:cubicBezTo>
                        <a:lnTo>
                          <a:pt x="6970" y="14719"/>
                        </a:lnTo>
                        <a:lnTo>
                          <a:pt x="7103" y="14649"/>
                        </a:lnTo>
                        <a:cubicBezTo>
                          <a:pt x="7138" y="14629"/>
                          <a:pt x="10636" y="12772"/>
                          <a:pt x="10636" y="10168"/>
                        </a:cubicBezTo>
                        <a:cubicBezTo>
                          <a:pt x="10636" y="8599"/>
                          <a:pt x="9882" y="7890"/>
                          <a:pt x="9216" y="7264"/>
                        </a:cubicBezTo>
                        <a:cubicBezTo>
                          <a:pt x="8765" y="6839"/>
                          <a:pt x="8338" y="6437"/>
                          <a:pt x="8189" y="5819"/>
                        </a:cubicBezTo>
                        <a:cubicBezTo>
                          <a:pt x="7391" y="2465"/>
                          <a:pt x="4710" y="515"/>
                          <a:pt x="224" y="24"/>
                        </a:cubicBezTo>
                        <a:lnTo>
                          <a:pt x="1" y="1"/>
                        </a:ln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6" name="Google Shape;816;p20"/>
                  <p:cNvSpPr/>
                  <p:nvPr/>
                </p:nvSpPr>
                <p:spPr>
                  <a:xfrm>
                    <a:off x="8052660" y="2754708"/>
                    <a:ext cx="111226" cy="340288"/>
                  </a:xfrm>
                  <a:custGeom>
                    <a:avLst/>
                    <a:gdLst/>
                    <a:ahLst/>
                    <a:cxnLst/>
                    <a:rect l="l" t="t" r="r" b="b"/>
                    <a:pathLst>
                      <a:path w="3080" h="9423" extrusionOk="0">
                        <a:moveTo>
                          <a:pt x="47" y="0"/>
                        </a:moveTo>
                        <a:cubicBezTo>
                          <a:pt x="46" y="0"/>
                          <a:pt x="45" y="0"/>
                          <a:pt x="43" y="0"/>
                        </a:cubicBezTo>
                        <a:cubicBezTo>
                          <a:pt x="18" y="5"/>
                          <a:pt x="0" y="28"/>
                          <a:pt x="4" y="55"/>
                        </a:cubicBezTo>
                        <a:cubicBezTo>
                          <a:pt x="187" y="1200"/>
                          <a:pt x="828" y="1873"/>
                          <a:pt x="1448" y="2524"/>
                        </a:cubicBezTo>
                        <a:cubicBezTo>
                          <a:pt x="2126" y="3237"/>
                          <a:pt x="2766" y="3908"/>
                          <a:pt x="2873" y="5154"/>
                        </a:cubicBezTo>
                        <a:cubicBezTo>
                          <a:pt x="2982" y="6401"/>
                          <a:pt x="2405" y="7470"/>
                          <a:pt x="1901" y="8148"/>
                        </a:cubicBezTo>
                        <a:cubicBezTo>
                          <a:pt x="1354" y="8885"/>
                          <a:pt x="772" y="9331"/>
                          <a:pt x="767" y="9336"/>
                        </a:cubicBezTo>
                        <a:cubicBezTo>
                          <a:pt x="746" y="9353"/>
                          <a:pt x="741" y="9383"/>
                          <a:pt x="757" y="9402"/>
                        </a:cubicBezTo>
                        <a:cubicBezTo>
                          <a:pt x="767" y="9416"/>
                          <a:pt x="782" y="9422"/>
                          <a:pt x="795" y="9422"/>
                        </a:cubicBezTo>
                        <a:cubicBezTo>
                          <a:pt x="805" y="9422"/>
                          <a:pt x="815" y="9419"/>
                          <a:pt x="823" y="9412"/>
                        </a:cubicBezTo>
                        <a:cubicBezTo>
                          <a:pt x="830" y="9407"/>
                          <a:pt x="1420" y="8954"/>
                          <a:pt x="1976" y="8207"/>
                        </a:cubicBezTo>
                        <a:cubicBezTo>
                          <a:pt x="2490" y="7515"/>
                          <a:pt x="3080" y="6424"/>
                          <a:pt x="2969" y="5146"/>
                        </a:cubicBezTo>
                        <a:cubicBezTo>
                          <a:pt x="2857" y="3867"/>
                          <a:pt x="2176" y="3151"/>
                          <a:pt x="1518" y="2458"/>
                        </a:cubicBezTo>
                        <a:cubicBezTo>
                          <a:pt x="908" y="1819"/>
                          <a:pt x="276" y="1156"/>
                          <a:pt x="98" y="40"/>
                        </a:cubicBezTo>
                        <a:cubicBezTo>
                          <a:pt x="95" y="15"/>
                          <a:pt x="72" y="0"/>
                          <a:pt x="47" y="0"/>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nvGrpSpPr>
              <p:cNvPr id="817" name="Google Shape;817;p20"/>
              <p:cNvGrpSpPr/>
              <p:nvPr/>
            </p:nvGrpSpPr>
            <p:grpSpPr>
              <a:xfrm flipH="1">
                <a:off x="8184291" y="114309"/>
                <a:ext cx="885625" cy="938837"/>
                <a:chOff x="-42976" y="114309"/>
                <a:chExt cx="885625" cy="938837"/>
              </a:xfrm>
            </p:grpSpPr>
            <p:grpSp>
              <p:nvGrpSpPr>
                <p:cNvPr id="818" name="Google Shape;818;p20"/>
                <p:cNvGrpSpPr/>
                <p:nvPr/>
              </p:nvGrpSpPr>
              <p:grpSpPr>
                <a:xfrm rot="5400000" flipH="1">
                  <a:off x="142864" y="35338"/>
                  <a:ext cx="620813" cy="778757"/>
                  <a:chOff x="6621620" y="915838"/>
                  <a:chExt cx="474809" cy="595607"/>
                </a:xfrm>
              </p:grpSpPr>
              <p:grpSp>
                <p:nvGrpSpPr>
                  <p:cNvPr id="819" name="Google Shape;819;p20"/>
                  <p:cNvGrpSpPr/>
                  <p:nvPr/>
                </p:nvGrpSpPr>
                <p:grpSpPr>
                  <a:xfrm>
                    <a:off x="6621620" y="1066359"/>
                    <a:ext cx="373656" cy="445087"/>
                    <a:chOff x="7550320" y="1824309"/>
                    <a:chExt cx="373656" cy="445087"/>
                  </a:xfrm>
                </p:grpSpPr>
                <p:sp>
                  <p:nvSpPr>
                    <p:cNvPr id="820" name="Google Shape;820;p20"/>
                    <p:cNvSpPr/>
                    <p:nvPr/>
                  </p:nvSpPr>
                  <p:spPr>
                    <a:xfrm>
                      <a:off x="7552270" y="1826078"/>
                      <a:ext cx="369431" cy="443317"/>
                    </a:xfrm>
                    <a:custGeom>
                      <a:avLst/>
                      <a:gdLst/>
                      <a:ahLst/>
                      <a:cxnLst/>
                      <a:rect l="l" t="t" r="r" b="b"/>
                      <a:pathLst>
                        <a:path w="10230" h="12276" extrusionOk="0">
                          <a:moveTo>
                            <a:pt x="9538" y="10389"/>
                          </a:moveTo>
                          <a:cubicBezTo>
                            <a:pt x="9538" y="10389"/>
                            <a:pt x="6244" y="12275"/>
                            <a:pt x="4279" y="9113"/>
                          </a:cubicBezTo>
                          <a:cubicBezTo>
                            <a:pt x="2311" y="5953"/>
                            <a:pt x="3216" y="3561"/>
                            <a:pt x="1992" y="2498"/>
                          </a:cubicBezTo>
                          <a:cubicBezTo>
                            <a:pt x="771" y="1435"/>
                            <a:pt x="1" y="1614"/>
                            <a:pt x="1" y="1614"/>
                          </a:cubicBezTo>
                          <a:cubicBezTo>
                            <a:pt x="1" y="1614"/>
                            <a:pt x="1992" y="372"/>
                            <a:pt x="3533" y="1276"/>
                          </a:cubicBezTo>
                          <a:lnTo>
                            <a:pt x="3313" y="0"/>
                          </a:lnTo>
                          <a:cubicBezTo>
                            <a:pt x="3313" y="0"/>
                            <a:pt x="4756" y="267"/>
                            <a:pt x="5075" y="2020"/>
                          </a:cubicBezTo>
                          <a:cubicBezTo>
                            <a:pt x="5394" y="3774"/>
                            <a:pt x="5819" y="4809"/>
                            <a:pt x="7254" y="5568"/>
                          </a:cubicBezTo>
                          <a:cubicBezTo>
                            <a:pt x="8689" y="6325"/>
                            <a:pt x="10229" y="8290"/>
                            <a:pt x="9538" y="10389"/>
                          </a:cubicBezTo>
                          <a:close/>
                        </a:path>
                      </a:pathLst>
                    </a:custGeom>
                    <a:gradFill>
                      <a:gsLst>
                        <a:gs pos="0">
                          <a:schemeClr val="accent3"/>
                        </a:gs>
                        <a:gs pos="57000">
                          <a:schemeClr val="accent5"/>
                        </a:gs>
                        <a:gs pos="100000">
                          <a:schemeClr val="accent6"/>
                        </a:gs>
                      </a:gsLst>
                      <a:lin ang="1350003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21" name="Google Shape;821;p20"/>
                    <p:cNvSpPr/>
                    <p:nvPr/>
                  </p:nvSpPr>
                  <p:spPr>
                    <a:xfrm>
                      <a:off x="7550320" y="1824309"/>
                      <a:ext cx="373656" cy="398863"/>
                    </a:xfrm>
                    <a:custGeom>
                      <a:avLst/>
                      <a:gdLst/>
                      <a:ahLst/>
                      <a:cxnLst/>
                      <a:rect l="l" t="t" r="r" b="b"/>
                      <a:pathLst>
                        <a:path w="10347" h="11045" extrusionOk="0">
                          <a:moveTo>
                            <a:pt x="3427" y="114"/>
                          </a:moveTo>
                          <a:lnTo>
                            <a:pt x="3427" y="114"/>
                          </a:lnTo>
                          <a:cubicBezTo>
                            <a:pt x="3713" y="193"/>
                            <a:pt x="4812" y="597"/>
                            <a:pt x="5081" y="2078"/>
                          </a:cubicBezTo>
                          <a:cubicBezTo>
                            <a:pt x="5404" y="3851"/>
                            <a:pt x="5833" y="4893"/>
                            <a:pt x="7285" y="5658"/>
                          </a:cubicBezTo>
                          <a:cubicBezTo>
                            <a:pt x="8637" y="6372"/>
                            <a:pt x="10229" y="8313"/>
                            <a:pt x="9553" y="10405"/>
                          </a:cubicBezTo>
                          <a:cubicBezTo>
                            <a:pt x="9434" y="10470"/>
                            <a:pt x="8663" y="10870"/>
                            <a:pt x="7696" y="10939"/>
                          </a:cubicBezTo>
                          <a:cubicBezTo>
                            <a:pt x="7600" y="10946"/>
                            <a:pt x="7505" y="10949"/>
                            <a:pt x="7412" y="10949"/>
                          </a:cubicBezTo>
                          <a:cubicBezTo>
                            <a:pt x="6144" y="10949"/>
                            <a:pt x="5122" y="10344"/>
                            <a:pt x="4372" y="9137"/>
                          </a:cubicBezTo>
                          <a:cubicBezTo>
                            <a:pt x="3311" y="7432"/>
                            <a:pt x="3091" y="5962"/>
                            <a:pt x="2916" y="4780"/>
                          </a:cubicBezTo>
                          <a:cubicBezTo>
                            <a:pt x="2767" y="3790"/>
                            <a:pt x="2651" y="3008"/>
                            <a:pt x="2078" y="2511"/>
                          </a:cubicBezTo>
                          <a:cubicBezTo>
                            <a:pt x="1212" y="1757"/>
                            <a:pt x="570" y="1618"/>
                            <a:pt x="256" y="1603"/>
                          </a:cubicBezTo>
                          <a:cubicBezTo>
                            <a:pt x="608" y="1420"/>
                            <a:pt x="1430" y="1045"/>
                            <a:pt x="2308" y="1045"/>
                          </a:cubicBezTo>
                          <a:cubicBezTo>
                            <a:pt x="2729" y="1045"/>
                            <a:pt x="3163" y="1131"/>
                            <a:pt x="3564" y="1367"/>
                          </a:cubicBezTo>
                          <a:cubicBezTo>
                            <a:pt x="3571" y="1371"/>
                            <a:pt x="3579" y="1373"/>
                            <a:pt x="3587" y="1373"/>
                          </a:cubicBezTo>
                          <a:cubicBezTo>
                            <a:pt x="3596" y="1373"/>
                            <a:pt x="3606" y="1370"/>
                            <a:pt x="3615" y="1364"/>
                          </a:cubicBezTo>
                          <a:cubicBezTo>
                            <a:pt x="3630" y="1354"/>
                            <a:pt x="3638" y="1335"/>
                            <a:pt x="3635" y="1317"/>
                          </a:cubicBezTo>
                          <a:lnTo>
                            <a:pt x="3427" y="114"/>
                          </a:lnTo>
                          <a:close/>
                          <a:moveTo>
                            <a:pt x="3368" y="1"/>
                          </a:moveTo>
                          <a:cubicBezTo>
                            <a:pt x="3355" y="1"/>
                            <a:pt x="3344" y="7"/>
                            <a:pt x="3334" y="15"/>
                          </a:cubicBezTo>
                          <a:cubicBezTo>
                            <a:pt x="3323" y="26"/>
                            <a:pt x="3318" y="41"/>
                            <a:pt x="3321" y="58"/>
                          </a:cubicBezTo>
                          <a:lnTo>
                            <a:pt x="3523" y="1235"/>
                          </a:lnTo>
                          <a:cubicBezTo>
                            <a:pt x="3132" y="1028"/>
                            <a:pt x="2716" y="951"/>
                            <a:pt x="2311" y="951"/>
                          </a:cubicBezTo>
                          <a:cubicBezTo>
                            <a:pt x="1125" y="951"/>
                            <a:pt x="43" y="1613"/>
                            <a:pt x="28" y="1621"/>
                          </a:cubicBezTo>
                          <a:cubicBezTo>
                            <a:pt x="8" y="1635"/>
                            <a:pt x="0" y="1659"/>
                            <a:pt x="10" y="1681"/>
                          </a:cubicBezTo>
                          <a:cubicBezTo>
                            <a:pt x="17" y="1699"/>
                            <a:pt x="36" y="1710"/>
                            <a:pt x="54" y="1710"/>
                          </a:cubicBezTo>
                          <a:cubicBezTo>
                            <a:pt x="58" y="1710"/>
                            <a:pt x="61" y="1710"/>
                            <a:pt x="65" y="1709"/>
                          </a:cubicBezTo>
                          <a:cubicBezTo>
                            <a:pt x="67" y="1708"/>
                            <a:pt x="111" y="1698"/>
                            <a:pt x="195" y="1698"/>
                          </a:cubicBezTo>
                          <a:cubicBezTo>
                            <a:pt x="460" y="1698"/>
                            <a:pt x="1111" y="1796"/>
                            <a:pt x="2015" y="2583"/>
                          </a:cubicBezTo>
                          <a:cubicBezTo>
                            <a:pt x="2561" y="3058"/>
                            <a:pt x="2675" y="3823"/>
                            <a:pt x="2820" y="4793"/>
                          </a:cubicBezTo>
                          <a:cubicBezTo>
                            <a:pt x="2999" y="5984"/>
                            <a:pt x="3220" y="7465"/>
                            <a:pt x="4291" y="9189"/>
                          </a:cubicBezTo>
                          <a:cubicBezTo>
                            <a:pt x="5225" y="10690"/>
                            <a:pt x="6460" y="11045"/>
                            <a:pt x="7419" y="11045"/>
                          </a:cubicBezTo>
                          <a:cubicBezTo>
                            <a:pt x="7516" y="11045"/>
                            <a:pt x="7612" y="11040"/>
                            <a:pt x="7703" y="11033"/>
                          </a:cubicBezTo>
                          <a:cubicBezTo>
                            <a:pt x="8771" y="10957"/>
                            <a:pt x="9607" y="10485"/>
                            <a:pt x="9615" y="10480"/>
                          </a:cubicBezTo>
                          <a:cubicBezTo>
                            <a:pt x="9627" y="10475"/>
                            <a:pt x="9634" y="10465"/>
                            <a:pt x="9637" y="10453"/>
                          </a:cubicBezTo>
                          <a:cubicBezTo>
                            <a:pt x="10346" y="8301"/>
                            <a:pt x="8715" y="6304"/>
                            <a:pt x="7329" y="5574"/>
                          </a:cubicBezTo>
                          <a:cubicBezTo>
                            <a:pt x="5913" y="4825"/>
                            <a:pt x="5493" y="3803"/>
                            <a:pt x="5176" y="2061"/>
                          </a:cubicBezTo>
                          <a:cubicBezTo>
                            <a:pt x="4855" y="294"/>
                            <a:pt x="3390" y="5"/>
                            <a:pt x="3375" y="1"/>
                          </a:cubicBezTo>
                          <a:cubicBezTo>
                            <a:pt x="3373" y="1"/>
                            <a:pt x="3370" y="1"/>
                            <a:pt x="3368" y="1"/>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22" name="Google Shape;822;p20"/>
                    <p:cNvSpPr/>
                    <p:nvPr/>
                  </p:nvSpPr>
                  <p:spPr>
                    <a:xfrm>
                      <a:off x="7722690" y="2025388"/>
                      <a:ext cx="175904" cy="177637"/>
                    </a:xfrm>
                    <a:custGeom>
                      <a:avLst/>
                      <a:gdLst/>
                      <a:ahLst/>
                      <a:cxnLst/>
                      <a:rect l="l" t="t" r="r" b="b"/>
                      <a:pathLst>
                        <a:path w="4871" h="4919" extrusionOk="0">
                          <a:moveTo>
                            <a:pt x="140" y="1"/>
                          </a:moveTo>
                          <a:cubicBezTo>
                            <a:pt x="115" y="1"/>
                            <a:pt x="90" y="17"/>
                            <a:pt x="88" y="42"/>
                          </a:cubicBezTo>
                          <a:cubicBezTo>
                            <a:pt x="84" y="83"/>
                            <a:pt x="1" y="1049"/>
                            <a:pt x="1113" y="2639"/>
                          </a:cubicBezTo>
                          <a:cubicBezTo>
                            <a:pt x="2227" y="4229"/>
                            <a:pt x="4783" y="4910"/>
                            <a:pt x="4808" y="4917"/>
                          </a:cubicBezTo>
                          <a:cubicBezTo>
                            <a:pt x="4811" y="4918"/>
                            <a:pt x="4816" y="4918"/>
                            <a:pt x="4819" y="4918"/>
                          </a:cubicBezTo>
                          <a:cubicBezTo>
                            <a:pt x="4836" y="4918"/>
                            <a:pt x="4851" y="4910"/>
                            <a:pt x="4861" y="4895"/>
                          </a:cubicBezTo>
                          <a:cubicBezTo>
                            <a:pt x="4871" y="4879"/>
                            <a:pt x="4869" y="4855"/>
                            <a:pt x="4856" y="4839"/>
                          </a:cubicBezTo>
                          <a:cubicBezTo>
                            <a:pt x="4846" y="4827"/>
                            <a:pt x="3775" y="3550"/>
                            <a:pt x="2502" y="2731"/>
                          </a:cubicBezTo>
                          <a:cubicBezTo>
                            <a:pt x="1257" y="1930"/>
                            <a:pt x="1095" y="705"/>
                            <a:pt x="1093" y="693"/>
                          </a:cubicBezTo>
                          <a:cubicBezTo>
                            <a:pt x="1092" y="670"/>
                            <a:pt x="1075" y="651"/>
                            <a:pt x="1050" y="651"/>
                          </a:cubicBezTo>
                          <a:cubicBezTo>
                            <a:pt x="1047" y="651"/>
                            <a:pt x="1044" y="651"/>
                            <a:pt x="1041" y="652"/>
                          </a:cubicBezTo>
                          <a:cubicBezTo>
                            <a:pt x="1014" y="654"/>
                            <a:pt x="996" y="678"/>
                            <a:pt x="999" y="705"/>
                          </a:cubicBezTo>
                          <a:cubicBezTo>
                            <a:pt x="1001" y="716"/>
                            <a:pt x="1166" y="1986"/>
                            <a:pt x="2451" y="2811"/>
                          </a:cubicBezTo>
                          <a:cubicBezTo>
                            <a:pt x="3480" y="3474"/>
                            <a:pt x="4378" y="4441"/>
                            <a:pt x="4677" y="4779"/>
                          </a:cubicBezTo>
                          <a:cubicBezTo>
                            <a:pt x="4110" y="4606"/>
                            <a:pt x="2128" y="3922"/>
                            <a:pt x="1193" y="2584"/>
                          </a:cubicBezTo>
                          <a:cubicBezTo>
                            <a:pt x="102" y="1027"/>
                            <a:pt x="183" y="62"/>
                            <a:pt x="183" y="52"/>
                          </a:cubicBezTo>
                          <a:cubicBezTo>
                            <a:pt x="186" y="27"/>
                            <a:pt x="166" y="2"/>
                            <a:pt x="140" y="1"/>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23" name="Google Shape;823;p20"/>
                  <p:cNvGrpSpPr/>
                  <p:nvPr/>
                </p:nvGrpSpPr>
                <p:grpSpPr>
                  <a:xfrm>
                    <a:off x="6712337" y="915838"/>
                    <a:ext cx="384093" cy="531540"/>
                    <a:chOff x="7825687" y="2565763"/>
                    <a:chExt cx="384093" cy="531540"/>
                  </a:xfrm>
                </p:grpSpPr>
                <p:sp>
                  <p:nvSpPr>
                    <p:cNvPr id="824" name="Google Shape;824;p20"/>
                    <p:cNvSpPr/>
                    <p:nvPr/>
                  </p:nvSpPr>
                  <p:spPr>
                    <a:xfrm>
                      <a:off x="7833560" y="2568327"/>
                      <a:ext cx="374487" cy="524931"/>
                    </a:xfrm>
                    <a:custGeom>
                      <a:avLst/>
                      <a:gdLst/>
                      <a:ahLst/>
                      <a:cxnLst/>
                      <a:rect l="l" t="t" r="r" b="b"/>
                      <a:pathLst>
                        <a:path w="10370" h="14536" extrusionOk="0">
                          <a:moveTo>
                            <a:pt x="6862" y="14535"/>
                          </a:moveTo>
                          <a:cubicBezTo>
                            <a:pt x="6862" y="14535"/>
                            <a:pt x="10370" y="12702"/>
                            <a:pt x="10370" y="10099"/>
                          </a:cubicBezTo>
                          <a:cubicBezTo>
                            <a:pt x="10370" y="7494"/>
                            <a:pt x="8297" y="7318"/>
                            <a:pt x="7925" y="5760"/>
                          </a:cubicBezTo>
                          <a:cubicBezTo>
                            <a:pt x="7553" y="4199"/>
                            <a:pt x="6317" y="692"/>
                            <a:pt x="1" y="1"/>
                          </a:cubicBezTo>
                          <a:cubicBezTo>
                            <a:pt x="1" y="1"/>
                            <a:pt x="3727" y="2181"/>
                            <a:pt x="3887" y="3827"/>
                          </a:cubicBezTo>
                          <a:cubicBezTo>
                            <a:pt x="4046" y="5475"/>
                            <a:pt x="3133" y="6059"/>
                            <a:pt x="4520" y="7760"/>
                          </a:cubicBezTo>
                          <a:cubicBezTo>
                            <a:pt x="5907" y="9461"/>
                            <a:pt x="9094" y="10205"/>
                            <a:pt x="6862" y="14535"/>
                          </a:cubicBezTo>
                          <a:close/>
                        </a:path>
                      </a:pathLst>
                    </a:custGeom>
                    <a:gradFill>
                      <a:gsLst>
                        <a:gs pos="0">
                          <a:schemeClr val="accent1"/>
                        </a:gs>
                        <a:gs pos="100000">
                          <a:schemeClr val="accent5"/>
                        </a:gs>
                      </a:gsLst>
                      <a:lin ang="54007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25" name="Google Shape;825;p20"/>
                    <p:cNvSpPr/>
                    <p:nvPr/>
                  </p:nvSpPr>
                  <p:spPr>
                    <a:xfrm>
                      <a:off x="7825687" y="2565763"/>
                      <a:ext cx="384093" cy="531540"/>
                    </a:xfrm>
                    <a:custGeom>
                      <a:avLst/>
                      <a:gdLst/>
                      <a:ahLst/>
                      <a:cxnLst/>
                      <a:rect l="l" t="t" r="r" b="b"/>
                      <a:pathLst>
                        <a:path w="10636" h="14719" extrusionOk="0">
                          <a:moveTo>
                            <a:pt x="432" y="144"/>
                          </a:moveTo>
                          <a:cubicBezTo>
                            <a:pt x="4741" y="670"/>
                            <a:pt x="7320" y="2586"/>
                            <a:pt x="8097" y="5841"/>
                          </a:cubicBezTo>
                          <a:cubicBezTo>
                            <a:pt x="8251" y="6487"/>
                            <a:pt x="8687" y="6899"/>
                            <a:pt x="9150" y="7333"/>
                          </a:cubicBezTo>
                          <a:cubicBezTo>
                            <a:pt x="9834" y="7976"/>
                            <a:pt x="10540" y="8641"/>
                            <a:pt x="10540" y="10168"/>
                          </a:cubicBezTo>
                          <a:cubicBezTo>
                            <a:pt x="10540" y="12423"/>
                            <a:pt x="7837" y="14117"/>
                            <a:pt x="7194" y="14487"/>
                          </a:cubicBezTo>
                          <a:cubicBezTo>
                            <a:pt x="8813" y="11236"/>
                            <a:pt x="7351" y="10039"/>
                            <a:pt x="5936" y="8882"/>
                          </a:cubicBezTo>
                          <a:cubicBezTo>
                            <a:pt x="5503" y="8527"/>
                            <a:pt x="5093" y="8193"/>
                            <a:pt x="4774" y="7801"/>
                          </a:cubicBezTo>
                          <a:cubicBezTo>
                            <a:pt x="3864" y="6684"/>
                            <a:pt x="3958" y="6064"/>
                            <a:pt x="4079" y="5279"/>
                          </a:cubicBezTo>
                          <a:cubicBezTo>
                            <a:pt x="4138" y="4890"/>
                            <a:pt x="4206" y="4449"/>
                            <a:pt x="4153" y="3893"/>
                          </a:cubicBezTo>
                          <a:cubicBezTo>
                            <a:pt x="4012" y="2437"/>
                            <a:pt x="1204" y="619"/>
                            <a:pt x="432" y="144"/>
                          </a:cubicBezTo>
                          <a:close/>
                          <a:moveTo>
                            <a:pt x="1" y="1"/>
                          </a:moveTo>
                          <a:lnTo>
                            <a:pt x="194" y="113"/>
                          </a:lnTo>
                          <a:cubicBezTo>
                            <a:pt x="230" y="135"/>
                            <a:pt x="3902" y="2298"/>
                            <a:pt x="4057" y="3903"/>
                          </a:cubicBezTo>
                          <a:cubicBezTo>
                            <a:pt x="4110" y="4446"/>
                            <a:pt x="4044" y="4882"/>
                            <a:pt x="3984" y="5265"/>
                          </a:cubicBezTo>
                          <a:cubicBezTo>
                            <a:pt x="3865" y="6041"/>
                            <a:pt x="3763" y="6710"/>
                            <a:pt x="4700" y="7861"/>
                          </a:cubicBezTo>
                          <a:cubicBezTo>
                            <a:pt x="5026" y="8261"/>
                            <a:pt x="5439" y="8598"/>
                            <a:pt x="5875" y="8956"/>
                          </a:cubicBezTo>
                          <a:cubicBezTo>
                            <a:pt x="7280" y="10105"/>
                            <a:pt x="8733" y="11295"/>
                            <a:pt x="7039" y="14585"/>
                          </a:cubicBezTo>
                          <a:lnTo>
                            <a:pt x="6970" y="14719"/>
                          </a:lnTo>
                          <a:lnTo>
                            <a:pt x="7103" y="14649"/>
                          </a:lnTo>
                          <a:cubicBezTo>
                            <a:pt x="7138" y="14629"/>
                            <a:pt x="10636" y="12772"/>
                            <a:pt x="10636" y="10168"/>
                          </a:cubicBezTo>
                          <a:cubicBezTo>
                            <a:pt x="10636" y="8599"/>
                            <a:pt x="9882" y="7890"/>
                            <a:pt x="9216" y="7264"/>
                          </a:cubicBezTo>
                          <a:cubicBezTo>
                            <a:pt x="8765" y="6839"/>
                            <a:pt x="8338" y="6437"/>
                            <a:pt x="8189" y="5819"/>
                          </a:cubicBezTo>
                          <a:cubicBezTo>
                            <a:pt x="7391" y="2465"/>
                            <a:pt x="4710" y="515"/>
                            <a:pt x="224" y="24"/>
                          </a:cubicBezTo>
                          <a:lnTo>
                            <a:pt x="1" y="1"/>
                          </a:ln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26" name="Google Shape;826;p20"/>
                    <p:cNvSpPr/>
                    <p:nvPr/>
                  </p:nvSpPr>
                  <p:spPr>
                    <a:xfrm>
                      <a:off x="8052660" y="2754708"/>
                      <a:ext cx="111226" cy="340288"/>
                    </a:xfrm>
                    <a:custGeom>
                      <a:avLst/>
                      <a:gdLst/>
                      <a:ahLst/>
                      <a:cxnLst/>
                      <a:rect l="l" t="t" r="r" b="b"/>
                      <a:pathLst>
                        <a:path w="3080" h="9423" extrusionOk="0">
                          <a:moveTo>
                            <a:pt x="47" y="0"/>
                          </a:moveTo>
                          <a:cubicBezTo>
                            <a:pt x="46" y="0"/>
                            <a:pt x="45" y="0"/>
                            <a:pt x="43" y="0"/>
                          </a:cubicBezTo>
                          <a:cubicBezTo>
                            <a:pt x="18" y="5"/>
                            <a:pt x="0" y="28"/>
                            <a:pt x="4" y="55"/>
                          </a:cubicBezTo>
                          <a:cubicBezTo>
                            <a:pt x="187" y="1200"/>
                            <a:pt x="828" y="1873"/>
                            <a:pt x="1448" y="2524"/>
                          </a:cubicBezTo>
                          <a:cubicBezTo>
                            <a:pt x="2126" y="3237"/>
                            <a:pt x="2766" y="3908"/>
                            <a:pt x="2873" y="5154"/>
                          </a:cubicBezTo>
                          <a:cubicBezTo>
                            <a:pt x="2982" y="6401"/>
                            <a:pt x="2405" y="7470"/>
                            <a:pt x="1901" y="8148"/>
                          </a:cubicBezTo>
                          <a:cubicBezTo>
                            <a:pt x="1354" y="8885"/>
                            <a:pt x="772" y="9331"/>
                            <a:pt x="767" y="9336"/>
                          </a:cubicBezTo>
                          <a:cubicBezTo>
                            <a:pt x="746" y="9353"/>
                            <a:pt x="741" y="9383"/>
                            <a:pt x="757" y="9402"/>
                          </a:cubicBezTo>
                          <a:cubicBezTo>
                            <a:pt x="767" y="9416"/>
                            <a:pt x="782" y="9422"/>
                            <a:pt x="795" y="9422"/>
                          </a:cubicBezTo>
                          <a:cubicBezTo>
                            <a:pt x="805" y="9422"/>
                            <a:pt x="815" y="9419"/>
                            <a:pt x="823" y="9412"/>
                          </a:cubicBezTo>
                          <a:cubicBezTo>
                            <a:pt x="830" y="9407"/>
                            <a:pt x="1420" y="8954"/>
                            <a:pt x="1976" y="8207"/>
                          </a:cubicBezTo>
                          <a:cubicBezTo>
                            <a:pt x="2490" y="7515"/>
                            <a:pt x="3080" y="6424"/>
                            <a:pt x="2969" y="5146"/>
                          </a:cubicBezTo>
                          <a:cubicBezTo>
                            <a:pt x="2857" y="3867"/>
                            <a:pt x="2176" y="3151"/>
                            <a:pt x="1518" y="2458"/>
                          </a:cubicBezTo>
                          <a:cubicBezTo>
                            <a:pt x="908" y="1819"/>
                            <a:pt x="276" y="1156"/>
                            <a:pt x="98" y="40"/>
                          </a:cubicBezTo>
                          <a:cubicBezTo>
                            <a:pt x="95" y="15"/>
                            <a:pt x="72" y="0"/>
                            <a:pt x="47" y="0"/>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nvGrpSpPr>
                <p:cNvPr id="827" name="Google Shape;827;p20"/>
                <p:cNvGrpSpPr/>
                <p:nvPr/>
              </p:nvGrpSpPr>
              <p:grpSpPr>
                <a:xfrm rot="10004635">
                  <a:off x="30011" y="309875"/>
                  <a:ext cx="502177" cy="694955"/>
                  <a:chOff x="7825687" y="2565763"/>
                  <a:chExt cx="384093" cy="531540"/>
                </a:xfrm>
              </p:grpSpPr>
              <p:sp>
                <p:nvSpPr>
                  <p:cNvPr id="828" name="Google Shape;828;p20"/>
                  <p:cNvSpPr/>
                  <p:nvPr/>
                </p:nvSpPr>
                <p:spPr>
                  <a:xfrm>
                    <a:off x="7833560" y="2568327"/>
                    <a:ext cx="374487" cy="524931"/>
                  </a:xfrm>
                  <a:custGeom>
                    <a:avLst/>
                    <a:gdLst/>
                    <a:ahLst/>
                    <a:cxnLst/>
                    <a:rect l="l" t="t" r="r" b="b"/>
                    <a:pathLst>
                      <a:path w="10370" h="14536" extrusionOk="0">
                        <a:moveTo>
                          <a:pt x="6862" y="14535"/>
                        </a:moveTo>
                        <a:cubicBezTo>
                          <a:pt x="6862" y="14535"/>
                          <a:pt x="10370" y="12702"/>
                          <a:pt x="10370" y="10099"/>
                        </a:cubicBezTo>
                        <a:cubicBezTo>
                          <a:pt x="10370" y="7494"/>
                          <a:pt x="8297" y="7318"/>
                          <a:pt x="7925" y="5760"/>
                        </a:cubicBezTo>
                        <a:cubicBezTo>
                          <a:pt x="7553" y="4199"/>
                          <a:pt x="6317" y="692"/>
                          <a:pt x="1" y="1"/>
                        </a:cubicBezTo>
                        <a:cubicBezTo>
                          <a:pt x="1" y="1"/>
                          <a:pt x="3727" y="2181"/>
                          <a:pt x="3887" y="3827"/>
                        </a:cubicBezTo>
                        <a:cubicBezTo>
                          <a:pt x="4046" y="5475"/>
                          <a:pt x="3133" y="6059"/>
                          <a:pt x="4520" y="7760"/>
                        </a:cubicBezTo>
                        <a:cubicBezTo>
                          <a:pt x="5907" y="9461"/>
                          <a:pt x="9094" y="10205"/>
                          <a:pt x="6862" y="14535"/>
                        </a:cubicBezTo>
                        <a:close/>
                      </a:path>
                    </a:pathLst>
                  </a:custGeom>
                  <a:gradFill>
                    <a:gsLst>
                      <a:gs pos="0">
                        <a:schemeClr val="accent1"/>
                      </a:gs>
                      <a:gs pos="100000">
                        <a:schemeClr val="accent5"/>
                      </a:gs>
                    </a:gsLst>
                    <a:lin ang="54007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29" name="Google Shape;829;p20"/>
                  <p:cNvSpPr/>
                  <p:nvPr/>
                </p:nvSpPr>
                <p:spPr>
                  <a:xfrm>
                    <a:off x="7825687" y="2565763"/>
                    <a:ext cx="384093" cy="531540"/>
                  </a:xfrm>
                  <a:custGeom>
                    <a:avLst/>
                    <a:gdLst/>
                    <a:ahLst/>
                    <a:cxnLst/>
                    <a:rect l="l" t="t" r="r" b="b"/>
                    <a:pathLst>
                      <a:path w="10636" h="14719" extrusionOk="0">
                        <a:moveTo>
                          <a:pt x="432" y="144"/>
                        </a:moveTo>
                        <a:cubicBezTo>
                          <a:pt x="4741" y="670"/>
                          <a:pt x="7320" y="2586"/>
                          <a:pt x="8097" y="5841"/>
                        </a:cubicBezTo>
                        <a:cubicBezTo>
                          <a:pt x="8251" y="6487"/>
                          <a:pt x="8687" y="6899"/>
                          <a:pt x="9150" y="7333"/>
                        </a:cubicBezTo>
                        <a:cubicBezTo>
                          <a:pt x="9834" y="7976"/>
                          <a:pt x="10540" y="8641"/>
                          <a:pt x="10540" y="10168"/>
                        </a:cubicBezTo>
                        <a:cubicBezTo>
                          <a:pt x="10540" y="12423"/>
                          <a:pt x="7837" y="14117"/>
                          <a:pt x="7194" y="14487"/>
                        </a:cubicBezTo>
                        <a:cubicBezTo>
                          <a:pt x="8813" y="11236"/>
                          <a:pt x="7351" y="10039"/>
                          <a:pt x="5936" y="8882"/>
                        </a:cubicBezTo>
                        <a:cubicBezTo>
                          <a:pt x="5503" y="8527"/>
                          <a:pt x="5093" y="8193"/>
                          <a:pt x="4774" y="7801"/>
                        </a:cubicBezTo>
                        <a:cubicBezTo>
                          <a:pt x="3864" y="6684"/>
                          <a:pt x="3958" y="6064"/>
                          <a:pt x="4079" y="5279"/>
                        </a:cubicBezTo>
                        <a:cubicBezTo>
                          <a:pt x="4138" y="4890"/>
                          <a:pt x="4206" y="4449"/>
                          <a:pt x="4153" y="3893"/>
                        </a:cubicBezTo>
                        <a:cubicBezTo>
                          <a:pt x="4012" y="2437"/>
                          <a:pt x="1204" y="619"/>
                          <a:pt x="432" y="144"/>
                        </a:cubicBezTo>
                        <a:close/>
                        <a:moveTo>
                          <a:pt x="1" y="1"/>
                        </a:moveTo>
                        <a:lnTo>
                          <a:pt x="194" y="113"/>
                        </a:lnTo>
                        <a:cubicBezTo>
                          <a:pt x="230" y="135"/>
                          <a:pt x="3902" y="2298"/>
                          <a:pt x="4057" y="3903"/>
                        </a:cubicBezTo>
                        <a:cubicBezTo>
                          <a:pt x="4110" y="4446"/>
                          <a:pt x="4044" y="4882"/>
                          <a:pt x="3984" y="5265"/>
                        </a:cubicBezTo>
                        <a:cubicBezTo>
                          <a:pt x="3865" y="6041"/>
                          <a:pt x="3763" y="6710"/>
                          <a:pt x="4700" y="7861"/>
                        </a:cubicBezTo>
                        <a:cubicBezTo>
                          <a:pt x="5026" y="8261"/>
                          <a:pt x="5439" y="8598"/>
                          <a:pt x="5875" y="8956"/>
                        </a:cubicBezTo>
                        <a:cubicBezTo>
                          <a:pt x="7280" y="10105"/>
                          <a:pt x="8733" y="11295"/>
                          <a:pt x="7039" y="14585"/>
                        </a:cubicBezTo>
                        <a:lnTo>
                          <a:pt x="6970" y="14719"/>
                        </a:lnTo>
                        <a:lnTo>
                          <a:pt x="7103" y="14649"/>
                        </a:lnTo>
                        <a:cubicBezTo>
                          <a:pt x="7138" y="14629"/>
                          <a:pt x="10636" y="12772"/>
                          <a:pt x="10636" y="10168"/>
                        </a:cubicBezTo>
                        <a:cubicBezTo>
                          <a:pt x="10636" y="8599"/>
                          <a:pt x="9882" y="7890"/>
                          <a:pt x="9216" y="7264"/>
                        </a:cubicBezTo>
                        <a:cubicBezTo>
                          <a:pt x="8765" y="6839"/>
                          <a:pt x="8338" y="6437"/>
                          <a:pt x="8189" y="5819"/>
                        </a:cubicBezTo>
                        <a:cubicBezTo>
                          <a:pt x="7391" y="2465"/>
                          <a:pt x="4710" y="515"/>
                          <a:pt x="224" y="24"/>
                        </a:cubicBezTo>
                        <a:lnTo>
                          <a:pt x="1" y="1"/>
                        </a:ln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0" name="Google Shape;830;p20"/>
                  <p:cNvSpPr/>
                  <p:nvPr/>
                </p:nvSpPr>
                <p:spPr>
                  <a:xfrm>
                    <a:off x="8052660" y="2754708"/>
                    <a:ext cx="111226" cy="340288"/>
                  </a:xfrm>
                  <a:custGeom>
                    <a:avLst/>
                    <a:gdLst/>
                    <a:ahLst/>
                    <a:cxnLst/>
                    <a:rect l="l" t="t" r="r" b="b"/>
                    <a:pathLst>
                      <a:path w="3080" h="9423" extrusionOk="0">
                        <a:moveTo>
                          <a:pt x="47" y="0"/>
                        </a:moveTo>
                        <a:cubicBezTo>
                          <a:pt x="46" y="0"/>
                          <a:pt x="45" y="0"/>
                          <a:pt x="43" y="0"/>
                        </a:cubicBezTo>
                        <a:cubicBezTo>
                          <a:pt x="18" y="5"/>
                          <a:pt x="0" y="28"/>
                          <a:pt x="4" y="55"/>
                        </a:cubicBezTo>
                        <a:cubicBezTo>
                          <a:pt x="187" y="1200"/>
                          <a:pt x="828" y="1873"/>
                          <a:pt x="1448" y="2524"/>
                        </a:cubicBezTo>
                        <a:cubicBezTo>
                          <a:pt x="2126" y="3237"/>
                          <a:pt x="2766" y="3908"/>
                          <a:pt x="2873" y="5154"/>
                        </a:cubicBezTo>
                        <a:cubicBezTo>
                          <a:pt x="2982" y="6401"/>
                          <a:pt x="2405" y="7470"/>
                          <a:pt x="1901" y="8148"/>
                        </a:cubicBezTo>
                        <a:cubicBezTo>
                          <a:pt x="1354" y="8885"/>
                          <a:pt x="772" y="9331"/>
                          <a:pt x="767" y="9336"/>
                        </a:cubicBezTo>
                        <a:cubicBezTo>
                          <a:pt x="746" y="9353"/>
                          <a:pt x="741" y="9383"/>
                          <a:pt x="757" y="9402"/>
                        </a:cubicBezTo>
                        <a:cubicBezTo>
                          <a:pt x="767" y="9416"/>
                          <a:pt x="782" y="9422"/>
                          <a:pt x="795" y="9422"/>
                        </a:cubicBezTo>
                        <a:cubicBezTo>
                          <a:pt x="805" y="9422"/>
                          <a:pt x="815" y="9419"/>
                          <a:pt x="823" y="9412"/>
                        </a:cubicBezTo>
                        <a:cubicBezTo>
                          <a:pt x="830" y="9407"/>
                          <a:pt x="1420" y="8954"/>
                          <a:pt x="1976" y="8207"/>
                        </a:cubicBezTo>
                        <a:cubicBezTo>
                          <a:pt x="2490" y="7515"/>
                          <a:pt x="3080" y="6424"/>
                          <a:pt x="2969" y="5146"/>
                        </a:cubicBezTo>
                        <a:cubicBezTo>
                          <a:pt x="2857" y="3867"/>
                          <a:pt x="2176" y="3151"/>
                          <a:pt x="1518" y="2458"/>
                        </a:cubicBezTo>
                        <a:cubicBezTo>
                          <a:pt x="908" y="1819"/>
                          <a:pt x="276" y="1156"/>
                          <a:pt x="98" y="40"/>
                        </a:cubicBezTo>
                        <a:cubicBezTo>
                          <a:pt x="95" y="15"/>
                          <a:pt x="72" y="0"/>
                          <a:pt x="47" y="0"/>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grpSp>
          <p:nvGrpSpPr>
            <p:cNvPr id="831" name="Google Shape;831;p20"/>
            <p:cNvGrpSpPr/>
            <p:nvPr/>
          </p:nvGrpSpPr>
          <p:grpSpPr>
            <a:xfrm rot="10800000" flipH="1">
              <a:off x="70020" y="114309"/>
              <a:ext cx="8999895" cy="4913594"/>
              <a:chOff x="70020" y="114309"/>
              <a:chExt cx="8999895" cy="4913594"/>
            </a:xfrm>
          </p:grpSpPr>
          <p:grpSp>
            <p:nvGrpSpPr>
              <p:cNvPr id="832" name="Google Shape;832;p20"/>
              <p:cNvGrpSpPr/>
              <p:nvPr/>
            </p:nvGrpSpPr>
            <p:grpSpPr>
              <a:xfrm rot="10800000" flipH="1">
                <a:off x="70020" y="4089066"/>
                <a:ext cx="885625" cy="938837"/>
                <a:chOff x="-42976" y="114309"/>
                <a:chExt cx="885625" cy="938837"/>
              </a:xfrm>
            </p:grpSpPr>
            <p:grpSp>
              <p:nvGrpSpPr>
                <p:cNvPr id="833" name="Google Shape;833;p20"/>
                <p:cNvGrpSpPr/>
                <p:nvPr/>
              </p:nvGrpSpPr>
              <p:grpSpPr>
                <a:xfrm rot="5400000" flipH="1">
                  <a:off x="142864" y="35338"/>
                  <a:ext cx="620813" cy="778757"/>
                  <a:chOff x="6621620" y="915838"/>
                  <a:chExt cx="474809" cy="595607"/>
                </a:xfrm>
              </p:grpSpPr>
              <p:grpSp>
                <p:nvGrpSpPr>
                  <p:cNvPr id="834" name="Google Shape;834;p20"/>
                  <p:cNvGrpSpPr/>
                  <p:nvPr/>
                </p:nvGrpSpPr>
                <p:grpSpPr>
                  <a:xfrm>
                    <a:off x="6621620" y="1066359"/>
                    <a:ext cx="373656" cy="445087"/>
                    <a:chOff x="7550320" y="1824309"/>
                    <a:chExt cx="373656" cy="445087"/>
                  </a:xfrm>
                </p:grpSpPr>
                <p:sp>
                  <p:nvSpPr>
                    <p:cNvPr id="835" name="Google Shape;835;p20"/>
                    <p:cNvSpPr/>
                    <p:nvPr/>
                  </p:nvSpPr>
                  <p:spPr>
                    <a:xfrm>
                      <a:off x="7552270" y="1826078"/>
                      <a:ext cx="369431" cy="443317"/>
                    </a:xfrm>
                    <a:custGeom>
                      <a:avLst/>
                      <a:gdLst/>
                      <a:ahLst/>
                      <a:cxnLst/>
                      <a:rect l="l" t="t" r="r" b="b"/>
                      <a:pathLst>
                        <a:path w="10230" h="12276" extrusionOk="0">
                          <a:moveTo>
                            <a:pt x="9538" y="10389"/>
                          </a:moveTo>
                          <a:cubicBezTo>
                            <a:pt x="9538" y="10389"/>
                            <a:pt x="6244" y="12275"/>
                            <a:pt x="4279" y="9113"/>
                          </a:cubicBezTo>
                          <a:cubicBezTo>
                            <a:pt x="2311" y="5953"/>
                            <a:pt x="3216" y="3561"/>
                            <a:pt x="1992" y="2498"/>
                          </a:cubicBezTo>
                          <a:cubicBezTo>
                            <a:pt x="771" y="1435"/>
                            <a:pt x="1" y="1614"/>
                            <a:pt x="1" y="1614"/>
                          </a:cubicBezTo>
                          <a:cubicBezTo>
                            <a:pt x="1" y="1614"/>
                            <a:pt x="1992" y="372"/>
                            <a:pt x="3533" y="1276"/>
                          </a:cubicBezTo>
                          <a:lnTo>
                            <a:pt x="3313" y="0"/>
                          </a:lnTo>
                          <a:cubicBezTo>
                            <a:pt x="3313" y="0"/>
                            <a:pt x="4756" y="267"/>
                            <a:pt x="5075" y="2020"/>
                          </a:cubicBezTo>
                          <a:cubicBezTo>
                            <a:pt x="5394" y="3774"/>
                            <a:pt x="5819" y="4809"/>
                            <a:pt x="7254" y="5568"/>
                          </a:cubicBezTo>
                          <a:cubicBezTo>
                            <a:pt x="8689" y="6325"/>
                            <a:pt x="10229" y="8290"/>
                            <a:pt x="9538" y="10389"/>
                          </a:cubicBezTo>
                          <a:close/>
                        </a:path>
                      </a:pathLst>
                    </a:custGeom>
                    <a:gradFill>
                      <a:gsLst>
                        <a:gs pos="0">
                          <a:schemeClr val="accent3"/>
                        </a:gs>
                        <a:gs pos="57000">
                          <a:schemeClr val="accent5"/>
                        </a:gs>
                        <a:gs pos="100000">
                          <a:schemeClr val="accent6"/>
                        </a:gs>
                      </a:gsLst>
                      <a:lin ang="1350003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6" name="Google Shape;836;p20"/>
                    <p:cNvSpPr/>
                    <p:nvPr/>
                  </p:nvSpPr>
                  <p:spPr>
                    <a:xfrm>
                      <a:off x="7550320" y="1824309"/>
                      <a:ext cx="373656" cy="398863"/>
                    </a:xfrm>
                    <a:custGeom>
                      <a:avLst/>
                      <a:gdLst/>
                      <a:ahLst/>
                      <a:cxnLst/>
                      <a:rect l="l" t="t" r="r" b="b"/>
                      <a:pathLst>
                        <a:path w="10347" h="11045" extrusionOk="0">
                          <a:moveTo>
                            <a:pt x="3427" y="114"/>
                          </a:moveTo>
                          <a:lnTo>
                            <a:pt x="3427" y="114"/>
                          </a:lnTo>
                          <a:cubicBezTo>
                            <a:pt x="3713" y="193"/>
                            <a:pt x="4812" y="597"/>
                            <a:pt x="5081" y="2078"/>
                          </a:cubicBezTo>
                          <a:cubicBezTo>
                            <a:pt x="5404" y="3851"/>
                            <a:pt x="5833" y="4893"/>
                            <a:pt x="7285" y="5658"/>
                          </a:cubicBezTo>
                          <a:cubicBezTo>
                            <a:pt x="8637" y="6372"/>
                            <a:pt x="10229" y="8313"/>
                            <a:pt x="9553" y="10405"/>
                          </a:cubicBezTo>
                          <a:cubicBezTo>
                            <a:pt x="9434" y="10470"/>
                            <a:pt x="8663" y="10870"/>
                            <a:pt x="7696" y="10939"/>
                          </a:cubicBezTo>
                          <a:cubicBezTo>
                            <a:pt x="7600" y="10946"/>
                            <a:pt x="7505" y="10949"/>
                            <a:pt x="7412" y="10949"/>
                          </a:cubicBezTo>
                          <a:cubicBezTo>
                            <a:pt x="6144" y="10949"/>
                            <a:pt x="5122" y="10344"/>
                            <a:pt x="4372" y="9137"/>
                          </a:cubicBezTo>
                          <a:cubicBezTo>
                            <a:pt x="3311" y="7432"/>
                            <a:pt x="3091" y="5962"/>
                            <a:pt x="2916" y="4780"/>
                          </a:cubicBezTo>
                          <a:cubicBezTo>
                            <a:pt x="2767" y="3790"/>
                            <a:pt x="2651" y="3008"/>
                            <a:pt x="2078" y="2511"/>
                          </a:cubicBezTo>
                          <a:cubicBezTo>
                            <a:pt x="1212" y="1757"/>
                            <a:pt x="570" y="1618"/>
                            <a:pt x="256" y="1603"/>
                          </a:cubicBezTo>
                          <a:cubicBezTo>
                            <a:pt x="608" y="1420"/>
                            <a:pt x="1430" y="1045"/>
                            <a:pt x="2308" y="1045"/>
                          </a:cubicBezTo>
                          <a:cubicBezTo>
                            <a:pt x="2729" y="1045"/>
                            <a:pt x="3163" y="1131"/>
                            <a:pt x="3564" y="1367"/>
                          </a:cubicBezTo>
                          <a:cubicBezTo>
                            <a:pt x="3571" y="1371"/>
                            <a:pt x="3579" y="1373"/>
                            <a:pt x="3587" y="1373"/>
                          </a:cubicBezTo>
                          <a:cubicBezTo>
                            <a:pt x="3596" y="1373"/>
                            <a:pt x="3606" y="1370"/>
                            <a:pt x="3615" y="1364"/>
                          </a:cubicBezTo>
                          <a:cubicBezTo>
                            <a:pt x="3630" y="1354"/>
                            <a:pt x="3638" y="1335"/>
                            <a:pt x="3635" y="1317"/>
                          </a:cubicBezTo>
                          <a:lnTo>
                            <a:pt x="3427" y="114"/>
                          </a:lnTo>
                          <a:close/>
                          <a:moveTo>
                            <a:pt x="3368" y="1"/>
                          </a:moveTo>
                          <a:cubicBezTo>
                            <a:pt x="3355" y="1"/>
                            <a:pt x="3344" y="7"/>
                            <a:pt x="3334" y="15"/>
                          </a:cubicBezTo>
                          <a:cubicBezTo>
                            <a:pt x="3323" y="26"/>
                            <a:pt x="3318" y="41"/>
                            <a:pt x="3321" y="58"/>
                          </a:cubicBezTo>
                          <a:lnTo>
                            <a:pt x="3523" y="1235"/>
                          </a:lnTo>
                          <a:cubicBezTo>
                            <a:pt x="3132" y="1028"/>
                            <a:pt x="2716" y="951"/>
                            <a:pt x="2311" y="951"/>
                          </a:cubicBezTo>
                          <a:cubicBezTo>
                            <a:pt x="1125" y="951"/>
                            <a:pt x="43" y="1613"/>
                            <a:pt x="28" y="1621"/>
                          </a:cubicBezTo>
                          <a:cubicBezTo>
                            <a:pt x="8" y="1635"/>
                            <a:pt x="0" y="1659"/>
                            <a:pt x="10" y="1681"/>
                          </a:cubicBezTo>
                          <a:cubicBezTo>
                            <a:pt x="17" y="1699"/>
                            <a:pt x="36" y="1710"/>
                            <a:pt x="54" y="1710"/>
                          </a:cubicBezTo>
                          <a:cubicBezTo>
                            <a:pt x="58" y="1710"/>
                            <a:pt x="61" y="1710"/>
                            <a:pt x="65" y="1709"/>
                          </a:cubicBezTo>
                          <a:cubicBezTo>
                            <a:pt x="67" y="1708"/>
                            <a:pt x="111" y="1698"/>
                            <a:pt x="195" y="1698"/>
                          </a:cubicBezTo>
                          <a:cubicBezTo>
                            <a:pt x="460" y="1698"/>
                            <a:pt x="1111" y="1796"/>
                            <a:pt x="2015" y="2583"/>
                          </a:cubicBezTo>
                          <a:cubicBezTo>
                            <a:pt x="2561" y="3058"/>
                            <a:pt x="2675" y="3823"/>
                            <a:pt x="2820" y="4793"/>
                          </a:cubicBezTo>
                          <a:cubicBezTo>
                            <a:pt x="2999" y="5984"/>
                            <a:pt x="3220" y="7465"/>
                            <a:pt x="4291" y="9189"/>
                          </a:cubicBezTo>
                          <a:cubicBezTo>
                            <a:pt x="5225" y="10690"/>
                            <a:pt x="6460" y="11045"/>
                            <a:pt x="7419" y="11045"/>
                          </a:cubicBezTo>
                          <a:cubicBezTo>
                            <a:pt x="7516" y="11045"/>
                            <a:pt x="7612" y="11040"/>
                            <a:pt x="7703" y="11033"/>
                          </a:cubicBezTo>
                          <a:cubicBezTo>
                            <a:pt x="8771" y="10957"/>
                            <a:pt x="9607" y="10485"/>
                            <a:pt x="9615" y="10480"/>
                          </a:cubicBezTo>
                          <a:cubicBezTo>
                            <a:pt x="9627" y="10475"/>
                            <a:pt x="9634" y="10465"/>
                            <a:pt x="9637" y="10453"/>
                          </a:cubicBezTo>
                          <a:cubicBezTo>
                            <a:pt x="10346" y="8301"/>
                            <a:pt x="8715" y="6304"/>
                            <a:pt x="7329" y="5574"/>
                          </a:cubicBezTo>
                          <a:cubicBezTo>
                            <a:pt x="5913" y="4825"/>
                            <a:pt x="5493" y="3803"/>
                            <a:pt x="5176" y="2061"/>
                          </a:cubicBezTo>
                          <a:cubicBezTo>
                            <a:pt x="4855" y="294"/>
                            <a:pt x="3390" y="5"/>
                            <a:pt x="3375" y="1"/>
                          </a:cubicBezTo>
                          <a:cubicBezTo>
                            <a:pt x="3373" y="1"/>
                            <a:pt x="3370" y="1"/>
                            <a:pt x="3368" y="1"/>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7" name="Google Shape;837;p20"/>
                    <p:cNvSpPr/>
                    <p:nvPr/>
                  </p:nvSpPr>
                  <p:spPr>
                    <a:xfrm>
                      <a:off x="7722690" y="2025388"/>
                      <a:ext cx="175904" cy="177637"/>
                    </a:xfrm>
                    <a:custGeom>
                      <a:avLst/>
                      <a:gdLst/>
                      <a:ahLst/>
                      <a:cxnLst/>
                      <a:rect l="l" t="t" r="r" b="b"/>
                      <a:pathLst>
                        <a:path w="4871" h="4919" extrusionOk="0">
                          <a:moveTo>
                            <a:pt x="140" y="1"/>
                          </a:moveTo>
                          <a:cubicBezTo>
                            <a:pt x="115" y="1"/>
                            <a:pt x="90" y="17"/>
                            <a:pt x="88" y="42"/>
                          </a:cubicBezTo>
                          <a:cubicBezTo>
                            <a:pt x="84" y="83"/>
                            <a:pt x="1" y="1049"/>
                            <a:pt x="1113" y="2639"/>
                          </a:cubicBezTo>
                          <a:cubicBezTo>
                            <a:pt x="2227" y="4229"/>
                            <a:pt x="4783" y="4910"/>
                            <a:pt x="4808" y="4917"/>
                          </a:cubicBezTo>
                          <a:cubicBezTo>
                            <a:pt x="4811" y="4918"/>
                            <a:pt x="4816" y="4918"/>
                            <a:pt x="4819" y="4918"/>
                          </a:cubicBezTo>
                          <a:cubicBezTo>
                            <a:pt x="4836" y="4918"/>
                            <a:pt x="4851" y="4910"/>
                            <a:pt x="4861" y="4895"/>
                          </a:cubicBezTo>
                          <a:cubicBezTo>
                            <a:pt x="4871" y="4879"/>
                            <a:pt x="4869" y="4855"/>
                            <a:pt x="4856" y="4839"/>
                          </a:cubicBezTo>
                          <a:cubicBezTo>
                            <a:pt x="4846" y="4827"/>
                            <a:pt x="3775" y="3550"/>
                            <a:pt x="2502" y="2731"/>
                          </a:cubicBezTo>
                          <a:cubicBezTo>
                            <a:pt x="1257" y="1930"/>
                            <a:pt x="1095" y="705"/>
                            <a:pt x="1093" y="693"/>
                          </a:cubicBezTo>
                          <a:cubicBezTo>
                            <a:pt x="1092" y="670"/>
                            <a:pt x="1075" y="651"/>
                            <a:pt x="1050" y="651"/>
                          </a:cubicBezTo>
                          <a:cubicBezTo>
                            <a:pt x="1047" y="651"/>
                            <a:pt x="1044" y="651"/>
                            <a:pt x="1041" y="652"/>
                          </a:cubicBezTo>
                          <a:cubicBezTo>
                            <a:pt x="1014" y="654"/>
                            <a:pt x="996" y="678"/>
                            <a:pt x="999" y="705"/>
                          </a:cubicBezTo>
                          <a:cubicBezTo>
                            <a:pt x="1001" y="716"/>
                            <a:pt x="1166" y="1986"/>
                            <a:pt x="2451" y="2811"/>
                          </a:cubicBezTo>
                          <a:cubicBezTo>
                            <a:pt x="3480" y="3474"/>
                            <a:pt x="4378" y="4441"/>
                            <a:pt x="4677" y="4779"/>
                          </a:cubicBezTo>
                          <a:cubicBezTo>
                            <a:pt x="4110" y="4606"/>
                            <a:pt x="2128" y="3922"/>
                            <a:pt x="1193" y="2584"/>
                          </a:cubicBezTo>
                          <a:cubicBezTo>
                            <a:pt x="102" y="1027"/>
                            <a:pt x="183" y="62"/>
                            <a:pt x="183" y="52"/>
                          </a:cubicBezTo>
                          <a:cubicBezTo>
                            <a:pt x="186" y="27"/>
                            <a:pt x="166" y="2"/>
                            <a:pt x="140" y="1"/>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38" name="Google Shape;838;p20"/>
                  <p:cNvGrpSpPr/>
                  <p:nvPr/>
                </p:nvGrpSpPr>
                <p:grpSpPr>
                  <a:xfrm>
                    <a:off x="6712337" y="915838"/>
                    <a:ext cx="384093" cy="531540"/>
                    <a:chOff x="7825687" y="2565763"/>
                    <a:chExt cx="384093" cy="531540"/>
                  </a:xfrm>
                </p:grpSpPr>
                <p:sp>
                  <p:nvSpPr>
                    <p:cNvPr id="839" name="Google Shape;839;p20"/>
                    <p:cNvSpPr/>
                    <p:nvPr/>
                  </p:nvSpPr>
                  <p:spPr>
                    <a:xfrm>
                      <a:off x="7833560" y="2568327"/>
                      <a:ext cx="374487" cy="524931"/>
                    </a:xfrm>
                    <a:custGeom>
                      <a:avLst/>
                      <a:gdLst/>
                      <a:ahLst/>
                      <a:cxnLst/>
                      <a:rect l="l" t="t" r="r" b="b"/>
                      <a:pathLst>
                        <a:path w="10370" h="14536" extrusionOk="0">
                          <a:moveTo>
                            <a:pt x="6862" y="14535"/>
                          </a:moveTo>
                          <a:cubicBezTo>
                            <a:pt x="6862" y="14535"/>
                            <a:pt x="10370" y="12702"/>
                            <a:pt x="10370" y="10099"/>
                          </a:cubicBezTo>
                          <a:cubicBezTo>
                            <a:pt x="10370" y="7494"/>
                            <a:pt x="8297" y="7318"/>
                            <a:pt x="7925" y="5760"/>
                          </a:cubicBezTo>
                          <a:cubicBezTo>
                            <a:pt x="7553" y="4199"/>
                            <a:pt x="6317" y="692"/>
                            <a:pt x="1" y="1"/>
                          </a:cubicBezTo>
                          <a:cubicBezTo>
                            <a:pt x="1" y="1"/>
                            <a:pt x="3727" y="2181"/>
                            <a:pt x="3887" y="3827"/>
                          </a:cubicBezTo>
                          <a:cubicBezTo>
                            <a:pt x="4046" y="5475"/>
                            <a:pt x="3133" y="6059"/>
                            <a:pt x="4520" y="7760"/>
                          </a:cubicBezTo>
                          <a:cubicBezTo>
                            <a:pt x="5907" y="9461"/>
                            <a:pt x="9094" y="10205"/>
                            <a:pt x="6862" y="14535"/>
                          </a:cubicBezTo>
                          <a:close/>
                        </a:path>
                      </a:pathLst>
                    </a:custGeom>
                    <a:gradFill>
                      <a:gsLst>
                        <a:gs pos="0">
                          <a:schemeClr val="accent1"/>
                        </a:gs>
                        <a:gs pos="100000">
                          <a:schemeClr val="accent5"/>
                        </a:gs>
                      </a:gsLst>
                      <a:lin ang="54007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0" name="Google Shape;840;p20"/>
                    <p:cNvSpPr/>
                    <p:nvPr/>
                  </p:nvSpPr>
                  <p:spPr>
                    <a:xfrm>
                      <a:off x="7825687" y="2565763"/>
                      <a:ext cx="384093" cy="531540"/>
                    </a:xfrm>
                    <a:custGeom>
                      <a:avLst/>
                      <a:gdLst/>
                      <a:ahLst/>
                      <a:cxnLst/>
                      <a:rect l="l" t="t" r="r" b="b"/>
                      <a:pathLst>
                        <a:path w="10636" h="14719" extrusionOk="0">
                          <a:moveTo>
                            <a:pt x="432" y="144"/>
                          </a:moveTo>
                          <a:cubicBezTo>
                            <a:pt x="4741" y="670"/>
                            <a:pt x="7320" y="2586"/>
                            <a:pt x="8097" y="5841"/>
                          </a:cubicBezTo>
                          <a:cubicBezTo>
                            <a:pt x="8251" y="6487"/>
                            <a:pt x="8687" y="6899"/>
                            <a:pt x="9150" y="7333"/>
                          </a:cubicBezTo>
                          <a:cubicBezTo>
                            <a:pt x="9834" y="7976"/>
                            <a:pt x="10540" y="8641"/>
                            <a:pt x="10540" y="10168"/>
                          </a:cubicBezTo>
                          <a:cubicBezTo>
                            <a:pt x="10540" y="12423"/>
                            <a:pt x="7837" y="14117"/>
                            <a:pt x="7194" y="14487"/>
                          </a:cubicBezTo>
                          <a:cubicBezTo>
                            <a:pt x="8813" y="11236"/>
                            <a:pt x="7351" y="10039"/>
                            <a:pt x="5936" y="8882"/>
                          </a:cubicBezTo>
                          <a:cubicBezTo>
                            <a:pt x="5503" y="8527"/>
                            <a:pt x="5093" y="8193"/>
                            <a:pt x="4774" y="7801"/>
                          </a:cubicBezTo>
                          <a:cubicBezTo>
                            <a:pt x="3864" y="6684"/>
                            <a:pt x="3958" y="6064"/>
                            <a:pt x="4079" y="5279"/>
                          </a:cubicBezTo>
                          <a:cubicBezTo>
                            <a:pt x="4138" y="4890"/>
                            <a:pt x="4206" y="4449"/>
                            <a:pt x="4153" y="3893"/>
                          </a:cubicBezTo>
                          <a:cubicBezTo>
                            <a:pt x="4012" y="2437"/>
                            <a:pt x="1204" y="619"/>
                            <a:pt x="432" y="144"/>
                          </a:cubicBezTo>
                          <a:close/>
                          <a:moveTo>
                            <a:pt x="1" y="1"/>
                          </a:moveTo>
                          <a:lnTo>
                            <a:pt x="194" y="113"/>
                          </a:lnTo>
                          <a:cubicBezTo>
                            <a:pt x="230" y="135"/>
                            <a:pt x="3902" y="2298"/>
                            <a:pt x="4057" y="3903"/>
                          </a:cubicBezTo>
                          <a:cubicBezTo>
                            <a:pt x="4110" y="4446"/>
                            <a:pt x="4044" y="4882"/>
                            <a:pt x="3984" y="5265"/>
                          </a:cubicBezTo>
                          <a:cubicBezTo>
                            <a:pt x="3865" y="6041"/>
                            <a:pt x="3763" y="6710"/>
                            <a:pt x="4700" y="7861"/>
                          </a:cubicBezTo>
                          <a:cubicBezTo>
                            <a:pt x="5026" y="8261"/>
                            <a:pt x="5439" y="8598"/>
                            <a:pt x="5875" y="8956"/>
                          </a:cubicBezTo>
                          <a:cubicBezTo>
                            <a:pt x="7280" y="10105"/>
                            <a:pt x="8733" y="11295"/>
                            <a:pt x="7039" y="14585"/>
                          </a:cubicBezTo>
                          <a:lnTo>
                            <a:pt x="6970" y="14719"/>
                          </a:lnTo>
                          <a:lnTo>
                            <a:pt x="7103" y="14649"/>
                          </a:lnTo>
                          <a:cubicBezTo>
                            <a:pt x="7138" y="14629"/>
                            <a:pt x="10636" y="12772"/>
                            <a:pt x="10636" y="10168"/>
                          </a:cubicBezTo>
                          <a:cubicBezTo>
                            <a:pt x="10636" y="8599"/>
                            <a:pt x="9882" y="7890"/>
                            <a:pt x="9216" y="7264"/>
                          </a:cubicBezTo>
                          <a:cubicBezTo>
                            <a:pt x="8765" y="6839"/>
                            <a:pt x="8338" y="6437"/>
                            <a:pt x="8189" y="5819"/>
                          </a:cubicBezTo>
                          <a:cubicBezTo>
                            <a:pt x="7391" y="2465"/>
                            <a:pt x="4710" y="515"/>
                            <a:pt x="224" y="24"/>
                          </a:cubicBezTo>
                          <a:lnTo>
                            <a:pt x="1" y="1"/>
                          </a:ln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1" name="Google Shape;841;p20"/>
                    <p:cNvSpPr/>
                    <p:nvPr/>
                  </p:nvSpPr>
                  <p:spPr>
                    <a:xfrm>
                      <a:off x="8052660" y="2754708"/>
                      <a:ext cx="111226" cy="340288"/>
                    </a:xfrm>
                    <a:custGeom>
                      <a:avLst/>
                      <a:gdLst/>
                      <a:ahLst/>
                      <a:cxnLst/>
                      <a:rect l="l" t="t" r="r" b="b"/>
                      <a:pathLst>
                        <a:path w="3080" h="9423" extrusionOk="0">
                          <a:moveTo>
                            <a:pt x="47" y="0"/>
                          </a:moveTo>
                          <a:cubicBezTo>
                            <a:pt x="46" y="0"/>
                            <a:pt x="45" y="0"/>
                            <a:pt x="43" y="0"/>
                          </a:cubicBezTo>
                          <a:cubicBezTo>
                            <a:pt x="18" y="5"/>
                            <a:pt x="0" y="28"/>
                            <a:pt x="4" y="55"/>
                          </a:cubicBezTo>
                          <a:cubicBezTo>
                            <a:pt x="187" y="1200"/>
                            <a:pt x="828" y="1873"/>
                            <a:pt x="1448" y="2524"/>
                          </a:cubicBezTo>
                          <a:cubicBezTo>
                            <a:pt x="2126" y="3237"/>
                            <a:pt x="2766" y="3908"/>
                            <a:pt x="2873" y="5154"/>
                          </a:cubicBezTo>
                          <a:cubicBezTo>
                            <a:pt x="2982" y="6401"/>
                            <a:pt x="2405" y="7470"/>
                            <a:pt x="1901" y="8148"/>
                          </a:cubicBezTo>
                          <a:cubicBezTo>
                            <a:pt x="1354" y="8885"/>
                            <a:pt x="772" y="9331"/>
                            <a:pt x="767" y="9336"/>
                          </a:cubicBezTo>
                          <a:cubicBezTo>
                            <a:pt x="746" y="9353"/>
                            <a:pt x="741" y="9383"/>
                            <a:pt x="757" y="9402"/>
                          </a:cubicBezTo>
                          <a:cubicBezTo>
                            <a:pt x="767" y="9416"/>
                            <a:pt x="782" y="9422"/>
                            <a:pt x="795" y="9422"/>
                          </a:cubicBezTo>
                          <a:cubicBezTo>
                            <a:pt x="805" y="9422"/>
                            <a:pt x="815" y="9419"/>
                            <a:pt x="823" y="9412"/>
                          </a:cubicBezTo>
                          <a:cubicBezTo>
                            <a:pt x="830" y="9407"/>
                            <a:pt x="1420" y="8954"/>
                            <a:pt x="1976" y="8207"/>
                          </a:cubicBezTo>
                          <a:cubicBezTo>
                            <a:pt x="2490" y="7515"/>
                            <a:pt x="3080" y="6424"/>
                            <a:pt x="2969" y="5146"/>
                          </a:cubicBezTo>
                          <a:cubicBezTo>
                            <a:pt x="2857" y="3867"/>
                            <a:pt x="2176" y="3151"/>
                            <a:pt x="1518" y="2458"/>
                          </a:cubicBezTo>
                          <a:cubicBezTo>
                            <a:pt x="908" y="1819"/>
                            <a:pt x="276" y="1156"/>
                            <a:pt x="98" y="40"/>
                          </a:cubicBezTo>
                          <a:cubicBezTo>
                            <a:pt x="95" y="15"/>
                            <a:pt x="72" y="0"/>
                            <a:pt x="47" y="0"/>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nvGrpSpPr>
                <p:cNvPr id="842" name="Google Shape;842;p20"/>
                <p:cNvGrpSpPr/>
                <p:nvPr/>
              </p:nvGrpSpPr>
              <p:grpSpPr>
                <a:xfrm rot="10004635">
                  <a:off x="30011" y="309875"/>
                  <a:ext cx="502177" cy="694955"/>
                  <a:chOff x="7825687" y="2565763"/>
                  <a:chExt cx="384093" cy="531540"/>
                </a:xfrm>
              </p:grpSpPr>
              <p:sp>
                <p:nvSpPr>
                  <p:cNvPr id="843" name="Google Shape;843;p20"/>
                  <p:cNvSpPr/>
                  <p:nvPr/>
                </p:nvSpPr>
                <p:spPr>
                  <a:xfrm>
                    <a:off x="7833560" y="2568327"/>
                    <a:ext cx="374487" cy="524931"/>
                  </a:xfrm>
                  <a:custGeom>
                    <a:avLst/>
                    <a:gdLst/>
                    <a:ahLst/>
                    <a:cxnLst/>
                    <a:rect l="l" t="t" r="r" b="b"/>
                    <a:pathLst>
                      <a:path w="10370" h="14536" extrusionOk="0">
                        <a:moveTo>
                          <a:pt x="6862" y="14535"/>
                        </a:moveTo>
                        <a:cubicBezTo>
                          <a:pt x="6862" y="14535"/>
                          <a:pt x="10370" y="12702"/>
                          <a:pt x="10370" y="10099"/>
                        </a:cubicBezTo>
                        <a:cubicBezTo>
                          <a:pt x="10370" y="7494"/>
                          <a:pt x="8297" y="7318"/>
                          <a:pt x="7925" y="5760"/>
                        </a:cubicBezTo>
                        <a:cubicBezTo>
                          <a:pt x="7553" y="4199"/>
                          <a:pt x="6317" y="692"/>
                          <a:pt x="1" y="1"/>
                        </a:cubicBezTo>
                        <a:cubicBezTo>
                          <a:pt x="1" y="1"/>
                          <a:pt x="3727" y="2181"/>
                          <a:pt x="3887" y="3827"/>
                        </a:cubicBezTo>
                        <a:cubicBezTo>
                          <a:pt x="4046" y="5475"/>
                          <a:pt x="3133" y="6059"/>
                          <a:pt x="4520" y="7760"/>
                        </a:cubicBezTo>
                        <a:cubicBezTo>
                          <a:pt x="5907" y="9461"/>
                          <a:pt x="9094" y="10205"/>
                          <a:pt x="6862" y="14535"/>
                        </a:cubicBezTo>
                        <a:close/>
                      </a:path>
                    </a:pathLst>
                  </a:custGeom>
                  <a:gradFill>
                    <a:gsLst>
                      <a:gs pos="0">
                        <a:schemeClr val="accent1"/>
                      </a:gs>
                      <a:gs pos="100000">
                        <a:schemeClr val="accent5"/>
                      </a:gs>
                    </a:gsLst>
                    <a:lin ang="54007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4" name="Google Shape;844;p20"/>
                  <p:cNvSpPr/>
                  <p:nvPr/>
                </p:nvSpPr>
                <p:spPr>
                  <a:xfrm>
                    <a:off x="7825687" y="2565763"/>
                    <a:ext cx="384093" cy="531540"/>
                  </a:xfrm>
                  <a:custGeom>
                    <a:avLst/>
                    <a:gdLst/>
                    <a:ahLst/>
                    <a:cxnLst/>
                    <a:rect l="l" t="t" r="r" b="b"/>
                    <a:pathLst>
                      <a:path w="10636" h="14719" extrusionOk="0">
                        <a:moveTo>
                          <a:pt x="432" y="144"/>
                        </a:moveTo>
                        <a:cubicBezTo>
                          <a:pt x="4741" y="670"/>
                          <a:pt x="7320" y="2586"/>
                          <a:pt x="8097" y="5841"/>
                        </a:cubicBezTo>
                        <a:cubicBezTo>
                          <a:pt x="8251" y="6487"/>
                          <a:pt x="8687" y="6899"/>
                          <a:pt x="9150" y="7333"/>
                        </a:cubicBezTo>
                        <a:cubicBezTo>
                          <a:pt x="9834" y="7976"/>
                          <a:pt x="10540" y="8641"/>
                          <a:pt x="10540" y="10168"/>
                        </a:cubicBezTo>
                        <a:cubicBezTo>
                          <a:pt x="10540" y="12423"/>
                          <a:pt x="7837" y="14117"/>
                          <a:pt x="7194" y="14487"/>
                        </a:cubicBezTo>
                        <a:cubicBezTo>
                          <a:pt x="8813" y="11236"/>
                          <a:pt x="7351" y="10039"/>
                          <a:pt x="5936" y="8882"/>
                        </a:cubicBezTo>
                        <a:cubicBezTo>
                          <a:pt x="5503" y="8527"/>
                          <a:pt x="5093" y="8193"/>
                          <a:pt x="4774" y="7801"/>
                        </a:cubicBezTo>
                        <a:cubicBezTo>
                          <a:pt x="3864" y="6684"/>
                          <a:pt x="3958" y="6064"/>
                          <a:pt x="4079" y="5279"/>
                        </a:cubicBezTo>
                        <a:cubicBezTo>
                          <a:pt x="4138" y="4890"/>
                          <a:pt x="4206" y="4449"/>
                          <a:pt x="4153" y="3893"/>
                        </a:cubicBezTo>
                        <a:cubicBezTo>
                          <a:pt x="4012" y="2437"/>
                          <a:pt x="1204" y="619"/>
                          <a:pt x="432" y="144"/>
                        </a:cubicBezTo>
                        <a:close/>
                        <a:moveTo>
                          <a:pt x="1" y="1"/>
                        </a:moveTo>
                        <a:lnTo>
                          <a:pt x="194" y="113"/>
                        </a:lnTo>
                        <a:cubicBezTo>
                          <a:pt x="230" y="135"/>
                          <a:pt x="3902" y="2298"/>
                          <a:pt x="4057" y="3903"/>
                        </a:cubicBezTo>
                        <a:cubicBezTo>
                          <a:pt x="4110" y="4446"/>
                          <a:pt x="4044" y="4882"/>
                          <a:pt x="3984" y="5265"/>
                        </a:cubicBezTo>
                        <a:cubicBezTo>
                          <a:pt x="3865" y="6041"/>
                          <a:pt x="3763" y="6710"/>
                          <a:pt x="4700" y="7861"/>
                        </a:cubicBezTo>
                        <a:cubicBezTo>
                          <a:pt x="5026" y="8261"/>
                          <a:pt x="5439" y="8598"/>
                          <a:pt x="5875" y="8956"/>
                        </a:cubicBezTo>
                        <a:cubicBezTo>
                          <a:pt x="7280" y="10105"/>
                          <a:pt x="8733" y="11295"/>
                          <a:pt x="7039" y="14585"/>
                        </a:cubicBezTo>
                        <a:lnTo>
                          <a:pt x="6970" y="14719"/>
                        </a:lnTo>
                        <a:lnTo>
                          <a:pt x="7103" y="14649"/>
                        </a:lnTo>
                        <a:cubicBezTo>
                          <a:pt x="7138" y="14629"/>
                          <a:pt x="10636" y="12772"/>
                          <a:pt x="10636" y="10168"/>
                        </a:cubicBezTo>
                        <a:cubicBezTo>
                          <a:pt x="10636" y="8599"/>
                          <a:pt x="9882" y="7890"/>
                          <a:pt x="9216" y="7264"/>
                        </a:cubicBezTo>
                        <a:cubicBezTo>
                          <a:pt x="8765" y="6839"/>
                          <a:pt x="8338" y="6437"/>
                          <a:pt x="8189" y="5819"/>
                        </a:cubicBezTo>
                        <a:cubicBezTo>
                          <a:pt x="7391" y="2465"/>
                          <a:pt x="4710" y="515"/>
                          <a:pt x="224" y="24"/>
                        </a:cubicBezTo>
                        <a:lnTo>
                          <a:pt x="1" y="1"/>
                        </a:ln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5" name="Google Shape;845;p20"/>
                  <p:cNvSpPr/>
                  <p:nvPr/>
                </p:nvSpPr>
                <p:spPr>
                  <a:xfrm>
                    <a:off x="8052660" y="2754708"/>
                    <a:ext cx="111226" cy="340288"/>
                  </a:xfrm>
                  <a:custGeom>
                    <a:avLst/>
                    <a:gdLst/>
                    <a:ahLst/>
                    <a:cxnLst/>
                    <a:rect l="l" t="t" r="r" b="b"/>
                    <a:pathLst>
                      <a:path w="3080" h="9423" extrusionOk="0">
                        <a:moveTo>
                          <a:pt x="47" y="0"/>
                        </a:moveTo>
                        <a:cubicBezTo>
                          <a:pt x="46" y="0"/>
                          <a:pt x="45" y="0"/>
                          <a:pt x="43" y="0"/>
                        </a:cubicBezTo>
                        <a:cubicBezTo>
                          <a:pt x="18" y="5"/>
                          <a:pt x="0" y="28"/>
                          <a:pt x="4" y="55"/>
                        </a:cubicBezTo>
                        <a:cubicBezTo>
                          <a:pt x="187" y="1200"/>
                          <a:pt x="828" y="1873"/>
                          <a:pt x="1448" y="2524"/>
                        </a:cubicBezTo>
                        <a:cubicBezTo>
                          <a:pt x="2126" y="3237"/>
                          <a:pt x="2766" y="3908"/>
                          <a:pt x="2873" y="5154"/>
                        </a:cubicBezTo>
                        <a:cubicBezTo>
                          <a:pt x="2982" y="6401"/>
                          <a:pt x="2405" y="7470"/>
                          <a:pt x="1901" y="8148"/>
                        </a:cubicBezTo>
                        <a:cubicBezTo>
                          <a:pt x="1354" y="8885"/>
                          <a:pt x="772" y="9331"/>
                          <a:pt x="767" y="9336"/>
                        </a:cubicBezTo>
                        <a:cubicBezTo>
                          <a:pt x="746" y="9353"/>
                          <a:pt x="741" y="9383"/>
                          <a:pt x="757" y="9402"/>
                        </a:cubicBezTo>
                        <a:cubicBezTo>
                          <a:pt x="767" y="9416"/>
                          <a:pt x="782" y="9422"/>
                          <a:pt x="795" y="9422"/>
                        </a:cubicBezTo>
                        <a:cubicBezTo>
                          <a:pt x="805" y="9422"/>
                          <a:pt x="815" y="9419"/>
                          <a:pt x="823" y="9412"/>
                        </a:cubicBezTo>
                        <a:cubicBezTo>
                          <a:pt x="830" y="9407"/>
                          <a:pt x="1420" y="8954"/>
                          <a:pt x="1976" y="8207"/>
                        </a:cubicBezTo>
                        <a:cubicBezTo>
                          <a:pt x="2490" y="7515"/>
                          <a:pt x="3080" y="6424"/>
                          <a:pt x="2969" y="5146"/>
                        </a:cubicBezTo>
                        <a:cubicBezTo>
                          <a:pt x="2857" y="3867"/>
                          <a:pt x="2176" y="3151"/>
                          <a:pt x="1518" y="2458"/>
                        </a:cubicBezTo>
                        <a:cubicBezTo>
                          <a:pt x="908" y="1819"/>
                          <a:pt x="276" y="1156"/>
                          <a:pt x="98" y="40"/>
                        </a:cubicBezTo>
                        <a:cubicBezTo>
                          <a:pt x="95" y="15"/>
                          <a:pt x="72" y="0"/>
                          <a:pt x="47" y="0"/>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nvGrpSpPr>
              <p:cNvPr id="846" name="Google Shape;846;p20"/>
              <p:cNvGrpSpPr/>
              <p:nvPr/>
            </p:nvGrpSpPr>
            <p:grpSpPr>
              <a:xfrm flipH="1">
                <a:off x="8184291" y="114309"/>
                <a:ext cx="885625" cy="938837"/>
                <a:chOff x="-42976" y="114309"/>
                <a:chExt cx="885625" cy="938837"/>
              </a:xfrm>
            </p:grpSpPr>
            <p:grpSp>
              <p:nvGrpSpPr>
                <p:cNvPr id="847" name="Google Shape;847;p20"/>
                <p:cNvGrpSpPr/>
                <p:nvPr/>
              </p:nvGrpSpPr>
              <p:grpSpPr>
                <a:xfrm rot="5400000" flipH="1">
                  <a:off x="142864" y="35338"/>
                  <a:ext cx="620813" cy="778757"/>
                  <a:chOff x="6621620" y="915838"/>
                  <a:chExt cx="474809" cy="595607"/>
                </a:xfrm>
              </p:grpSpPr>
              <p:grpSp>
                <p:nvGrpSpPr>
                  <p:cNvPr id="848" name="Google Shape;848;p20"/>
                  <p:cNvGrpSpPr/>
                  <p:nvPr/>
                </p:nvGrpSpPr>
                <p:grpSpPr>
                  <a:xfrm>
                    <a:off x="6621620" y="1066359"/>
                    <a:ext cx="373656" cy="445087"/>
                    <a:chOff x="7550320" y="1824309"/>
                    <a:chExt cx="373656" cy="445087"/>
                  </a:xfrm>
                </p:grpSpPr>
                <p:sp>
                  <p:nvSpPr>
                    <p:cNvPr id="849" name="Google Shape;849;p20"/>
                    <p:cNvSpPr/>
                    <p:nvPr/>
                  </p:nvSpPr>
                  <p:spPr>
                    <a:xfrm>
                      <a:off x="7552270" y="1826078"/>
                      <a:ext cx="369431" cy="443317"/>
                    </a:xfrm>
                    <a:custGeom>
                      <a:avLst/>
                      <a:gdLst/>
                      <a:ahLst/>
                      <a:cxnLst/>
                      <a:rect l="l" t="t" r="r" b="b"/>
                      <a:pathLst>
                        <a:path w="10230" h="12276" extrusionOk="0">
                          <a:moveTo>
                            <a:pt x="9538" y="10389"/>
                          </a:moveTo>
                          <a:cubicBezTo>
                            <a:pt x="9538" y="10389"/>
                            <a:pt x="6244" y="12275"/>
                            <a:pt x="4279" y="9113"/>
                          </a:cubicBezTo>
                          <a:cubicBezTo>
                            <a:pt x="2311" y="5953"/>
                            <a:pt x="3216" y="3561"/>
                            <a:pt x="1992" y="2498"/>
                          </a:cubicBezTo>
                          <a:cubicBezTo>
                            <a:pt x="771" y="1435"/>
                            <a:pt x="1" y="1614"/>
                            <a:pt x="1" y="1614"/>
                          </a:cubicBezTo>
                          <a:cubicBezTo>
                            <a:pt x="1" y="1614"/>
                            <a:pt x="1992" y="372"/>
                            <a:pt x="3533" y="1276"/>
                          </a:cubicBezTo>
                          <a:lnTo>
                            <a:pt x="3313" y="0"/>
                          </a:lnTo>
                          <a:cubicBezTo>
                            <a:pt x="3313" y="0"/>
                            <a:pt x="4756" y="267"/>
                            <a:pt x="5075" y="2020"/>
                          </a:cubicBezTo>
                          <a:cubicBezTo>
                            <a:pt x="5394" y="3774"/>
                            <a:pt x="5819" y="4809"/>
                            <a:pt x="7254" y="5568"/>
                          </a:cubicBezTo>
                          <a:cubicBezTo>
                            <a:pt x="8689" y="6325"/>
                            <a:pt x="10229" y="8290"/>
                            <a:pt x="9538" y="10389"/>
                          </a:cubicBezTo>
                          <a:close/>
                        </a:path>
                      </a:pathLst>
                    </a:custGeom>
                    <a:gradFill>
                      <a:gsLst>
                        <a:gs pos="0">
                          <a:schemeClr val="accent3"/>
                        </a:gs>
                        <a:gs pos="57000">
                          <a:schemeClr val="accent5"/>
                        </a:gs>
                        <a:gs pos="100000">
                          <a:schemeClr val="accent6"/>
                        </a:gs>
                      </a:gsLst>
                      <a:lin ang="1350003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0" name="Google Shape;850;p20"/>
                    <p:cNvSpPr/>
                    <p:nvPr/>
                  </p:nvSpPr>
                  <p:spPr>
                    <a:xfrm>
                      <a:off x="7550320" y="1824309"/>
                      <a:ext cx="373656" cy="398863"/>
                    </a:xfrm>
                    <a:custGeom>
                      <a:avLst/>
                      <a:gdLst/>
                      <a:ahLst/>
                      <a:cxnLst/>
                      <a:rect l="l" t="t" r="r" b="b"/>
                      <a:pathLst>
                        <a:path w="10347" h="11045" extrusionOk="0">
                          <a:moveTo>
                            <a:pt x="3427" y="114"/>
                          </a:moveTo>
                          <a:lnTo>
                            <a:pt x="3427" y="114"/>
                          </a:lnTo>
                          <a:cubicBezTo>
                            <a:pt x="3713" y="193"/>
                            <a:pt x="4812" y="597"/>
                            <a:pt x="5081" y="2078"/>
                          </a:cubicBezTo>
                          <a:cubicBezTo>
                            <a:pt x="5404" y="3851"/>
                            <a:pt x="5833" y="4893"/>
                            <a:pt x="7285" y="5658"/>
                          </a:cubicBezTo>
                          <a:cubicBezTo>
                            <a:pt x="8637" y="6372"/>
                            <a:pt x="10229" y="8313"/>
                            <a:pt x="9553" y="10405"/>
                          </a:cubicBezTo>
                          <a:cubicBezTo>
                            <a:pt x="9434" y="10470"/>
                            <a:pt x="8663" y="10870"/>
                            <a:pt x="7696" y="10939"/>
                          </a:cubicBezTo>
                          <a:cubicBezTo>
                            <a:pt x="7600" y="10946"/>
                            <a:pt x="7505" y="10949"/>
                            <a:pt x="7412" y="10949"/>
                          </a:cubicBezTo>
                          <a:cubicBezTo>
                            <a:pt x="6144" y="10949"/>
                            <a:pt x="5122" y="10344"/>
                            <a:pt x="4372" y="9137"/>
                          </a:cubicBezTo>
                          <a:cubicBezTo>
                            <a:pt x="3311" y="7432"/>
                            <a:pt x="3091" y="5962"/>
                            <a:pt x="2916" y="4780"/>
                          </a:cubicBezTo>
                          <a:cubicBezTo>
                            <a:pt x="2767" y="3790"/>
                            <a:pt x="2651" y="3008"/>
                            <a:pt x="2078" y="2511"/>
                          </a:cubicBezTo>
                          <a:cubicBezTo>
                            <a:pt x="1212" y="1757"/>
                            <a:pt x="570" y="1618"/>
                            <a:pt x="256" y="1603"/>
                          </a:cubicBezTo>
                          <a:cubicBezTo>
                            <a:pt x="608" y="1420"/>
                            <a:pt x="1430" y="1045"/>
                            <a:pt x="2308" y="1045"/>
                          </a:cubicBezTo>
                          <a:cubicBezTo>
                            <a:pt x="2729" y="1045"/>
                            <a:pt x="3163" y="1131"/>
                            <a:pt x="3564" y="1367"/>
                          </a:cubicBezTo>
                          <a:cubicBezTo>
                            <a:pt x="3571" y="1371"/>
                            <a:pt x="3579" y="1373"/>
                            <a:pt x="3587" y="1373"/>
                          </a:cubicBezTo>
                          <a:cubicBezTo>
                            <a:pt x="3596" y="1373"/>
                            <a:pt x="3606" y="1370"/>
                            <a:pt x="3615" y="1364"/>
                          </a:cubicBezTo>
                          <a:cubicBezTo>
                            <a:pt x="3630" y="1354"/>
                            <a:pt x="3638" y="1335"/>
                            <a:pt x="3635" y="1317"/>
                          </a:cubicBezTo>
                          <a:lnTo>
                            <a:pt x="3427" y="114"/>
                          </a:lnTo>
                          <a:close/>
                          <a:moveTo>
                            <a:pt x="3368" y="1"/>
                          </a:moveTo>
                          <a:cubicBezTo>
                            <a:pt x="3355" y="1"/>
                            <a:pt x="3344" y="7"/>
                            <a:pt x="3334" y="15"/>
                          </a:cubicBezTo>
                          <a:cubicBezTo>
                            <a:pt x="3323" y="26"/>
                            <a:pt x="3318" y="41"/>
                            <a:pt x="3321" y="58"/>
                          </a:cubicBezTo>
                          <a:lnTo>
                            <a:pt x="3523" y="1235"/>
                          </a:lnTo>
                          <a:cubicBezTo>
                            <a:pt x="3132" y="1028"/>
                            <a:pt x="2716" y="951"/>
                            <a:pt x="2311" y="951"/>
                          </a:cubicBezTo>
                          <a:cubicBezTo>
                            <a:pt x="1125" y="951"/>
                            <a:pt x="43" y="1613"/>
                            <a:pt x="28" y="1621"/>
                          </a:cubicBezTo>
                          <a:cubicBezTo>
                            <a:pt x="8" y="1635"/>
                            <a:pt x="0" y="1659"/>
                            <a:pt x="10" y="1681"/>
                          </a:cubicBezTo>
                          <a:cubicBezTo>
                            <a:pt x="17" y="1699"/>
                            <a:pt x="36" y="1710"/>
                            <a:pt x="54" y="1710"/>
                          </a:cubicBezTo>
                          <a:cubicBezTo>
                            <a:pt x="58" y="1710"/>
                            <a:pt x="61" y="1710"/>
                            <a:pt x="65" y="1709"/>
                          </a:cubicBezTo>
                          <a:cubicBezTo>
                            <a:pt x="67" y="1708"/>
                            <a:pt x="111" y="1698"/>
                            <a:pt x="195" y="1698"/>
                          </a:cubicBezTo>
                          <a:cubicBezTo>
                            <a:pt x="460" y="1698"/>
                            <a:pt x="1111" y="1796"/>
                            <a:pt x="2015" y="2583"/>
                          </a:cubicBezTo>
                          <a:cubicBezTo>
                            <a:pt x="2561" y="3058"/>
                            <a:pt x="2675" y="3823"/>
                            <a:pt x="2820" y="4793"/>
                          </a:cubicBezTo>
                          <a:cubicBezTo>
                            <a:pt x="2999" y="5984"/>
                            <a:pt x="3220" y="7465"/>
                            <a:pt x="4291" y="9189"/>
                          </a:cubicBezTo>
                          <a:cubicBezTo>
                            <a:pt x="5225" y="10690"/>
                            <a:pt x="6460" y="11045"/>
                            <a:pt x="7419" y="11045"/>
                          </a:cubicBezTo>
                          <a:cubicBezTo>
                            <a:pt x="7516" y="11045"/>
                            <a:pt x="7612" y="11040"/>
                            <a:pt x="7703" y="11033"/>
                          </a:cubicBezTo>
                          <a:cubicBezTo>
                            <a:pt x="8771" y="10957"/>
                            <a:pt x="9607" y="10485"/>
                            <a:pt x="9615" y="10480"/>
                          </a:cubicBezTo>
                          <a:cubicBezTo>
                            <a:pt x="9627" y="10475"/>
                            <a:pt x="9634" y="10465"/>
                            <a:pt x="9637" y="10453"/>
                          </a:cubicBezTo>
                          <a:cubicBezTo>
                            <a:pt x="10346" y="8301"/>
                            <a:pt x="8715" y="6304"/>
                            <a:pt x="7329" y="5574"/>
                          </a:cubicBezTo>
                          <a:cubicBezTo>
                            <a:pt x="5913" y="4825"/>
                            <a:pt x="5493" y="3803"/>
                            <a:pt x="5176" y="2061"/>
                          </a:cubicBezTo>
                          <a:cubicBezTo>
                            <a:pt x="4855" y="294"/>
                            <a:pt x="3390" y="5"/>
                            <a:pt x="3375" y="1"/>
                          </a:cubicBezTo>
                          <a:cubicBezTo>
                            <a:pt x="3373" y="1"/>
                            <a:pt x="3370" y="1"/>
                            <a:pt x="3368" y="1"/>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1" name="Google Shape;851;p20"/>
                    <p:cNvSpPr/>
                    <p:nvPr/>
                  </p:nvSpPr>
                  <p:spPr>
                    <a:xfrm>
                      <a:off x="7722690" y="2025388"/>
                      <a:ext cx="175904" cy="177637"/>
                    </a:xfrm>
                    <a:custGeom>
                      <a:avLst/>
                      <a:gdLst/>
                      <a:ahLst/>
                      <a:cxnLst/>
                      <a:rect l="l" t="t" r="r" b="b"/>
                      <a:pathLst>
                        <a:path w="4871" h="4919" extrusionOk="0">
                          <a:moveTo>
                            <a:pt x="140" y="1"/>
                          </a:moveTo>
                          <a:cubicBezTo>
                            <a:pt x="115" y="1"/>
                            <a:pt x="90" y="17"/>
                            <a:pt x="88" y="42"/>
                          </a:cubicBezTo>
                          <a:cubicBezTo>
                            <a:pt x="84" y="83"/>
                            <a:pt x="1" y="1049"/>
                            <a:pt x="1113" y="2639"/>
                          </a:cubicBezTo>
                          <a:cubicBezTo>
                            <a:pt x="2227" y="4229"/>
                            <a:pt x="4783" y="4910"/>
                            <a:pt x="4808" y="4917"/>
                          </a:cubicBezTo>
                          <a:cubicBezTo>
                            <a:pt x="4811" y="4918"/>
                            <a:pt x="4816" y="4918"/>
                            <a:pt x="4819" y="4918"/>
                          </a:cubicBezTo>
                          <a:cubicBezTo>
                            <a:pt x="4836" y="4918"/>
                            <a:pt x="4851" y="4910"/>
                            <a:pt x="4861" y="4895"/>
                          </a:cubicBezTo>
                          <a:cubicBezTo>
                            <a:pt x="4871" y="4879"/>
                            <a:pt x="4869" y="4855"/>
                            <a:pt x="4856" y="4839"/>
                          </a:cubicBezTo>
                          <a:cubicBezTo>
                            <a:pt x="4846" y="4827"/>
                            <a:pt x="3775" y="3550"/>
                            <a:pt x="2502" y="2731"/>
                          </a:cubicBezTo>
                          <a:cubicBezTo>
                            <a:pt x="1257" y="1930"/>
                            <a:pt x="1095" y="705"/>
                            <a:pt x="1093" y="693"/>
                          </a:cubicBezTo>
                          <a:cubicBezTo>
                            <a:pt x="1092" y="670"/>
                            <a:pt x="1075" y="651"/>
                            <a:pt x="1050" y="651"/>
                          </a:cubicBezTo>
                          <a:cubicBezTo>
                            <a:pt x="1047" y="651"/>
                            <a:pt x="1044" y="651"/>
                            <a:pt x="1041" y="652"/>
                          </a:cubicBezTo>
                          <a:cubicBezTo>
                            <a:pt x="1014" y="654"/>
                            <a:pt x="996" y="678"/>
                            <a:pt x="999" y="705"/>
                          </a:cubicBezTo>
                          <a:cubicBezTo>
                            <a:pt x="1001" y="716"/>
                            <a:pt x="1166" y="1986"/>
                            <a:pt x="2451" y="2811"/>
                          </a:cubicBezTo>
                          <a:cubicBezTo>
                            <a:pt x="3480" y="3474"/>
                            <a:pt x="4378" y="4441"/>
                            <a:pt x="4677" y="4779"/>
                          </a:cubicBezTo>
                          <a:cubicBezTo>
                            <a:pt x="4110" y="4606"/>
                            <a:pt x="2128" y="3922"/>
                            <a:pt x="1193" y="2584"/>
                          </a:cubicBezTo>
                          <a:cubicBezTo>
                            <a:pt x="102" y="1027"/>
                            <a:pt x="183" y="62"/>
                            <a:pt x="183" y="52"/>
                          </a:cubicBezTo>
                          <a:cubicBezTo>
                            <a:pt x="186" y="27"/>
                            <a:pt x="166" y="2"/>
                            <a:pt x="140" y="1"/>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52" name="Google Shape;852;p20"/>
                  <p:cNvGrpSpPr/>
                  <p:nvPr/>
                </p:nvGrpSpPr>
                <p:grpSpPr>
                  <a:xfrm>
                    <a:off x="6712337" y="915838"/>
                    <a:ext cx="384093" cy="531540"/>
                    <a:chOff x="7825687" y="2565763"/>
                    <a:chExt cx="384093" cy="531540"/>
                  </a:xfrm>
                </p:grpSpPr>
                <p:sp>
                  <p:nvSpPr>
                    <p:cNvPr id="853" name="Google Shape;853;p20"/>
                    <p:cNvSpPr/>
                    <p:nvPr/>
                  </p:nvSpPr>
                  <p:spPr>
                    <a:xfrm>
                      <a:off x="7833560" y="2568327"/>
                      <a:ext cx="374487" cy="524931"/>
                    </a:xfrm>
                    <a:custGeom>
                      <a:avLst/>
                      <a:gdLst/>
                      <a:ahLst/>
                      <a:cxnLst/>
                      <a:rect l="l" t="t" r="r" b="b"/>
                      <a:pathLst>
                        <a:path w="10370" h="14536" extrusionOk="0">
                          <a:moveTo>
                            <a:pt x="6862" y="14535"/>
                          </a:moveTo>
                          <a:cubicBezTo>
                            <a:pt x="6862" y="14535"/>
                            <a:pt x="10370" y="12702"/>
                            <a:pt x="10370" y="10099"/>
                          </a:cubicBezTo>
                          <a:cubicBezTo>
                            <a:pt x="10370" y="7494"/>
                            <a:pt x="8297" y="7318"/>
                            <a:pt x="7925" y="5760"/>
                          </a:cubicBezTo>
                          <a:cubicBezTo>
                            <a:pt x="7553" y="4199"/>
                            <a:pt x="6317" y="692"/>
                            <a:pt x="1" y="1"/>
                          </a:cubicBezTo>
                          <a:cubicBezTo>
                            <a:pt x="1" y="1"/>
                            <a:pt x="3727" y="2181"/>
                            <a:pt x="3887" y="3827"/>
                          </a:cubicBezTo>
                          <a:cubicBezTo>
                            <a:pt x="4046" y="5475"/>
                            <a:pt x="3133" y="6059"/>
                            <a:pt x="4520" y="7760"/>
                          </a:cubicBezTo>
                          <a:cubicBezTo>
                            <a:pt x="5907" y="9461"/>
                            <a:pt x="9094" y="10205"/>
                            <a:pt x="6862" y="14535"/>
                          </a:cubicBezTo>
                          <a:close/>
                        </a:path>
                      </a:pathLst>
                    </a:custGeom>
                    <a:gradFill>
                      <a:gsLst>
                        <a:gs pos="0">
                          <a:schemeClr val="accent1"/>
                        </a:gs>
                        <a:gs pos="100000">
                          <a:schemeClr val="accent5"/>
                        </a:gs>
                      </a:gsLst>
                      <a:lin ang="54007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4" name="Google Shape;854;p20"/>
                    <p:cNvSpPr/>
                    <p:nvPr/>
                  </p:nvSpPr>
                  <p:spPr>
                    <a:xfrm>
                      <a:off x="7825687" y="2565763"/>
                      <a:ext cx="384093" cy="531540"/>
                    </a:xfrm>
                    <a:custGeom>
                      <a:avLst/>
                      <a:gdLst/>
                      <a:ahLst/>
                      <a:cxnLst/>
                      <a:rect l="l" t="t" r="r" b="b"/>
                      <a:pathLst>
                        <a:path w="10636" h="14719" extrusionOk="0">
                          <a:moveTo>
                            <a:pt x="432" y="144"/>
                          </a:moveTo>
                          <a:cubicBezTo>
                            <a:pt x="4741" y="670"/>
                            <a:pt x="7320" y="2586"/>
                            <a:pt x="8097" y="5841"/>
                          </a:cubicBezTo>
                          <a:cubicBezTo>
                            <a:pt x="8251" y="6487"/>
                            <a:pt x="8687" y="6899"/>
                            <a:pt x="9150" y="7333"/>
                          </a:cubicBezTo>
                          <a:cubicBezTo>
                            <a:pt x="9834" y="7976"/>
                            <a:pt x="10540" y="8641"/>
                            <a:pt x="10540" y="10168"/>
                          </a:cubicBezTo>
                          <a:cubicBezTo>
                            <a:pt x="10540" y="12423"/>
                            <a:pt x="7837" y="14117"/>
                            <a:pt x="7194" y="14487"/>
                          </a:cubicBezTo>
                          <a:cubicBezTo>
                            <a:pt x="8813" y="11236"/>
                            <a:pt x="7351" y="10039"/>
                            <a:pt x="5936" y="8882"/>
                          </a:cubicBezTo>
                          <a:cubicBezTo>
                            <a:pt x="5503" y="8527"/>
                            <a:pt x="5093" y="8193"/>
                            <a:pt x="4774" y="7801"/>
                          </a:cubicBezTo>
                          <a:cubicBezTo>
                            <a:pt x="3864" y="6684"/>
                            <a:pt x="3958" y="6064"/>
                            <a:pt x="4079" y="5279"/>
                          </a:cubicBezTo>
                          <a:cubicBezTo>
                            <a:pt x="4138" y="4890"/>
                            <a:pt x="4206" y="4449"/>
                            <a:pt x="4153" y="3893"/>
                          </a:cubicBezTo>
                          <a:cubicBezTo>
                            <a:pt x="4012" y="2437"/>
                            <a:pt x="1204" y="619"/>
                            <a:pt x="432" y="144"/>
                          </a:cubicBezTo>
                          <a:close/>
                          <a:moveTo>
                            <a:pt x="1" y="1"/>
                          </a:moveTo>
                          <a:lnTo>
                            <a:pt x="194" y="113"/>
                          </a:lnTo>
                          <a:cubicBezTo>
                            <a:pt x="230" y="135"/>
                            <a:pt x="3902" y="2298"/>
                            <a:pt x="4057" y="3903"/>
                          </a:cubicBezTo>
                          <a:cubicBezTo>
                            <a:pt x="4110" y="4446"/>
                            <a:pt x="4044" y="4882"/>
                            <a:pt x="3984" y="5265"/>
                          </a:cubicBezTo>
                          <a:cubicBezTo>
                            <a:pt x="3865" y="6041"/>
                            <a:pt x="3763" y="6710"/>
                            <a:pt x="4700" y="7861"/>
                          </a:cubicBezTo>
                          <a:cubicBezTo>
                            <a:pt x="5026" y="8261"/>
                            <a:pt x="5439" y="8598"/>
                            <a:pt x="5875" y="8956"/>
                          </a:cubicBezTo>
                          <a:cubicBezTo>
                            <a:pt x="7280" y="10105"/>
                            <a:pt x="8733" y="11295"/>
                            <a:pt x="7039" y="14585"/>
                          </a:cubicBezTo>
                          <a:lnTo>
                            <a:pt x="6970" y="14719"/>
                          </a:lnTo>
                          <a:lnTo>
                            <a:pt x="7103" y="14649"/>
                          </a:lnTo>
                          <a:cubicBezTo>
                            <a:pt x="7138" y="14629"/>
                            <a:pt x="10636" y="12772"/>
                            <a:pt x="10636" y="10168"/>
                          </a:cubicBezTo>
                          <a:cubicBezTo>
                            <a:pt x="10636" y="8599"/>
                            <a:pt x="9882" y="7890"/>
                            <a:pt x="9216" y="7264"/>
                          </a:cubicBezTo>
                          <a:cubicBezTo>
                            <a:pt x="8765" y="6839"/>
                            <a:pt x="8338" y="6437"/>
                            <a:pt x="8189" y="5819"/>
                          </a:cubicBezTo>
                          <a:cubicBezTo>
                            <a:pt x="7391" y="2465"/>
                            <a:pt x="4710" y="515"/>
                            <a:pt x="224" y="24"/>
                          </a:cubicBezTo>
                          <a:lnTo>
                            <a:pt x="1" y="1"/>
                          </a:ln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5" name="Google Shape;855;p20"/>
                    <p:cNvSpPr/>
                    <p:nvPr/>
                  </p:nvSpPr>
                  <p:spPr>
                    <a:xfrm>
                      <a:off x="8052660" y="2754708"/>
                      <a:ext cx="111226" cy="340288"/>
                    </a:xfrm>
                    <a:custGeom>
                      <a:avLst/>
                      <a:gdLst/>
                      <a:ahLst/>
                      <a:cxnLst/>
                      <a:rect l="l" t="t" r="r" b="b"/>
                      <a:pathLst>
                        <a:path w="3080" h="9423" extrusionOk="0">
                          <a:moveTo>
                            <a:pt x="47" y="0"/>
                          </a:moveTo>
                          <a:cubicBezTo>
                            <a:pt x="46" y="0"/>
                            <a:pt x="45" y="0"/>
                            <a:pt x="43" y="0"/>
                          </a:cubicBezTo>
                          <a:cubicBezTo>
                            <a:pt x="18" y="5"/>
                            <a:pt x="0" y="28"/>
                            <a:pt x="4" y="55"/>
                          </a:cubicBezTo>
                          <a:cubicBezTo>
                            <a:pt x="187" y="1200"/>
                            <a:pt x="828" y="1873"/>
                            <a:pt x="1448" y="2524"/>
                          </a:cubicBezTo>
                          <a:cubicBezTo>
                            <a:pt x="2126" y="3237"/>
                            <a:pt x="2766" y="3908"/>
                            <a:pt x="2873" y="5154"/>
                          </a:cubicBezTo>
                          <a:cubicBezTo>
                            <a:pt x="2982" y="6401"/>
                            <a:pt x="2405" y="7470"/>
                            <a:pt x="1901" y="8148"/>
                          </a:cubicBezTo>
                          <a:cubicBezTo>
                            <a:pt x="1354" y="8885"/>
                            <a:pt x="772" y="9331"/>
                            <a:pt x="767" y="9336"/>
                          </a:cubicBezTo>
                          <a:cubicBezTo>
                            <a:pt x="746" y="9353"/>
                            <a:pt x="741" y="9383"/>
                            <a:pt x="757" y="9402"/>
                          </a:cubicBezTo>
                          <a:cubicBezTo>
                            <a:pt x="767" y="9416"/>
                            <a:pt x="782" y="9422"/>
                            <a:pt x="795" y="9422"/>
                          </a:cubicBezTo>
                          <a:cubicBezTo>
                            <a:pt x="805" y="9422"/>
                            <a:pt x="815" y="9419"/>
                            <a:pt x="823" y="9412"/>
                          </a:cubicBezTo>
                          <a:cubicBezTo>
                            <a:pt x="830" y="9407"/>
                            <a:pt x="1420" y="8954"/>
                            <a:pt x="1976" y="8207"/>
                          </a:cubicBezTo>
                          <a:cubicBezTo>
                            <a:pt x="2490" y="7515"/>
                            <a:pt x="3080" y="6424"/>
                            <a:pt x="2969" y="5146"/>
                          </a:cubicBezTo>
                          <a:cubicBezTo>
                            <a:pt x="2857" y="3867"/>
                            <a:pt x="2176" y="3151"/>
                            <a:pt x="1518" y="2458"/>
                          </a:cubicBezTo>
                          <a:cubicBezTo>
                            <a:pt x="908" y="1819"/>
                            <a:pt x="276" y="1156"/>
                            <a:pt x="98" y="40"/>
                          </a:cubicBezTo>
                          <a:cubicBezTo>
                            <a:pt x="95" y="15"/>
                            <a:pt x="72" y="0"/>
                            <a:pt x="47" y="0"/>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nvGrpSpPr>
                <p:cNvPr id="856" name="Google Shape;856;p20"/>
                <p:cNvGrpSpPr/>
                <p:nvPr/>
              </p:nvGrpSpPr>
              <p:grpSpPr>
                <a:xfrm rot="10004635">
                  <a:off x="30011" y="309875"/>
                  <a:ext cx="502177" cy="694955"/>
                  <a:chOff x="7825687" y="2565763"/>
                  <a:chExt cx="384093" cy="531540"/>
                </a:xfrm>
              </p:grpSpPr>
              <p:sp>
                <p:nvSpPr>
                  <p:cNvPr id="857" name="Google Shape;857;p20"/>
                  <p:cNvSpPr/>
                  <p:nvPr/>
                </p:nvSpPr>
                <p:spPr>
                  <a:xfrm>
                    <a:off x="7833560" y="2568327"/>
                    <a:ext cx="374487" cy="524931"/>
                  </a:xfrm>
                  <a:custGeom>
                    <a:avLst/>
                    <a:gdLst/>
                    <a:ahLst/>
                    <a:cxnLst/>
                    <a:rect l="l" t="t" r="r" b="b"/>
                    <a:pathLst>
                      <a:path w="10370" h="14536" extrusionOk="0">
                        <a:moveTo>
                          <a:pt x="6862" y="14535"/>
                        </a:moveTo>
                        <a:cubicBezTo>
                          <a:pt x="6862" y="14535"/>
                          <a:pt x="10370" y="12702"/>
                          <a:pt x="10370" y="10099"/>
                        </a:cubicBezTo>
                        <a:cubicBezTo>
                          <a:pt x="10370" y="7494"/>
                          <a:pt x="8297" y="7318"/>
                          <a:pt x="7925" y="5760"/>
                        </a:cubicBezTo>
                        <a:cubicBezTo>
                          <a:pt x="7553" y="4199"/>
                          <a:pt x="6317" y="692"/>
                          <a:pt x="1" y="1"/>
                        </a:cubicBezTo>
                        <a:cubicBezTo>
                          <a:pt x="1" y="1"/>
                          <a:pt x="3727" y="2181"/>
                          <a:pt x="3887" y="3827"/>
                        </a:cubicBezTo>
                        <a:cubicBezTo>
                          <a:pt x="4046" y="5475"/>
                          <a:pt x="3133" y="6059"/>
                          <a:pt x="4520" y="7760"/>
                        </a:cubicBezTo>
                        <a:cubicBezTo>
                          <a:pt x="5907" y="9461"/>
                          <a:pt x="9094" y="10205"/>
                          <a:pt x="6862" y="14535"/>
                        </a:cubicBezTo>
                        <a:close/>
                      </a:path>
                    </a:pathLst>
                  </a:custGeom>
                  <a:gradFill>
                    <a:gsLst>
                      <a:gs pos="0">
                        <a:schemeClr val="accent1"/>
                      </a:gs>
                      <a:gs pos="100000">
                        <a:schemeClr val="accent5"/>
                      </a:gs>
                    </a:gsLst>
                    <a:lin ang="54007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8" name="Google Shape;858;p20"/>
                  <p:cNvSpPr/>
                  <p:nvPr/>
                </p:nvSpPr>
                <p:spPr>
                  <a:xfrm>
                    <a:off x="7825687" y="2565763"/>
                    <a:ext cx="384093" cy="531540"/>
                  </a:xfrm>
                  <a:custGeom>
                    <a:avLst/>
                    <a:gdLst/>
                    <a:ahLst/>
                    <a:cxnLst/>
                    <a:rect l="l" t="t" r="r" b="b"/>
                    <a:pathLst>
                      <a:path w="10636" h="14719" extrusionOk="0">
                        <a:moveTo>
                          <a:pt x="432" y="144"/>
                        </a:moveTo>
                        <a:cubicBezTo>
                          <a:pt x="4741" y="670"/>
                          <a:pt x="7320" y="2586"/>
                          <a:pt x="8097" y="5841"/>
                        </a:cubicBezTo>
                        <a:cubicBezTo>
                          <a:pt x="8251" y="6487"/>
                          <a:pt x="8687" y="6899"/>
                          <a:pt x="9150" y="7333"/>
                        </a:cubicBezTo>
                        <a:cubicBezTo>
                          <a:pt x="9834" y="7976"/>
                          <a:pt x="10540" y="8641"/>
                          <a:pt x="10540" y="10168"/>
                        </a:cubicBezTo>
                        <a:cubicBezTo>
                          <a:pt x="10540" y="12423"/>
                          <a:pt x="7837" y="14117"/>
                          <a:pt x="7194" y="14487"/>
                        </a:cubicBezTo>
                        <a:cubicBezTo>
                          <a:pt x="8813" y="11236"/>
                          <a:pt x="7351" y="10039"/>
                          <a:pt x="5936" y="8882"/>
                        </a:cubicBezTo>
                        <a:cubicBezTo>
                          <a:pt x="5503" y="8527"/>
                          <a:pt x="5093" y="8193"/>
                          <a:pt x="4774" y="7801"/>
                        </a:cubicBezTo>
                        <a:cubicBezTo>
                          <a:pt x="3864" y="6684"/>
                          <a:pt x="3958" y="6064"/>
                          <a:pt x="4079" y="5279"/>
                        </a:cubicBezTo>
                        <a:cubicBezTo>
                          <a:pt x="4138" y="4890"/>
                          <a:pt x="4206" y="4449"/>
                          <a:pt x="4153" y="3893"/>
                        </a:cubicBezTo>
                        <a:cubicBezTo>
                          <a:pt x="4012" y="2437"/>
                          <a:pt x="1204" y="619"/>
                          <a:pt x="432" y="144"/>
                        </a:cubicBezTo>
                        <a:close/>
                        <a:moveTo>
                          <a:pt x="1" y="1"/>
                        </a:moveTo>
                        <a:lnTo>
                          <a:pt x="194" y="113"/>
                        </a:lnTo>
                        <a:cubicBezTo>
                          <a:pt x="230" y="135"/>
                          <a:pt x="3902" y="2298"/>
                          <a:pt x="4057" y="3903"/>
                        </a:cubicBezTo>
                        <a:cubicBezTo>
                          <a:pt x="4110" y="4446"/>
                          <a:pt x="4044" y="4882"/>
                          <a:pt x="3984" y="5265"/>
                        </a:cubicBezTo>
                        <a:cubicBezTo>
                          <a:pt x="3865" y="6041"/>
                          <a:pt x="3763" y="6710"/>
                          <a:pt x="4700" y="7861"/>
                        </a:cubicBezTo>
                        <a:cubicBezTo>
                          <a:pt x="5026" y="8261"/>
                          <a:pt x="5439" y="8598"/>
                          <a:pt x="5875" y="8956"/>
                        </a:cubicBezTo>
                        <a:cubicBezTo>
                          <a:pt x="7280" y="10105"/>
                          <a:pt x="8733" y="11295"/>
                          <a:pt x="7039" y="14585"/>
                        </a:cubicBezTo>
                        <a:lnTo>
                          <a:pt x="6970" y="14719"/>
                        </a:lnTo>
                        <a:lnTo>
                          <a:pt x="7103" y="14649"/>
                        </a:lnTo>
                        <a:cubicBezTo>
                          <a:pt x="7138" y="14629"/>
                          <a:pt x="10636" y="12772"/>
                          <a:pt x="10636" y="10168"/>
                        </a:cubicBezTo>
                        <a:cubicBezTo>
                          <a:pt x="10636" y="8599"/>
                          <a:pt x="9882" y="7890"/>
                          <a:pt x="9216" y="7264"/>
                        </a:cubicBezTo>
                        <a:cubicBezTo>
                          <a:pt x="8765" y="6839"/>
                          <a:pt x="8338" y="6437"/>
                          <a:pt x="8189" y="5819"/>
                        </a:cubicBezTo>
                        <a:cubicBezTo>
                          <a:pt x="7391" y="2465"/>
                          <a:pt x="4710" y="515"/>
                          <a:pt x="224" y="24"/>
                        </a:cubicBezTo>
                        <a:lnTo>
                          <a:pt x="1" y="1"/>
                        </a:ln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9" name="Google Shape;859;p20"/>
                  <p:cNvSpPr/>
                  <p:nvPr/>
                </p:nvSpPr>
                <p:spPr>
                  <a:xfrm>
                    <a:off x="8052660" y="2754708"/>
                    <a:ext cx="111226" cy="340288"/>
                  </a:xfrm>
                  <a:custGeom>
                    <a:avLst/>
                    <a:gdLst/>
                    <a:ahLst/>
                    <a:cxnLst/>
                    <a:rect l="l" t="t" r="r" b="b"/>
                    <a:pathLst>
                      <a:path w="3080" h="9423" extrusionOk="0">
                        <a:moveTo>
                          <a:pt x="47" y="0"/>
                        </a:moveTo>
                        <a:cubicBezTo>
                          <a:pt x="46" y="0"/>
                          <a:pt x="45" y="0"/>
                          <a:pt x="43" y="0"/>
                        </a:cubicBezTo>
                        <a:cubicBezTo>
                          <a:pt x="18" y="5"/>
                          <a:pt x="0" y="28"/>
                          <a:pt x="4" y="55"/>
                        </a:cubicBezTo>
                        <a:cubicBezTo>
                          <a:pt x="187" y="1200"/>
                          <a:pt x="828" y="1873"/>
                          <a:pt x="1448" y="2524"/>
                        </a:cubicBezTo>
                        <a:cubicBezTo>
                          <a:pt x="2126" y="3237"/>
                          <a:pt x="2766" y="3908"/>
                          <a:pt x="2873" y="5154"/>
                        </a:cubicBezTo>
                        <a:cubicBezTo>
                          <a:pt x="2982" y="6401"/>
                          <a:pt x="2405" y="7470"/>
                          <a:pt x="1901" y="8148"/>
                        </a:cubicBezTo>
                        <a:cubicBezTo>
                          <a:pt x="1354" y="8885"/>
                          <a:pt x="772" y="9331"/>
                          <a:pt x="767" y="9336"/>
                        </a:cubicBezTo>
                        <a:cubicBezTo>
                          <a:pt x="746" y="9353"/>
                          <a:pt x="741" y="9383"/>
                          <a:pt x="757" y="9402"/>
                        </a:cubicBezTo>
                        <a:cubicBezTo>
                          <a:pt x="767" y="9416"/>
                          <a:pt x="782" y="9422"/>
                          <a:pt x="795" y="9422"/>
                        </a:cubicBezTo>
                        <a:cubicBezTo>
                          <a:pt x="805" y="9422"/>
                          <a:pt x="815" y="9419"/>
                          <a:pt x="823" y="9412"/>
                        </a:cubicBezTo>
                        <a:cubicBezTo>
                          <a:pt x="830" y="9407"/>
                          <a:pt x="1420" y="8954"/>
                          <a:pt x="1976" y="8207"/>
                        </a:cubicBezTo>
                        <a:cubicBezTo>
                          <a:pt x="2490" y="7515"/>
                          <a:pt x="3080" y="6424"/>
                          <a:pt x="2969" y="5146"/>
                        </a:cubicBezTo>
                        <a:cubicBezTo>
                          <a:pt x="2857" y="3867"/>
                          <a:pt x="2176" y="3151"/>
                          <a:pt x="1518" y="2458"/>
                        </a:cubicBezTo>
                        <a:cubicBezTo>
                          <a:pt x="908" y="1819"/>
                          <a:pt x="276" y="1156"/>
                          <a:pt x="98" y="40"/>
                        </a:cubicBezTo>
                        <a:cubicBezTo>
                          <a:pt x="95" y="15"/>
                          <a:pt x="72" y="0"/>
                          <a:pt x="47" y="0"/>
                        </a:cubicBezTo>
                        <a:close/>
                      </a:path>
                    </a:pathLst>
                  </a:custGeom>
                  <a:solidFill>
                    <a:srgbClr val="55555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grpSp>
    </p:spTree>
    <p:extLst>
      <p:ext uri="{BB962C8B-B14F-4D97-AF65-F5344CB8AC3E}">
        <p14:creationId xmlns:p14="http://schemas.microsoft.com/office/powerpoint/2010/main" val="1740983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860"/>
        <p:cNvGrpSpPr/>
        <p:nvPr/>
      </p:nvGrpSpPr>
      <p:grpSpPr>
        <a:xfrm>
          <a:off x="0" y="0"/>
          <a:ext cx="0" cy="0"/>
          <a:chOff x="0" y="0"/>
          <a:chExt cx="0" cy="0"/>
        </a:xfrm>
      </p:grpSpPr>
      <p:pic>
        <p:nvPicPr>
          <p:cNvPr id="861" name="Google Shape;861;p21"/>
          <p:cNvPicPr preferRelativeResize="0"/>
          <p:nvPr/>
        </p:nvPicPr>
        <p:blipFill rotWithShape="1">
          <a:blip r:embed="rId2">
            <a:alphaModFix amt="30000"/>
          </a:blip>
          <a:srcRect l="89" r="99"/>
          <a:stretch/>
        </p:blipFill>
        <p:spPr>
          <a:xfrm rot="10800000" flipH="1">
            <a:off x="1" y="2"/>
            <a:ext cx="12192004" cy="6870701"/>
          </a:xfrm>
          <a:prstGeom prst="rect">
            <a:avLst/>
          </a:prstGeom>
          <a:noFill/>
          <a:ln>
            <a:noFill/>
          </a:ln>
        </p:spPr>
      </p:pic>
      <p:grpSp>
        <p:nvGrpSpPr>
          <p:cNvPr id="862" name="Google Shape;862;p21"/>
          <p:cNvGrpSpPr/>
          <p:nvPr/>
        </p:nvGrpSpPr>
        <p:grpSpPr>
          <a:xfrm>
            <a:off x="-373064" y="186067"/>
            <a:ext cx="12929339" cy="6486148"/>
            <a:chOff x="-279798" y="139550"/>
            <a:chExt cx="9697004" cy="4864611"/>
          </a:xfrm>
        </p:grpSpPr>
        <p:grpSp>
          <p:nvGrpSpPr>
            <p:cNvPr id="863" name="Google Shape;863;p21"/>
            <p:cNvGrpSpPr/>
            <p:nvPr/>
          </p:nvGrpSpPr>
          <p:grpSpPr>
            <a:xfrm rot="10800000">
              <a:off x="8029367" y="139550"/>
              <a:ext cx="1387839" cy="2459205"/>
              <a:chOff x="-279798" y="2544956"/>
              <a:chExt cx="1387839" cy="2459205"/>
            </a:xfrm>
          </p:grpSpPr>
          <p:grpSp>
            <p:nvGrpSpPr>
              <p:cNvPr id="864" name="Google Shape;864;p21"/>
              <p:cNvGrpSpPr/>
              <p:nvPr/>
            </p:nvGrpSpPr>
            <p:grpSpPr>
              <a:xfrm rot="1662589" flipH="1">
                <a:off x="303605" y="3177492"/>
                <a:ext cx="557930" cy="1197864"/>
                <a:chOff x="7579931" y="3669669"/>
                <a:chExt cx="339573" cy="729056"/>
              </a:xfrm>
            </p:grpSpPr>
            <p:sp>
              <p:nvSpPr>
                <p:cNvPr id="865" name="Google Shape;865;p21"/>
                <p:cNvSpPr/>
                <p:nvPr/>
              </p:nvSpPr>
              <p:spPr>
                <a:xfrm>
                  <a:off x="7579931" y="3671644"/>
                  <a:ext cx="339573" cy="725146"/>
                </a:xfrm>
                <a:custGeom>
                  <a:avLst/>
                  <a:gdLst/>
                  <a:ahLst/>
                  <a:cxnLst/>
                  <a:rect l="l" t="t" r="r" b="b"/>
                  <a:pathLst>
                    <a:path w="8423" h="17987" extrusionOk="0">
                      <a:moveTo>
                        <a:pt x="4030" y="14851"/>
                      </a:moveTo>
                      <a:cubicBezTo>
                        <a:pt x="4030" y="14851"/>
                        <a:pt x="6606" y="10576"/>
                        <a:pt x="5011" y="7688"/>
                      </a:cubicBezTo>
                      <a:cubicBezTo>
                        <a:pt x="3959" y="5782"/>
                        <a:pt x="8422" y="4384"/>
                        <a:pt x="7343" y="0"/>
                      </a:cubicBezTo>
                      <a:cubicBezTo>
                        <a:pt x="7343" y="0"/>
                        <a:pt x="6606" y="2200"/>
                        <a:pt x="3303" y="3291"/>
                      </a:cubicBezTo>
                      <a:cubicBezTo>
                        <a:pt x="0" y="4384"/>
                        <a:pt x="719" y="8421"/>
                        <a:pt x="1726" y="9419"/>
                      </a:cubicBezTo>
                      <a:cubicBezTo>
                        <a:pt x="2733" y="10419"/>
                        <a:pt x="114" y="14851"/>
                        <a:pt x="3303" y="17986"/>
                      </a:cubicBezTo>
                      <a:lnTo>
                        <a:pt x="4030" y="14851"/>
                      </a:lnTo>
                      <a:close/>
                    </a:path>
                  </a:pathLst>
                </a:custGeom>
                <a:gradFill>
                  <a:gsLst>
                    <a:gs pos="0">
                      <a:schemeClr val="accent2"/>
                    </a:gs>
                    <a:gs pos="100000">
                      <a:schemeClr val="accent1"/>
                    </a:gs>
                  </a:gsLst>
                  <a:lin ang="16200038"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6" name="Google Shape;866;p21"/>
                <p:cNvSpPr/>
                <p:nvPr/>
              </p:nvSpPr>
              <p:spPr>
                <a:xfrm>
                  <a:off x="7604564" y="3669669"/>
                  <a:ext cx="298331" cy="729056"/>
                </a:xfrm>
                <a:custGeom>
                  <a:avLst/>
                  <a:gdLst/>
                  <a:ahLst/>
                  <a:cxnLst/>
                  <a:rect l="l" t="t" r="r" b="b"/>
                  <a:pathLst>
                    <a:path w="7400" h="18084" extrusionOk="0">
                      <a:moveTo>
                        <a:pt x="6719" y="205"/>
                      </a:moveTo>
                      <a:lnTo>
                        <a:pt x="6719" y="205"/>
                      </a:lnTo>
                      <a:cubicBezTo>
                        <a:pt x="7251" y="2600"/>
                        <a:pt x="6104" y="4073"/>
                        <a:pt x="5180" y="5260"/>
                      </a:cubicBezTo>
                      <a:cubicBezTo>
                        <a:pt x="4459" y="6185"/>
                        <a:pt x="3890" y="6916"/>
                        <a:pt x="4358" y="7760"/>
                      </a:cubicBezTo>
                      <a:cubicBezTo>
                        <a:pt x="5920" y="10590"/>
                        <a:pt x="3403" y="14832"/>
                        <a:pt x="3376" y="14875"/>
                      </a:cubicBezTo>
                      <a:cubicBezTo>
                        <a:pt x="3375" y="14878"/>
                        <a:pt x="3373" y="14883"/>
                        <a:pt x="3371" y="14888"/>
                      </a:cubicBezTo>
                      <a:lnTo>
                        <a:pt x="2664" y="17941"/>
                      </a:lnTo>
                      <a:cubicBezTo>
                        <a:pt x="708" y="15961"/>
                        <a:pt x="1039" y="13481"/>
                        <a:pt x="1280" y="11666"/>
                      </a:cubicBezTo>
                      <a:cubicBezTo>
                        <a:pt x="1419" y="10630"/>
                        <a:pt x="1528" y="9812"/>
                        <a:pt x="1150" y="9435"/>
                      </a:cubicBezTo>
                      <a:cubicBezTo>
                        <a:pt x="401" y="8693"/>
                        <a:pt x="171" y="6941"/>
                        <a:pt x="432" y="5831"/>
                      </a:cubicBezTo>
                      <a:cubicBezTo>
                        <a:pt x="629" y="4995"/>
                        <a:pt x="1183" y="3891"/>
                        <a:pt x="2707" y="3387"/>
                      </a:cubicBezTo>
                      <a:cubicBezTo>
                        <a:pt x="5512" y="2459"/>
                        <a:pt x="6489" y="711"/>
                        <a:pt x="6719" y="205"/>
                      </a:cubicBezTo>
                      <a:close/>
                      <a:moveTo>
                        <a:pt x="6726" y="0"/>
                      </a:moveTo>
                      <a:cubicBezTo>
                        <a:pt x="6709" y="0"/>
                        <a:pt x="6693" y="17"/>
                        <a:pt x="6686" y="34"/>
                      </a:cubicBezTo>
                      <a:cubicBezTo>
                        <a:pt x="6679" y="56"/>
                        <a:pt x="5915" y="2225"/>
                        <a:pt x="2677" y="3296"/>
                      </a:cubicBezTo>
                      <a:cubicBezTo>
                        <a:pt x="1112" y="3813"/>
                        <a:pt x="542" y="4949"/>
                        <a:pt x="338" y="5810"/>
                      </a:cubicBezTo>
                      <a:cubicBezTo>
                        <a:pt x="1" y="7243"/>
                        <a:pt x="451" y="8876"/>
                        <a:pt x="1082" y="9503"/>
                      </a:cubicBezTo>
                      <a:cubicBezTo>
                        <a:pt x="1428" y="9847"/>
                        <a:pt x="1322" y="10643"/>
                        <a:pt x="1186" y="11655"/>
                      </a:cubicBezTo>
                      <a:cubicBezTo>
                        <a:pt x="938" y="13508"/>
                        <a:pt x="601" y="16045"/>
                        <a:pt x="2657" y="18070"/>
                      </a:cubicBezTo>
                      <a:cubicBezTo>
                        <a:pt x="2667" y="18078"/>
                        <a:pt x="2679" y="18083"/>
                        <a:pt x="2692" y="18083"/>
                      </a:cubicBezTo>
                      <a:cubicBezTo>
                        <a:pt x="2695" y="18083"/>
                        <a:pt x="2700" y="18083"/>
                        <a:pt x="2705" y="18082"/>
                      </a:cubicBezTo>
                      <a:cubicBezTo>
                        <a:pt x="2722" y="18077"/>
                        <a:pt x="2735" y="18063"/>
                        <a:pt x="2738" y="18047"/>
                      </a:cubicBezTo>
                      <a:lnTo>
                        <a:pt x="3464" y="14916"/>
                      </a:lnTo>
                      <a:cubicBezTo>
                        <a:pt x="3578" y="14723"/>
                        <a:pt x="6001" y="10539"/>
                        <a:pt x="4441" y="7714"/>
                      </a:cubicBezTo>
                      <a:cubicBezTo>
                        <a:pt x="4006" y="6924"/>
                        <a:pt x="4557" y="6215"/>
                        <a:pt x="5256" y="5319"/>
                      </a:cubicBezTo>
                      <a:cubicBezTo>
                        <a:pt x="6211" y="4091"/>
                        <a:pt x="7400" y="2564"/>
                        <a:pt x="6778" y="38"/>
                      </a:cubicBezTo>
                      <a:cubicBezTo>
                        <a:pt x="6773" y="18"/>
                        <a:pt x="6755" y="3"/>
                        <a:pt x="6734" y="1"/>
                      </a:cubicBezTo>
                      <a:cubicBezTo>
                        <a:pt x="6731" y="1"/>
                        <a:pt x="6728" y="0"/>
                        <a:pt x="672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7" name="Google Shape;867;p21"/>
                <p:cNvSpPr/>
                <p:nvPr/>
              </p:nvSpPr>
              <p:spPr>
                <a:xfrm>
                  <a:off x="7707688" y="3877449"/>
                  <a:ext cx="58537" cy="394845"/>
                </a:xfrm>
                <a:custGeom>
                  <a:avLst/>
                  <a:gdLst/>
                  <a:ahLst/>
                  <a:cxnLst/>
                  <a:rect l="l" t="t" r="r" b="b"/>
                  <a:pathLst>
                    <a:path w="1452" h="9794" extrusionOk="0">
                      <a:moveTo>
                        <a:pt x="1287" y="0"/>
                      </a:moveTo>
                      <a:cubicBezTo>
                        <a:pt x="1276" y="0"/>
                        <a:pt x="1265" y="4"/>
                        <a:pt x="1256" y="11"/>
                      </a:cubicBezTo>
                      <a:cubicBezTo>
                        <a:pt x="1243" y="21"/>
                        <a:pt x="0" y="1074"/>
                        <a:pt x="428" y="2792"/>
                      </a:cubicBezTo>
                      <a:cubicBezTo>
                        <a:pt x="496" y="3058"/>
                        <a:pt x="567" y="3306"/>
                        <a:pt x="635" y="3545"/>
                      </a:cubicBezTo>
                      <a:cubicBezTo>
                        <a:pt x="1005" y="4826"/>
                        <a:pt x="1354" y="6038"/>
                        <a:pt x="813" y="9737"/>
                      </a:cubicBezTo>
                      <a:cubicBezTo>
                        <a:pt x="810" y="9764"/>
                        <a:pt x="827" y="9789"/>
                        <a:pt x="853" y="9792"/>
                      </a:cubicBezTo>
                      <a:cubicBezTo>
                        <a:pt x="856" y="9792"/>
                        <a:pt x="858" y="9794"/>
                        <a:pt x="860" y="9794"/>
                      </a:cubicBezTo>
                      <a:cubicBezTo>
                        <a:pt x="884" y="9794"/>
                        <a:pt x="904" y="9775"/>
                        <a:pt x="908" y="9752"/>
                      </a:cubicBezTo>
                      <a:cubicBezTo>
                        <a:pt x="1451" y="6031"/>
                        <a:pt x="1099" y="4810"/>
                        <a:pt x="727" y="3519"/>
                      </a:cubicBezTo>
                      <a:cubicBezTo>
                        <a:pt x="660" y="3281"/>
                        <a:pt x="589" y="3033"/>
                        <a:pt x="522" y="2768"/>
                      </a:cubicBezTo>
                      <a:cubicBezTo>
                        <a:pt x="108" y="1112"/>
                        <a:pt x="1304" y="96"/>
                        <a:pt x="1318" y="84"/>
                      </a:cubicBezTo>
                      <a:cubicBezTo>
                        <a:pt x="1337" y="67"/>
                        <a:pt x="1341" y="38"/>
                        <a:pt x="1324" y="18"/>
                      </a:cubicBezTo>
                      <a:cubicBezTo>
                        <a:pt x="1315" y="6"/>
                        <a:pt x="1301" y="0"/>
                        <a:pt x="128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68" name="Google Shape;868;p21"/>
              <p:cNvGrpSpPr/>
              <p:nvPr/>
            </p:nvGrpSpPr>
            <p:grpSpPr>
              <a:xfrm rot="1662589" flipH="1">
                <a:off x="-33038" y="3666748"/>
                <a:ext cx="724587" cy="1240058"/>
                <a:chOff x="7521274" y="4003512"/>
                <a:chExt cx="441006" cy="754737"/>
              </a:xfrm>
            </p:grpSpPr>
            <p:sp>
              <p:nvSpPr>
                <p:cNvPr id="869" name="Google Shape;869;p21"/>
                <p:cNvSpPr/>
                <p:nvPr/>
              </p:nvSpPr>
              <p:spPr>
                <a:xfrm>
                  <a:off x="7527200" y="4006899"/>
                  <a:ext cx="430363" cy="747601"/>
                </a:xfrm>
                <a:custGeom>
                  <a:avLst/>
                  <a:gdLst/>
                  <a:ahLst/>
                  <a:cxnLst/>
                  <a:rect l="l" t="t" r="r" b="b"/>
                  <a:pathLst>
                    <a:path w="10675" h="18544" extrusionOk="0">
                      <a:moveTo>
                        <a:pt x="1" y="18543"/>
                      </a:moveTo>
                      <a:cubicBezTo>
                        <a:pt x="1" y="18543"/>
                        <a:pt x="2305" y="15966"/>
                        <a:pt x="1879" y="12380"/>
                      </a:cubicBezTo>
                      <a:cubicBezTo>
                        <a:pt x="1452" y="8793"/>
                        <a:pt x="2135" y="7597"/>
                        <a:pt x="2561" y="7854"/>
                      </a:cubicBezTo>
                      <a:cubicBezTo>
                        <a:pt x="2989" y="8110"/>
                        <a:pt x="3444" y="10244"/>
                        <a:pt x="3444" y="10244"/>
                      </a:cubicBezTo>
                      <a:cubicBezTo>
                        <a:pt x="3444" y="10244"/>
                        <a:pt x="5097" y="8634"/>
                        <a:pt x="4128" y="6108"/>
                      </a:cubicBezTo>
                      <a:cubicBezTo>
                        <a:pt x="3160" y="3582"/>
                        <a:pt x="8284" y="686"/>
                        <a:pt x="10674" y="0"/>
                      </a:cubicBezTo>
                      <a:cubicBezTo>
                        <a:pt x="10674" y="0"/>
                        <a:pt x="8284" y="3412"/>
                        <a:pt x="8370" y="5632"/>
                      </a:cubicBezTo>
                      <a:cubicBezTo>
                        <a:pt x="8454" y="7854"/>
                        <a:pt x="7686" y="16340"/>
                        <a:pt x="1" y="18543"/>
                      </a:cubicBezTo>
                      <a:close/>
                    </a:path>
                  </a:pathLst>
                </a:custGeom>
                <a:gradFill>
                  <a:gsLst>
                    <a:gs pos="0">
                      <a:schemeClr val="lt2"/>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0" name="Google Shape;870;p21"/>
                <p:cNvSpPr/>
                <p:nvPr/>
              </p:nvSpPr>
              <p:spPr>
                <a:xfrm>
                  <a:off x="7521274" y="4003512"/>
                  <a:ext cx="441006" cy="754737"/>
                </a:xfrm>
                <a:custGeom>
                  <a:avLst/>
                  <a:gdLst/>
                  <a:ahLst/>
                  <a:cxnLst/>
                  <a:rect l="l" t="t" r="r" b="b"/>
                  <a:pathLst>
                    <a:path w="10939" h="18721" extrusionOk="0">
                      <a:moveTo>
                        <a:pt x="10707" y="167"/>
                      </a:moveTo>
                      <a:lnTo>
                        <a:pt x="10707" y="167"/>
                      </a:lnTo>
                      <a:cubicBezTo>
                        <a:pt x="10527" y="437"/>
                        <a:pt x="10056" y="1159"/>
                        <a:pt x="9595" y="2047"/>
                      </a:cubicBezTo>
                      <a:cubicBezTo>
                        <a:pt x="9056" y="3083"/>
                        <a:pt x="8424" y="4561"/>
                        <a:pt x="8469" y="5719"/>
                      </a:cubicBezTo>
                      <a:cubicBezTo>
                        <a:pt x="8481" y="6045"/>
                        <a:pt x="8552" y="8999"/>
                        <a:pt x="7203" y="12159"/>
                      </a:cubicBezTo>
                      <a:cubicBezTo>
                        <a:pt x="5804" y="15432"/>
                        <a:pt x="3477" y="17578"/>
                        <a:pt x="283" y="18538"/>
                      </a:cubicBezTo>
                      <a:cubicBezTo>
                        <a:pt x="725" y="17984"/>
                        <a:pt x="2447" y="15589"/>
                        <a:pt x="2074" y="12457"/>
                      </a:cubicBezTo>
                      <a:cubicBezTo>
                        <a:pt x="1707" y="9377"/>
                        <a:pt x="2158" y="8199"/>
                        <a:pt x="2484" y="7989"/>
                      </a:cubicBezTo>
                      <a:cubicBezTo>
                        <a:pt x="2522" y="7964"/>
                        <a:pt x="2558" y="7953"/>
                        <a:pt x="2594" y="7953"/>
                      </a:cubicBezTo>
                      <a:cubicBezTo>
                        <a:pt x="2626" y="7953"/>
                        <a:pt x="2655" y="7961"/>
                        <a:pt x="2685" y="7979"/>
                      </a:cubicBezTo>
                      <a:cubicBezTo>
                        <a:pt x="3021" y="8179"/>
                        <a:pt x="3419" y="9749"/>
                        <a:pt x="3545" y="10338"/>
                      </a:cubicBezTo>
                      <a:lnTo>
                        <a:pt x="3563" y="10422"/>
                      </a:lnTo>
                      <a:lnTo>
                        <a:pt x="3626" y="10363"/>
                      </a:lnTo>
                      <a:cubicBezTo>
                        <a:pt x="3642" y="10346"/>
                        <a:pt x="4049" y="9944"/>
                        <a:pt x="4341" y="9225"/>
                      </a:cubicBezTo>
                      <a:cubicBezTo>
                        <a:pt x="4611" y="8563"/>
                        <a:pt x="4826" y="7495"/>
                        <a:pt x="4320" y="6176"/>
                      </a:cubicBezTo>
                      <a:cubicBezTo>
                        <a:pt x="4125" y="5668"/>
                        <a:pt x="4175" y="5113"/>
                        <a:pt x="4467" y="4526"/>
                      </a:cubicBezTo>
                      <a:cubicBezTo>
                        <a:pt x="5409" y="2637"/>
                        <a:pt x="8700" y="782"/>
                        <a:pt x="10707" y="167"/>
                      </a:cubicBezTo>
                      <a:close/>
                      <a:moveTo>
                        <a:pt x="10939" y="0"/>
                      </a:moveTo>
                      <a:lnTo>
                        <a:pt x="10810" y="38"/>
                      </a:lnTo>
                      <a:cubicBezTo>
                        <a:pt x="8801" y="615"/>
                        <a:pt x="5356" y="2529"/>
                        <a:pt x="4381" y="4485"/>
                      </a:cubicBezTo>
                      <a:cubicBezTo>
                        <a:pt x="4077" y="5095"/>
                        <a:pt x="4026" y="5676"/>
                        <a:pt x="4231" y="6210"/>
                      </a:cubicBezTo>
                      <a:cubicBezTo>
                        <a:pt x="4725" y="7498"/>
                        <a:pt x="4517" y="8539"/>
                        <a:pt x="4254" y="9186"/>
                      </a:cubicBezTo>
                      <a:cubicBezTo>
                        <a:pt x="4036" y="9726"/>
                        <a:pt x="3743" y="10088"/>
                        <a:pt x="3619" y="10229"/>
                      </a:cubicBezTo>
                      <a:cubicBezTo>
                        <a:pt x="3527" y="9814"/>
                        <a:pt x="3127" y="8133"/>
                        <a:pt x="2733" y="7896"/>
                      </a:cubicBezTo>
                      <a:cubicBezTo>
                        <a:pt x="2688" y="7870"/>
                        <a:pt x="2641" y="7857"/>
                        <a:pt x="2593" y="7857"/>
                      </a:cubicBezTo>
                      <a:cubicBezTo>
                        <a:pt x="2539" y="7857"/>
                        <a:pt x="2484" y="7874"/>
                        <a:pt x="2431" y="7908"/>
                      </a:cubicBezTo>
                      <a:cubicBezTo>
                        <a:pt x="1971" y="8205"/>
                        <a:pt x="1652" y="9731"/>
                        <a:pt x="1978" y="12468"/>
                      </a:cubicBezTo>
                      <a:cubicBezTo>
                        <a:pt x="2398" y="15991"/>
                        <a:pt x="135" y="18571"/>
                        <a:pt x="112" y="18596"/>
                      </a:cubicBezTo>
                      <a:lnTo>
                        <a:pt x="1" y="18720"/>
                      </a:lnTo>
                      <a:lnTo>
                        <a:pt x="159" y="18675"/>
                      </a:lnTo>
                      <a:cubicBezTo>
                        <a:pt x="3460" y="17728"/>
                        <a:pt x="5859" y="15550"/>
                        <a:pt x="7290" y="12197"/>
                      </a:cubicBezTo>
                      <a:cubicBezTo>
                        <a:pt x="8647" y="9017"/>
                        <a:pt x="8576" y="6043"/>
                        <a:pt x="8563" y="5714"/>
                      </a:cubicBezTo>
                      <a:cubicBezTo>
                        <a:pt x="8481" y="3536"/>
                        <a:pt x="10838" y="146"/>
                        <a:pt x="10861" y="111"/>
                      </a:cubicBezTo>
                      <a:lnTo>
                        <a:pt x="10939" y="0"/>
                      </a:lnTo>
                      <a:close/>
                    </a:path>
                  </a:pathLst>
                </a:custGeom>
                <a:gradFill>
                  <a:gsLst>
                    <a:gs pos="0">
                      <a:schemeClr val="lt2"/>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1" name="Google Shape;871;p21"/>
                <p:cNvSpPr/>
                <p:nvPr/>
              </p:nvSpPr>
              <p:spPr>
                <a:xfrm>
                  <a:off x="7525023" y="4342193"/>
                  <a:ext cx="258984" cy="414317"/>
                </a:xfrm>
                <a:custGeom>
                  <a:avLst/>
                  <a:gdLst/>
                  <a:ahLst/>
                  <a:cxnLst/>
                  <a:rect l="l" t="t" r="r" b="b"/>
                  <a:pathLst>
                    <a:path w="6424" h="10277" extrusionOk="0">
                      <a:moveTo>
                        <a:pt x="6370" y="0"/>
                      </a:moveTo>
                      <a:cubicBezTo>
                        <a:pt x="6345" y="0"/>
                        <a:pt x="6329" y="19"/>
                        <a:pt x="6326" y="43"/>
                      </a:cubicBezTo>
                      <a:cubicBezTo>
                        <a:pt x="6323" y="62"/>
                        <a:pt x="6060" y="2051"/>
                        <a:pt x="5154" y="4286"/>
                      </a:cubicBezTo>
                      <a:cubicBezTo>
                        <a:pt x="4320" y="6342"/>
                        <a:pt x="2756" y="9036"/>
                        <a:pt x="35" y="10183"/>
                      </a:cubicBezTo>
                      <a:cubicBezTo>
                        <a:pt x="12" y="10193"/>
                        <a:pt x="0" y="10222"/>
                        <a:pt x="10" y="10246"/>
                      </a:cubicBezTo>
                      <a:cubicBezTo>
                        <a:pt x="19" y="10264"/>
                        <a:pt x="35" y="10276"/>
                        <a:pt x="55" y="10276"/>
                      </a:cubicBezTo>
                      <a:cubicBezTo>
                        <a:pt x="60" y="10276"/>
                        <a:pt x="66" y="10274"/>
                        <a:pt x="73" y="10271"/>
                      </a:cubicBezTo>
                      <a:cubicBezTo>
                        <a:pt x="2824" y="9112"/>
                        <a:pt x="4402" y="6395"/>
                        <a:pt x="5244" y="4319"/>
                      </a:cubicBezTo>
                      <a:cubicBezTo>
                        <a:pt x="6153" y="2074"/>
                        <a:pt x="6417" y="76"/>
                        <a:pt x="6420" y="56"/>
                      </a:cubicBezTo>
                      <a:cubicBezTo>
                        <a:pt x="6424" y="29"/>
                        <a:pt x="6406" y="4"/>
                        <a:pt x="6379" y="1"/>
                      </a:cubicBezTo>
                      <a:cubicBezTo>
                        <a:pt x="6376" y="1"/>
                        <a:pt x="6373" y="0"/>
                        <a:pt x="6370" y="0"/>
                      </a:cubicBezTo>
                      <a:close/>
                    </a:path>
                  </a:pathLst>
                </a:custGeom>
                <a:gradFill>
                  <a:gsLst>
                    <a:gs pos="0">
                      <a:schemeClr val="lt2"/>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72" name="Google Shape;872;p21"/>
              <p:cNvGrpSpPr/>
              <p:nvPr/>
            </p:nvGrpSpPr>
            <p:grpSpPr>
              <a:xfrm rot="3644245" flipH="1">
                <a:off x="130266" y="2757323"/>
                <a:ext cx="897298" cy="700444"/>
                <a:chOff x="7609321" y="4330180"/>
                <a:chExt cx="546147" cy="426331"/>
              </a:xfrm>
            </p:grpSpPr>
            <p:sp>
              <p:nvSpPr>
                <p:cNvPr id="873" name="Google Shape;873;p21"/>
                <p:cNvSpPr/>
                <p:nvPr/>
              </p:nvSpPr>
              <p:spPr>
                <a:xfrm>
                  <a:off x="7626978" y="4330180"/>
                  <a:ext cx="528489" cy="424315"/>
                </a:xfrm>
                <a:custGeom>
                  <a:avLst/>
                  <a:gdLst/>
                  <a:ahLst/>
                  <a:cxnLst/>
                  <a:rect l="l" t="t" r="r" b="b"/>
                  <a:pathLst>
                    <a:path w="13109" h="10525" extrusionOk="0">
                      <a:moveTo>
                        <a:pt x="0" y="10524"/>
                      </a:moveTo>
                      <a:cubicBezTo>
                        <a:pt x="0" y="10524"/>
                        <a:pt x="6196" y="9159"/>
                        <a:pt x="6121" y="5485"/>
                      </a:cubicBezTo>
                      <a:cubicBezTo>
                        <a:pt x="6022" y="560"/>
                        <a:pt x="9198" y="0"/>
                        <a:pt x="11358" y="1253"/>
                      </a:cubicBezTo>
                      <a:cubicBezTo>
                        <a:pt x="13108" y="2268"/>
                        <a:pt x="12497" y="6339"/>
                        <a:pt x="9879" y="6417"/>
                      </a:cubicBezTo>
                      <a:cubicBezTo>
                        <a:pt x="7259" y="6495"/>
                        <a:pt x="8455" y="2823"/>
                        <a:pt x="9523" y="3293"/>
                      </a:cubicBezTo>
                      <a:cubicBezTo>
                        <a:pt x="10589" y="3762"/>
                        <a:pt x="10120" y="4703"/>
                        <a:pt x="9693" y="4744"/>
                      </a:cubicBezTo>
                      <a:lnTo>
                        <a:pt x="9267" y="4787"/>
                      </a:lnTo>
                      <a:cubicBezTo>
                        <a:pt x="9267" y="4787"/>
                        <a:pt x="9394" y="5342"/>
                        <a:pt x="10077" y="5256"/>
                      </a:cubicBezTo>
                      <a:cubicBezTo>
                        <a:pt x="10761" y="5172"/>
                        <a:pt x="11849" y="2772"/>
                        <a:pt x="9607" y="2268"/>
                      </a:cubicBezTo>
                      <a:cubicBezTo>
                        <a:pt x="7368" y="1764"/>
                        <a:pt x="7674" y="5015"/>
                        <a:pt x="7687" y="5736"/>
                      </a:cubicBezTo>
                      <a:cubicBezTo>
                        <a:pt x="7695" y="6210"/>
                        <a:pt x="7402" y="7498"/>
                        <a:pt x="6176" y="8619"/>
                      </a:cubicBezTo>
                      <a:cubicBezTo>
                        <a:pt x="5055" y="9642"/>
                        <a:pt x="3158" y="10524"/>
                        <a:pt x="0" y="10524"/>
                      </a:cubicBezTo>
                      <a:close/>
                    </a:path>
                  </a:pathLst>
                </a:custGeom>
                <a:gradFill>
                  <a:gsLst>
                    <a:gs pos="0">
                      <a:schemeClr val="accent1"/>
                    </a:gs>
                    <a:gs pos="100000">
                      <a:schemeClr val="accent5"/>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4" name="Google Shape;874;p21"/>
                <p:cNvSpPr/>
                <p:nvPr/>
              </p:nvSpPr>
              <p:spPr>
                <a:xfrm>
                  <a:off x="7609321" y="4355820"/>
                  <a:ext cx="524095" cy="400691"/>
                </a:xfrm>
                <a:custGeom>
                  <a:avLst/>
                  <a:gdLst/>
                  <a:ahLst/>
                  <a:cxnLst/>
                  <a:rect l="l" t="t" r="r" b="b"/>
                  <a:pathLst>
                    <a:path w="13000" h="9939" extrusionOk="0">
                      <a:moveTo>
                        <a:pt x="9789" y="96"/>
                      </a:moveTo>
                      <a:cubicBezTo>
                        <a:pt x="10439" y="96"/>
                        <a:pt x="11130" y="285"/>
                        <a:pt x="11773" y="658"/>
                      </a:cubicBezTo>
                      <a:cubicBezTo>
                        <a:pt x="12692" y="1192"/>
                        <a:pt x="12899" y="2558"/>
                        <a:pt x="12627" y="3630"/>
                      </a:cubicBezTo>
                      <a:cubicBezTo>
                        <a:pt x="12376" y="4620"/>
                        <a:pt x="11637" y="5695"/>
                        <a:pt x="10315" y="5733"/>
                      </a:cubicBezTo>
                      <a:cubicBezTo>
                        <a:pt x="10288" y="5734"/>
                        <a:pt x="10261" y="5734"/>
                        <a:pt x="10235" y="5734"/>
                      </a:cubicBezTo>
                      <a:cubicBezTo>
                        <a:pt x="9578" y="5734"/>
                        <a:pt x="9116" y="5479"/>
                        <a:pt x="8908" y="4992"/>
                      </a:cubicBezTo>
                      <a:cubicBezTo>
                        <a:pt x="8616" y="4311"/>
                        <a:pt x="8892" y="3315"/>
                        <a:pt x="9333" y="2877"/>
                      </a:cubicBezTo>
                      <a:cubicBezTo>
                        <a:pt x="9440" y="2772"/>
                        <a:pt x="9591" y="2663"/>
                        <a:pt x="9765" y="2663"/>
                      </a:cubicBezTo>
                      <a:cubicBezTo>
                        <a:pt x="9822" y="2663"/>
                        <a:pt x="9881" y="2675"/>
                        <a:pt x="9941" y="2701"/>
                      </a:cubicBezTo>
                      <a:cubicBezTo>
                        <a:pt x="10388" y="2896"/>
                        <a:pt x="10611" y="3209"/>
                        <a:pt x="10556" y="3559"/>
                      </a:cubicBezTo>
                      <a:cubicBezTo>
                        <a:pt x="10515" y="3815"/>
                        <a:pt x="10322" y="4042"/>
                        <a:pt x="10126" y="4060"/>
                      </a:cubicBezTo>
                      <a:lnTo>
                        <a:pt x="9645" y="4110"/>
                      </a:lnTo>
                      <a:lnTo>
                        <a:pt x="9657" y="4163"/>
                      </a:lnTo>
                      <a:cubicBezTo>
                        <a:pt x="9659" y="4167"/>
                        <a:pt x="9788" y="4678"/>
                        <a:pt x="10376" y="4678"/>
                      </a:cubicBezTo>
                      <a:cubicBezTo>
                        <a:pt x="10421" y="4678"/>
                        <a:pt x="10470" y="4675"/>
                        <a:pt x="10522" y="4668"/>
                      </a:cubicBezTo>
                      <a:cubicBezTo>
                        <a:pt x="10902" y="4620"/>
                        <a:pt x="11398" y="3918"/>
                        <a:pt x="11434" y="3167"/>
                      </a:cubicBezTo>
                      <a:cubicBezTo>
                        <a:pt x="11457" y="2696"/>
                        <a:pt x="11308" y="1867"/>
                        <a:pt x="10057" y="1586"/>
                      </a:cubicBezTo>
                      <a:cubicBezTo>
                        <a:pt x="9897" y="1550"/>
                        <a:pt x="9747" y="1532"/>
                        <a:pt x="9605" y="1532"/>
                      </a:cubicBezTo>
                      <a:cubicBezTo>
                        <a:pt x="9281" y="1532"/>
                        <a:pt x="9005" y="1626"/>
                        <a:pt x="8781" y="1812"/>
                      </a:cubicBezTo>
                      <a:cubicBezTo>
                        <a:pt x="7978" y="2482"/>
                        <a:pt x="8042" y="4174"/>
                        <a:pt x="8070" y="4896"/>
                      </a:cubicBezTo>
                      <a:cubicBezTo>
                        <a:pt x="8073" y="4977"/>
                        <a:pt x="8075" y="5047"/>
                        <a:pt x="8077" y="5100"/>
                      </a:cubicBezTo>
                      <a:cubicBezTo>
                        <a:pt x="8083" y="5506"/>
                        <a:pt x="7829" y="6807"/>
                        <a:pt x="6581" y="7948"/>
                      </a:cubicBezTo>
                      <a:cubicBezTo>
                        <a:pt x="5273" y="9141"/>
                        <a:pt x="3343" y="9776"/>
                        <a:pt x="838" y="9837"/>
                      </a:cubicBezTo>
                      <a:cubicBezTo>
                        <a:pt x="1397" y="9683"/>
                        <a:pt x="2480" y="9345"/>
                        <a:pt x="3549" y="8789"/>
                      </a:cubicBezTo>
                      <a:cubicBezTo>
                        <a:pt x="5581" y="7733"/>
                        <a:pt x="6637" y="6369"/>
                        <a:pt x="6607" y="4849"/>
                      </a:cubicBezTo>
                      <a:cubicBezTo>
                        <a:pt x="6551" y="2103"/>
                        <a:pt x="7507" y="956"/>
                        <a:pt x="8320" y="478"/>
                      </a:cubicBezTo>
                      <a:cubicBezTo>
                        <a:pt x="8751" y="224"/>
                        <a:pt x="9257" y="96"/>
                        <a:pt x="9789" y="96"/>
                      </a:cubicBezTo>
                      <a:close/>
                      <a:moveTo>
                        <a:pt x="9788" y="1"/>
                      </a:moveTo>
                      <a:cubicBezTo>
                        <a:pt x="9239" y="1"/>
                        <a:pt x="8717" y="131"/>
                        <a:pt x="8270" y="395"/>
                      </a:cubicBezTo>
                      <a:cubicBezTo>
                        <a:pt x="7437" y="886"/>
                        <a:pt x="6455" y="2058"/>
                        <a:pt x="6511" y="4850"/>
                      </a:cubicBezTo>
                      <a:cubicBezTo>
                        <a:pt x="6528" y="5675"/>
                        <a:pt x="6220" y="6450"/>
                        <a:pt x="5599" y="7154"/>
                      </a:cubicBezTo>
                      <a:cubicBezTo>
                        <a:pt x="5098" y="7720"/>
                        <a:pt x="4394" y="8242"/>
                        <a:pt x="3506" y="8703"/>
                      </a:cubicBezTo>
                      <a:cubicBezTo>
                        <a:pt x="1991" y="9493"/>
                        <a:pt x="443" y="9839"/>
                        <a:pt x="428" y="9842"/>
                      </a:cubicBezTo>
                      <a:lnTo>
                        <a:pt x="0" y="9938"/>
                      </a:lnTo>
                      <a:lnTo>
                        <a:pt x="438" y="9938"/>
                      </a:lnTo>
                      <a:cubicBezTo>
                        <a:pt x="3162" y="9938"/>
                        <a:pt x="5252" y="9292"/>
                        <a:pt x="6645" y="8017"/>
                      </a:cubicBezTo>
                      <a:cubicBezTo>
                        <a:pt x="7181" y="7530"/>
                        <a:pt x="7606" y="6941"/>
                        <a:pt x="7875" y="6318"/>
                      </a:cubicBezTo>
                      <a:cubicBezTo>
                        <a:pt x="8100" y="5797"/>
                        <a:pt x="8176" y="5348"/>
                        <a:pt x="8173" y="5100"/>
                      </a:cubicBezTo>
                      <a:cubicBezTo>
                        <a:pt x="8171" y="5044"/>
                        <a:pt x="8169" y="4974"/>
                        <a:pt x="8166" y="4893"/>
                      </a:cubicBezTo>
                      <a:cubicBezTo>
                        <a:pt x="8138" y="4184"/>
                        <a:pt x="8075" y="2524"/>
                        <a:pt x="8842" y="1886"/>
                      </a:cubicBezTo>
                      <a:cubicBezTo>
                        <a:pt x="9048" y="1714"/>
                        <a:pt x="9305" y="1627"/>
                        <a:pt x="9607" y="1627"/>
                      </a:cubicBezTo>
                      <a:cubicBezTo>
                        <a:pt x="9741" y="1627"/>
                        <a:pt x="9884" y="1644"/>
                        <a:pt x="10036" y="1678"/>
                      </a:cubicBezTo>
                      <a:cubicBezTo>
                        <a:pt x="11219" y="1944"/>
                        <a:pt x="11361" y="2723"/>
                        <a:pt x="11340" y="3163"/>
                      </a:cubicBezTo>
                      <a:cubicBezTo>
                        <a:pt x="11305" y="3858"/>
                        <a:pt x="10847" y="4531"/>
                        <a:pt x="10510" y="4574"/>
                      </a:cubicBezTo>
                      <a:cubicBezTo>
                        <a:pt x="10464" y="4580"/>
                        <a:pt x="10421" y="4582"/>
                        <a:pt x="10381" y="4582"/>
                      </a:cubicBezTo>
                      <a:cubicBezTo>
                        <a:pt x="9967" y="4582"/>
                        <a:pt x="9814" y="4311"/>
                        <a:pt x="9768" y="4192"/>
                      </a:cubicBezTo>
                      <a:lnTo>
                        <a:pt x="10136" y="4156"/>
                      </a:lnTo>
                      <a:cubicBezTo>
                        <a:pt x="10373" y="4133"/>
                        <a:pt x="10603" y="3872"/>
                        <a:pt x="10650" y="3574"/>
                      </a:cubicBezTo>
                      <a:cubicBezTo>
                        <a:pt x="10680" y="3386"/>
                        <a:pt x="10674" y="2918"/>
                        <a:pt x="9979" y="2614"/>
                      </a:cubicBezTo>
                      <a:cubicBezTo>
                        <a:pt x="9911" y="2584"/>
                        <a:pt x="9840" y="2569"/>
                        <a:pt x="9768" y="2569"/>
                      </a:cubicBezTo>
                      <a:cubicBezTo>
                        <a:pt x="9600" y="2569"/>
                        <a:pt x="9428" y="2650"/>
                        <a:pt x="9267" y="2809"/>
                      </a:cubicBezTo>
                      <a:cubicBezTo>
                        <a:pt x="8802" y="3268"/>
                        <a:pt x="8505" y="4295"/>
                        <a:pt x="8821" y="5030"/>
                      </a:cubicBezTo>
                      <a:cubicBezTo>
                        <a:pt x="8979" y="5399"/>
                        <a:pt x="9353" y="5830"/>
                        <a:pt x="10234" y="5830"/>
                      </a:cubicBezTo>
                      <a:cubicBezTo>
                        <a:pt x="10262" y="5830"/>
                        <a:pt x="10290" y="5830"/>
                        <a:pt x="10318" y="5829"/>
                      </a:cubicBezTo>
                      <a:cubicBezTo>
                        <a:pt x="11694" y="5787"/>
                        <a:pt x="12460" y="4678"/>
                        <a:pt x="12720" y="3653"/>
                      </a:cubicBezTo>
                      <a:cubicBezTo>
                        <a:pt x="12999" y="2546"/>
                        <a:pt x="12781" y="1133"/>
                        <a:pt x="11821" y="576"/>
                      </a:cubicBezTo>
                      <a:cubicBezTo>
                        <a:pt x="11162" y="194"/>
                        <a:pt x="10456" y="1"/>
                        <a:pt x="978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5" name="Google Shape;875;p21"/>
                <p:cNvSpPr/>
                <p:nvPr/>
              </p:nvSpPr>
              <p:spPr>
                <a:xfrm>
                  <a:off x="7875920" y="4404842"/>
                  <a:ext cx="225764" cy="272812"/>
                </a:xfrm>
                <a:custGeom>
                  <a:avLst/>
                  <a:gdLst/>
                  <a:ahLst/>
                  <a:cxnLst/>
                  <a:rect l="l" t="t" r="r" b="b"/>
                  <a:pathLst>
                    <a:path w="5600" h="6767" extrusionOk="0">
                      <a:moveTo>
                        <a:pt x="1" y="6767"/>
                      </a:moveTo>
                      <a:cubicBezTo>
                        <a:pt x="1227" y="5646"/>
                        <a:pt x="1341" y="4380"/>
                        <a:pt x="1404" y="3752"/>
                      </a:cubicBezTo>
                      <a:cubicBezTo>
                        <a:pt x="1479" y="3034"/>
                        <a:pt x="1171" y="1"/>
                        <a:pt x="3444" y="330"/>
                      </a:cubicBezTo>
                      <a:cubicBezTo>
                        <a:pt x="5600" y="644"/>
                        <a:pt x="5056" y="3426"/>
                        <a:pt x="3904" y="3404"/>
                      </a:cubicBezTo>
                      <a:cubicBezTo>
                        <a:pt x="3214" y="3393"/>
                        <a:pt x="3092" y="2935"/>
                        <a:pt x="3092" y="2935"/>
                      </a:cubicBezTo>
                      <a:lnTo>
                        <a:pt x="3518" y="2892"/>
                      </a:lnTo>
                      <a:cubicBezTo>
                        <a:pt x="3945" y="2849"/>
                        <a:pt x="4234" y="1728"/>
                        <a:pt x="3315" y="1527"/>
                      </a:cubicBezTo>
                      <a:cubicBezTo>
                        <a:pt x="2955" y="1446"/>
                        <a:pt x="2546" y="1398"/>
                        <a:pt x="2166" y="2714"/>
                      </a:cubicBezTo>
                      <a:cubicBezTo>
                        <a:pt x="1741" y="4176"/>
                        <a:pt x="2216" y="5666"/>
                        <a:pt x="1" y="6767"/>
                      </a:cubicBezTo>
                      <a:close/>
                    </a:path>
                  </a:pathLst>
                </a:custGeom>
                <a:gradFill>
                  <a:gsLst>
                    <a:gs pos="0">
                      <a:schemeClr val="accent1"/>
                    </a:gs>
                    <a:gs pos="100000">
                      <a:schemeClr val="accent5"/>
                    </a:gs>
                  </a:gsLst>
                  <a:lin ang="1350003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6" name="Google Shape;876;p21"/>
                <p:cNvSpPr/>
                <p:nvPr/>
              </p:nvSpPr>
              <p:spPr>
                <a:xfrm>
                  <a:off x="7873823" y="4415203"/>
                  <a:ext cx="204357" cy="264386"/>
                </a:xfrm>
                <a:custGeom>
                  <a:avLst/>
                  <a:gdLst/>
                  <a:ahLst/>
                  <a:cxnLst/>
                  <a:rect l="l" t="t" r="r" b="b"/>
                  <a:pathLst>
                    <a:path w="5069" h="6558" extrusionOk="0">
                      <a:moveTo>
                        <a:pt x="3169" y="96"/>
                      </a:moveTo>
                      <a:cubicBezTo>
                        <a:pt x="3271" y="96"/>
                        <a:pt x="3377" y="104"/>
                        <a:pt x="3489" y="121"/>
                      </a:cubicBezTo>
                      <a:cubicBezTo>
                        <a:pt x="4202" y="225"/>
                        <a:pt x="5004" y="742"/>
                        <a:pt x="4913" y="1863"/>
                      </a:cubicBezTo>
                      <a:cubicBezTo>
                        <a:pt x="4863" y="2475"/>
                        <a:pt x="4496" y="3100"/>
                        <a:pt x="3969" y="3100"/>
                      </a:cubicBezTo>
                      <a:lnTo>
                        <a:pt x="3956" y="3100"/>
                      </a:lnTo>
                      <a:cubicBezTo>
                        <a:pt x="3448" y="3091"/>
                        <a:pt x="3266" y="2833"/>
                        <a:pt x="3212" y="2719"/>
                      </a:cubicBezTo>
                      <a:lnTo>
                        <a:pt x="3575" y="2683"/>
                      </a:lnTo>
                      <a:cubicBezTo>
                        <a:pt x="3800" y="2660"/>
                        <a:pt x="4000" y="2371"/>
                        <a:pt x="4020" y="2037"/>
                      </a:cubicBezTo>
                      <a:cubicBezTo>
                        <a:pt x="4045" y="1622"/>
                        <a:pt x="3805" y="1318"/>
                        <a:pt x="3377" y="1222"/>
                      </a:cubicBezTo>
                      <a:cubicBezTo>
                        <a:pt x="3293" y="1203"/>
                        <a:pt x="3209" y="1189"/>
                        <a:pt x="3126" y="1189"/>
                      </a:cubicBezTo>
                      <a:cubicBezTo>
                        <a:pt x="2794" y="1189"/>
                        <a:pt x="2471" y="1411"/>
                        <a:pt x="2172" y="2443"/>
                      </a:cubicBezTo>
                      <a:cubicBezTo>
                        <a:pt x="2066" y="2809"/>
                        <a:pt x="2015" y="3179"/>
                        <a:pt x="1965" y="3536"/>
                      </a:cubicBezTo>
                      <a:cubicBezTo>
                        <a:pt x="1825" y="4554"/>
                        <a:pt x="1693" y="5521"/>
                        <a:pt x="324" y="6311"/>
                      </a:cubicBezTo>
                      <a:cubicBezTo>
                        <a:pt x="1324" y="5253"/>
                        <a:pt x="1443" y="4101"/>
                        <a:pt x="1503" y="3528"/>
                      </a:cubicBezTo>
                      <a:lnTo>
                        <a:pt x="1504" y="3500"/>
                      </a:lnTo>
                      <a:cubicBezTo>
                        <a:pt x="1514" y="3399"/>
                        <a:pt x="1517" y="3250"/>
                        <a:pt x="1521" y="3078"/>
                      </a:cubicBezTo>
                      <a:cubicBezTo>
                        <a:pt x="1537" y="2299"/>
                        <a:pt x="1562" y="995"/>
                        <a:pt x="2263" y="402"/>
                      </a:cubicBezTo>
                      <a:cubicBezTo>
                        <a:pt x="2503" y="199"/>
                        <a:pt x="2807" y="96"/>
                        <a:pt x="3169" y="96"/>
                      </a:cubicBezTo>
                      <a:close/>
                      <a:moveTo>
                        <a:pt x="3167" y="1"/>
                      </a:moveTo>
                      <a:cubicBezTo>
                        <a:pt x="2781" y="1"/>
                        <a:pt x="2458" y="112"/>
                        <a:pt x="2200" y="329"/>
                      </a:cubicBezTo>
                      <a:cubicBezTo>
                        <a:pt x="1468" y="951"/>
                        <a:pt x="1441" y="2281"/>
                        <a:pt x="1425" y="3076"/>
                      </a:cubicBezTo>
                      <a:cubicBezTo>
                        <a:pt x="1423" y="3247"/>
                        <a:pt x="1420" y="3392"/>
                        <a:pt x="1410" y="3490"/>
                      </a:cubicBezTo>
                      <a:lnTo>
                        <a:pt x="1407" y="3518"/>
                      </a:lnTo>
                      <a:cubicBezTo>
                        <a:pt x="1341" y="4169"/>
                        <a:pt x="1217" y="5382"/>
                        <a:pt x="20" y="6475"/>
                      </a:cubicBezTo>
                      <a:cubicBezTo>
                        <a:pt x="3" y="6490"/>
                        <a:pt x="0" y="6518"/>
                        <a:pt x="13" y="6538"/>
                      </a:cubicBezTo>
                      <a:cubicBezTo>
                        <a:pt x="22" y="6551"/>
                        <a:pt x="36" y="6558"/>
                        <a:pt x="53" y="6558"/>
                      </a:cubicBezTo>
                      <a:cubicBezTo>
                        <a:pt x="60" y="6558"/>
                        <a:pt x="66" y="6556"/>
                        <a:pt x="73" y="6553"/>
                      </a:cubicBezTo>
                      <a:cubicBezTo>
                        <a:pt x="1764" y="5713"/>
                        <a:pt x="1908" y="4662"/>
                        <a:pt x="2060" y="3549"/>
                      </a:cubicBezTo>
                      <a:cubicBezTo>
                        <a:pt x="2109" y="3195"/>
                        <a:pt x="2159" y="2828"/>
                        <a:pt x="2263" y="2470"/>
                      </a:cubicBezTo>
                      <a:cubicBezTo>
                        <a:pt x="2554" y="1466"/>
                        <a:pt x="2853" y="1282"/>
                        <a:pt x="3120" y="1282"/>
                      </a:cubicBezTo>
                      <a:cubicBezTo>
                        <a:pt x="3203" y="1282"/>
                        <a:pt x="3282" y="1300"/>
                        <a:pt x="3357" y="1316"/>
                      </a:cubicBezTo>
                      <a:cubicBezTo>
                        <a:pt x="3916" y="1440"/>
                        <a:pt x="3932" y="1894"/>
                        <a:pt x="3924" y="2032"/>
                      </a:cubicBezTo>
                      <a:cubicBezTo>
                        <a:pt x="3908" y="2316"/>
                        <a:pt x="3744" y="2571"/>
                        <a:pt x="3565" y="2589"/>
                      </a:cubicBezTo>
                      <a:lnTo>
                        <a:pt x="3139" y="2630"/>
                      </a:lnTo>
                      <a:cubicBezTo>
                        <a:pt x="3124" y="2632"/>
                        <a:pt x="3113" y="2640"/>
                        <a:pt x="3104" y="2652"/>
                      </a:cubicBezTo>
                      <a:cubicBezTo>
                        <a:pt x="3096" y="2663"/>
                        <a:pt x="3094" y="2676"/>
                        <a:pt x="3098" y="2691"/>
                      </a:cubicBezTo>
                      <a:cubicBezTo>
                        <a:pt x="3103" y="2711"/>
                        <a:pt x="3238" y="3182"/>
                        <a:pt x="3954" y="3195"/>
                      </a:cubicBezTo>
                      <a:lnTo>
                        <a:pt x="3967" y="3195"/>
                      </a:lnTo>
                      <a:cubicBezTo>
                        <a:pt x="4499" y="3195"/>
                        <a:pt x="4946" y="2630"/>
                        <a:pt x="5007" y="1870"/>
                      </a:cubicBezTo>
                      <a:cubicBezTo>
                        <a:pt x="5068" y="1129"/>
                        <a:pt x="4711" y="202"/>
                        <a:pt x="3503" y="27"/>
                      </a:cubicBezTo>
                      <a:cubicBezTo>
                        <a:pt x="3386" y="9"/>
                        <a:pt x="3274" y="1"/>
                        <a:pt x="316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nvGrpSpPr>
            <p:cNvPr id="877" name="Google Shape;877;p21"/>
            <p:cNvGrpSpPr/>
            <p:nvPr/>
          </p:nvGrpSpPr>
          <p:grpSpPr>
            <a:xfrm>
              <a:off x="-279798" y="2544956"/>
              <a:ext cx="1387839" cy="2459205"/>
              <a:chOff x="-279798" y="2544956"/>
              <a:chExt cx="1387839" cy="2459205"/>
            </a:xfrm>
          </p:grpSpPr>
          <p:grpSp>
            <p:nvGrpSpPr>
              <p:cNvPr id="878" name="Google Shape;878;p21"/>
              <p:cNvGrpSpPr/>
              <p:nvPr/>
            </p:nvGrpSpPr>
            <p:grpSpPr>
              <a:xfrm rot="1662589" flipH="1">
                <a:off x="303605" y="3177492"/>
                <a:ext cx="557930" cy="1197864"/>
                <a:chOff x="7579931" y="3669669"/>
                <a:chExt cx="339573" cy="729056"/>
              </a:xfrm>
            </p:grpSpPr>
            <p:sp>
              <p:nvSpPr>
                <p:cNvPr id="879" name="Google Shape;879;p21"/>
                <p:cNvSpPr/>
                <p:nvPr/>
              </p:nvSpPr>
              <p:spPr>
                <a:xfrm>
                  <a:off x="7579931" y="3671644"/>
                  <a:ext cx="339573" cy="725146"/>
                </a:xfrm>
                <a:custGeom>
                  <a:avLst/>
                  <a:gdLst/>
                  <a:ahLst/>
                  <a:cxnLst/>
                  <a:rect l="l" t="t" r="r" b="b"/>
                  <a:pathLst>
                    <a:path w="8423" h="17987" extrusionOk="0">
                      <a:moveTo>
                        <a:pt x="4030" y="14851"/>
                      </a:moveTo>
                      <a:cubicBezTo>
                        <a:pt x="4030" y="14851"/>
                        <a:pt x="6606" y="10576"/>
                        <a:pt x="5011" y="7688"/>
                      </a:cubicBezTo>
                      <a:cubicBezTo>
                        <a:pt x="3959" y="5782"/>
                        <a:pt x="8422" y="4384"/>
                        <a:pt x="7343" y="0"/>
                      </a:cubicBezTo>
                      <a:cubicBezTo>
                        <a:pt x="7343" y="0"/>
                        <a:pt x="6606" y="2200"/>
                        <a:pt x="3303" y="3291"/>
                      </a:cubicBezTo>
                      <a:cubicBezTo>
                        <a:pt x="0" y="4384"/>
                        <a:pt x="719" y="8421"/>
                        <a:pt x="1726" y="9419"/>
                      </a:cubicBezTo>
                      <a:cubicBezTo>
                        <a:pt x="2733" y="10419"/>
                        <a:pt x="114" y="14851"/>
                        <a:pt x="3303" y="17986"/>
                      </a:cubicBezTo>
                      <a:lnTo>
                        <a:pt x="4030" y="14851"/>
                      </a:lnTo>
                      <a:close/>
                    </a:path>
                  </a:pathLst>
                </a:custGeom>
                <a:gradFill>
                  <a:gsLst>
                    <a:gs pos="0">
                      <a:schemeClr val="accent2"/>
                    </a:gs>
                    <a:gs pos="100000">
                      <a:schemeClr val="accent1"/>
                    </a:gs>
                  </a:gsLst>
                  <a:lin ang="16200038"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80" name="Google Shape;880;p21"/>
                <p:cNvSpPr/>
                <p:nvPr/>
              </p:nvSpPr>
              <p:spPr>
                <a:xfrm>
                  <a:off x="7604564" y="3669669"/>
                  <a:ext cx="298331" cy="729056"/>
                </a:xfrm>
                <a:custGeom>
                  <a:avLst/>
                  <a:gdLst/>
                  <a:ahLst/>
                  <a:cxnLst/>
                  <a:rect l="l" t="t" r="r" b="b"/>
                  <a:pathLst>
                    <a:path w="7400" h="18084" extrusionOk="0">
                      <a:moveTo>
                        <a:pt x="6719" y="205"/>
                      </a:moveTo>
                      <a:lnTo>
                        <a:pt x="6719" y="205"/>
                      </a:lnTo>
                      <a:cubicBezTo>
                        <a:pt x="7251" y="2600"/>
                        <a:pt x="6104" y="4073"/>
                        <a:pt x="5180" y="5260"/>
                      </a:cubicBezTo>
                      <a:cubicBezTo>
                        <a:pt x="4459" y="6185"/>
                        <a:pt x="3890" y="6916"/>
                        <a:pt x="4358" y="7760"/>
                      </a:cubicBezTo>
                      <a:cubicBezTo>
                        <a:pt x="5920" y="10590"/>
                        <a:pt x="3403" y="14832"/>
                        <a:pt x="3376" y="14875"/>
                      </a:cubicBezTo>
                      <a:cubicBezTo>
                        <a:pt x="3375" y="14878"/>
                        <a:pt x="3373" y="14883"/>
                        <a:pt x="3371" y="14888"/>
                      </a:cubicBezTo>
                      <a:lnTo>
                        <a:pt x="2664" y="17941"/>
                      </a:lnTo>
                      <a:cubicBezTo>
                        <a:pt x="708" y="15961"/>
                        <a:pt x="1039" y="13481"/>
                        <a:pt x="1280" y="11666"/>
                      </a:cubicBezTo>
                      <a:cubicBezTo>
                        <a:pt x="1419" y="10630"/>
                        <a:pt x="1528" y="9812"/>
                        <a:pt x="1150" y="9435"/>
                      </a:cubicBezTo>
                      <a:cubicBezTo>
                        <a:pt x="401" y="8693"/>
                        <a:pt x="171" y="6941"/>
                        <a:pt x="432" y="5831"/>
                      </a:cubicBezTo>
                      <a:cubicBezTo>
                        <a:pt x="629" y="4995"/>
                        <a:pt x="1183" y="3891"/>
                        <a:pt x="2707" y="3387"/>
                      </a:cubicBezTo>
                      <a:cubicBezTo>
                        <a:pt x="5512" y="2459"/>
                        <a:pt x="6489" y="711"/>
                        <a:pt x="6719" y="205"/>
                      </a:cubicBezTo>
                      <a:close/>
                      <a:moveTo>
                        <a:pt x="6726" y="0"/>
                      </a:moveTo>
                      <a:cubicBezTo>
                        <a:pt x="6709" y="0"/>
                        <a:pt x="6693" y="17"/>
                        <a:pt x="6686" y="34"/>
                      </a:cubicBezTo>
                      <a:cubicBezTo>
                        <a:pt x="6679" y="56"/>
                        <a:pt x="5915" y="2225"/>
                        <a:pt x="2677" y="3296"/>
                      </a:cubicBezTo>
                      <a:cubicBezTo>
                        <a:pt x="1112" y="3813"/>
                        <a:pt x="542" y="4949"/>
                        <a:pt x="338" y="5810"/>
                      </a:cubicBezTo>
                      <a:cubicBezTo>
                        <a:pt x="1" y="7243"/>
                        <a:pt x="451" y="8876"/>
                        <a:pt x="1082" y="9503"/>
                      </a:cubicBezTo>
                      <a:cubicBezTo>
                        <a:pt x="1428" y="9847"/>
                        <a:pt x="1322" y="10643"/>
                        <a:pt x="1186" y="11655"/>
                      </a:cubicBezTo>
                      <a:cubicBezTo>
                        <a:pt x="938" y="13508"/>
                        <a:pt x="601" y="16045"/>
                        <a:pt x="2657" y="18070"/>
                      </a:cubicBezTo>
                      <a:cubicBezTo>
                        <a:pt x="2667" y="18078"/>
                        <a:pt x="2679" y="18083"/>
                        <a:pt x="2692" y="18083"/>
                      </a:cubicBezTo>
                      <a:cubicBezTo>
                        <a:pt x="2695" y="18083"/>
                        <a:pt x="2700" y="18083"/>
                        <a:pt x="2705" y="18082"/>
                      </a:cubicBezTo>
                      <a:cubicBezTo>
                        <a:pt x="2722" y="18077"/>
                        <a:pt x="2735" y="18063"/>
                        <a:pt x="2738" y="18047"/>
                      </a:cubicBezTo>
                      <a:lnTo>
                        <a:pt x="3464" y="14916"/>
                      </a:lnTo>
                      <a:cubicBezTo>
                        <a:pt x="3578" y="14723"/>
                        <a:pt x="6001" y="10539"/>
                        <a:pt x="4441" y="7714"/>
                      </a:cubicBezTo>
                      <a:cubicBezTo>
                        <a:pt x="4006" y="6924"/>
                        <a:pt x="4557" y="6215"/>
                        <a:pt x="5256" y="5319"/>
                      </a:cubicBezTo>
                      <a:cubicBezTo>
                        <a:pt x="6211" y="4091"/>
                        <a:pt x="7400" y="2564"/>
                        <a:pt x="6778" y="38"/>
                      </a:cubicBezTo>
                      <a:cubicBezTo>
                        <a:pt x="6773" y="18"/>
                        <a:pt x="6755" y="3"/>
                        <a:pt x="6734" y="1"/>
                      </a:cubicBezTo>
                      <a:cubicBezTo>
                        <a:pt x="6731" y="1"/>
                        <a:pt x="6728" y="0"/>
                        <a:pt x="672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81" name="Google Shape;881;p21"/>
                <p:cNvSpPr/>
                <p:nvPr/>
              </p:nvSpPr>
              <p:spPr>
                <a:xfrm>
                  <a:off x="7707688" y="3877449"/>
                  <a:ext cx="58537" cy="394845"/>
                </a:xfrm>
                <a:custGeom>
                  <a:avLst/>
                  <a:gdLst/>
                  <a:ahLst/>
                  <a:cxnLst/>
                  <a:rect l="l" t="t" r="r" b="b"/>
                  <a:pathLst>
                    <a:path w="1452" h="9794" extrusionOk="0">
                      <a:moveTo>
                        <a:pt x="1287" y="0"/>
                      </a:moveTo>
                      <a:cubicBezTo>
                        <a:pt x="1276" y="0"/>
                        <a:pt x="1265" y="4"/>
                        <a:pt x="1256" y="11"/>
                      </a:cubicBezTo>
                      <a:cubicBezTo>
                        <a:pt x="1243" y="21"/>
                        <a:pt x="0" y="1074"/>
                        <a:pt x="428" y="2792"/>
                      </a:cubicBezTo>
                      <a:cubicBezTo>
                        <a:pt x="496" y="3058"/>
                        <a:pt x="567" y="3306"/>
                        <a:pt x="635" y="3545"/>
                      </a:cubicBezTo>
                      <a:cubicBezTo>
                        <a:pt x="1005" y="4826"/>
                        <a:pt x="1354" y="6038"/>
                        <a:pt x="813" y="9737"/>
                      </a:cubicBezTo>
                      <a:cubicBezTo>
                        <a:pt x="810" y="9764"/>
                        <a:pt x="827" y="9789"/>
                        <a:pt x="853" y="9792"/>
                      </a:cubicBezTo>
                      <a:cubicBezTo>
                        <a:pt x="856" y="9792"/>
                        <a:pt x="858" y="9794"/>
                        <a:pt x="860" y="9794"/>
                      </a:cubicBezTo>
                      <a:cubicBezTo>
                        <a:pt x="884" y="9794"/>
                        <a:pt x="904" y="9775"/>
                        <a:pt x="908" y="9752"/>
                      </a:cubicBezTo>
                      <a:cubicBezTo>
                        <a:pt x="1451" y="6031"/>
                        <a:pt x="1099" y="4810"/>
                        <a:pt x="727" y="3519"/>
                      </a:cubicBezTo>
                      <a:cubicBezTo>
                        <a:pt x="660" y="3281"/>
                        <a:pt x="589" y="3033"/>
                        <a:pt x="522" y="2768"/>
                      </a:cubicBezTo>
                      <a:cubicBezTo>
                        <a:pt x="108" y="1112"/>
                        <a:pt x="1304" y="96"/>
                        <a:pt x="1318" y="84"/>
                      </a:cubicBezTo>
                      <a:cubicBezTo>
                        <a:pt x="1337" y="67"/>
                        <a:pt x="1341" y="38"/>
                        <a:pt x="1324" y="18"/>
                      </a:cubicBezTo>
                      <a:cubicBezTo>
                        <a:pt x="1315" y="6"/>
                        <a:pt x="1301" y="0"/>
                        <a:pt x="128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82" name="Google Shape;882;p21"/>
              <p:cNvGrpSpPr/>
              <p:nvPr/>
            </p:nvGrpSpPr>
            <p:grpSpPr>
              <a:xfrm rot="1662589" flipH="1">
                <a:off x="-33038" y="3666748"/>
                <a:ext cx="724587" cy="1240058"/>
                <a:chOff x="7521274" y="4003512"/>
                <a:chExt cx="441006" cy="754737"/>
              </a:xfrm>
            </p:grpSpPr>
            <p:sp>
              <p:nvSpPr>
                <p:cNvPr id="883" name="Google Shape;883;p21"/>
                <p:cNvSpPr/>
                <p:nvPr/>
              </p:nvSpPr>
              <p:spPr>
                <a:xfrm>
                  <a:off x="7527200" y="4006899"/>
                  <a:ext cx="430363" cy="747601"/>
                </a:xfrm>
                <a:custGeom>
                  <a:avLst/>
                  <a:gdLst/>
                  <a:ahLst/>
                  <a:cxnLst/>
                  <a:rect l="l" t="t" r="r" b="b"/>
                  <a:pathLst>
                    <a:path w="10675" h="18544" extrusionOk="0">
                      <a:moveTo>
                        <a:pt x="1" y="18543"/>
                      </a:moveTo>
                      <a:cubicBezTo>
                        <a:pt x="1" y="18543"/>
                        <a:pt x="2305" y="15966"/>
                        <a:pt x="1879" y="12380"/>
                      </a:cubicBezTo>
                      <a:cubicBezTo>
                        <a:pt x="1452" y="8793"/>
                        <a:pt x="2135" y="7597"/>
                        <a:pt x="2561" y="7854"/>
                      </a:cubicBezTo>
                      <a:cubicBezTo>
                        <a:pt x="2989" y="8110"/>
                        <a:pt x="3444" y="10244"/>
                        <a:pt x="3444" y="10244"/>
                      </a:cubicBezTo>
                      <a:cubicBezTo>
                        <a:pt x="3444" y="10244"/>
                        <a:pt x="5097" y="8634"/>
                        <a:pt x="4128" y="6108"/>
                      </a:cubicBezTo>
                      <a:cubicBezTo>
                        <a:pt x="3160" y="3582"/>
                        <a:pt x="8284" y="686"/>
                        <a:pt x="10674" y="0"/>
                      </a:cubicBezTo>
                      <a:cubicBezTo>
                        <a:pt x="10674" y="0"/>
                        <a:pt x="8284" y="3412"/>
                        <a:pt x="8370" y="5632"/>
                      </a:cubicBezTo>
                      <a:cubicBezTo>
                        <a:pt x="8454" y="7854"/>
                        <a:pt x="7686" y="16340"/>
                        <a:pt x="1" y="18543"/>
                      </a:cubicBezTo>
                      <a:close/>
                    </a:path>
                  </a:pathLst>
                </a:custGeom>
                <a:gradFill>
                  <a:gsLst>
                    <a:gs pos="0">
                      <a:schemeClr val="lt2"/>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84" name="Google Shape;884;p21"/>
                <p:cNvSpPr/>
                <p:nvPr/>
              </p:nvSpPr>
              <p:spPr>
                <a:xfrm>
                  <a:off x="7521274" y="4003512"/>
                  <a:ext cx="441006" cy="754737"/>
                </a:xfrm>
                <a:custGeom>
                  <a:avLst/>
                  <a:gdLst/>
                  <a:ahLst/>
                  <a:cxnLst/>
                  <a:rect l="l" t="t" r="r" b="b"/>
                  <a:pathLst>
                    <a:path w="10939" h="18721" extrusionOk="0">
                      <a:moveTo>
                        <a:pt x="10707" y="167"/>
                      </a:moveTo>
                      <a:lnTo>
                        <a:pt x="10707" y="167"/>
                      </a:lnTo>
                      <a:cubicBezTo>
                        <a:pt x="10527" y="437"/>
                        <a:pt x="10056" y="1159"/>
                        <a:pt x="9595" y="2047"/>
                      </a:cubicBezTo>
                      <a:cubicBezTo>
                        <a:pt x="9056" y="3083"/>
                        <a:pt x="8424" y="4561"/>
                        <a:pt x="8469" y="5719"/>
                      </a:cubicBezTo>
                      <a:cubicBezTo>
                        <a:pt x="8481" y="6045"/>
                        <a:pt x="8552" y="8999"/>
                        <a:pt x="7203" y="12159"/>
                      </a:cubicBezTo>
                      <a:cubicBezTo>
                        <a:pt x="5804" y="15432"/>
                        <a:pt x="3477" y="17578"/>
                        <a:pt x="283" y="18538"/>
                      </a:cubicBezTo>
                      <a:cubicBezTo>
                        <a:pt x="725" y="17984"/>
                        <a:pt x="2447" y="15589"/>
                        <a:pt x="2074" y="12457"/>
                      </a:cubicBezTo>
                      <a:cubicBezTo>
                        <a:pt x="1707" y="9377"/>
                        <a:pt x="2158" y="8199"/>
                        <a:pt x="2484" y="7989"/>
                      </a:cubicBezTo>
                      <a:cubicBezTo>
                        <a:pt x="2522" y="7964"/>
                        <a:pt x="2558" y="7953"/>
                        <a:pt x="2594" y="7953"/>
                      </a:cubicBezTo>
                      <a:cubicBezTo>
                        <a:pt x="2626" y="7953"/>
                        <a:pt x="2655" y="7961"/>
                        <a:pt x="2685" y="7979"/>
                      </a:cubicBezTo>
                      <a:cubicBezTo>
                        <a:pt x="3021" y="8179"/>
                        <a:pt x="3419" y="9749"/>
                        <a:pt x="3545" y="10338"/>
                      </a:cubicBezTo>
                      <a:lnTo>
                        <a:pt x="3563" y="10422"/>
                      </a:lnTo>
                      <a:lnTo>
                        <a:pt x="3626" y="10363"/>
                      </a:lnTo>
                      <a:cubicBezTo>
                        <a:pt x="3642" y="10346"/>
                        <a:pt x="4049" y="9944"/>
                        <a:pt x="4341" y="9225"/>
                      </a:cubicBezTo>
                      <a:cubicBezTo>
                        <a:pt x="4611" y="8563"/>
                        <a:pt x="4826" y="7495"/>
                        <a:pt x="4320" y="6176"/>
                      </a:cubicBezTo>
                      <a:cubicBezTo>
                        <a:pt x="4125" y="5668"/>
                        <a:pt x="4175" y="5113"/>
                        <a:pt x="4467" y="4526"/>
                      </a:cubicBezTo>
                      <a:cubicBezTo>
                        <a:pt x="5409" y="2637"/>
                        <a:pt x="8700" y="782"/>
                        <a:pt x="10707" y="167"/>
                      </a:cubicBezTo>
                      <a:close/>
                      <a:moveTo>
                        <a:pt x="10939" y="0"/>
                      </a:moveTo>
                      <a:lnTo>
                        <a:pt x="10810" y="38"/>
                      </a:lnTo>
                      <a:cubicBezTo>
                        <a:pt x="8801" y="615"/>
                        <a:pt x="5356" y="2529"/>
                        <a:pt x="4381" y="4485"/>
                      </a:cubicBezTo>
                      <a:cubicBezTo>
                        <a:pt x="4077" y="5095"/>
                        <a:pt x="4026" y="5676"/>
                        <a:pt x="4231" y="6210"/>
                      </a:cubicBezTo>
                      <a:cubicBezTo>
                        <a:pt x="4725" y="7498"/>
                        <a:pt x="4517" y="8539"/>
                        <a:pt x="4254" y="9186"/>
                      </a:cubicBezTo>
                      <a:cubicBezTo>
                        <a:pt x="4036" y="9726"/>
                        <a:pt x="3743" y="10088"/>
                        <a:pt x="3619" y="10229"/>
                      </a:cubicBezTo>
                      <a:cubicBezTo>
                        <a:pt x="3527" y="9814"/>
                        <a:pt x="3127" y="8133"/>
                        <a:pt x="2733" y="7896"/>
                      </a:cubicBezTo>
                      <a:cubicBezTo>
                        <a:pt x="2688" y="7870"/>
                        <a:pt x="2641" y="7857"/>
                        <a:pt x="2593" y="7857"/>
                      </a:cubicBezTo>
                      <a:cubicBezTo>
                        <a:pt x="2539" y="7857"/>
                        <a:pt x="2484" y="7874"/>
                        <a:pt x="2431" y="7908"/>
                      </a:cubicBezTo>
                      <a:cubicBezTo>
                        <a:pt x="1971" y="8205"/>
                        <a:pt x="1652" y="9731"/>
                        <a:pt x="1978" y="12468"/>
                      </a:cubicBezTo>
                      <a:cubicBezTo>
                        <a:pt x="2398" y="15991"/>
                        <a:pt x="135" y="18571"/>
                        <a:pt x="112" y="18596"/>
                      </a:cubicBezTo>
                      <a:lnTo>
                        <a:pt x="1" y="18720"/>
                      </a:lnTo>
                      <a:lnTo>
                        <a:pt x="159" y="18675"/>
                      </a:lnTo>
                      <a:cubicBezTo>
                        <a:pt x="3460" y="17728"/>
                        <a:pt x="5859" y="15550"/>
                        <a:pt x="7290" y="12197"/>
                      </a:cubicBezTo>
                      <a:cubicBezTo>
                        <a:pt x="8647" y="9017"/>
                        <a:pt x="8576" y="6043"/>
                        <a:pt x="8563" y="5714"/>
                      </a:cubicBezTo>
                      <a:cubicBezTo>
                        <a:pt x="8481" y="3536"/>
                        <a:pt x="10838" y="146"/>
                        <a:pt x="10861" y="111"/>
                      </a:cubicBezTo>
                      <a:lnTo>
                        <a:pt x="10939" y="0"/>
                      </a:lnTo>
                      <a:close/>
                    </a:path>
                  </a:pathLst>
                </a:custGeom>
                <a:gradFill>
                  <a:gsLst>
                    <a:gs pos="0">
                      <a:schemeClr val="lt2"/>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85" name="Google Shape;885;p21"/>
                <p:cNvSpPr/>
                <p:nvPr/>
              </p:nvSpPr>
              <p:spPr>
                <a:xfrm>
                  <a:off x="7525023" y="4342193"/>
                  <a:ext cx="258984" cy="414317"/>
                </a:xfrm>
                <a:custGeom>
                  <a:avLst/>
                  <a:gdLst/>
                  <a:ahLst/>
                  <a:cxnLst/>
                  <a:rect l="l" t="t" r="r" b="b"/>
                  <a:pathLst>
                    <a:path w="6424" h="10277" extrusionOk="0">
                      <a:moveTo>
                        <a:pt x="6370" y="0"/>
                      </a:moveTo>
                      <a:cubicBezTo>
                        <a:pt x="6345" y="0"/>
                        <a:pt x="6329" y="19"/>
                        <a:pt x="6326" y="43"/>
                      </a:cubicBezTo>
                      <a:cubicBezTo>
                        <a:pt x="6323" y="62"/>
                        <a:pt x="6060" y="2051"/>
                        <a:pt x="5154" y="4286"/>
                      </a:cubicBezTo>
                      <a:cubicBezTo>
                        <a:pt x="4320" y="6342"/>
                        <a:pt x="2756" y="9036"/>
                        <a:pt x="35" y="10183"/>
                      </a:cubicBezTo>
                      <a:cubicBezTo>
                        <a:pt x="12" y="10193"/>
                        <a:pt x="0" y="10222"/>
                        <a:pt x="10" y="10246"/>
                      </a:cubicBezTo>
                      <a:cubicBezTo>
                        <a:pt x="19" y="10264"/>
                        <a:pt x="35" y="10276"/>
                        <a:pt x="55" y="10276"/>
                      </a:cubicBezTo>
                      <a:cubicBezTo>
                        <a:pt x="60" y="10276"/>
                        <a:pt x="66" y="10274"/>
                        <a:pt x="73" y="10271"/>
                      </a:cubicBezTo>
                      <a:cubicBezTo>
                        <a:pt x="2824" y="9112"/>
                        <a:pt x="4402" y="6395"/>
                        <a:pt x="5244" y="4319"/>
                      </a:cubicBezTo>
                      <a:cubicBezTo>
                        <a:pt x="6153" y="2074"/>
                        <a:pt x="6417" y="76"/>
                        <a:pt x="6420" y="56"/>
                      </a:cubicBezTo>
                      <a:cubicBezTo>
                        <a:pt x="6424" y="29"/>
                        <a:pt x="6406" y="4"/>
                        <a:pt x="6379" y="1"/>
                      </a:cubicBezTo>
                      <a:cubicBezTo>
                        <a:pt x="6376" y="1"/>
                        <a:pt x="6373" y="0"/>
                        <a:pt x="6370" y="0"/>
                      </a:cubicBezTo>
                      <a:close/>
                    </a:path>
                  </a:pathLst>
                </a:custGeom>
                <a:gradFill>
                  <a:gsLst>
                    <a:gs pos="0">
                      <a:schemeClr val="lt2"/>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86" name="Google Shape;886;p21"/>
              <p:cNvGrpSpPr/>
              <p:nvPr/>
            </p:nvGrpSpPr>
            <p:grpSpPr>
              <a:xfrm rot="3644245" flipH="1">
                <a:off x="130266" y="2757323"/>
                <a:ext cx="897298" cy="700444"/>
                <a:chOff x="7609321" y="4330180"/>
                <a:chExt cx="546147" cy="426331"/>
              </a:xfrm>
            </p:grpSpPr>
            <p:sp>
              <p:nvSpPr>
                <p:cNvPr id="887" name="Google Shape;887;p21"/>
                <p:cNvSpPr/>
                <p:nvPr/>
              </p:nvSpPr>
              <p:spPr>
                <a:xfrm>
                  <a:off x="7626978" y="4330180"/>
                  <a:ext cx="528489" cy="424315"/>
                </a:xfrm>
                <a:custGeom>
                  <a:avLst/>
                  <a:gdLst/>
                  <a:ahLst/>
                  <a:cxnLst/>
                  <a:rect l="l" t="t" r="r" b="b"/>
                  <a:pathLst>
                    <a:path w="13109" h="10525" extrusionOk="0">
                      <a:moveTo>
                        <a:pt x="0" y="10524"/>
                      </a:moveTo>
                      <a:cubicBezTo>
                        <a:pt x="0" y="10524"/>
                        <a:pt x="6196" y="9159"/>
                        <a:pt x="6121" y="5485"/>
                      </a:cubicBezTo>
                      <a:cubicBezTo>
                        <a:pt x="6022" y="560"/>
                        <a:pt x="9198" y="0"/>
                        <a:pt x="11358" y="1253"/>
                      </a:cubicBezTo>
                      <a:cubicBezTo>
                        <a:pt x="13108" y="2268"/>
                        <a:pt x="12497" y="6339"/>
                        <a:pt x="9879" y="6417"/>
                      </a:cubicBezTo>
                      <a:cubicBezTo>
                        <a:pt x="7259" y="6495"/>
                        <a:pt x="8455" y="2823"/>
                        <a:pt x="9523" y="3293"/>
                      </a:cubicBezTo>
                      <a:cubicBezTo>
                        <a:pt x="10589" y="3762"/>
                        <a:pt x="10120" y="4703"/>
                        <a:pt x="9693" y="4744"/>
                      </a:cubicBezTo>
                      <a:lnTo>
                        <a:pt x="9267" y="4787"/>
                      </a:lnTo>
                      <a:cubicBezTo>
                        <a:pt x="9267" y="4787"/>
                        <a:pt x="9394" y="5342"/>
                        <a:pt x="10077" y="5256"/>
                      </a:cubicBezTo>
                      <a:cubicBezTo>
                        <a:pt x="10761" y="5172"/>
                        <a:pt x="11849" y="2772"/>
                        <a:pt x="9607" y="2268"/>
                      </a:cubicBezTo>
                      <a:cubicBezTo>
                        <a:pt x="7368" y="1764"/>
                        <a:pt x="7674" y="5015"/>
                        <a:pt x="7687" y="5736"/>
                      </a:cubicBezTo>
                      <a:cubicBezTo>
                        <a:pt x="7695" y="6210"/>
                        <a:pt x="7402" y="7498"/>
                        <a:pt x="6176" y="8619"/>
                      </a:cubicBezTo>
                      <a:cubicBezTo>
                        <a:pt x="5055" y="9642"/>
                        <a:pt x="3158" y="10524"/>
                        <a:pt x="0" y="10524"/>
                      </a:cubicBezTo>
                      <a:close/>
                    </a:path>
                  </a:pathLst>
                </a:custGeom>
                <a:gradFill>
                  <a:gsLst>
                    <a:gs pos="0">
                      <a:schemeClr val="accent1"/>
                    </a:gs>
                    <a:gs pos="100000">
                      <a:schemeClr val="accent5"/>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88" name="Google Shape;888;p21"/>
                <p:cNvSpPr/>
                <p:nvPr/>
              </p:nvSpPr>
              <p:spPr>
                <a:xfrm>
                  <a:off x="7609321" y="4355820"/>
                  <a:ext cx="524095" cy="400691"/>
                </a:xfrm>
                <a:custGeom>
                  <a:avLst/>
                  <a:gdLst/>
                  <a:ahLst/>
                  <a:cxnLst/>
                  <a:rect l="l" t="t" r="r" b="b"/>
                  <a:pathLst>
                    <a:path w="13000" h="9939" extrusionOk="0">
                      <a:moveTo>
                        <a:pt x="9789" y="96"/>
                      </a:moveTo>
                      <a:cubicBezTo>
                        <a:pt x="10439" y="96"/>
                        <a:pt x="11130" y="285"/>
                        <a:pt x="11773" y="658"/>
                      </a:cubicBezTo>
                      <a:cubicBezTo>
                        <a:pt x="12692" y="1192"/>
                        <a:pt x="12899" y="2558"/>
                        <a:pt x="12627" y="3630"/>
                      </a:cubicBezTo>
                      <a:cubicBezTo>
                        <a:pt x="12376" y="4620"/>
                        <a:pt x="11637" y="5695"/>
                        <a:pt x="10315" y="5733"/>
                      </a:cubicBezTo>
                      <a:cubicBezTo>
                        <a:pt x="10288" y="5734"/>
                        <a:pt x="10261" y="5734"/>
                        <a:pt x="10235" y="5734"/>
                      </a:cubicBezTo>
                      <a:cubicBezTo>
                        <a:pt x="9578" y="5734"/>
                        <a:pt x="9116" y="5479"/>
                        <a:pt x="8908" y="4992"/>
                      </a:cubicBezTo>
                      <a:cubicBezTo>
                        <a:pt x="8616" y="4311"/>
                        <a:pt x="8892" y="3315"/>
                        <a:pt x="9333" y="2877"/>
                      </a:cubicBezTo>
                      <a:cubicBezTo>
                        <a:pt x="9440" y="2772"/>
                        <a:pt x="9591" y="2663"/>
                        <a:pt x="9765" y="2663"/>
                      </a:cubicBezTo>
                      <a:cubicBezTo>
                        <a:pt x="9822" y="2663"/>
                        <a:pt x="9881" y="2675"/>
                        <a:pt x="9941" y="2701"/>
                      </a:cubicBezTo>
                      <a:cubicBezTo>
                        <a:pt x="10388" y="2896"/>
                        <a:pt x="10611" y="3209"/>
                        <a:pt x="10556" y="3559"/>
                      </a:cubicBezTo>
                      <a:cubicBezTo>
                        <a:pt x="10515" y="3815"/>
                        <a:pt x="10322" y="4042"/>
                        <a:pt x="10126" y="4060"/>
                      </a:cubicBezTo>
                      <a:lnTo>
                        <a:pt x="9645" y="4110"/>
                      </a:lnTo>
                      <a:lnTo>
                        <a:pt x="9657" y="4163"/>
                      </a:lnTo>
                      <a:cubicBezTo>
                        <a:pt x="9659" y="4167"/>
                        <a:pt x="9788" y="4678"/>
                        <a:pt x="10376" y="4678"/>
                      </a:cubicBezTo>
                      <a:cubicBezTo>
                        <a:pt x="10421" y="4678"/>
                        <a:pt x="10470" y="4675"/>
                        <a:pt x="10522" y="4668"/>
                      </a:cubicBezTo>
                      <a:cubicBezTo>
                        <a:pt x="10902" y="4620"/>
                        <a:pt x="11398" y="3918"/>
                        <a:pt x="11434" y="3167"/>
                      </a:cubicBezTo>
                      <a:cubicBezTo>
                        <a:pt x="11457" y="2696"/>
                        <a:pt x="11308" y="1867"/>
                        <a:pt x="10057" y="1586"/>
                      </a:cubicBezTo>
                      <a:cubicBezTo>
                        <a:pt x="9897" y="1550"/>
                        <a:pt x="9747" y="1532"/>
                        <a:pt x="9605" y="1532"/>
                      </a:cubicBezTo>
                      <a:cubicBezTo>
                        <a:pt x="9281" y="1532"/>
                        <a:pt x="9005" y="1626"/>
                        <a:pt x="8781" y="1812"/>
                      </a:cubicBezTo>
                      <a:cubicBezTo>
                        <a:pt x="7978" y="2482"/>
                        <a:pt x="8042" y="4174"/>
                        <a:pt x="8070" y="4896"/>
                      </a:cubicBezTo>
                      <a:cubicBezTo>
                        <a:pt x="8073" y="4977"/>
                        <a:pt x="8075" y="5047"/>
                        <a:pt x="8077" y="5100"/>
                      </a:cubicBezTo>
                      <a:cubicBezTo>
                        <a:pt x="8083" y="5506"/>
                        <a:pt x="7829" y="6807"/>
                        <a:pt x="6581" y="7948"/>
                      </a:cubicBezTo>
                      <a:cubicBezTo>
                        <a:pt x="5273" y="9141"/>
                        <a:pt x="3343" y="9776"/>
                        <a:pt x="838" y="9837"/>
                      </a:cubicBezTo>
                      <a:cubicBezTo>
                        <a:pt x="1397" y="9683"/>
                        <a:pt x="2480" y="9345"/>
                        <a:pt x="3549" y="8789"/>
                      </a:cubicBezTo>
                      <a:cubicBezTo>
                        <a:pt x="5581" y="7733"/>
                        <a:pt x="6637" y="6369"/>
                        <a:pt x="6607" y="4849"/>
                      </a:cubicBezTo>
                      <a:cubicBezTo>
                        <a:pt x="6551" y="2103"/>
                        <a:pt x="7507" y="956"/>
                        <a:pt x="8320" y="478"/>
                      </a:cubicBezTo>
                      <a:cubicBezTo>
                        <a:pt x="8751" y="224"/>
                        <a:pt x="9257" y="96"/>
                        <a:pt x="9789" y="96"/>
                      </a:cubicBezTo>
                      <a:close/>
                      <a:moveTo>
                        <a:pt x="9788" y="1"/>
                      </a:moveTo>
                      <a:cubicBezTo>
                        <a:pt x="9239" y="1"/>
                        <a:pt x="8717" y="131"/>
                        <a:pt x="8270" y="395"/>
                      </a:cubicBezTo>
                      <a:cubicBezTo>
                        <a:pt x="7437" y="886"/>
                        <a:pt x="6455" y="2058"/>
                        <a:pt x="6511" y="4850"/>
                      </a:cubicBezTo>
                      <a:cubicBezTo>
                        <a:pt x="6528" y="5675"/>
                        <a:pt x="6220" y="6450"/>
                        <a:pt x="5599" y="7154"/>
                      </a:cubicBezTo>
                      <a:cubicBezTo>
                        <a:pt x="5098" y="7720"/>
                        <a:pt x="4394" y="8242"/>
                        <a:pt x="3506" y="8703"/>
                      </a:cubicBezTo>
                      <a:cubicBezTo>
                        <a:pt x="1991" y="9493"/>
                        <a:pt x="443" y="9839"/>
                        <a:pt x="428" y="9842"/>
                      </a:cubicBezTo>
                      <a:lnTo>
                        <a:pt x="0" y="9938"/>
                      </a:lnTo>
                      <a:lnTo>
                        <a:pt x="438" y="9938"/>
                      </a:lnTo>
                      <a:cubicBezTo>
                        <a:pt x="3162" y="9938"/>
                        <a:pt x="5252" y="9292"/>
                        <a:pt x="6645" y="8017"/>
                      </a:cubicBezTo>
                      <a:cubicBezTo>
                        <a:pt x="7181" y="7530"/>
                        <a:pt x="7606" y="6941"/>
                        <a:pt x="7875" y="6318"/>
                      </a:cubicBezTo>
                      <a:cubicBezTo>
                        <a:pt x="8100" y="5797"/>
                        <a:pt x="8176" y="5348"/>
                        <a:pt x="8173" y="5100"/>
                      </a:cubicBezTo>
                      <a:cubicBezTo>
                        <a:pt x="8171" y="5044"/>
                        <a:pt x="8169" y="4974"/>
                        <a:pt x="8166" y="4893"/>
                      </a:cubicBezTo>
                      <a:cubicBezTo>
                        <a:pt x="8138" y="4184"/>
                        <a:pt x="8075" y="2524"/>
                        <a:pt x="8842" y="1886"/>
                      </a:cubicBezTo>
                      <a:cubicBezTo>
                        <a:pt x="9048" y="1714"/>
                        <a:pt x="9305" y="1627"/>
                        <a:pt x="9607" y="1627"/>
                      </a:cubicBezTo>
                      <a:cubicBezTo>
                        <a:pt x="9741" y="1627"/>
                        <a:pt x="9884" y="1644"/>
                        <a:pt x="10036" y="1678"/>
                      </a:cubicBezTo>
                      <a:cubicBezTo>
                        <a:pt x="11219" y="1944"/>
                        <a:pt x="11361" y="2723"/>
                        <a:pt x="11340" y="3163"/>
                      </a:cubicBezTo>
                      <a:cubicBezTo>
                        <a:pt x="11305" y="3858"/>
                        <a:pt x="10847" y="4531"/>
                        <a:pt x="10510" y="4574"/>
                      </a:cubicBezTo>
                      <a:cubicBezTo>
                        <a:pt x="10464" y="4580"/>
                        <a:pt x="10421" y="4582"/>
                        <a:pt x="10381" y="4582"/>
                      </a:cubicBezTo>
                      <a:cubicBezTo>
                        <a:pt x="9967" y="4582"/>
                        <a:pt x="9814" y="4311"/>
                        <a:pt x="9768" y="4192"/>
                      </a:cubicBezTo>
                      <a:lnTo>
                        <a:pt x="10136" y="4156"/>
                      </a:lnTo>
                      <a:cubicBezTo>
                        <a:pt x="10373" y="4133"/>
                        <a:pt x="10603" y="3872"/>
                        <a:pt x="10650" y="3574"/>
                      </a:cubicBezTo>
                      <a:cubicBezTo>
                        <a:pt x="10680" y="3386"/>
                        <a:pt x="10674" y="2918"/>
                        <a:pt x="9979" y="2614"/>
                      </a:cubicBezTo>
                      <a:cubicBezTo>
                        <a:pt x="9911" y="2584"/>
                        <a:pt x="9840" y="2569"/>
                        <a:pt x="9768" y="2569"/>
                      </a:cubicBezTo>
                      <a:cubicBezTo>
                        <a:pt x="9600" y="2569"/>
                        <a:pt x="9428" y="2650"/>
                        <a:pt x="9267" y="2809"/>
                      </a:cubicBezTo>
                      <a:cubicBezTo>
                        <a:pt x="8802" y="3268"/>
                        <a:pt x="8505" y="4295"/>
                        <a:pt x="8821" y="5030"/>
                      </a:cubicBezTo>
                      <a:cubicBezTo>
                        <a:pt x="8979" y="5399"/>
                        <a:pt x="9353" y="5830"/>
                        <a:pt x="10234" y="5830"/>
                      </a:cubicBezTo>
                      <a:cubicBezTo>
                        <a:pt x="10262" y="5830"/>
                        <a:pt x="10290" y="5830"/>
                        <a:pt x="10318" y="5829"/>
                      </a:cubicBezTo>
                      <a:cubicBezTo>
                        <a:pt x="11694" y="5787"/>
                        <a:pt x="12460" y="4678"/>
                        <a:pt x="12720" y="3653"/>
                      </a:cubicBezTo>
                      <a:cubicBezTo>
                        <a:pt x="12999" y="2546"/>
                        <a:pt x="12781" y="1133"/>
                        <a:pt x="11821" y="576"/>
                      </a:cubicBezTo>
                      <a:cubicBezTo>
                        <a:pt x="11162" y="194"/>
                        <a:pt x="10456" y="1"/>
                        <a:pt x="978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89" name="Google Shape;889;p21"/>
                <p:cNvSpPr/>
                <p:nvPr/>
              </p:nvSpPr>
              <p:spPr>
                <a:xfrm>
                  <a:off x="7875920" y="4404842"/>
                  <a:ext cx="225764" cy="272812"/>
                </a:xfrm>
                <a:custGeom>
                  <a:avLst/>
                  <a:gdLst/>
                  <a:ahLst/>
                  <a:cxnLst/>
                  <a:rect l="l" t="t" r="r" b="b"/>
                  <a:pathLst>
                    <a:path w="5600" h="6767" extrusionOk="0">
                      <a:moveTo>
                        <a:pt x="1" y="6767"/>
                      </a:moveTo>
                      <a:cubicBezTo>
                        <a:pt x="1227" y="5646"/>
                        <a:pt x="1341" y="4380"/>
                        <a:pt x="1404" y="3752"/>
                      </a:cubicBezTo>
                      <a:cubicBezTo>
                        <a:pt x="1479" y="3034"/>
                        <a:pt x="1171" y="1"/>
                        <a:pt x="3444" y="330"/>
                      </a:cubicBezTo>
                      <a:cubicBezTo>
                        <a:pt x="5600" y="644"/>
                        <a:pt x="5056" y="3426"/>
                        <a:pt x="3904" y="3404"/>
                      </a:cubicBezTo>
                      <a:cubicBezTo>
                        <a:pt x="3214" y="3393"/>
                        <a:pt x="3092" y="2935"/>
                        <a:pt x="3092" y="2935"/>
                      </a:cubicBezTo>
                      <a:lnTo>
                        <a:pt x="3518" y="2892"/>
                      </a:lnTo>
                      <a:cubicBezTo>
                        <a:pt x="3945" y="2849"/>
                        <a:pt x="4234" y="1728"/>
                        <a:pt x="3315" y="1527"/>
                      </a:cubicBezTo>
                      <a:cubicBezTo>
                        <a:pt x="2955" y="1446"/>
                        <a:pt x="2546" y="1398"/>
                        <a:pt x="2166" y="2714"/>
                      </a:cubicBezTo>
                      <a:cubicBezTo>
                        <a:pt x="1741" y="4176"/>
                        <a:pt x="2216" y="5666"/>
                        <a:pt x="1" y="6767"/>
                      </a:cubicBezTo>
                      <a:close/>
                    </a:path>
                  </a:pathLst>
                </a:custGeom>
                <a:gradFill>
                  <a:gsLst>
                    <a:gs pos="0">
                      <a:schemeClr val="accent1"/>
                    </a:gs>
                    <a:gs pos="100000">
                      <a:schemeClr val="accent5"/>
                    </a:gs>
                  </a:gsLst>
                  <a:lin ang="1350003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90" name="Google Shape;890;p21"/>
                <p:cNvSpPr/>
                <p:nvPr/>
              </p:nvSpPr>
              <p:spPr>
                <a:xfrm>
                  <a:off x="7873823" y="4415203"/>
                  <a:ext cx="204357" cy="264386"/>
                </a:xfrm>
                <a:custGeom>
                  <a:avLst/>
                  <a:gdLst/>
                  <a:ahLst/>
                  <a:cxnLst/>
                  <a:rect l="l" t="t" r="r" b="b"/>
                  <a:pathLst>
                    <a:path w="5069" h="6558" extrusionOk="0">
                      <a:moveTo>
                        <a:pt x="3169" y="96"/>
                      </a:moveTo>
                      <a:cubicBezTo>
                        <a:pt x="3271" y="96"/>
                        <a:pt x="3377" y="104"/>
                        <a:pt x="3489" y="121"/>
                      </a:cubicBezTo>
                      <a:cubicBezTo>
                        <a:pt x="4202" y="225"/>
                        <a:pt x="5004" y="742"/>
                        <a:pt x="4913" y="1863"/>
                      </a:cubicBezTo>
                      <a:cubicBezTo>
                        <a:pt x="4863" y="2475"/>
                        <a:pt x="4496" y="3100"/>
                        <a:pt x="3969" y="3100"/>
                      </a:cubicBezTo>
                      <a:lnTo>
                        <a:pt x="3956" y="3100"/>
                      </a:lnTo>
                      <a:cubicBezTo>
                        <a:pt x="3448" y="3091"/>
                        <a:pt x="3266" y="2833"/>
                        <a:pt x="3212" y="2719"/>
                      </a:cubicBezTo>
                      <a:lnTo>
                        <a:pt x="3575" y="2683"/>
                      </a:lnTo>
                      <a:cubicBezTo>
                        <a:pt x="3800" y="2660"/>
                        <a:pt x="4000" y="2371"/>
                        <a:pt x="4020" y="2037"/>
                      </a:cubicBezTo>
                      <a:cubicBezTo>
                        <a:pt x="4045" y="1622"/>
                        <a:pt x="3805" y="1318"/>
                        <a:pt x="3377" y="1222"/>
                      </a:cubicBezTo>
                      <a:cubicBezTo>
                        <a:pt x="3293" y="1203"/>
                        <a:pt x="3209" y="1189"/>
                        <a:pt x="3126" y="1189"/>
                      </a:cubicBezTo>
                      <a:cubicBezTo>
                        <a:pt x="2794" y="1189"/>
                        <a:pt x="2471" y="1411"/>
                        <a:pt x="2172" y="2443"/>
                      </a:cubicBezTo>
                      <a:cubicBezTo>
                        <a:pt x="2066" y="2809"/>
                        <a:pt x="2015" y="3179"/>
                        <a:pt x="1965" y="3536"/>
                      </a:cubicBezTo>
                      <a:cubicBezTo>
                        <a:pt x="1825" y="4554"/>
                        <a:pt x="1693" y="5521"/>
                        <a:pt x="324" y="6311"/>
                      </a:cubicBezTo>
                      <a:cubicBezTo>
                        <a:pt x="1324" y="5253"/>
                        <a:pt x="1443" y="4101"/>
                        <a:pt x="1503" y="3528"/>
                      </a:cubicBezTo>
                      <a:lnTo>
                        <a:pt x="1504" y="3500"/>
                      </a:lnTo>
                      <a:cubicBezTo>
                        <a:pt x="1514" y="3399"/>
                        <a:pt x="1517" y="3250"/>
                        <a:pt x="1521" y="3078"/>
                      </a:cubicBezTo>
                      <a:cubicBezTo>
                        <a:pt x="1537" y="2299"/>
                        <a:pt x="1562" y="995"/>
                        <a:pt x="2263" y="402"/>
                      </a:cubicBezTo>
                      <a:cubicBezTo>
                        <a:pt x="2503" y="199"/>
                        <a:pt x="2807" y="96"/>
                        <a:pt x="3169" y="96"/>
                      </a:cubicBezTo>
                      <a:close/>
                      <a:moveTo>
                        <a:pt x="3167" y="1"/>
                      </a:moveTo>
                      <a:cubicBezTo>
                        <a:pt x="2781" y="1"/>
                        <a:pt x="2458" y="112"/>
                        <a:pt x="2200" y="329"/>
                      </a:cubicBezTo>
                      <a:cubicBezTo>
                        <a:pt x="1468" y="951"/>
                        <a:pt x="1441" y="2281"/>
                        <a:pt x="1425" y="3076"/>
                      </a:cubicBezTo>
                      <a:cubicBezTo>
                        <a:pt x="1423" y="3247"/>
                        <a:pt x="1420" y="3392"/>
                        <a:pt x="1410" y="3490"/>
                      </a:cubicBezTo>
                      <a:lnTo>
                        <a:pt x="1407" y="3518"/>
                      </a:lnTo>
                      <a:cubicBezTo>
                        <a:pt x="1341" y="4169"/>
                        <a:pt x="1217" y="5382"/>
                        <a:pt x="20" y="6475"/>
                      </a:cubicBezTo>
                      <a:cubicBezTo>
                        <a:pt x="3" y="6490"/>
                        <a:pt x="0" y="6518"/>
                        <a:pt x="13" y="6538"/>
                      </a:cubicBezTo>
                      <a:cubicBezTo>
                        <a:pt x="22" y="6551"/>
                        <a:pt x="36" y="6558"/>
                        <a:pt x="53" y="6558"/>
                      </a:cubicBezTo>
                      <a:cubicBezTo>
                        <a:pt x="60" y="6558"/>
                        <a:pt x="66" y="6556"/>
                        <a:pt x="73" y="6553"/>
                      </a:cubicBezTo>
                      <a:cubicBezTo>
                        <a:pt x="1764" y="5713"/>
                        <a:pt x="1908" y="4662"/>
                        <a:pt x="2060" y="3549"/>
                      </a:cubicBezTo>
                      <a:cubicBezTo>
                        <a:pt x="2109" y="3195"/>
                        <a:pt x="2159" y="2828"/>
                        <a:pt x="2263" y="2470"/>
                      </a:cubicBezTo>
                      <a:cubicBezTo>
                        <a:pt x="2554" y="1466"/>
                        <a:pt x="2853" y="1282"/>
                        <a:pt x="3120" y="1282"/>
                      </a:cubicBezTo>
                      <a:cubicBezTo>
                        <a:pt x="3203" y="1282"/>
                        <a:pt x="3282" y="1300"/>
                        <a:pt x="3357" y="1316"/>
                      </a:cubicBezTo>
                      <a:cubicBezTo>
                        <a:pt x="3916" y="1440"/>
                        <a:pt x="3932" y="1894"/>
                        <a:pt x="3924" y="2032"/>
                      </a:cubicBezTo>
                      <a:cubicBezTo>
                        <a:pt x="3908" y="2316"/>
                        <a:pt x="3744" y="2571"/>
                        <a:pt x="3565" y="2589"/>
                      </a:cubicBezTo>
                      <a:lnTo>
                        <a:pt x="3139" y="2630"/>
                      </a:lnTo>
                      <a:cubicBezTo>
                        <a:pt x="3124" y="2632"/>
                        <a:pt x="3113" y="2640"/>
                        <a:pt x="3104" y="2652"/>
                      </a:cubicBezTo>
                      <a:cubicBezTo>
                        <a:pt x="3096" y="2663"/>
                        <a:pt x="3094" y="2676"/>
                        <a:pt x="3098" y="2691"/>
                      </a:cubicBezTo>
                      <a:cubicBezTo>
                        <a:pt x="3103" y="2711"/>
                        <a:pt x="3238" y="3182"/>
                        <a:pt x="3954" y="3195"/>
                      </a:cubicBezTo>
                      <a:lnTo>
                        <a:pt x="3967" y="3195"/>
                      </a:lnTo>
                      <a:cubicBezTo>
                        <a:pt x="4499" y="3195"/>
                        <a:pt x="4946" y="2630"/>
                        <a:pt x="5007" y="1870"/>
                      </a:cubicBezTo>
                      <a:cubicBezTo>
                        <a:pt x="5068" y="1129"/>
                        <a:pt x="4711" y="202"/>
                        <a:pt x="3503" y="27"/>
                      </a:cubicBezTo>
                      <a:cubicBezTo>
                        <a:pt x="3386" y="9"/>
                        <a:pt x="3274" y="1"/>
                        <a:pt x="316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grpSp>
    </p:spTree>
    <p:extLst>
      <p:ext uri="{BB962C8B-B14F-4D97-AF65-F5344CB8AC3E}">
        <p14:creationId xmlns:p14="http://schemas.microsoft.com/office/powerpoint/2010/main" val="17950205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2" name="Title Text"/>
          <p:cNvSpPr txBox="1">
            <a:spLocks noGrp="1"/>
          </p:cNvSpPr>
          <p:nvPr>
            <p:ph type="title"/>
          </p:nvPr>
        </p:nvSpPr>
        <p:spPr>
          <a:xfrm>
            <a:off x="1915128" y="1788454"/>
            <a:ext cx="8361230" cy="2098227"/>
          </a:xfrm>
          <a:prstGeom prst="rect">
            <a:avLst/>
          </a:prstGeom>
        </p:spPr>
        <p:txBody>
          <a:bodyPr anchor="b"/>
          <a:lstStyle>
            <a:lvl1pPr algn="ctr">
              <a:defRPr sz="7200" cap="all"/>
            </a:lvl1pPr>
          </a:lstStyle>
          <a:p>
            <a:r>
              <a:t>Title Text</a:t>
            </a:r>
          </a:p>
        </p:txBody>
      </p:sp>
      <p:sp>
        <p:nvSpPr>
          <p:cNvPr id="13" name="Body Level One…"/>
          <p:cNvSpPr txBox="1">
            <a:spLocks noGrp="1"/>
          </p:cNvSpPr>
          <p:nvPr>
            <p:ph type="body" sz="quarter" idx="1"/>
          </p:nvPr>
        </p:nvSpPr>
        <p:spPr>
          <a:xfrm>
            <a:off x="2679905" y="3956279"/>
            <a:ext cx="6831674" cy="1086238"/>
          </a:xfrm>
          <a:prstGeom prst="rect">
            <a:avLst/>
          </a:prstGeom>
        </p:spPr>
        <p:txBody>
          <a:bodyPr/>
          <a:lstStyle>
            <a:lvl1pPr marL="0" indent="0" algn="ctr">
              <a:lnSpc>
                <a:spcPct val="112000"/>
              </a:lnSpc>
              <a:spcBef>
                <a:spcPts val="0"/>
              </a:spcBef>
              <a:buSzTx/>
              <a:buFontTx/>
              <a:buNone/>
              <a:defRPr sz="2300"/>
            </a:lvl1pPr>
            <a:lvl2pPr marL="0" indent="457200" algn="ctr">
              <a:lnSpc>
                <a:spcPct val="112000"/>
              </a:lnSpc>
              <a:spcBef>
                <a:spcPts val="0"/>
              </a:spcBef>
              <a:buSzTx/>
              <a:buFontTx/>
              <a:buNone/>
              <a:defRPr sz="2300"/>
            </a:lvl2pPr>
            <a:lvl3pPr marL="0" indent="914400" algn="ctr">
              <a:lnSpc>
                <a:spcPct val="112000"/>
              </a:lnSpc>
              <a:spcBef>
                <a:spcPts val="0"/>
              </a:spcBef>
              <a:buSzTx/>
              <a:buFontTx/>
              <a:buNone/>
              <a:defRPr sz="2300"/>
            </a:lvl3pPr>
            <a:lvl4pPr marL="0" indent="1371600" algn="ctr">
              <a:lnSpc>
                <a:spcPct val="112000"/>
              </a:lnSpc>
              <a:spcBef>
                <a:spcPts val="0"/>
              </a:spcBef>
              <a:buSzTx/>
              <a:buFontTx/>
              <a:buNone/>
              <a:defRPr sz="2300"/>
            </a:lvl4pPr>
            <a:lvl5pPr marL="0" indent="1828800" algn="ctr">
              <a:lnSpc>
                <a:spcPct val="112000"/>
              </a:lnSpc>
              <a:spcBef>
                <a:spcPts val="0"/>
              </a:spcBef>
              <a:buSzTx/>
              <a:buFontTx/>
              <a:buNone/>
              <a:defRPr sz="2300"/>
            </a:lvl5pPr>
          </a:lstStyle>
          <a:p>
            <a:r>
              <a:t>Body Level One</a:t>
            </a:r>
          </a:p>
          <a:p>
            <a:pPr lvl="1"/>
            <a:r>
              <a:t>Body Level Two</a:t>
            </a:r>
          </a:p>
          <a:p>
            <a:pPr lvl="2"/>
            <a:r>
              <a:t>Body Level Three</a:t>
            </a:r>
          </a:p>
          <a:p>
            <a:pPr lvl="3"/>
            <a:r>
              <a:t>Body Level Four</a:t>
            </a:r>
          </a:p>
          <a:p>
            <a:pPr lvl="4"/>
            <a:r>
              <a:t>Body Level Five</a:t>
            </a:r>
          </a:p>
        </p:txBody>
      </p:sp>
      <p:grpSp>
        <p:nvGrpSpPr>
          <p:cNvPr id="16" name="Group 6"/>
          <p:cNvGrpSpPr/>
          <p:nvPr/>
        </p:nvGrpSpPr>
        <p:grpSpPr>
          <a:xfrm>
            <a:off x="752857" y="744468"/>
            <a:ext cx="10674118" cy="5349673"/>
            <a:chOff x="0" y="0"/>
            <a:chExt cx="10674116" cy="5349671"/>
          </a:xfrm>
        </p:grpSpPr>
        <p:sp>
          <p:nvSpPr>
            <p:cNvPr id="14" name="Freeform 6"/>
            <p:cNvSpPr/>
            <p:nvPr/>
          </p:nvSpPr>
          <p:spPr>
            <a:xfrm>
              <a:off x="7399104" y="941183"/>
              <a:ext cx="3275013" cy="4408489"/>
            </a:xfrm>
            <a:custGeom>
              <a:avLst/>
              <a:gdLst/>
              <a:ahLst/>
              <a:cxnLst>
                <a:cxn ang="0">
                  <a:pos x="wd2" y="hd2"/>
                </a:cxn>
                <a:cxn ang="5400000">
                  <a:pos x="wd2" y="hd2"/>
                </a:cxn>
                <a:cxn ang="10800000">
                  <a:pos x="wd2" y="hd2"/>
                </a:cxn>
                <a:cxn ang="16200000">
                  <a:pos x="wd2" y="hd2"/>
                </a:cxn>
              </a:cxnLst>
              <a:rect l="0" t="0" r="r" b="b"/>
              <a:pathLst>
                <a:path w="21600" h="21600" extrusionOk="0">
                  <a:moveTo>
                    <a:pt x="18924" y="0"/>
                  </a:moveTo>
                  <a:lnTo>
                    <a:pt x="21600" y="0"/>
                  </a:lnTo>
                  <a:lnTo>
                    <a:pt x="21600" y="21600"/>
                  </a:lnTo>
                  <a:lnTo>
                    <a:pt x="0" y="21600"/>
                  </a:lnTo>
                  <a:lnTo>
                    <a:pt x="0" y="19712"/>
                  </a:lnTo>
                  <a:lnTo>
                    <a:pt x="18924" y="19714"/>
                  </a:lnTo>
                  <a:lnTo>
                    <a:pt x="18924" y="0"/>
                  </a:lnTo>
                  <a:close/>
                </a:path>
              </a:pathLst>
            </a:custGeom>
            <a:solidFill>
              <a:srgbClr val="191B0E"/>
            </a:solidFill>
            <a:ln w="12700" cap="flat">
              <a:noFill/>
              <a:miter lim="400000"/>
            </a:ln>
            <a:effectLst/>
          </p:spPr>
          <p:txBody>
            <a:bodyPr wrap="square" lIns="45719" tIns="45719" rIns="45719" bIns="45719" numCol="1" anchor="t">
              <a:noAutofit/>
            </a:bodyPr>
            <a:lstStyle/>
            <a:p>
              <a:endParaRPr/>
            </a:p>
          </p:txBody>
        </p:sp>
        <p:sp>
          <p:nvSpPr>
            <p:cNvPr id="15" name="Freeform 6"/>
            <p:cNvSpPr/>
            <p:nvPr/>
          </p:nvSpPr>
          <p:spPr>
            <a:xfrm rot="10800000">
              <a:off x="0" y="0"/>
              <a:ext cx="3275668" cy="4408489"/>
            </a:xfrm>
            <a:custGeom>
              <a:avLst/>
              <a:gdLst/>
              <a:ahLst/>
              <a:cxnLst>
                <a:cxn ang="0">
                  <a:pos x="wd2" y="hd2"/>
                </a:cxn>
                <a:cxn ang="5400000">
                  <a:pos x="wd2" y="hd2"/>
                </a:cxn>
                <a:cxn ang="10800000">
                  <a:pos x="wd2" y="hd2"/>
                </a:cxn>
                <a:cxn ang="16200000">
                  <a:pos x="wd2" y="hd2"/>
                </a:cxn>
              </a:cxnLst>
              <a:rect l="0" t="0" r="r" b="b"/>
              <a:pathLst>
                <a:path w="21596" h="21600" extrusionOk="0">
                  <a:moveTo>
                    <a:pt x="18921" y="0"/>
                  </a:moveTo>
                  <a:lnTo>
                    <a:pt x="21596" y="0"/>
                  </a:lnTo>
                  <a:lnTo>
                    <a:pt x="21596" y="21600"/>
                  </a:lnTo>
                  <a:lnTo>
                    <a:pt x="5" y="21600"/>
                  </a:lnTo>
                  <a:cubicBezTo>
                    <a:pt x="-4" y="20948"/>
                    <a:pt x="9" y="20362"/>
                    <a:pt x="0" y="19710"/>
                  </a:cubicBezTo>
                  <a:lnTo>
                    <a:pt x="18921" y="19716"/>
                  </a:lnTo>
                  <a:lnTo>
                    <a:pt x="18921" y="0"/>
                  </a:lnTo>
                  <a:close/>
                </a:path>
              </a:pathLst>
            </a:custGeom>
            <a:solidFill>
              <a:srgbClr val="191B0E"/>
            </a:solidFill>
            <a:ln w="12700" cap="flat">
              <a:noFill/>
              <a:miter lim="400000"/>
            </a:ln>
            <a:effectLst/>
          </p:spPr>
          <p:txBody>
            <a:bodyPr wrap="square" lIns="45719" tIns="45719" rIns="45719" bIns="45719" numCol="1" anchor="t">
              <a:noAutofit/>
            </a:bodyPr>
            <a:lstStyle/>
            <a:p>
              <a:endParaRPr/>
            </a:p>
          </p:txBody>
        </p:sp>
      </p:grpSp>
      <p:sp>
        <p:nvSpPr>
          <p:cNvPr id="17" name="Slide Number"/>
          <p:cNvSpPr txBox="1">
            <a:spLocks noGrp="1"/>
          </p:cNvSpPr>
          <p:nvPr>
            <p:ph type="sldNum" sz="quarter" idx="2"/>
          </p:nvPr>
        </p:nvSpPr>
        <p:spPr>
          <a:xfrm>
            <a:off x="11153365" y="6523206"/>
            <a:ext cx="273610" cy="264974"/>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53947965"/>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Section Header">
    <p:bg>
      <p:bgPr>
        <a:solidFill>
          <a:srgbClr val="191B0E"/>
        </a:solidFill>
        <a:effectLst/>
      </p:bgPr>
    </p:bg>
    <p:spTree>
      <p:nvGrpSpPr>
        <p:cNvPr id="1" name=""/>
        <p:cNvGrpSpPr/>
        <p:nvPr/>
      </p:nvGrpSpPr>
      <p:grpSpPr>
        <a:xfrm>
          <a:off x="0" y="0"/>
          <a:ext cx="0" cy="0"/>
          <a:chOff x="0" y="0"/>
          <a:chExt cx="0" cy="0"/>
        </a:xfrm>
      </p:grpSpPr>
      <p:sp>
        <p:nvSpPr>
          <p:cNvPr id="33" name="Title Text"/>
          <p:cNvSpPr txBox="1">
            <a:spLocks noGrp="1"/>
          </p:cNvSpPr>
          <p:nvPr>
            <p:ph type="title"/>
          </p:nvPr>
        </p:nvSpPr>
        <p:spPr>
          <a:xfrm>
            <a:off x="765025" y="1301360"/>
            <a:ext cx="9612972" cy="2852737"/>
          </a:xfrm>
          <a:prstGeom prst="rect">
            <a:avLst/>
          </a:prstGeom>
        </p:spPr>
        <p:txBody>
          <a:bodyPr anchor="b"/>
          <a:lstStyle>
            <a:lvl1pPr algn="r">
              <a:defRPr sz="7200" cap="all">
                <a:solidFill>
                  <a:srgbClr val="EFEDE3"/>
                </a:solidFill>
              </a:defRPr>
            </a:lvl1pPr>
          </a:lstStyle>
          <a:p>
            <a:r>
              <a:t>Title Text</a:t>
            </a:r>
          </a:p>
        </p:txBody>
      </p:sp>
      <p:sp>
        <p:nvSpPr>
          <p:cNvPr id="34" name="Body Level One…"/>
          <p:cNvSpPr txBox="1">
            <a:spLocks noGrp="1"/>
          </p:cNvSpPr>
          <p:nvPr>
            <p:ph type="body" sz="quarter" idx="1"/>
          </p:nvPr>
        </p:nvSpPr>
        <p:spPr>
          <a:xfrm>
            <a:off x="765025" y="4216327"/>
            <a:ext cx="9612972" cy="1143325"/>
          </a:xfrm>
          <a:prstGeom prst="rect">
            <a:avLst/>
          </a:prstGeom>
        </p:spPr>
        <p:txBody>
          <a:bodyPr/>
          <a:lstStyle>
            <a:lvl1pPr marL="0" indent="0" algn="r">
              <a:lnSpc>
                <a:spcPct val="112000"/>
              </a:lnSpc>
              <a:spcBef>
                <a:spcPts val="0"/>
              </a:spcBef>
              <a:buSzTx/>
              <a:buFontTx/>
              <a:buNone/>
              <a:defRPr sz="2400">
                <a:solidFill>
                  <a:srgbClr val="EFEDE3"/>
                </a:solidFill>
              </a:defRPr>
            </a:lvl1pPr>
            <a:lvl2pPr marL="0" indent="457200" algn="r">
              <a:lnSpc>
                <a:spcPct val="112000"/>
              </a:lnSpc>
              <a:spcBef>
                <a:spcPts val="0"/>
              </a:spcBef>
              <a:buSzTx/>
              <a:buFontTx/>
              <a:buNone/>
              <a:defRPr sz="2400">
                <a:solidFill>
                  <a:srgbClr val="EFEDE3"/>
                </a:solidFill>
              </a:defRPr>
            </a:lvl2pPr>
            <a:lvl3pPr marL="0" indent="914400" algn="r">
              <a:lnSpc>
                <a:spcPct val="112000"/>
              </a:lnSpc>
              <a:spcBef>
                <a:spcPts val="0"/>
              </a:spcBef>
              <a:buSzTx/>
              <a:buFontTx/>
              <a:buNone/>
              <a:defRPr sz="2400">
                <a:solidFill>
                  <a:srgbClr val="EFEDE3"/>
                </a:solidFill>
              </a:defRPr>
            </a:lvl3pPr>
            <a:lvl4pPr marL="0" indent="1371600" algn="r">
              <a:lnSpc>
                <a:spcPct val="112000"/>
              </a:lnSpc>
              <a:spcBef>
                <a:spcPts val="0"/>
              </a:spcBef>
              <a:buSzTx/>
              <a:buFontTx/>
              <a:buNone/>
              <a:defRPr sz="2400">
                <a:solidFill>
                  <a:srgbClr val="EFEDE3"/>
                </a:solidFill>
              </a:defRPr>
            </a:lvl4pPr>
            <a:lvl5pPr marL="0" indent="1828800" algn="r">
              <a:lnSpc>
                <a:spcPct val="112000"/>
              </a:lnSpc>
              <a:spcBef>
                <a:spcPts val="0"/>
              </a:spcBef>
              <a:buSzTx/>
              <a:buFontTx/>
              <a:buNone/>
              <a:defRPr sz="2400">
                <a:solidFill>
                  <a:srgbClr val="EFEDE3"/>
                </a:solidFill>
              </a:defRPr>
            </a:lvl5pPr>
          </a:lstStyle>
          <a:p>
            <a:r>
              <a:t>Body Level One</a:t>
            </a:r>
          </a:p>
          <a:p>
            <a:pPr lvl="1"/>
            <a:r>
              <a:t>Body Level Two</a:t>
            </a:r>
          </a:p>
          <a:p>
            <a:pPr lvl="2"/>
            <a:r>
              <a:t>Body Level Three</a:t>
            </a:r>
          </a:p>
          <a:p>
            <a:pPr lvl="3"/>
            <a:r>
              <a:t>Body Level Four</a:t>
            </a:r>
          </a:p>
          <a:p>
            <a:pPr lvl="4"/>
            <a:r>
              <a:t>Body Level Five</a:t>
            </a:r>
          </a:p>
        </p:txBody>
      </p:sp>
      <p:sp>
        <p:nvSpPr>
          <p:cNvPr id="35" name="Crop MarkFreeform 6"/>
          <p:cNvSpPr/>
          <p:nvPr/>
        </p:nvSpPr>
        <p:spPr>
          <a:xfrm>
            <a:off x="8151962" y="1685651"/>
            <a:ext cx="3275013" cy="4408489"/>
          </a:xfrm>
          <a:custGeom>
            <a:avLst/>
            <a:gdLst/>
            <a:ahLst/>
            <a:cxnLst>
              <a:cxn ang="0">
                <a:pos x="wd2" y="hd2"/>
              </a:cxn>
              <a:cxn ang="5400000">
                <a:pos x="wd2" y="hd2"/>
              </a:cxn>
              <a:cxn ang="10800000">
                <a:pos x="wd2" y="hd2"/>
              </a:cxn>
              <a:cxn ang="16200000">
                <a:pos x="wd2" y="hd2"/>
              </a:cxn>
            </a:cxnLst>
            <a:rect l="0" t="0" r="r" b="b"/>
            <a:pathLst>
              <a:path w="21600" h="21600" extrusionOk="0">
                <a:moveTo>
                  <a:pt x="18924" y="0"/>
                </a:moveTo>
                <a:lnTo>
                  <a:pt x="21600" y="0"/>
                </a:lnTo>
                <a:lnTo>
                  <a:pt x="21600" y="21600"/>
                </a:lnTo>
                <a:lnTo>
                  <a:pt x="0" y="21600"/>
                </a:lnTo>
                <a:lnTo>
                  <a:pt x="0" y="19733"/>
                </a:lnTo>
                <a:lnTo>
                  <a:pt x="18924" y="19733"/>
                </a:lnTo>
                <a:lnTo>
                  <a:pt x="18924" y="0"/>
                </a:lnTo>
                <a:close/>
              </a:path>
            </a:pathLst>
          </a:custGeom>
          <a:solidFill>
            <a:srgbClr val="EFEDE3"/>
          </a:solidFill>
          <a:ln w="12700">
            <a:miter lim="400000"/>
          </a:ln>
        </p:spPr>
        <p:txBody>
          <a:bodyPr lIns="45719" rIns="45719"/>
          <a:lstStyle/>
          <a:p>
            <a:pPr>
              <a:defRPr>
                <a:solidFill>
                  <a:srgbClr val="FFFFFF"/>
                </a:solidFill>
              </a:defRPr>
            </a:pPr>
            <a:endParaRPr/>
          </a:p>
        </p:txBody>
      </p:sp>
      <p:sp>
        <p:nvSpPr>
          <p:cNvPr id="36" name="Slide Number"/>
          <p:cNvSpPr txBox="1">
            <a:spLocks noGrp="1"/>
          </p:cNvSpPr>
          <p:nvPr>
            <p:ph type="sldNum" sz="quarter" idx="2"/>
          </p:nvPr>
        </p:nvSpPr>
        <p:spPr>
          <a:xfrm>
            <a:off x="11153365" y="6523206"/>
            <a:ext cx="273610" cy="264974"/>
          </a:xfrm>
          <a:prstGeom prst="rect">
            <a:avLst/>
          </a:prstGeom>
        </p:spPr>
        <p:txBody>
          <a:bodyPr/>
          <a:lstStyle>
            <a:lvl1pPr>
              <a:defRPr>
                <a:solidFill>
                  <a:srgbClr val="EFEDE3"/>
                </a:solidFill>
              </a:defRPr>
            </a:lvl1pPr>
          </a:lstStyle>
          <a:p>
            <a:fld id="{86CB4B4D-7CA3-9044-876B-883B54F8677D}" type="slidenum">
              <a:t>‹#›</a:t>
            </a:fld>
            <a:endParaRPr/>
          </a:p>
        </p:txBody>
      </p:sp>
    </p:spTree>
    <p:extLst>
      <p:ext uri="{BB962C8B-B14F-4D97-AF65-F5344CB8AC3E}">
        <p14:creationId xmlns:p14="http://schemas.microsoft.com/office/powerpoint/2010/main" val="3959038766"/>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3" name="Title Text"/>
          <p:cNvSpPr txBox="1">
            <a:spLocks noGrp="1"/>
          </p:cNvSpPr>
          <p:nvPr>
            <p:ph type="title"/>
          </p:nvPr>
        </p:nvSpPr>
        <p:spPr>
          <a:xfrm>
            <a:off x="1371600" y="685800"/>
            <a:ext cx="9601200" cy="1485900"/>
          </a:xfrm>
          <a:prstGeom prst="rect">
            <a:avLst/>
          </a:prstGeom>
        </p:spPr>
        <p:txBody>
          <a:bodyPr/>
          <a:lstStyle/>
          <a:p>
            <a:r>
              <a:t>Title Text</a:t>
            </a:r>
          </a:p>
        </p:txBody>
      </p:sp>
      <p:sp>
        <p:nvSpPr>
          <p:cNvPr id="44" name="Body Level One…"/>
          <p:cNvSpPr txBox="1">
            <a:spLocks noGrp="1"/>
          </p:cNvSpPr>
          <p:nvPr>
            <p:ph type="body" sz="quarter" idx="1"/>
          </p:nvPr>
        </p:nvSpPr>
        <p:spPr>
          <a:xfrm>
            <a:off x="1371600" y="2285999"/>
            <a:ext cx="4447786" cy="3581402"/>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2615116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2" name="Title Text"/>
          <p:cNvSpPr txBox="1">
            <a:spLocks noGrp="1"/>
          </p:cNvSpPr>
          <p:nvPr>
            <p:ph type="title"/>
          </p:nvPr>
        </p:nvSpPr>
        <p:spPr>
          <a:xfrm>
            <a:off x="1371600" y="685800"/>
            <a:ext cx="9601200" cy="1485900"/>
          </a:xfrm>
          <a:prstGeom prst="rect">
            <a:avLst/>
          </a:prstGeom>
        </p:spPr>
        <p:txBody>
          <a:bodyPr/>
          <a:lstStyle/>
          <a:p>
            <a:r>
              <a:t>Title Text</a:t>
            </a:r>
          </a:p>
        </p:txBody>
      </p:sp>
      <p:sp>
        <p:nvSpPr>
          <p:cNvPr id="53" name="Body Level One…"/>
          <p:cNvSpPr txBox="1">
            <a:spLocks noGrp="1"/>
          </p:cNvSpPr>
          <p:nvPr>
            <p:ph type="body" sz="quarter" idx="1"/>
          </p:nvPr>
        </p:nvSpPr>
        <p:spPr>
          <a:xfrm>
            <a:off x="1371600" y="2340864"/>
            <a:ext cx="4443985" cy="823913"/>
          </a:xfrm>
          <a:prstGeom prst="rect">
            <a:avLst/>
          </a:prstGeom>
        </p:spPr>
        <p:txBody>
          <a:bodyPr anchor="b"/>
          <a:lstStyle>
            <a:lvl1pPr marL="0" indent="0">
              <a:lnSpc>
                <a:spcPct val="84000"/>
              </a:lnSpc>
              <a:spcBef>
                <a:spcPts val="0"/>
              </a:spcBef>
              <a:buSzTx/>
              <a:buFontTx/>
              <a:buNone/>
              <a:defRPr sz="3000"/>
            </a:lvl1pPr>
            <a:lvl2pPr marL="0" indent="457200">
              <a:lnSpc>
                <a:spcPct val="84000"/>
              </a:lnSpc>
              <a:spcBef>
                <a:spcPts val="0"/>
              </a:spcBef>
              <a:buSzTx/>
              <a:buFontTx/>
              <a:buNone/>
              <a:defRPr sz="3000"/>
            </a:lvl2pPr>
            <a:lvl3pPr marL="0" indent="914400">
              <a:lnSpc>
                <a:spcPct val="84000"/>
              </a:lnSpc>
              <a:spcBef>
                <a:spcPts val="0"/>
              </a:spcBef>
              <a:buSzTx/>
              <a:buFontTx/>
              <a:buNone/>
              <a:defRPr sz="3000"/>
            </a:lvl3pPr>
            <a:lvl4pPr marL="0" indent="1371600">
              <a:lnSpc>
                <a:spcPct val="84000"/>
              </a:lnSpc>
              <a:spcBef>
                <a:spcPts val="0"/>
              </a:spcBef>
              <a:buSzTx/>
              <a:buFontTx/>
              <a:buNone/>
              <a:defRPr sz="3000"/>
            </a:lvl4pPr>
            <a:lvl5pPr marL="0" indent="1828800">
              <a:lnSpc>
                <a:spcPct val="84000"/>
              </a:lnSpc>
              <a:spcBef>
                <a:spcPts val="0"/>
              </a:spcBef>
              <a:buSzTx/>
              <a:buFontTx/>
              <a:buNone/>
              <a:defRPr sz="3000"/>
            </a:lvl5pPr>
          </a:lstStyle>
          <a:p>
            <a:r>
              <a:t>Body Level One</a:t>
            </a:r>
          </a:p>
          <a:p>
            <a:pPr lvl="1"/>
            <a:r>
              <a:t>Body Level Two</a:t>
            </a:r>
          </a:p>
          <a:p>
            <a:pPr lvl="2"/>
            <a:r>
              <a:t>Body Level Three</a:t>
            </a:r>
          </a:p>
          <a:p>
            <a:pPr lvl="3"/>
            <a:r>
              <a:t>Body Level Four</a:t>
            </a:r>
          </a:p>
          <a:p>
            <a:pPr lvl="4"/>
            <a:r>
              <a:t>Body Level Five</a:t>
            </a:r>
          </a:p>
        </p:txBody>
      </p:sp>
      <p:sp>
        <p:nvSpPr>
          <p:cNvPr id="54" name="Text Placeholder 4"/>
          <p:cNvSpPr>
            <a:spLocks noGrp="1"/>
          </p:cNvSpPr>
          <p:nvPr>
            <p:ph type="body" sz="quarter" idx="13"/>
          </p:nvPr>
        </p:nvSpPr>
        <p:spPr>
          <a:xfrm>
            <a:off x="6525014" y="2340864"/>
            <a:ext cx="4443985" cy="823913"/>
          </a:xfrm>
          <a:prstGeom prst="rect">
            <a:avLst/>
          </a:prstGeom>
        </p:spPr>
        <p:txBody>
          <a:bodyPr anchor="b"/>
          <a:lstStyle/>
          <a:p>
            <a:pPr marL="0" indent="0">
              <a:lnSpc>
                <a:spcPct val="84000"/>
              </a:lnSpc>
              <a:spcBef>
                <a:spcPts val="0"/>
              </a:spcBef>
              <a:buSzTx/>
              <a:buFontTx/>
              <a:buNone/>
              <a:defRPr sz="3000"/>
            </a:pPr>
            <a:endParaRP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7837997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2" name="Title Text"/>
          <p:cNvSpPr txBox="1">
            <a:spLocks noGrp="1"/>
          </p:cNvSpPr>
          <p:nvPr>
            <p:ph type="title"/>
          </p:nvPr>
        </p:nvSpPr>
        <p:spPr>
          <a:xfrm>
            <a:off x="1371600" y="685800"/>
            <a:ext cx="9601200" cy="1485900"/>
          </a:xfrm>
          <a:prstGeom prst="rect">
            <a:avLst/>
          </a:prstGeom>
        </p:spPr>
        <p:txBody>
          <a:bodyPr/>
          <a:lstStyle/>
          <a:p>
            <a:r>
              <a:t>Title Text</a:t>
            </a:r>
          </a:p>
        </p:txBody>
      </p:sp>
      <p:sp>
        <p:nvSpPr>
          <p:cNvPr id="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4393103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E6EBC0-1B19-4041-9822-DE55211994AC}" type="datetimeFigureOut">
              <a:rPr lang="en-US" smtClean="0"/>
              <a:t>7/4/26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8349219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77" name="Background ShapeRectangle 7"/>
          <p:cNvSpPr/>
          <p:nvPr/>
        </p:nvSpPr>
        <p:spPr>
          <a:xfrm>
            <a:off x="-1" y="375"/>
            <a:ext cx="5303522" cy="6857626"/>
          </a:xfrm>
          <a:prstGeom prst="rect">
            <a:avLst/>
          </a:prstGeom>
          <a:solidFill>
            <a:schemeClr val="accent1"/>
          </a:solidFill>
          <a:ln w="12700">
            <a:miter lim="400000"/>
          </a:ln>
        </p:spPr>
        <p:txBody>
          <a:bodyPr lIns="45719" rIns="45719"/>
          <a:lstStyle/>
          <a:p>
            <a:endParaRPr/>
          </a:p>
        </p:txBody>
      </p:sp>
      <p:sp>
        <p:nvSpPr>
          <p:cNvPr id="78" name="Title Text"/>
          <p:cNvSpPr txBox="1">
            <a:spLocks noGrp="1"/>
          </p:cNvSpPr>
          <p:nvPr>
            <p:ph type="title"/>
          </p:nvPr>
        </p:nvSpPr>
        <p:spPr>
          <a:xfrm>
            <a:off x="723900" y="685800"/>
            <a:ext cx="3855721" cy="2157884"/>
          </a:xfrm>
          <a:prstGeom prst="rect">
            <a:avLst/>
          </a:prstGeom>
        </p:spPr>
        <p:txBody>
          <a:bodyPr/>
          <a:lstStyle>
            <a:lvl1pPr>
              <a:lnSpc>
                <a:spcPct val="84000"/>
              </a:lnSpc>
              <a:defRPr sz="4800"/>
            </a:lvl1pPr>
          </a:lstStyle>
          <a:p>
            <a:r>
              <a:t>Title Text</a:t>
            </a:r>
          </a:p>
        </p:txBody>
      </p:sp>
      <p:sp>
        <p:nvSpPr>
          <p:cNvPr id="79" name="Body Level One…"/>
          <p:cNvSpPr txBox="1">
            <a:spLocks noGrp="1"/>
          </p:cNvSpPr>
          <p:nvPr>
            <p:ph type="body" sz="half" idx="1"/>
          </p:nvPr>
        </p:nvSpPr>
        <p:spPr>
          <a:xfrm>
            <a:off x="6256020" y="685801"/>
            <a:ext cx="5212080" cy="5175251"/>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0" name="Text Placeholder 3"/>
          <p:cNvSpPr>
            <a:spLocks noGrp="1"/>
          </p:cNvSpPr>
          <p:nvPr>
            <p:ph type="body" sz="quarter" idx="13"/>
          </p:nvPr>
        </p:nvSpPr>
        <p:spPr>
          <a:xfrm>
            <a:off x="723899" y="2856344"/>
            <a:ext cx="3855722" cy="3011057"/>
          </a:xfrm>
          <a:prstGeom prst="rect">
            <a:avLst/>
          </a:prstGeom>
        </p:spPr>
        <p:txBody>
          <a:bodyPr/>
          <a:lstStyle/>
          <a:p>
            <a:pPr marL="0" indent="0">
              <a:lnSpc>
                <a:spcPct val="113000"/>
              </a:lnSpc>
              <a:spcBef>
                <a:spcPts val="1500"/>
              </a:spcBef>
              <a:buSzTx/>
              <a:buFontTx/>
              <a:buNone/>
              <a:defRPr sz="1600"/>
            </a:pPr>
            <a:endParaRPr/>
          </a:p>
        </p:txBody>
      </p:sp>
      <p:sp>
        <p:nvSpPr>
          <p:cNvPr id="81" name="Divider BarRectangle 8"/>
          <p:cNvSpPr/>
          <p:nvPr/>
        </p:nvSpPr>
        <p:spPr>
          <a:xfrm>
            <a:off x="5303520" y="376"/>
            <a:ext cx="228601" cy="6858001"/>
          </a:xfrm>
          <a:prstGeom prst="rect">
            <a:avLst/>
          </a:prstGeom>
          <a:solidFill>
            <a:srgbClr val="191B0E"/>
          </a:solidFill>
          <a:ln w="12700">
            <a:miter lim="400000"/>
          </a:ln>
        </p:spPr>
        <p:txBody>
          <a:bodyPr lIns="45719" rIns="45719"/>
          <a:lstStyle/>
          <a:p>
            <a:endParaRPr/>
          </a:p>
        </p:txBody>
      </p:sp>
      <p:sp>
        <p:nvSpPr>
          <p:cNvPr id="82" name="Slide Number"/>
          <p:cNvSpPr txBox="1">
            <a:spLocks noGrp="1"/>
          </p:cNvSpPr>
          <p:nvPr>
            <p:ph type="sldNum" sz="quarter" idx="2"/>
          </p:nvPr>
        </p:nvSpPr>
        <p:spPr>
          <a:xfrm>
            <a:off x="11205823" y="6523206"/>
            <a:ext cx="273609" cy="264974"/>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82088940"/>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89" name="Background ShapeRectangle 7"/>
          <p:cNvSpPr/>
          <p:nvPr/>
        </p:nvSpPr>
        <p:spPr>
          <a:xfrm>
            <a:off x="-1" y="375"/>
            <a:ext cx="5303522" cy="6857626"/>
          </a:xfrm>
          <a:prstGeom prst="rect">
            <a:avLst/>
          </a:prstGeom>
          <a:solidFill>
            <a:schemeClr val="accent1"/>
          </a:solidFill>
          <a:ln w="12700">
            <a:miter lim="400000"/>
          </a:ln>
        </p:spPr>
        <p:txBody>
          <a:bodyPr lIns="45719" rIns="45719"/>
          <a:lstStyle/>
          <a:p>
            <a:endParaRPr/>
          </a:p>
        </p:txBody>
      </p:sp>
      <p:sp>
        <p:nvSpPr>
          <p:cNvPr id="90" name="Title Text"/>
          <p:cNvSpPr txBox="1">
            <a:spLocks noGrp="1"/>
          </p:cNvSpPr>
          <p:nvPr>
            <p:ph type="title"/>
          </p:nvPr>
        </p:nvSpPr>
        <p:spPr>
          <a:xfrm>
            <a:off x="723900" y="685800"/>
            <a:ext cx="3855721" cy="2157884"/>
          </a:xfrm>
          <a:prstGeom prst="rect">
            <a:avLst/>
          </a:prstGeom>
        </p:spPr>
        <p:txBody>
          <a:bodyPr/>
          <a:lstStyle>
            <a:lvl1pPr>
              <a:lnSpc>
                <a:spcPct val="84000"/>
              </a:lnSpc>
              <a:defRPr sz="4800"/>
            </a:lvl1pPr>
          </a:lstStyle>
          <a:p>
            <a:r>
              <a:t>Title Text</a:t>
            </a:r>
          </a:p>
        </p:txBody>
      </p:sp>
      <p:sp>
        <p:nvSpPr>
          <p:cNvPr id="91" name="Picture Placeholder 2"/>
          <p:cNvSpPr>
            <a:spLocks noGrp="1"/>
          </p:cNvSpPr>
          <p:nvPr>
            <p:ph type="pic" idx="13"/>
          </p:nvPr>
        </p:nvSpPr>
        <p:spPr>
          <a:xfrm>
            <a:off x="5532120" y="0"/>
            <a:ext cx="6659881" cy="6858000"/>
          </a:xfrm>
          <a:prstGeom prst="rect">
            <a:avLst/>
          </a:prstGeom>
        </p:spPr>
        <p:txBody>
          <a:bodyPr lIns="91439" rIns="91439">
            <a:noAutofit/>
          </a:bodyPr>
          <a:lstStyle/>
          <a:p>
            <a:endParaRPr/>
          </a:p>
        </p:txBody>
      </p:sp>
      <p:sp>
        <p:nvSpPr>
          <p:cNvPr id="92" name="Body Level One…"/>
          <p:cNvSpPr txBox="1">
            <a:spLocks noGrp="1"/>
          </p:cNvSpPr>
          <p:nvPr>
            <p:ph type="body" sz="quarter" idx="1"/>
          </p:nvPr>
        </p:nvSpPr>
        <p:spPr>
          <a:xfrm>
            <a:off x="723900" y="2855967"/>
            <a:ext cx="3855721" cy="3011433"/>
          </a:xfrm>
          <a:prstGeom prst="rect">
            <a:avLst/>
          </a:prstGeom>
        </p:spPr>
        <p:txBody>
          <a:bodyPr/>
          <a:lstStyle>
            <a:lvl1pPr marL="0" indent="0">
              <a:lnSpc>
                <a:spcPct val="113000"/>
              </a:lnSpc>
              <a:spcBef>
                <a:spcPts val="1500"/>
              </a:spcBef>
              <a:buSzTx/>
              <a:buFontTx/>
              <a:buNone/>
              <a:defRPr sz="1600"/>
            </a:lvl1pPr>
            <a:lvl2pPr marL="0" indent="457200">
              <a:lnSpc>
                <a:spcPct val="113000"/>
              </a:lnSpc>
              <a:spcBef>
                <a:spcPts val="1500"/>
              </a:spcBef>
              <a:buSzTx/>
              <a:buFontTx/>
              <a:buNone/>
              <a:defRPr sz="1600"/>
            </a:lvl2pPr>
            <a:lvl3pPr marL="0" indent="914400">
              <a:lnSpc>
                <a:spcPct val="113000"/>
              </a:lnSpc>
              <a:spcBef>
                <a:spcPts val="1500"/>
              </a:spcBef>
              <a:buSzTx/>
              <a:buFontTx/>
              <a:buNone/>
              <a:defRPr sz="1600"/>
            </a:lvl3pPr>
            <a:lvl4pPr marL="0" indent="1371600">
              <a:lnSpc>
                <a:spcPct val="113000"/>
              </a:lnSpc>
              <a:spcBef>
                <a:spcPts val="1500"/>
              </a:spcBef>
              <a:buSzTx/>
              <a:buFontTx/>
              <a:buNone/>
              <a:defRPr sz="1600"/>
            </a:lvl4pPr>
            <a:lvl5pPr marL="0" indent="1828800">
              <a:lnSpc>
                <a:spcPct val="113000"/>
              </a:lnSpc>
              <a:spcBef>
                <a:spcPts val="1500"/>
              </a:spcBef>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93" name="Divider BarRectangle 8"/>
          <p:cNvSpPr/>
          <p:nvPr/>
        </p:nvSpPr>
        <p:spPr>
          <a:xfrm>
            <a:off x="5303520" y="376"/>
            <a:ext cx="228601" cy="6858001"/>
          </a:xfrm>
          <a:prstGeom prst="rect">
            <a:avLst/>
          </a:prstGeom>
          <a:solidFill>
            <a:srgbClr val="191B0E"/>
          </a:solidFill>
          <a:ln w="12700">
            <a:miter lim="400000"/>
          </a:ln>
        </p:spPr>
        <p:txBody>
          <a:bodyPr lIns="45719" rIns="45719"/>
          <a:lstStyle/>
          <a:p>
            <a:endParaRPr/>
          </a:p>
        </p:txBody>
      </p:sp>
      <p:sp>
        <p:nvSpPr>
          <p:cNvPr id="94" name="Slide Number"/>
          <p:cNvSpPr txBox="1">
            <a:spLocks noGrp="1"/>
          </p:cNvSpPr>
          <p:nvPr>
            <p:ph type="sldNum" sz="quarter" idx="2"/>
          </p:nvPr>
        </p:nvSpPr>
        <p:spPr>
          <a:xfrm>
            <a:off x="11205823" y="6523206"/>
            <a:ext cx="273609" cy="264974"/>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18135038"/>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6691078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6E9C5-1257-6E46-8C1C-461F5724079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08A766-DC1F-0F48-A03D-BA6AB2F7E64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5F14CCC-DB96-4A40-9EC6-13106706721A}"/>
              </a:ext>
            </a:extLst>
          </p:cNvPr>
          <p:cNvSpPr>
            <a:spLocks noGrp="1"/>
          </p:cNvSpPr>
          <p:nvPr>
            <p:ph type="dt" sz="half" idx="10"/>
          </p:nvPr>
        </p:nvSpPr>
        <p:spPr/>
        <p:txBody>
          <a:bodyPr/>
          <a:lstStyle/>
          <a:p>
            <a:fld id="{D602C248-C548-C245-B8F6-29E56460FD04}" type="datetimeFigureOut">
              <a:rPr lang="en-US" smtClean="0"/>
              <a:t>7/4/26</a:t>
            </a:fld>
            <a:endParaRPr lang="en-US"/>
          </a:p>
        </p:txBody>
      </p:sp>
      <p:sp>
        <p:nvSpPr>
          <p:cNvPr id="5" name="Footer Placeholder 4">
            <a:extLst>
              <a:ext uri="{FF2B5EF4-FFF2-40B4-BE49-F238E27FC236}">
                <a16:creationId xmlns:a16="http://schemas.microsoft.com/office/drawing/2014/main" id="{F0EC48F5-4C47-2546-9212-C80E5A94D2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D2F898-46B4-454E-A449-2824A3DA04C5}"/>
              </a:ext>
            </a:extLst>
          </p:cNvPr>
          <p:cNvSpPr>
            <a:spLocks noGrp="1"/>
          </p:cNvSpPr>
          <p:nvPr>
            <p:ph type="sldNum" sz="quarter" idx="12"/>
          </p:nvPr>
        </p:nvSpPr>
        <p:spPr/>
        <p:txBody>
          <a:bodyPr/>
          <a:lstStyle/>
          <a:p>
            <a:fld id="{48E4B420-F93F-694B-B91A-3FD7F08C705C}" type="slidenum">
              <a:rPr lang="en-US" smtClean="0"/>
              <a:t>‹#›</a:t>
            </a:fld>
            <a:endParaRPr lang="en-US"/>
          </a:p>
        </p:txBody>
      </p:sp>
    </p:spTree>
    <p:extLst>
      <p:ext uri="{BB962C8B-B14F-4D97-AF65-F5344CB8AC3E}">
        <p14:creationId xmlns:p14="http://schemas.microsoft.com/office/powerpoint/2010/main" val="4198412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E6EBC0-1B19-4041-9822-DE55211994AC}" type="datetimeFigureOut">
              <a:rPr lang="en-US" smtClean="0"/>
              <a:t>7/4/26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4858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E6EBC0-1B19-4041-9822-DE55211994AC}" type="datetimeFigureOut">
              <a:rPr lang="en-US" smtClean="0"/>
              <a:t>7/4/26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5266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E6EBC0-1B19-4041-9822-DE55211994AC}" type="datetimeFigureOut">
              <a:rPr lang="en-US" smtClean="0"/>
              <a:t>7/4/26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58723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6EBC0-1B19-4041-9822-DE55211994AC}" type="datetimeFigureOut">
              <a:rPr lang="en-US" smtClean="0"/>
              <a:t>7/4/26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81885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E6EBC0-1B19-4041-9822-DE55211994AC}" type="datetimeFigureOut">
              <a:rPr lang="en-US" smtClean="0"/>
              <a:t>7/4/26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60727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7CE6EBC0-1B19-4041-9822-DE55211994AC}" type="datetimeFigureOut">
              <a:rPr lang="en-US" smtClean="0"/>
              <a:t>7/4/26</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89834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theme" Target="../theme/theme3.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C764DE79-268F-4C1A-8933-263129D2AF90}" type="datetimeFigureOut">
              <a:rPr lang="en-US" smtClean="0"/>
              <a:t>7/4/26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3236877469"/>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4E9D6"/>
            </a:gs>
            <a:gs pos="100000">
              <a:srgbClr val="D9D6B0"/>
            </a:gs>
          </a:gsLst>
          <a:lin ang="5400700"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1000" y="719333"/>
            <a:ext cx="102900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500"/>
              <a:buFont typeface="Playfair Display"/>
              <a:buNone/>
              <a:defRPr sz="3500">
                <a:solidFill>
                  <a:schemeClr val="lt1"/>
                </a:solidFill>
                <a:latin typeface="Playfair Display"/>
                <a:ea typeface="Playfair Display"/>
                <a:cs typeface="Playfair Display"/>
                <a:sym typeface="Playfair Display"/>
              </a:defRPr>
            </a:lvl1pPr>
            <a:lvl2pPr lvl="1"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2pPr>
            <a:lvl3pPr lvl="2"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3pPr>
            <a:lvl4pPr lvl="3"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4pPr>
            <a:lvl5pPr lvl="4"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5pPr>
            <a:lvl6pPr lvl="5"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6pPr>
            <a:lvl7pPr lvl="6"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7pPr>
            <a:lvl8pPr lvl="7"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8pPr>
            <a:lvl9pPr lvl="8"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50967" y="1536633"/>
            <a:ext cx="10290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1pPr>
            <a:lvl2pPr marL="914400" lvl="1"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2pPr>
            <a:lvl3pPr marL="1371600" lvl="2"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3pPr>
            <a:lvl4pPr marL="1828800" lvl="3"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4pPr>
            <a:lvl5pPr marL="2286000" lvl="4"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5pPr>
            <a:lvl6pPr marL="2743200" lvl="5"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6pPr>
            <a:lvl7pPr marL="3200400" lvl="6"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7pPr>
            <a:lvl8pPr marL="3657600" lvl="7"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8pPr>
            <a:lvl9pPr marL="4114800" lvl="8"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9pPr>
          </a:lstStyle>
          <a:p>
            <a:endParaRPr/>
          </a:p>
        </p:txBody>
      </p:sp>
    </p:spTree>
    <p:extLst>
      <p:ext uri="{BB962C8B-B14F-4D97-AF65-F5344CB8AC3E}">
        <p14:creationId xmlns:p14="http://schemas.microsoft.com/office/powerpoint/2010/main" val="2906536393"/>
      </p:ext>
    </p:extLst>
  </p:cSld>
  <p:clrMap bg1="lt1" tx1="dk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2" name="Side barRectangle 8"/>
          <p:cNvSpPr/>
          <p:nvPr/>
        </p:nvSpPr>
        <p:spPr>
          <a:xfrm>
            <a:off x="478094" y="376"/>
            <a:ext cx="228601" cy="6858001"/>
          </a:xfrm>
          <a:prstGeom prst="rect">
            <a:avLst/>
          </a:prstGeom>
          <a:solidFill>
            <a:srgbClr val="191B0E"/>
          </a:solidFill>
          <a:ln w="12700">
            <a:miter lim="400000"/>
          </a:ln>
        </p:spPr>
        <p:txBody>
          <a:bodyPr lIns="45719" rIns="45719"/>
          <a:lstStyle/>
          <a:p>
            <a:endParaRPr/>
          </a:p>
        </p:txBody>
      </p:sp>
      <p:sp>
        <p:nvSpPr>
          <p:cNvPr id="3" name="Title Text"/>
          <p:cNvSpPr txBox="1">
            <a:spLocks noGrp="1"/>
          </p:cNvSpPr>
          <p:nvPr>
            <p:ph type="title"/>
          </p:nvPr>
        </p:nvSpPr>
        <p:spPr>
          <a:xfrm>
            <a:off x="609600" y="274637"/>
            <a:ext cx="109728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Title Text</a:t>
            </a:r>
          </a:p>
        </p:txBody>
      </p:sp>
      <p:sp>
        <p:nvSpPr>
          <p:cNvPr id="4"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0795418" y="6523206"/>
            <a:ext cx="273610" cy="264974"/>
          </a:xfrm>
          <a:prstGeom prst="rect">
            <a:avLst/>
          </a:prstGeom>
          <a:ln w="12700">
            <a:miter lim="400000"/>
          </a:ln>
        </p:spPr>
        <p:txBody>
          <a:bodyPr wrap="none" lIns="45719" rIns="45719" anchor="ctr">
            <a:spAutoFit/>
          </a:bodyPr>
          <a:lstStyle>
            <a:lvl1pPr algn="r">
              <a:defRPr sz="1200">
                <a:solidFill>
                  <a:srgbClr val="191B0E"/>
                </a:solidFill>
              </a:defRPr>
            </a:lvl1pPr>
          </a:lstStyle>
          <a:p>
            <a:fld id="{86CB4B4D-7CA3-9044-876B-883B54F8677D}" type="slidenum">
              <a:t>‹#›</a:t>
            </a:fld>
            <a:endParaRPr/>
          </a:p>
        </p:txBody>
      </p:sp>
    </p:spTree>
    <p:extLst>
      <p:ext uri="{BB962C8B-B14F-4D97-AF65-F5344CB8AC3E}">
        <p14:creationId xmlns:p14="http://schemas.microsoft.com/office/powerpoint/2010/main" val="271284221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Lst>
  <p:transition spd="med"/>
  <p:txStyles>
    <p:titleStyle>
      <a:lvl1pPr marL="0" marR="0" indent="0" algn="l" defTabSz="914400" rtl="0" latinLnBrk="0">
        <a:lnSpc>
          <a:spcPct val="89000"/>
        </a:lnSpc>
        <a:spcBef>
          <a:spcPts val="0"/>
        </a:spcBef>
        <a:spcAft>
          <a:spcPts val="0"/>
        </a:spcAft>
        <a:buClrTx/>
        <a:buSzTx/>
        <a:buFontTx/>
        <a:buNone/>
        <a:tabLst/>
        <a:defRPr sz="4400" b="0" i="0" u="none" strike="noStrike" cap="none" spc="0" baseline="0">
          <a:ln>
            <a:noFill/>
          </a:ln>
          <a:solidFill>
            <a:srgbClr val="191B0E"/>
          </a:solidFill>
          <a:uFillTx/>
          <a:latin typeface="Franklin Gothic Book"/>
          <a:ea typeface="Franklin Gothic Book"/>
          <a:cs typeface="Franklin Gothic Book"/>
          <a:sym typeface="Franklin Gothic Book"/>
        </a:defRPr>
      </a:lvl1pPr>
      <a:lvl2pPr marL="0" marR="0" indent="0" algn="l" defTabSz="914400" rtl="0" latinLnBrk="0">
        <a:lnSpc>
          <a:spcPct val="89000"/>
        </a:lnSpc>
        <a:spcBef>
          <a:spcPts val="0"/>
        </a:spcBef>
        <a:spcAft>
          <a:spcPts val="0"/>
        </a:spcAft>
        <a:buClrTx/>
        <a:buSzTx/>
        <a:buFontTx/>
        <a:buNone/>
        <a:tabLst/>
        <a:defRPr sz="4400" b="0" i="0" u="none" strike="noStrike" cap="none" spc="0" baseline="0">
          <a:ln>
            <a:noFill/>
          </a:ln>
          <a:solidFill>
            <a:srgbClr val="191B0E"/>
          </a:solidFill>
          <a:uFillTx/>
          <a:latin typeface="Franklin Gothic Book"/>
          <a:ea typeface="Franklin Gothic Book"/>
          <a:cs typeface="Franklin Gothic Book"/>
          <a:sym typeface="Franklin Gothic Book"/>
        </a:defRPr>
      </a:lvl2pPr>
      <a:lvl3pPr marL="0" marR="0" indent="0" algn="l" defTabSz="914400" rtl="0" latinLnBrk="0">
        <a:lnSpc>
          <a:spcPct val="89000"/>
        </a:lnSpc>
        <a:spcBef>
          <a:spcPts val="0"/>
        </a:spcBef>
        <a:spcAft>
          <a:spcPts val="0"/>
        </a:spcAft>
        <a:buClrTx/>
        <a:buSzTx/>
        <a:buFontTx/>
        <a:buNone/>
        <a:tabLst/>
        <a:defRPr sz="4400" b="0" i="0" u="none" strike="noStrike" cap="none" spc="0" baseline="0">
          <a:ln>
            <a:noFill/>
          </a:ln>
          <a:solidFill>
            <a:srgbClr val="191B0E"/>
          </a:solidFill>
          <a:uFillTx/>
          <a:latin typeface="Franklin Gothic Book"/>
          <a:ea typeface="Franklin Gothic Book"/>
          <a:cs typeface="Franklin Gothic Book"/>
          <a:sym typeface="Franklin Gothic Book"/>
        </a:defRPr>
      </a:lvl3pPr>
      <a:lvl4pPr marL="0" marR="0" indent="0" algn="l" defTabSz="914400" rtl="0" latinLnBrk="0">
        <a:lnSpc>
          <a:spcPct val="89000"/>
        </a:lnSpc>
        <a:spcBef>
          <a:spcPts val="0"/>
        </a:spcBef>
        <a:spcAft>
          <a:spcPts val="0"/>
        </a:spcAft>
        <a:buClrTx/>
        <a:buSzTx/>
        <a:buFontTx/>
        <a:buNone/>
        <a:tabLst/>
        <a:defRPr sz="4400" b="0" i="0" u="none" strike="noStrike" cap="none" spc="0" baseline="0">
          <a:ln>
            <a:noFill/>
          </a:ln>
          <a:solidFill>
            <a:srgbClr val="191B0E"/>
          </a:solidFill>
          <a:uFillTx/>
          <a:latin typeface="Franklin Gothic Book"/>
          <a:ea typeface="Franklin Gothic Book"/>
          <a:cs typeface="Franklin Gothic Book"/>
          <a:sym typeface="Franklin Gothic Book"/>
        </a:defRPr>
      </a:lvl4pPr>
      <a:lvl5pPr marL="0" marR="0" indent="0" algn="l" defTabSz="914400" rtl="0" latinLnBrk="0">
        <a:lnSpc>
          <a:spcPct val="89000"/>
        </a:lnSpc>
        <a:spcBef>
          <a:spcPts val="0"/>
        </a:spcBef>
        <a:spcAft>
          <a:spcPts val="0"/>
        </a:spcAft>
        <a:buClrTx/>
        <a:buSzTx/>
        <a:buFontTx/>
        <a:buNone/>
        <a:tabLst/>
        <a:defRPr sz="4400" b="0" i="0" u="none" strike="noStrike" cap="none" spc="0" baseline="0">
          <a:ln>
            <a:noFill/>
          </a:ln>
          <a:solidFill>
            <a:srgbClr val="191B0E"/>
          </a:solidFill>
          <a:uFillTx/>
          <a:latin typeface="Franklin Gothic Book"/>
          <a:ea typeface="Franklin Gothic Book"/>
          <a:cs typeface="Franklin Gothic Book"/>
          <a:sym typeface="Franklin Gothic Book"/>
        </a:defRPr>
      </a:lvl5pPr>
      <a:lvl6pPr marL="0" marR="0" indent="0" algn="l" defTabSz="914400" rtl="0" latinLnBrk="0">
        <a:lnSpc>
          <a:spcPct val="89000"/>
        </a:lnSpc>
        <a:spcBef>
          <a:spcPts val="0"/>
        </a:spcBef>
        <a:spcAft>
          <a:spcPts val="0"/>
        </a:spcAft>
        <a:buClrTx/>
        <a:buSzTx/>
        <a:buFontTx/>
        <a:buNone/>
        <a:tabLst/>
        <a:defRPr sz="4400" b="0" i="0" u="none" strike="noStrike" cap="none" spc="0" baseline="0">
          <a:ln>
            <a:noFill/>
          </a:ln>
          <a:solidFill>
            <a:srgbClr val="191B0E"/>
          </a:solidFill>
          <a:uFillTx/>
          <a:latin typeface="Franklin Gothic Book"/>
          <a:ea typeface="Franklin Gothic Book"/>
          <a:cs typeface="Franklin Gothic Book"/>
          <a:sym typeface="Franklin Gothic Book"/>
        </a:defRPr>
      </a:lvl6pPr>
      <a:lvl7pPr marL="0" marR="0" indent="0" algn="l" defTabSz="914400" rtl="0" latinLnBrk="0">
        <a:lnSpc>
          <a:spcPct val="89000"/>
        </a:lnSpc>
        <a:spcBef>
          <a:spcPts val="0"/>
        </a:spcBef>
        <a:spcAft>
          <a:spcPts val="0"/>
        </a:spcAft>
        <a:buClrTx/>
        <a:buSzTx/>
        <a:buFontTx/>
        <a:buNone/>
        <a:tabLst/>
        <a:defRPr sz="4400" b="0" i="0" u="none" strike="noStrike" cap="none" spc="0" baseline="0">
          <a:ln>
            <a:noFill/>
          </a:ln>
          <a:solidFill>
            <a:srgbClr val="191B0E"/>
          </a:solidFill>
          <a:uFillTx/>
          <a:latin typeface="Franklin Gothic Book"/>
          <a:ea typeface="Franklin Gothic Book"/>
          <a:cs typeface="Franklin Gothic Book"/>
          <a:sym typeface="Franklin Gothic Book"/>
        </a:defRPr>
      </a:lvl7pPr>
      <a:lvl8pPr marL="0" marR="0" indent="0" algn="l" defTabSz="914400" rtl="0" latinLnBrk="0">
        <a:lnSpc>
          <a:spcPct val="89000"/>
        </a:lnSpc>
        <a:spcBef>
          <a:spcPts val="0"/>
        </a:spcBef>
        <a:spcAft>
          <a:spcPts val="0"/>
        </a:spcAft>
        <a:buClrTx/>
        <a:buSzTx/>
        <a:buFontTx/>
        <a:buNone/>
        <a:tabLst/>
        <a:defRPr sz="4400" b="0" i="0" u="none" strike="noStrike" cap="none" spc="0" baseline="0">
          <a:ln>
            <a:noFill/>
          </a:ln>
          <a:solidFill>
            <a:srgbClr val="191B0E"/>
          </a:solidFill>
          <a:uFillTx/>
          <a:latin typeface="Franklin Gothic Book"/>
          <a:ea typeface="Franklin Gothic Book"/>
          <a:cs typeface="Franklin Gothic Book"/>
          <a:sym typeface="Franklin Gothic Book"/>
        </a:defRPr>
      </a:lvl8pPr>
      <a:lvl9pPr marL="0" marR="0" indent="0" algn="l" defTabSz="914400" rtl="0" latinLnBrk="0">
        <a:lnSpc>
          <a:spcPct val="89000"/>
        </a:lnSpc>
        <a:spcBef>
          <a:spcPts val="0"/>
        </a:spcBef>
        <a:spcAft>
          <a:spcPts val="0"/>
        </a:spcAft>
        <a:buClrTx/>
        <a:buSzTx/>
        <a:buFontTx/>
        <a:buNone/>
        <a:tabLst/>
        <a:defRPr sz="4400" b="0" i="0" u="none" strike="noStrike" cap="none" spc="0" baseline="0">
          <a:ln>
            <a:noFill/>
          </a:ln>
          <a:solidFill>
            <a:srgbClr val="191B0E"/>
          </a:solidFill>
          <a:uFillTx/>
          <a:latin typeface="Franklin Gothic Book"/>
          <a:ea typeface="Franklin Gothic Book"/>
          <a:cs typeface="Franklin Gothic Book"/>
          <a:sym typeface="Franklin Gothic Book"/>
        </a:defRPr>
      </a:lvl9pPr>
    </p:titleStyle>
    <p:bodyStyle>
      <a:lvl1pPr marL="384047" marR="0" indent="-384047" algn="l" defTabSz="914400" rtl="0" latinLnBrk="0">
        <a:lnSpc>
          <a:spcPct val="94000"/>
        </a:lnSpc>
        <a:spcBef>
          <a:spcPts val="1000"/>
        </a:spcBef>
        <a:spcAft>
          <a:spcPts val="0"/>
        </a:spcAft>
        <a:buClrTx/>
        <a:buSzPct val="100000"/>
        <a:buFont typeface="Helvetica Neue"/>
        <a:buChar char="■"/>
        <a:tabLst/>
        <a:defRPr sz="2000" b="0" i="0" u="none" strike="noStrike" cap="none" spc="0" baseline="0">
          <a:ln>
            <a:noFill/>
          </a:ln>
          <a:solidFill>
            <a:srgbClr val="191B0E"/>
          </a:solidFill>
          <a:uFillTx/>
          <a:latin typeface="Franklin Gothic Book"/>
          <a:ea typeface="Franklin Gothic Book"/>
          <a:cs typeface="Franklin Gothic Book"/>
          <a:sym typeface="Franklin Gothic Book"/>
        </a:defRPr>
      </a:lvl1pPr>
      <a:lvl2pPr marL="914400" marR="0" indent="-384047" algn="l" defTabSz="914400" rtl="0" latinLnBrk="0">
        <a:lnSpc>
          <a:spcPct val="94000"/>
        </a:lnSpc>
        <a:spcBef>
          <a:spcPts val="1000"/>
        </a:spcBef>
        <a:spcAft>
          <a:spcPts val="0"/>
        </a:spcAft>
        <a:buClrTx/>
        <a:buSzPct val="100000"/>
        <a:buFont typeface="Helvetica Neue"/>
        <a:buChar char="–"/>
        <a:tabLst/>
        <a:defRPr sz="2000" b="0" i="0" u="none" strike="noStrike" cap="none" spc="0" baseline="0">
          <a:ln>
            <a:noFill/>
          </a:ln>
          <a:solidFill>
            <a:srgbClr val="191B0E"/>
          </a:solidFill>
          <a:uFillTx/>
          <a:latin typeface="Franklin Gothic Book"/>
          <a:ea typeface="Franklin Gothic Book"/>
          <a:cs typeface="Franklin Gothic Book"/>
          <a:sym typeface="Franklin Gothic Book"/>
        </a:defRPr>
      </a:lvl2pPr>
      <a:lvl3pPr marL="1414272" marR="0" indent="-426719" algn="l" defTabSz="914400" rtl="0" latinLnBrk="0">
        <a:lnSpc>
          <a:spcPct val="94000"/>
        </a:lnSpc>
        <a:spcBef>
          <a:spcPts val="1000"/>
        </a:spcBef>
        <a:spcAft>
          <a:spcPts val="0"/>
        </a:spcAft>
        <a:buClrTx/>
        <a:buSzPct val="100000"/>
        <a:buFont typeface="Helvetica Neue"/>
        <a:buChar char="■"/>
        <a:tabLst/>
        <a:defRPr sz="2000" b="0" i="0" u="none" strike="noStrike" cap="none" spc="0" baseline="0">
          <a:ln>
            <a:noFill/>
          </a:ln>
          <a:solidFill>
            <a:srgbClr val="191B0E"/>
          </a:solidFill>
          <a:uFillTx/>
          <a:latin typeface="Franklin Gothic Book"/>
          <a:ea typeface="Franklin Gothic Book"/>
          <a:cs typeface="Franklin Gothic Book"/>
          <a:sym typeface="Franklin Gothic Book"/>
        </a:defRPr>
      </a:lvl3pPr>
      <a:lvl4pPr marL="1871472" marR="0" indent="-426719" algn="l" defTabSz="914400" rtl="0" latinLnBrk="0">
        <a:lnSpc>
          <a:spcPct val="94000"/>
        </a:lnSpc>
        <a:spcBef>
          <a:spcPts val="1000"/>
        </a:spcBef>
        <a:spcAft>
          <a:spcPts val="0"/>
        </a:spcAft>
        <a:buClrTx/>
        <a:buSzPct val="100000"/>
        <a:buFont typeface="Helvetica Neue"/>
        <a:buChar char="–"/>
        <a:tabLst/>
        <a:defRPr sz="2000" b="0" i="0" u="none" strike="noStrike" cap="none" spc="0" baseline="0">
          <a:ln>
            <a:noFill/>
          </a:ln>
          <a:solidFill>
            <a:srgbClr val="191B0E"/>
          </a:solidFill>
          <a:uFillTx/>
          <a:latin typeface="Franklin Gothic Book"/>
          <a:ea typeface="Franklin Gothic Book"/>
          <a:cs typeface="Franklin Gothic Book"/>
          <a:sym typeface="Franklin Gothic Book"/>
        </a:defRPr>
      </a:lvl4pPr>
      <a:lvl5pPr marL="2382011" marR="0" indent="-480060" algn="l" defTabSz="914400" rtl="0" latinLnBrk="0">
        <a:lnSpc>
          <a:spcPct val="94000"/>
        </a:lnSpc>
        <a:spcBef>
          <a:spcPts val="1000"/>
        </a:spcBef>
        <a:spcAft>
          <a:spcPts val="0"/>
        </a:spcAft>
        <a:buClrTx/>
        <a:buSzPct val="100000"/>
        <a:buFont typeface="Helvetica Neue"/>
        <a:buChar char="■"/>
        <a:tabLst/>
        <a:defRPr sz="2000" b="0" i="0" u="none" strike="noStrike" cap="none" spc="0" baseline="0">
          <a:ln>
            <a:noFill/>
          </a:ln>
          <a:solidFill>
            <a:srgbClr val="191B0E"/>
          </a:solidFill>
          <a:uFillTx/>
          <a:latin typeface="Franklin Gothic Book"/>
          <a:ea typeface="Franklin Gothic Book"/>
          <a:cs typeface="Franklin Gothic Book"/>
          <a:sym typeface="Franklin Gothic Book"/>
        </a:defRPr>
      </a:lvl5pPr>
      <a:lvl6pPr marL="2839211" marR="0" indent="-480060" algn="l" defTabSz="914400" rtl="0" latinLnBrk="0">
        <a:lnSpc>
          <a:spcPct val="94000"/>
        </a:lnSpc>
        <a:spcBef>
          <a:spcPts val="1000"/>
        </a:spcBef>
        <a:spcAft>
          <a:spcPts val="0"/>
        </a:spcAft>
        <a:buClrTx/>
        <a:buSzPct val="100000"/>
        <a:buFont typeface="Helvetica Neue"/>
        <a:buChar char="–"/>
        <a:tabLst/>
        <a:defRPr sz="2000" b="0" i="0" u="none" strike="noStrike" cap="none" spc="0" baseline="0">
          <a:ln>
            <a:noFill/>
          </a:ln>
          <a:solidFill>
            <a:srgbClr val="191B0E"/>
          </a:solidFill>
          <a:uFillTx/>
          <a:latin typeface="Franklin Gothic Book"/>
          <a:ea typeface="Franklin Gothic Book"/>
          <a:cs typeface="Franklin Gothic Book"/>
          <a:sym typeface="Franklin Gothic Book"/>
        </a:defRPr>
      </a:lvl6pPr>
      <a:lvl7pPr marL="3364991" marR="0" indent="-548639" algn="l" defTabSz="914400" rtl="0" latinLnBrk="0">
        <a:lnSpc>
          <a:spcPct val="94000"/>
        </a:lnSpc>
        <a:spcBef>
          <a:spcPts val="1000"/>
        </a:spcBef>
        <a:spcAft>
          <a:spcPts val="0"/>
        </a:spcAft>
        <a:buClrTx/>
        <a:buSzPct val="100000"/>
        <a:buFont typeface="Helvetica Neue"/>
        <a:buChar char="■"/>
        <a:tabLst/>
        <a:defRPr sz="2000" b="0" i="0" u="none" strike="noStrike" cap="none" spc="0" baseline="0">
          <a:ln>
            <a:noFill/>
          </a:ln>
          <a:solidFill>
            <a:srgbClr val="191B0E"/>
          </a:solidFill>
          <a:uFillTx/>
          <a:latin typeface="Franklin Gothic Book"/>
          <a:ea typeface="Franklin Gothic Book"/>
          <a:cs typeface="Franklin Gothic Book"/>
          <a:sym typeface="Franklin Gothic Book"/>
        </a:defRPr>
      </a:lvl7pPr>
      <a:lvl8pPr marL="3822191" marR="0" indent="-548639" algn="l" defTabSz="914400" rtl="0" latinLnBrk="0">
        <a:lnSpc>
          <a:spcPct val="94000"/>
        </a:lnSpc>
        <a:spcBef>
          <a:spcPts val="1000"/>
        </a:spcBef>
        <a:spcAft>
          <a:spcPts val="0"/>
        </a:spcAft>
        <a:buClrTx/>
        <a:buSzPct val="100000"/>
        <a:buFont typeface="Helvetica Neue"/>
        <a:buChar char="–"/>
        <a:tabLst/>
        <a:defRPr sz="2000" b="0" i="0" u="none" strike="noStrike" cap="none" spc="0" baseline="0">
          <a:ln>
            <a:noFill/>
          </a:ln>
          <a:solidFill>
            <a:srgbClr val="191B0E"/>
          </a:solidFill>
          <a:uFillTx/>
          <a:latin typeface="Franklin Gothic Book"/>
          <a:ea typeface="Franklin Gothic Book"/>
          <a:cs typeface="Franklin Gothic Book"/>
          <a:sym typeface="Franklin Gothic Book"/>
        </a:defRPr>
      </a:lvl8pPr>
      <a:lvl9pPr marL="4279391" marR="0" indent="-548639" algn="l" defTabSz="914400" rtl="0" latinLnBrk="0">
        <a:lnSpc>
          <a:spcPct val="94000"/>
        </a:lnSpc>
        <a:spcBef>
          <a:spcPts val="1000"/>
        </a:spcBef>
        <a:spcAft>
          <a:spcPts val="0"/>
        </a:spcAft>
        <a:buClrTx/>
        <a:buSzPct val="100000"/>
        <a:buFont typeface="Helvetica Neue"/>
        <a:buChar char="■"/>
        <a:tabLst/>
        <a:defRPr sz="2000" b="0" i="0" u="none" strike="noStrike" cap="none" spc="0" baseline="0">
          <a:ln>
            <a:noFill/>
          </a:ln>
          <a:solidFill>
            <a:srgbClr val="191B0E"/>
          </a:solidFill>
          <a:uFillTx/>
          <a:latin typeface="Franklin Gothic Book"/>
          <a:ea typeface="Franklin Gothic Book"/>
          <a:cs typeface="Franklin Gothic Book"/>
          <a:sym typeface="Franklin Gothic Book"/>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Franklin Gothic Book"/>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Franklin Gothic Book"/>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Franklin Gothic Book"/>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Franklin Gothic Book"/>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Franklin Gothic Book"/>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Franklin Gothic Book"/>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Franklin Gothic Book"/>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Franklin Gothic Book"/>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Franklin Gothic Book"/>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microsoft.com/office/2007/relationships/hdphoto" Target="../media/hdphoto3.wdp"/><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microsoft.com/office/2007/relationships/hdphoto" Target="../media/hdphoto5.wdp"/><Relationship Id="rId4" Type="http://schemas.microsoft.com/office/2007/relationships/hdphoto" Target="../media/hdphoto4.wdp"/></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4.emf"/><Relationship Id="rId5" Type="http://schemas.openxmlformats.org/officeDocument/2006/relationships/image" Target="../media/image23.png"/><Relationship Id="rId4" Type="http://schemas.openxmlformats.org/officeDocument/2006/relationships/notesSlide" Target="../notesSlides/notesSlide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2727"/>
        </a:solidFill>
        <a:effectLst/>
      </p:bgPr>
    </p:bg>
    <p:spTree>
      <p:nvGrpSpPr>
        <p:cNvPr id="1" name="">
          <a:extLst>
            <a:ext uri="{FF2B5EF4-FFF2-40B4-BE49-F238E27FC236}">
              <a16:creationId xmlns:a16="http://schemas.microsoft.com/office/drawing/2014/main" id="{1F10A9F3-3B4D-4494-CC6A-C78822165EC9}"/>
            </a:ext>
          </a:extLst>
        </p:cNvPr>
        <p:cNvGrpSpPr/>
        <p:nvPr/>
      </p:nvGrpSpPr>
      <p:grpSpPr>
        <a:xfrm>
          <a:off x="0" y="0"/>
          <a:ext cx="0" cy="0"/>
          <a:chOff x="0" y="0"/>
          <a:chExt cx="0" cy="0"/>
        </a:xfrm>
      </p:grpSpPr>
      <p:pic>
        <p:nvPicPr>
          <p:cNvPr id="6" name="Picture 5" descr="A painting of a person writing on paper&#10;&#10;AI-generated content may be incorrect.">
            <a:extLst>
              <a:ext uri="{FF2B5EF4-FFF2-40B4-BE49-F238E27FC236}">
                <a16:creationId xmlns:a16="http://schemas.microsoft.com/office/drawing/2014/main" id="{A74944A8-BD2C-DF8E-B42D-272436C3BEB3}"/>
              </a:ext>
            </a:extLst>
          </p:cNvPr>
          <p:cNvPicPr>
            <a:picLocks noChangeAspect="1"/>
          </p:cNvPicPr>
          <p:nvPr/>
        </p:nvPicPr>
        <p:blipFill>
          <a:blip r:embed="rId3"/>
          <a:stretch>
            <a:fillRect/>
          </a:stretch>
        </p:blipFill>
        <p:spPr>
          <a:xfrm>
            <a:off x="1365662" y="103570"/>
            <a:ext cx="3713017" cy="4950691"/>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
        <p:nvSpPr>
          <p:cNvPr id="3" name="Rectangle 2">
            <a:extLst>
              <a:ext uri="{FF2B5EF4-FFF2-40B4-BE49-F238E27FC236}">
                <a16:creationId xmlns:a16="http://schemas.microsoft.com/office/drawing/2014/main" id="{1A53D387-354A-CF4D-2D8E-9B6AB0385387}"/>
              </a:ext>
            </a:extLst>
          </p:cNvPr>
          <p:cNvSpPr/>
          <p:nvPr/>
        </p:nvSpPr>
        <p:spPr>
          <a:xfrm>
            <a:off x="0" y="6664036"/>
            <a:ext cx="12192000" cy="193964"/>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BF308482-3BA4-A3A3-37C1-B4819C8E0027}"/>
              </a:ext>
            </a:extLst>
          </p:cNvPr>
          <p:cNvSpPr txBox="1"/>
          <p:nvPr/>
        </p:nvSpPr>
        <p:spPr>
          <a:xfrm>
            <a:off x="5993283" y="2578916"/>
            <a:ext cx="5306291" cy="14157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Century Gothic" panose="020B0502020202020204"/>
                <a:ea typeface="+mn-ea"/>
                <a:cs typeface="+mn-cs"/>
              </a:rPr>
              <a:t>路加福音</a:t>
            </a:r>
            <a:b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br>
            <a:r>
              <a:rPr kumimoji="0" lang="en-US" sz="2000" b="1" i="0" u="none" strike="noStrike" kern="1200" cap="none" spc="0" normalizeH="0" baseline="0" noProof="0" dirty="0">
                <a:ln>
                  <a:noFill/>
                </a:ln>
                <a:solidFill>
                  <a:srgbClr val="C8A667"/>
                </a:solidFill>
                <a:effectLst/>
                <a:uLnTx/>
                <a:uFillTx/>
                <a:latin typeface="Century Gothic" panose="020B0502020202020204"/>
                <a:ea typeface="+mn-ea"/>
                <a:cs typeface="+mn-cs"/>
              </a:rPr>
              <a:t>Gospel</a:t>
            </a:r>
            <a:r>
              <a:rPr kumimoji="0" lang="zh-CN" altLang="en-US" sz="2000" b="1" i="0" u="none" strike="noStrike" kern="1200" cap="none" spc="0" normalizeH="0" baseline="0" noProof="0" dirty="0">
                <a:ln>
                  <a:noFill/>
                </a:ln>
                <a:solidFill>
                  <a:srgbClr val="C8A667"/>
                </a:solidFill>
                <a:effectLst/>
                <a:uLnTx/>
                <a:uFillTx/>
                <a:latin typeface="Century Gothic" panose="020B0502020202020204"/>
                <a:ea typeface="宋体" panose="02010600030101010101" pitchFamily="2" charset="-122"/>
                <a:cs typeface="+mn-cs"/>
              </a:rPr>
              <a:t> </a:t>
            </a:r>
            <a:r>
              <a:rPr kumimoji="0" lang="en-US" altLang="zh-CN" sz="2000" b="1" i="0" u="none" strike="noStrike" kern="1200" cap="none" spc="0" normalizeH="0" baseline="0" noProof="0" dirty="0">
                <a:ln>
                  <a:noFill/>
                </a:ln>
                <a:solidFill>
                  <a:srgbClr val="C8A667"/>
                </a:solidFill>
                <a:effectLst/>
                <a:uLnTx/>
                <a:uFillTx/>
                <a:latin typeface="Century Gothic" panose="020B0502020202020204"/>
                <a:ea typeface="宋体" panose="02010600030101010101" pitchFamily="2" charset="-122"/>
                <a:cs typeface="+mn-cs"/>
              </a:rPr>
              <a:t>of Luke </a:t>
            </a:r>
            <a:endParaRPr kumimoji="0" lang="en-US" sz="1800" b="1" i="0" u="none" strike="noStrike" kern="1200" cap="none" spc="0" normalizeH="0" baseline="0" noProof="0" dirty="0">
              <a:ln>
                <a:noFill/>
              </a:ln>
              <a:solidFill>
                <a:srgbClr val="C8A667"/>
              </a:solidFill>
              <a:effectLst/>
              <a:uLnTx/>
              <a:uFillTx/>
              <a:latin typeface="Century Gothic" panose="020B0502020202020204"/>
              <a:ea typeface="+mn-ea"/>
              <a:cs typeface="+mn-cs"/>
            </a:endParaRPr>
          </a:p>
        </p:txBody>
      </p:sp>
      <p:sp>
        <p:nvSpPr>
          <p:cNvPr id="9" name="Rectangle 8">
            <a:extLst>
              <a:ext uri="{FF2B5EF4-FFF2-40B4-BE49-F238E27FC236}">
                <a16:creationId xmlns:a16="http://schemas.microsoft.com/office/drawing/2014/main" id="{55FDA069-B064-A3CF-DDF5-21309FAF3CA8}"/>
              </a:ext>
            </a:extLst>
          </p:cNvPr>
          <p:cNvSpPr/>
          <p:nvPr/>
        </p:nvSpPr>
        <p:spPr>
          <a:xfrm>
            <a:off x="0" y="5252058"/>
            <a:ext cx="12192000" cy="1344610"/>
          </a:xfrm>
          <a:prstGeom prst="rect">
            <a:avLst/>
          </a:prstGeom>
          <a:solidFill>
            <a:sysClr val="windowText" lastClr="000000">
              <a:lumMod val="85000"/>
              <a:lumOff val="15000"/>
            </a:sysClr>
          </a:solidFill>
          <a:ln w="12700" cap="flat" cmpd="sng" algn="ctr">
            <a:noFill/>
            <a:prstDash val="solid"/>
            <a:miter lim="800000"/>
          </a:ln>
          <a:effectLst/>
        </p:spPr>
        <p:txBody>
          <a:bodyPr rtlCol="0" anchor="ctr"/>
          <a:lstStyle/>
          <a:p>
            <a:pPr marL="0" lvl="1" algn="ctr" defTabSz="1828800">
              <a:defRPr/>
            </a:pPr>
            <a:r>
              <a:rPr lang="en-US" altLang="zh-CN" sz="40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23 </a:t>
            </a:r>
            <a:r>
              <a:rPr lang="zh-CN" altLang="en-US" sz="40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不要让旧传统与思维拦阻你 </a:t>
            </a:r>
            <a:endParaRPr lang="en-US" altLang="zh-CN" sz="40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endParaRPr>
          </a:p>
          <a:p>
            <a:pPr marL="0" lvl="1" algn="ctr" defTabSz="1828800">
              <a:defRPr/>
            </a:pP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路</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5</a:t>
            </a: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章</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33</a:t>
            </a: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至</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39</a:t>
            </a:r>
          </a:p>
          <a:p>
            <a:pPr marL="0" lvl="1" algn="ctr" defTabSz="1828800">
              <a:defRPr/>
            </a:pPr>
            <a:r>
              <a:rPr lang="en-US" sz="2000" b="1" dirty="0">
                <a:solidFill>
                  <a:srgbClr val="C7A668"/>
                </a:solidFill>
                <a:latin typeface="SimHei" panose="02010609060101010101" pitchFamily="49" charset="-122"/>
                <a:ea typeface="SimHei" panose="02010609060101010101" pitchFamily="49" charset="-122"/>
              </a:rPr>
              <a:t>Do not let old traditions and ways of thinking hinder you Luke 5:33–39</a:t>
            </a:r>
            <a:endParaRPr kumimoji="0" lang="en-SG" altLang="zh-CN" sz="1600" b="1" i="0" u="none" strike="noStrike" kern="0" cap="none" spc="0" normalizeH="0" baseline="0" noProof="0" dirty="0">
              <a:ln>
                <a:noFill/>
              </a:ln>
              <a:solidFill>
                <a:prstClr val="white"/>
              </a:solidFill>
              <a:effectLst/>
              <a:uLnTx/>
              <a:uFillTx/>
              <a:latin typeface="Century Gothic" panose="020B0502020202020204"/>
              <a:ea typeface="宋体" panose="02010600030101010101" pitchFamily="2" charset="-122"/>
              <a:cs typeface="Arial" panose="020B0604020202020204" pitchFamily="34" charset="0"/>
              <a:sym typeface="Arial"/>
            </a:endParaRPr>
          </a:p>
        </p:txBody>
      </p:sp>
      <p:sp>
        <p:nvSpPr>
          <p:cNvPr id="10" name="Rectangle 9">
            <a:extLst>
              <a:ext uri="{FF2B5EF4-FFF2-40B4-BE49-F238E27FC236}">
                <a16:creationId xmlns:a16="http://schemas.microsoft.com/office/drawing/2014/main" id="{EEC8D5CF-B5BF-9DE2-01E0-9FED3C2D634A}"/>
              </a:ext>
            </a:extLst>
          </p:cNvPr>
          <p:cNvSpPr/>
          <p:nvPr/>
        </p:nvSpPr>
        <p:spPr>
          <a:xfrm>
            <a:off x="0" y="5138971"/>
            <a:ext cx="12192000" cy="45719"/>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Tree>
    <p:extLst>
      <p:ext uri="{BB962C8B-B14F-4D97-AF65-F5344CB8AC3E}">
        <p14:creationId xmlns:p14="http://schemas.microsoft.com/office/powerpoint/2010/main" val="135033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71E74A-F715-38AA-990A-57AD6015DBC2}"/>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1C8E18DA-AA90-AFB6-C4AC-8E7723FDE77E}"/>
              </a:ext>
            </a:extLst>
          </p:cNvPr>
          <p:cNvSpPr txBox="1"/>
          <p:nvPr/>
        </p:nvSpPr>
        <p:spPr>
          <a:xfrm>
            <a:off x="99090" y="850006"/>
            <a:ext cx="7237575" cy="3259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34.</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耶稣说：“</a:t>
            </a:r>
            <a:r>
              <a:rPr kumimoji="0" lang="zh-CN" altLang="en-US"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新郎</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跟宾客在一起的时候，你们怎么可以叫宾客禁食呢？</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35.</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但日子到了，新郎要被取去，离开他们，那一天他们就要禁食了。”</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C93EB908-3406-4973-D871-2C9FED461D15}"/>
              </a:ext>
            </a:extLst>
          </p:cNvPr>
          <p:cNvSpPr txBox="1"/>
          <p:nvPr/>
        </p:nvSpPr>
        <p:spPr>
          <a:xfrm>
            <a:off x="25933" y="5197760"/>
            <a:ext cx="7237575"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34.And Jesus said to them, "Can you make wedding guests fast while the </a:t>
            </a:r>
            <a:r>
              <a:rPr kumimoji="0" lang="en-US" sz="20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bridegroom</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is with them?</a:t>
            </a:r>
          </a:p>
        </p:txBody>
      </p:sp>
      <p:pic>
        <p:nvPicPr>
          <p:cNvPr id="2" name="Picture 1">
            <a:extLst>
              <a:ext uri="{FF2B5EF4-FFF2-40B4-BE49-F238E27FC236}">
                <a16:creationId xmlns:a16="http://schemas.microsoft.com/office/drawing/2014/main" id="{1E070CED-D75F-30ED-F3F0-63F49C54C8C3}"/>
              </a:ext>
            </a:extLst>
          </p:cNvPr>
          <p:cNvPicPr>
            <a:picLocks noChangeAspect="1"/>
          </p:cNvPicPr>
          <p:nvPr/>
        </p:nvPicPr>
        <p:blipFill>
          <a:blip r:embed="rId3"/>
          <a:stretch>
            <a:fillRect/>
          </a:stretch>
        </p:blipFill>
        <p:spPr>
          <a:xfrm>
            <a:off x="7520910" y="0"/>
            <a:ext cx="4572000" cy="6858000"/>
          </a:xfrm>
          <a:prstGeom prst="rect">
            <a:avLst/>
          </a:prstGeom>
        </p:spPr>
      </p:pic>
    </p:spTree>
    <p:extLst>
      <p:ext uri="{BB962C8B-B14F-4D97-AF65-F5344CB8AC3E}">
        <p14:creationId xmlns:p14="http://schemas.microsoft.com/office/powerpoint/2010/main" val="1263764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2B9A22-C96C-836F-DC85-A93B4F4EAD4E}"/>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69843E7F-7C00-DB09-4AC4-C7DA12DC96C6}"/>
              </a:ext>
            </a:extLst>
          </p:cNvPr>
          <p:cNvSpPr txBox="1"/>
          <p:nvPr/>
        </p:nvSpPr>
        <p:spPr>
          <a:xfrm>
            <a:off x="99090" y="185543"/>
            <a:ext cx="7237575" cy="1811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上帝爱百姓，经常比喻自己是丈夫</a:t>
            </a:r>
            <a:endParaRPr kumimoji="0" lang="en-US" altLang="zh-CN" sz="36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endParaRPr>
          </a:p>
          <a:p>
            <a:pPr algn="ctr">
              <a:lnSpc>
                <a:spcPct val="150000"/>
              </a:lnSpc>
              <a:defRPr/>
            </a:pPr>
            <a:r>
              <a:rPr lang="en-US" sz="1600" dirty="0">
                <a:solidFill>
                  <a:srgbClr val="B4FF6A"/>
                </a:solidFill>
              </a:rPr>
              <a:t>God loves His people and often portrays Himself as their husband.</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50C20F06-3D84-FC7B-C2A8-47101DBC8B9C}"/>
              </a:ext>
            </a:extLst>
          </p:cNvPr>
          <p:cNvSpPr txBox="1"/>
          <p:nvPr/>
        </p:nvSpPr>
        <p:spPr>
          <a:xfrm>
            <a:off x="0" y="5421496"/>
            <a:ext cx="7237575"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Isaiah 54:5. </a:t>
            </a:r>
            <a:r>
              <a:rPr kumimoji="0" lang="en-US" sz="20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For your Maker is your husband</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the Lord of hosts is his name; and the Holy One of Israel is your Redeemer, the God of the whole earth he is called.</a:t>
            </a:r>
          </a:p>
        </p:txBody>
      </p:sp>
      <p:pic>
        <p:nvPicPr>
          <p:cNvPr id="2" name="Picture 1">
            <a:extLst>
              <a:ext uri="{FF2B5EF4-FFF2-40B4-BE49-F238E27FC236}">
                <a16:creationId xmlns:a16="http://schemas.microsoft.com/office/drawing/2014/main" id="{8CB7E692-BACB-3143-8601-A0EADE4AD397}"/>
              </a:ext>
            </a:extLst>
          </p:cNvPr>
          <p:cNvPicPr>
            <a:picLocks noChangeAspect="1"/>
          </p:cNvPicPr>
          <p:nvPr/>
        </p:nvPicPr>
        <p:blipFill>
          <a:blip r:embed="rId3"/>
          <a:stretch>
            <a:fillRect/>
          </a:stretch>
        </p:blipFill>
        <p:spPr>
          <a:xfrm>
            <a:off x="7520910" y="0"/>
            <a:ext cx="4572000" cy="6858000"/>
          </a:xfrm>
          <a:prstGeom prst="rect">
            <a:avLst/>
          </a:prstGeom>
        </p:spPr>
      </p:pic>
      <p:sp>
        <p:nvSpPr>
          <p:cNvPr id="7" name="TextBox 6">
            <a:extLst>
              <a:ext uri="{FF2B5EF4-FFF2-40B4-BE49-F238E27FC236}">
                <a16:creationId xmlns:a16="http://schemas.microsoft.com/office/drawing/2014/main" id="{694DFCEC-D17F-78B0-DA97-812971356C43}"/>
              </a:ext>
            </a:extLst>
          </p:cNvPr>
          <p:cNvSpPr txBox="1"/>
          <p:nvPr/>
        </p:nvSpPr>
        <p:spPr>
          <a:xfrm>
            <a:off x="173052" y="1785761"/>
            <a:ext cx="7089650" cy="3286477"/>
          </a:xfrm>
          <a:prstGeom prst="rect">
            <a:avLst/>
          </a:prstGeom>
          <a:noFill/>
        </p:spPr>
        <p:txBody>
          <a:bodyPr wrap="square">
            <a:spAutoFit/>
          </a:bodyPr>
          <a:lstStyle/>
          <a:p>
            <a:pPr marL="0" marR="0" lvl="0" indent="0"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赛</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54:5 </a:t>
            </a:r>
            <a:r>
              <a:rPr kumimoji="0" lang="zh-CN" altLang="en-US" sz="36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因为造你的，就是你的丈夫</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；万军之耶和华是他的名；救赎你的，就是以色列的圣者；他被称为全地的上帝。</a:t>
            </a:r>
            <a:endPar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Tree>
    <p:extLst>
      <p:ext uri="{BB962C8B-B14F-4D97-AF65-F5344CB8AC3E}">
        <p14:creationId xmlns:p14="http://schemas.microsoft.com/office/powerpoint/2010/main" val="3436533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95A84F-65AE-36B6-CD0D-70B802F95DBE}"/>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ACE14A0D-F7CE-837A-FF87-CF4B95D89938}"/>
              </a:ext>
            </a:extLst>
          </p:cNvPr>
          <p:cNvSpPr txBox="1"/>
          <p:nvPr/>
        </p:nvSpPr>
        <p:spPr>
          <a:xfrm>
            <a:off x="51866" y="1536970"/>
            <a:ext cx="12088264" cy="2691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35.</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但日子到了，</a:t>
            </a:r>
            <a:r>
              <a:rPr kumimoji="0" lang="zh-CN" altLang="en-US" sz="40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新郎要被取去，离开他们</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，那一天他们就要禁食了。</a:t>
            </a:r>
            <a:endPar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DD045D6F-FDBB-C350-2A3E-BE845D54A2F5}"/>
              </a:ext>
            </a:extLst>
          </p:cNvPr>
          <p:cNvSpPr txBox="1"/>
          <p:nvPr/>
        </p:nvSpPr>
        <p:spPr>
          <a:xfrm>
            <a:off x="25932" y="4920920"/>
            <a:ext cx="12140131"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35.The days will come when </a:t>
            </a:r>
            <a:r>
              <a:rPr kumimoji="0" lang="en-US" sz="20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the bridegroom is taken away from them</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and then they will fast in those days."</a:t>
            </a:r>
          </a:p>
        </p:txBody>
      </p:sp>
    </p:spTree>
    <p:extLst>
      <p:ext uri="{BB962C8B-B14F-4D97-AF65-F5344CB8AC3E}">
        <p14:creationId xmlns:p14="http://schemas.microsoft.com/office/powerpoint/2010/main" val="1803199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69C702-16F5-A372-59C2-0633539C00F4}"/>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5C0DDFE5-5915-00A5-0618-21E47D4916A4}"/>
              </a:ext>
            </a:extLst>
          </p:cNvPr>
          <p:cNvSpPr txBox="1"/>
          <p:nvPr/>
        </p:nvSpPr>
        <p:spPr>
          <a:xfrm>
            <a:off x="372880" y="382885"/>
            <a:ext cx="6368389" cy="4538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启 </a:t>
            </a: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19:7 </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我们要欢喜快乐，把荣耀归给他！</a:t>
            </a:r>
            <a:r>
              <a:rPr kumimoji="0" lang="zh-CN" altLang="en-US" sz="40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因为羊羔的婚期到了</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；他的新娘也自己预备好了。</a:t>
            </a:r>
            <a:endPar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04F508F0-20B1-8CCC-C899-F4F5E6C7BF65}"/>
              </a:ext>
            </a:extLst>
          </p:cNvPr>
          <p:cNvSpPr txBox="1"/>
          <p:nvPr/>
        </p:nvSpPr>
        <p:spPr>
          <a:xfrm>
            <a:off x="260207" y="5173839"/>
            <a:ext cx="6715336"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Revelation 19</a:t>
            </a:r>
            <a:r>
              <a:rPr lang="en-US" sz="2000" dirty="0">
                <a:solidFill>
                  <a:prstClr val="white"/>
                </a:solidFill>
                <a:latin typeface="Calibri" panose="020F0502020204030204" pitchFamily="34" charset="0"/>
                <a:cs typeface="Calibri" panose="020F050202020403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7.Let us rejoice and exult and give him the glory, </a:t>
            </a:r>
            <a:r>
              <a:rPr kumimoji="0" lang="en-US" sz="20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for the marriage of the Lamb has come</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and his Bride has made herself ready;</a:t>
            </a:r>
          </a:p>
        </p:txBody>
      </p:sp>
      <p:pic>
        <p:nvPicPr>
          <p:cNvPr id="2" name="Picture 1">
            <a:extLst>
              <a:ext uri="{FF2B5EF4-FFF2-40B4-BE49-F238E27FC236}">
                <a16:creationId xmlns:a16="http://schemas.microsoft.com/office/drawing/2014/main" id="{A13869F5-CC01-EC86-E6EC-DFF6EF58460F}"/>
              </a:ext>
            </a:extLst>
          </p:cNvPr>
          <p:cNvPicPr>
            <a:picLocks noChangeAspect="1"/>
          </p:cNvPicPr>
          <p:nvPr/>
        </p:nvPicPr>
        <p:blipFill>
          <a:blip r:embed="rId3"/>
          <a:stretch>
            <a:fillRect/>
          </a:stretch>
        </p:blipFill>
        <p:spPr>
          <a:xfrm>
            <a:off x="7209817" y="642025"/>
            <a:ext cx="4815191" cy="4815191"/>
          </a:xfrm>
          <a:prstGeom prst="rect">
            <a:avLst/>
          </a:prstGeom>
        </p:spPr>
      </p:pic>
    </p:spTree>
    <p:extLst>
      <p:ext uri="{BB962C8B-B14F-4D97-AF65-F5344CB8AC3E}">
        <p14:creationId xmlns:p14="http://schemas.microsoft.com/office/powerpoint/2010/main" val="2438629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8699CC-B750-D65F-0347-19F870FA3506}"/>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279A24F3-1427-15BC-073C-E6581F47EE00}"/>
              </a:ext>
            </a:extLst>
          </p:cNvPr>
          <p:cNvSpPr txBox="1"/>
          <p:nvPr/>
        </p:nvSpPr>
        <p:spPr>
          <a:xfrm>
            <a:off x="1466227" y="129228"/>
            <a:ext cx="3622739" cy="1441996"/>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订婚</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 Betrothal</a:t>
            </a:r>
            <a:r>
              <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en-US" altLang="zh-CN" sz="2800" b="1" i="0" u="none" strike="noStrike" kern="1200" cap="none" spc="0" normalizeH="0" baseline="0" noProof="0" dirty="0" err="1">
                <a:ln>
                  <a:noFill/>
                </a:ln>
                <a:solidFill>
                  <a:prstClr val="white"/>
                </a:solidFill>
                <a:effectLst/>
                <a:uLnTx/>
                <a:uFillTx/>
                <a:latin typeface="SimHei" panose="02010609060101010101" pitchFamily="49" charset="-122"/>
                <a:ea typeface="SimHei" panose="02010609060101010101" pitchFamily="49" charset="-122"/>
                <a:cs typeface="+mn-cs"/>
              </a:rPr>
              <a:t>Erusin</a:t>
            </a:r>
            <a:r>
              <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p>
        </p:txBody>
      </p:sp>
      <p:pic>
        <p:nvPicPr>
          <p:cNvPr id="6" name="Picture 5">
            <a:extLst>
              <a:ext uri="{FF2B5EF4-FFF2-40B4-BE49-F238E27FC236}">
                <a16:creationId xmlns:a16="http://schemas.microsoft.com/office/drawing/2014/main" id="{6BDE8A44-F23C-991E-91C5-1BC9B41A7D11}"/>
              </a:ext>
            </a:extLst>
          </p:cNvPr>
          <p:cNvPicPr>
            <a:picLocks noChangeAspect="1"/>
          </p:cNvPicPr>
          <p:nvPr/>
        </p:nvPicPr>
        <p:blipFill>
          <a:blip r:embed="rId3"/>
          <a:srcRect l="36309"/>
          <a:stretch>
            <a:fillRect/>
          </a:stretch>
        </p:blipFill>
        <p:spPr>
          <a:xfrm>
            <a:off x="1276772" y="1801056"/>
            <a:ext cx="4001650" cy="5003442"/>
          </a:xfrm>
          <a:prstGeom prst="rect">
            <a:avLst/>
          </a:prstGeom>
        </p:spPr>
      </p:pic>
      <p:pic>
        <p:nvPicPr>
          <p:cNvPr id="8" name="Picture 7">
            <a:extLst>
              <a:ext uri="{FF2B5EF4-FFF2-40B4-BE49-F238E27FC236}">
                <a16:creationId xmlns:a16="http://schemas.microsoft.com/office/drawing/2014/main" id="{6FED2229-63D5-0D99-A5A2-D51A5649F5D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rcRect l="24229" r="15788"/>
          <a:stretch>
            <a:fillRect/>
          </a:stretch>
        </p:blipFill>
        <p:spPr>
          <a:xfrm>
            <a:off x="7293124" y="1854558"/>
            <a:ext cx="4001650" cy="5003442"/>
          </a:xfrm>
          <a:prstGeom prst="rect">
            <a:avLst/>
          </a:prstGeom>
        </p:spPr>
      </p:pic>
      <p:sp>
        <p:nvSpPr>
          <p:cNvPr id="9" name="我们若认自己的罪，神是信实的，…">
            <a:extLst>
              <a:ext uri="{FF2B5EF4-FFF2-40B4-BE49-F238E27FC236}">
                <a16:creationId xmlns:a16="http://schemas.microsoft.com/office/drawing/2014/main" id="{F8C6599E-807B-3497-75E2-F8081ECAC2CE}"/>
              </a:ext>
            </a:extLst>
          </p:cNvPr>
          <p:cNvSpPr txBox="1"/>
          <p:nvPr/>
        </p:nvSpPr>
        <p:spPr>
          <a:xfrm>
            <a:off x="7482579" y="146148"/>
            <a:ext cx="3622739" cy="1441996"/>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婚宴</a:t>
            </a:r>
            <a:r>
              <a:rPr kumimoji="0" lang="en-US" altLang="zh-CN"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 Wedding</a:t>
            </a:r>
            <a:r>
              <a:rPr kumimoji="0" lang="zh-CN" altLang="en-US" sz="28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a:t>
            </a:r>
            <a:r>
              <a:rPr kumimoji="0" lang="en-US" altLang="zh-CN" sz="2800" b="1" i="0" u="none" strike="noStrike" kern="1200" cap="none" spc="0" normalizeH="0" baseline="0" noProof="0" dirty="0" err="1">
                <a:ln>
                  <a:noFill/>
                </a:ln>
                <a:solidFill>
                  <a:srgbClr val="FFFF00"/>
                </a:solidFill>
                <a:effectLst/>
                <a:uLnTx/>
                <a:uFillTx/>
                <a:latin typeface="SimHei" panose="02010609060101010101" pitchFamily="49" charset="-122"/>
                <a:ea typeface="SimHei" panose="02010609060101010101" pitchFamily="49" charset="-122"/>
                <a:cs typeface="+mn-cs"/>
              </a:rPr>
              <a:t>Nissuin</a:t>
            </a:r>
            <a:r>
              <a:rPr kumimoji="0" lang="zh-CN" altLang="en-US" sz="28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a:t>
            </a:r>
            <a:endParaRPr kumimoji="0" lang="en-US" altLang="zh-CN" sz="28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endParaRPr>
          </a:p>
        </p:txBody>
      </p:sp>
    </p:spTree>
    <p:extLst>
      <p:ext uri="{BB962C8B-B14F-4D97-AF65-F5344CB8AC3E}">
        <p14:creationId xmlns:p14="http://schemas.microsoft.com/office/powerpoint/2010/main" val="4243328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68BB8390-4E40-40DF-8AEB-8F6D93966F9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6A736CF-256F-B804-585F-C5DD4EED455C}"/>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0D556758-009A-46A2-6ECE-280E41A6DBD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600" b="1" dirty="0">
                <a:effectLst/>
              </a:rPr>
              <a:t>新与旧原不相配</a:t>
            </a:r>
            <a:endParaRPr lang="zh-CN" altLang="en-US" sz="16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8CEAFF6D-846E-2BF5-AE2E-A334225FDCC4}"/>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2</a:t>
            </a:r>
            <a:endParaRPr lang="en" dirty="0"/>
          </a:p>
        </p:txBody>
      </p:sp>
      <p:sp>
        <p:nvSpPr>
          <p:cNvPr id="980" name="Google Shape;980;p44">
            <a:extLst>
              <a:ext uri="{FF2B5EF4-FFF2-40B4-BE49-F238E27FC236}">
                <a16:creationId xmlns:a16="http://schemas.microsoft.com/office/drawing/2014/main" id="{40A01278-A7E8-CB21-EB3A-03C796078CA6}"/>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new and the old are inherently incompatible.</a:t>
            </a:r>
          </a:p>
        </p:txBody>
      </p:sp>
    </p:spTree>
    <p:extLst>
      <p:ext uri="{BB962C8B-B14F-4D97-AF65-F5344CB8AC3E}">
        <p14:creationId xmlns:p14="http://schemas.microsoft.com/office/powerpoint/2010/main" val="3613767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6FF266-14A2-AB3C-5044-9187A9039B40}"/>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C1846CA2-3D4F-0B99-74CD-A03E82BFD931}"/>
              </a:ext>
            </a:extLst>
          </p:cNvPr>
          <p:cNvSpPr txBox="1"/>
          <p:nvPr/>
        </p:nvSpPr>
        <p:spPr>
          <a:xfrm>
            <a:off x="51866" y="642026"/>
            <a:ext cx="12088264" cy="4090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36.</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他又对他们设个比喻说：“</a:t>
            </a:r>
            <a:r>
              <a:rPr kumimoji="0" lang="zh-CN" altLang="en-US"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没有人会</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从新衣服撕下一块布，补在旧衣服上，如果这样，不但新衣服撕破了，而且新撕下的布，也和旧的不调和。</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37.</a:t>
            </a:r>
            <a:r>
              <a:rPr kumimoji="0" lang="zh-CN" altLang="en-US"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也没有人会</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把新酒装在旧皮袋里；如果这样，新酒就会把皮袋胀破，不但酒漏掉，皮袋也损坏了；</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38.</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人总是把新酒装在新皮袋里。</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911D6FCB-A8EA-5D3E-C902-72BB7E4D925E}"/>
              </a:ext>
            </a:extLst>
          </p:cNvPr>
          <p:cNvSpPr txBox="1"/>
          <p:nvPr/>
        </p:nvSpPr>
        <p:spPr>
          <a:xfrm>
            <a:off x="25933" y="5197760"/>
            <a:ext cx="12140131"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36.He also told them a parable: "</a:t>
            </a:r>
            <a:r>
              <a:rPr kumimoji="0" lang="en-US" sz="2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No one </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tears a piece from a new garment and puts it on an old garment. If he does, he will tear the new, and the piece from the new will not match the old.37.</a:t>
            </a:r>
            <a:r>
              <a:rPr kumimoji="0" lang="en-US" sz="2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And no one </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puts new wine into old wineskins. If he does, the new wine will burst the skins and it will be spilled, and the skins will be destroyed.38.But new wine must be put into fresh wineskins.</a:t>
            </a:r>
          </a:p>
        </p:txBody>
      </p:sp>
    </p:spTree>
    <p:extLst>
      <p:ext uri="{BB962C8B-B14F-4D97-AF65-F5344CB8AC3E}">
        <p14:creationId xmlns:p14="http://schemas.microsoft.com/office/powerpoint/2010/main" val="2734885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A3C6B8-CCB3-FC18-8C22-118A800290F7}"/>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6D315E24-FC03-A9CE-2559-549CC273FE4B}"/>
              </a:ext>
            </a:extLst>
          </p:cNvPr>
          <p:cNvSpPr txBox="1"/>
          <p:nvPr/>
        </p:nvSpPr>
        <p:spPr>
          <a:xfrm>
            <a:off x="596082" y="369280"/>
            <a:ext cx="4756573" cy="20594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lvl="0" algn="ctr">
              <a:lnSpc>
                <a:spcPct val="150000"/>
              </a:lnSpc>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新衣服补旧衣服</a:t>
            </a:r>
            <a:b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br>
            <a:r>
              <a:rPr lang="en-US" sz="2000" dirty="0">
                <a:solidFill>
                  <a:prstClr val="white"/>
                </a:solidFill>
                <a:latin typeface="Calibri" panose="020F0502020204030204" pitchFamily="34" charset="0"/>
                <a:cs typeface="Calibri" panose="020F0502020204030204" pitchFamily="34" charset="0"/>
              </a:rPr>
              <a:t>new garment and puts it on an old garment</a:t>
            </a:r>
            <a:br>
              <a:rPr lang="en-US" altLang="zh-CN" sz="2000" b="1" dirty="0">
                <a:solidFill>
                  <a:prstClr val="white"/>
                </a:solidFill>
                <a:latin typeface="SimHei" panose="02010609060101010101" pitchFamily="49" charset="-122"/>
                <a:ea typeface="SimHei" panose="02010609060101010101" pitchFamily="49" charset="-122"/>
              </a:rPr>
            </a:br>
            <a:endParaRPr lang="en-US" altLang="zh-CN" sz="3600" b="1" dirty="0">
              <a:solidFill>
                <a:prstClr val="white"/>
              </a:solidFill>
              <a:latin typeface="SimHei" panose="02010609060101010101" pitchFamily="49" charset="-122"/>
              <a:ea typeface="SimHei" panose="02010609060101010101" pitchFamily="49" charset="-122"/>
            </a:endParaRPr>
          </a:p>
        </p:txBody>
      </p:sp>
      <p:pic>
        <p:nvPicPr>
          <p:cNvPr id="3" name="Picture 2">
            <a:extLst>
              <a:ext uri="{FF2B5EF4-FFF2-40B4-BE49-F238E27FC236}">
                <a16:creationId xmlns:a16="http://schemas.microsoft.com/office/drawing/2014/main" id="{B31CFE39-D1E4-8C5D-9226-154174EEBD7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Lst>
          </a:blip>
          <a:srcRect r="50093"/>
          <a:stretch>
            <a:fillRect/>
          </a:stretch>
        </p:blipFill>
        <p:spPr>
          <a:xfrm>
            <a:off x="596082" y="1748877"/>
            <a:ext cx="4989056" cy="4251038"/>
          </a:xfrm>
          <a:prstGeom prst="rect">
            <a:avLst/>
          </a:prstGeom>
        </p:spPr>
      </p:pic>
      <p:sp>
        <p:nvSpPr>
          <p:cNvPr id="5" name="我们若认自己的罪，神是信实的，…">
            <a:extLst>
              <a:ext uri="{FF2B5EF4-FFF2-40B4-BE49-F238E27FC236}">
                <a16:creationId xmlns:a16="http://schemas.microsoft.com/office/drawing/2014/main" id="{06FC0ACF-ED66-0FA5-83F8-D612089ADB63}"/>
              </a:ext>
            </a:extLst>
          </p:cNvPr>
          <p:cNvSpPr txBox="1"/>
          <p:nvPr/>
        </p:nvSpPr>
        <p:spPr>
          <a:xfrm>
            <a:off x="7263684" y="210372"/>
            <a:ext cx="3998082" cy="13056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新酒装在旧皮袋里</a:t>
            </a:r>
            <a:endPar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algn="ctr">
              <a:lnSpc>
                <a:spcPct val="150000"/>
              </a:lnSpc>
              <a:defRPr/>
            </a:pPr>
            <a:r>
              <a:rPr lang="en-US" sz="2000" dirty="0">
                <a:solidFill>
                  <a:prstClr val="white"/>
                </a:solidFill>
                <a:latin typeface="Calibri" panose="020F0502020204030204" pitchFamily="34" charset="0"/>
                <a:cs typeface="Calibri" panose="020F0502020204030204" pitchFamily="34" charset="0"/>
              </a:rPr>
              <a:t>new wine into old wineskins</a:t>
            </a:r>
            <a:endPar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pic>
        <p:nvPicPr>
          <p:cNvPr id="6" name="Picture 5">
            <a:extLst>
              <a:ext uri="{FF2B5EF4-FFF2-40B4-BE49-F238E27FC236}">
                <a16:creationId xmlns:a16="http://schemas.microsoft.com/office/drawing/2014/main" id="{075D5AF9-E536-234F-C9AF-BE2A8DA9BD4D}"/>
              </a:ext>
            </a:extLst>
          </p:cNvPr>
          <p:cNvPicPr>
            <a:picLocks noChangeAspect="1"/>
          </p:cNvPicPr>
          <p:nvPr/>
        </p:nvPicPr>
        <p:blipFill>
          <a:blip r:embed="rId3">
            <a:extLst>
              <a:ext uri="{BEBA8EAE-BF5A-486C-A8C5-ECC9F3942E4B}">
                <a14:imgProps xmlns:a14="http://schemas.microsoft.com/office/drawing/2010/main">
                  <a14:imgLayer r:embed="rId5">
                    <a14:imgEffect>
                      <a14:brightnessContrast bright="40000"/>
                    </a14:imgEffect>
                  </a14:imgLayer>
                </a14:imgProps>
              </a:ext>
            </a:extLst>
          </a:blip>
          <a:srcRect l="50093"/>
          <a:stretch>
            <a:fillRect/>
          </a:stretch>
        </p:blipFill>
        <p:spPr>
          <a:xfrm>
            <a:off x="6413679" y="1722523"/>
            <a:ext cx="4989056" cy="4251038"/>
          </a:xfrm>
          <a:prstGeom prst="rect">
            <a:avLst/>
          </a:prstGeom>
        </p:spPr>
      </p:pic>
      <p:sp>
        <p:nvSpPr>
          <p:cNvPr id="7" name="TextBox 6">
            <a:extLst>
              <a:ext uri="{FF2B5EF4-FFF2-40B4-BE49-F238E27FC236}">
                <a16:creationId xmlns:a16="http://schemas.microsoft.com/office/drawing/2014/main" id="{9694EE1F-3749-3F97-9C3B-EAB80BF70862}"/>
              </a:ext>
            </a:extLst>
          </p:cNvPr>
          <p:cNvSpPr txBox="1"/>
          <p:nvPr/>
        </p:nvSpPr>
        <p:spPr>
          <a:xfrm>
            <a:off x="2871989" y="5204120"/>
            <a:ext cx="1313180" cy="769441"/>
          </a:xfrm>
          <a:prstGeom prst="rect">
            <a:avLst/>
          </a:prstGeom>
          <a:solidFill>
            <a:schemeClr val="bg1"/>
          </a:solidFill>
        </p:spPr>
        <p:txBody>
          <a:bodyPr wrap="none" rtlCol="0">
            <a:spAutoFit/>
          </a:bodyPr>
          <a:lstStyle/>
          <a:p>
            <a:r>
              <a:rPr lang="en-US" sz="4400" dirty="0" err="1">
                <a:solidFill>
                  <a:srgbClr val="FFFF00"/>
                </a:solidFill>
              </a:rPr>
              <a:t>破掉</a:t>
            </a:r>
            <a:endParaRPr lang="en-US" sz="4400" dirty="0">
              <a:solidFill>
                <a:srgbClr val="FFFF00"/>
              </a:solidFill>
            </a:endParaRPr>
          </a:p>
        </p:txBody>
      </p:sp>
      <p:sp>
        <p:nvSpPr>
          <p:cNvPr id="8" name="TextBox 7">
            <a:extLst>
              <a:ext uri="{FF2B5EF4-FFF2-40B4-BE49-F238E27FC236}">
                <a16:creationId xmlns:a16="http://schemas.microsoft.com/office/drawing/2014/main" id="{6A0DC189-5367-AECE-C19C-E39E7DC19DFF}"/>
              </a:ext>
            </a:extLst>
          </p:cNvPr>
          <p:cNvSpPr txBox="1"/>
          <p:nvPr/>
        </p:nvSpPr>
        <p:spPr>
          <a:xfrm>
            <a:off x="9948586" y="5204119"/>
            <a:ext cx="1313180" cy="769441"/>
          </a:xfrm>
          <a:prstGeom prst="rect">
            <a:avLst/>
          </a:prstGeom>
          <a:solidFill>
            <a:schemeClr val="bg1"/>
          </a:solidFill>
        </p:spPr>
        <p:txBody>
          <a:bodyPr wrap="none" rtlCol="0">
            <a:spAutoFit/>
          </a:bodyPr>
          <a:lstStyle/>
          <a:p>
            <a:r>
              <a:rPr lang="en-US" sz="4400" dirty="0" err="1">
                <a:solidFill>
                  <a:srgbClr val="FFFF00"/>
                </a:solidFill>
              </a:rPr>
              <a:t>破掉</a:t>
            </a:r>
            <a:endParaRPr lang="en-US" sz="4400" dirty="0">
              <a:solidFill>
                <a:srgbClr val="FFFF00"/>
              </a:solidFill>
            </a:endParaRPr>
          </a:p>
        </p:txBody>
      </p:sp>
    </p:spTree>
    <p:extLst>
      <p:ext uri="{BB962C8B-B14F-4D97-AF65-F5344CB8AC3E}">
        <p14:creationId xmlns:p14="http://schemas.microsoft.com/office/powerpoint/2010/main" val="1789709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2C901A-7DBD-7195-9D10-D4046C65D1F0}"/>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D3777446-7F10-6B57-B1D6-9A89989564CF}"/>
              </a:ext>
            </a:extLst>
          </p:cNvPr>
          <p:cNvSpPr txBox="1"/>
          <p:nvPr/>
        </p:nvSpPr>
        <p:spPr>
          <a:xfrm>
            <a:off x="3332276" y="205553"/>
            <a:ext cx="6214227" cy="1653849"/>
          </a:xfrm>
          <a:prstGeom prst="rect">
            <a:avLst/>
          </a:prstGeom>
          <a:solidFill>
            <a:srgbClr val="0070C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lvl="0" algn="ctr">
              <a:lnSpc>
                <a:spcPct val="150000"/>
              </a:lnSpc>
              <a:defRPr/>
            </a:pP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新</a:t>
            </a:r>
            <a:r>
              <a:rPr lang="zh-CN" altLang="en-US" sz="4400" b="1" dirty="0">
                <a:solidFill>
                  <a:prstClr val="white"/>
                </a:solidFill>
                <a:latin typeface="SimHei" panose="02010609060101010101" pitchFamily="49" charset="-122"/>
                <a:ea typeface="SimHei" panose="02010609060101010101" pitchFamily="49" charset="-122"/>
              </a:rPr>
              <a:t>与旧放在一起</a:t>
            </a:r>
            <a:br>
              <a:rPr kumimoji="0" lang="en-US" altLang="zh-CN"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br>
            <a:r>
              <a:rPr lang="en-US" sz="2800" dirty="0">
                <a:solidFill>
                  <a:prstClr val="white"/>
                </a:solidFill>
                <a:latin typeface="Calibri" panose="020F0502020204030204" pitchFamily="34" charset="0"/>
                <a:cs typeface="Calibri" panose="020F0502020204030204" pitchFamily="34" charset="0"/>
              </a:rPr>
              <a:t>Combining the new with the old.</a:t>
            </a:r>
            <a:endParaRPr lang="en-US" altLang="zh-CN" sz="4400" b="1" dirty="0">
              <a:solidFill>
                <a:prstClr val="white"/>
              </a:solidFill>
              <a:latin typeface="SimHei" panose="02010609060101010101" pitchFamily="49" charset="-122"/>
              <a:ea typeface="SimHei" panose="02010609060101010101" pitchFamily="49" charset="-122"/>
            </a:endParaRPr>
          </a:p>
        </p:txBody>
      </p:sp>
      <p:sp>
        <p:nvSpPr>
          <p:cNvPr id="2" name="我们若认自己的罪，神是信实的，…">
            <a:extLst>
              <a:ext uri="{FF2B5EF4-FFF2-40B4-BE49-F238E27FC236}">
                <a16:creationId xmlns:a16="http://schemas.microsoft.com/office/drawing/2014/main" id="{3115468E-52A3-8CC5-6176-8FCD56E4F7ED}"/>
              </a:ext>
            </a:extLst>
          </p:cNvPr>
          <p:cNvSpPr txBox="1"/>
          <p:nvPr/>
        </p:nvSpPr>
        <p:spPr>
          <a:xfrm>
            <a:off x="4331560" y="2109618"/>
            <a:ext cx="4756573" cy="44344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lvl="0">
              <a:lnSpc>
                <a:spcPct val="150000"/>
              </a:lnSpc>
              <a:defRPr/>
            </a:pPr>
            <a:r>
              <a:rPr kumimoji="0" lang="en-US" altLang="zh-CN" sz="4000" b="1" i="0" u="none" strike="noStrike" kern="1200" cap="none" spc="0" normalizeH="0" baseline="0" noProof="0" dirty="0">
                <a:ln>
                  <a:noFill/>
                </a:ln>
                <a:solidFill>
                  <a:srgbClr val="FFFFC1"/>
                </a:solidFill>
                <a:effectLst/>
                <a:uLnTx/>
                <a:uFillTx/>
                <a:latin typeface="SimHei" panose="02010609060101010101" pitchFamily="49" charset="-122"/>
                <a:ea typeface="SimHei" panose="02010609060101010101" pitchFamily="49" charset="-122"/>
                <a:cs typeface="+mn-cs"/>
              </a:rPr>
              <a:t>1 </a:t>
            </a:r>
            <a:r>
              <a:rPr kumimoji="0" lang="zh-CN" altLang="en-US" sz="4000" b="1" i="0" u="none" strike="noStrike" kern="1200" cap="none" spc="0" normalizeH="0" baseline="0" noProof="0" dirty="0">
                <a:ln>
                  <a:noFill/>
                </a:ln>
                <a:solidFill>
                  <a:srgbClr val="FFFFC1"/>
                </a:solidFill>
                <a:effectLst/>
                <a:uLnTx/>
                <a:uFillTx/>
                <a:latin typeface="SimHei" panose="02010609060101010101" pitchFamily="49" charset="-122"/>
                <a:ea typeface="SimHei" panose="02010609060101010101" pitchFamily="49" charset="-122"/>
                <a:cs typeface="+mn-cs"/>
              </a:rPr>
              <a:t>新与旧的不调和</a:t>
            </a:r>
            <a:endParaRPr kumimoji="0" lang="en-US" altLang="zh-CN" sz="4000" b="1" i="0" u="none" strike="noStrike" kern="1200" cap="none" spc="0" normalizeH="0" baseline="0" noProof="0" dirty="0">
              <a:ln>
                <a:noFill/>
              </a:ln>
              <a:solidFill>
                <a:srgbClr val="FFFFC1"/>
              </a:solidFill>
              <a:effectLst/>
              <a:uLnTx/>
              <a:uFillTx/>
              <a:latin typeface="SimHei" panose="02010609060101010101" pitchFamily="49" charset="-122"/>
              <a:ea typeface="SimHei" panose="02010609060101010101" pitchFamily="49" charset="-122"/>
              <a:cs typeface="+mn-cs"/>
            </a:endParaRPr>
          </a:p>
          <a:p>
            <a:pPr>
              <a:lnSpc>
                <a:spcPct val="150000"/>
              </a:lnSpc>
              <a:defRPr/>
            </a:pPr>
            <a:r>
              <a:rPr kumimoji="0" lang="en-US" sz="2400" b="0" i="0" u="none" strike="noStrike" kern="1200" cap="none" spc="0" normalizeH="0" baseline="0" noProof="0" dirty="0">
                <a:ln>
                  <a:noFill/>
                </a:ln>
                <a:solidFill>
                  <a:srgbClr val="FFFFC1"/>
                </a:solidFill>
                <a:effectLst/>
                <a:uLnTx/>
                <a:uFillTx/>
                <a:latin typeface="Calibri" panose="020F0502020204030204" pitchFamily="34" charset="0"/>
                <a:ea typeface="+mn-ea"/>
                <a:cs typeface="Calibri" panose="020F0502020204030204" pitchFamily="34" charset="0"/>
              </a:rPr>
              <a:t>the new will not match the old</a:t>
            </a:r>
          </a:p>
          <a:p>
            <a:pPr>
              <a:lnSpc>
                <a:spcPct val="150000"/>
              </a:lnSpc>
              <a:defRPr/>
            </a:pP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2 </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旧的会因新的</a:t>
            </a:r>
            <a:r>
              <a:rPr kumimoji="0" lang="zh-CN" altLang="en-US" sz="40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破掉</a:t>
            </a:r>
            <a:b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br>
            <a:r>
              <a:rPr lang="en-US" sz="2400" dirty="0">
                <a:solidFill>
                  <a:prstClr val="white"/>
                </a:solidFill>
                <a:latin typeface="Calibri" panose="020F0502020204030204" pitchFamily="34" charset="0"/>
                <a:cs typeface="Calibri" panose="020F0502020204030204" pitchFamily="34" charset="0"/>
              </a:rPr>
              <a:t>The old is </a:t>
            </a:r>
            <a:r>
              <a:rPr lang="en-US" sz="2400" dirty="0">
                <a:solidFill>
                  <a:srgbClr val="FFFF00"/>
                </a:solidFill>
                <a:latin typeface="Calibri" panose="020F0502020204030204" pitchFamily="34" charset="0"/>
                <a:cs typeface="Calibri" panose="020F0502020204030204" pitchFamily="34" charset="0"/>
              </a:rPr>
              <a:t>torn</a:t>
            </a:r>
            <a:r>
              <a:rPr lang="en-US" sz="2400" dirty="0">
                <a:solidFill>
                  <a:prstClr val="white"/>
                </a:solidFill>
                <a:latin typeface="Calibri" panose="020F0502020204030204" pitchFamily="34" charset="0"/>
                <a:cs typeface="Calibri" panose="020F0502020204030204" pitchFamily="34" charset="0"/>
              </a:rPr>
              <a:t> by the new.</a:t>
            </a:r>
          </a:p>
          <a:p>
            <a:pPr>
              <a:lnSpc>
                <a:spcPct val="150000"/>
              </a:lnSpc>
              <a:defRPr/>
            </a:pPr>
            <a:r>
              <a:rPr lang="en-US" altLang="zh-CN" sz="4000" b="1" dirty="0">
                <a:solidFill>
                  <a:srgbClr val="FFFFC1"/>
                </a:solidFill>
                <a:latin typeface="SimHei" panose="02010609060101010101" pitchFamily="49" charset="-122"/>
                <a:ea typeface="SimHei" panose="02010609060101010101" pitchFamily="49" charset="-122"/>
              </a:rPr>
              <a:t>3 </a:t>
            </a:r>
            <a:r>
              <a:rPr lang="zh-CN" altLang="en-US" sz="4000" b="1" dirty="0">
                <a:solidFill>
                  <a:srgbClr val="FFFFC1"/>
                </a:solidFill>
                <a:latin typeface="SimHei" panose="02010609060101010101" pitchFamily="49" charset="-122"/>
                <a:ea typeface="SimHei" panose="02010609060101010101" pitchFamily="49" charset="-122"/>
              </a:rPr>
              <a:t>没有人会这样做</a:t>
            </a:r>
            <a:endParaRPr lang="en-US" altLang="zh-CN" sz="4000" b="1" dirty="0">
              <a:solidFill>
                <a:srgbClr val="FFFFC1"/>
              </a:solidFill>
              <a:latin typeface="SimHei" panose="02010609060101010101" pitchFamily="49" charset="-122"/>
              <a:ea typeface="SimHei" panose="02010609060101010101" pitchFamily="49" charset="-122"/>
            </a:endParaRPr>
          </a:p>
          <a:p>
            <a:pPr>
              <a:lnSpc>
                <a:spcPct val="150000"/>
              </a:lnSpc>
              <a:defRPr/>
            </a:pPr>
            <a:r>
              <a:rPr lang="en-US" altLang="zh-CN" sz="2400" dirty="0">
                <a:solidFill>
                  <a:srgbClr val="FFFFC1"/>
                </a:solidFill>
                <a:latin typeface="Calibri" panose="020F0502020204030204" pitchFamily="34" charset="0"/>
                <a:ea typeface="SimHei" panose="02010609060101010101" pitchFamily="49" charset="-122"/>
                <a:cs typeface="Calibri" panose="020F0502020204030204" pitchFamily="34" charset="0"/>
              </a:rPr>
              <a:t>No wise man will do so </a:t>
            </a:r>
            <a:endParaRPr lang="en-US" altLang="zh-CN" sz="4000" b="1" dirty="0">
              <a:solidFill>
                <a:srgbClr val="FFFFC1"/>
              </a:solidFill>
              <a:latin typeface="SimHei" panose="02010609060101010101" pitchFamily="49" charset="-122"/>
              <a:ea typeface="SimHei" panose="02010609060101010101" pitchFamily="49" charset="-122"/>
            </a:endParaRPr>
          </a:p>
        </p:txBody>
      </p:sp>
      <p:pic>
        <p:nvPicPr>
          <p:cNvPr id="4" name="Picture 3">
            <a:extLst>
              <a:ext uri="{FF2B5EF4-FFF2-40B4-BE49-F238E27FC236}">
                <a16:creationId xmlns:a16="http://schemas.microsoft.com/office/drawing/2014/main" id="{D8CBF1D8-E188-D811-CB36-9A683A60902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Lst>
          </a:blip>
          <a:srcRect l="50093"/>
          <a:stretch>
            <a:fillRect/>
          </a:stretch>
        </p:blipFill>
        <p:spPr>
          <a:xfrm>
            <a:off x="941456" y="4649272"/>
            <a:ext cx="1780917" cy="1517471"/>
          </a:xfrm>
          <a:prstGeom prst="rect">
            <a:avLst/>
          </a:prstGeom>
        </p:spPr>
      </p:pic>
      <p:pic>
        <p:nvPicPr>
          <p:cNvPr id="9" name="Picture 8">
            <a:extLst>
              <a:ext uri="{FF2B5EF4-FFF2-40B4-BE49-F238E27FC236}">
                <a16:creationId xmlns:a16="http://schemas.microsoft.com/office/drawing/2014/main" id="{EB8AB2CA-E8CF-17C0-304F-6C9F327DE86F}"/>
              </a:ext>
            </a:extLst>
          </p:cNvPr>
          <p:cNvPicPr>
            <a:picLocks noChangeAspect="1"/>
          </p:cNvPicPr>
          <p:nvPr/>
        </p:nvPicPr>
        <p:blipFill>
          <a:blip r:embed="rId3">
            <a:extLst>
              <a:ext uri="{BEBA8EAE-BF5A-486C-A8C5-ECC9F3942E4B}">
                <a14:imgProps xmlns:a14="http://schemas.microsoft.com/office/drawing/2010/main">
                  <a14:imgLayer r:embed="rId5">
                    <a14:imgEffect>
                      <a14:brightnessContrast bright="40000"/>
                    </a14:imgEffect>
                  </a14:imgLayer>
                </a14:imgProps>
              </a:ext>
            </a:extLst>
          </a:blip>
          <a:srcRect r="50093"/>
          <a:stretch>
            <a:fillRect/>
          </a:stretch>
        </p:blipFill>
        <p:spPr>
          <a:xfrm>
            <a:off x="941456" y="2511379"/>
            <a:ext cx="1780918" cy="1517471"/>
          </a:xfrm>
          <a:prstGeom prst="rect">
            <a:avLst/>
          </a:prstGeom>
        </p:spPr>
      </p:pic>
    </p:spTree>
    <p:extLst>
      <p:ext uri="{BB962C8B-B14F-4D97-AF65-F5344CB8AC3E}">
        <p14:creationId xmlns:p14="http://schemas.microsoft.com/office/powerpoint/2010/main" val="1682732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C103C-AF36-9BB5-FDF6-8BF5BE26DF5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394A8FA-65F1-3354-C2F5-A28A11A5F7DE}"/>
              </a:ext>
            </a:extLst>
          </p:cNvPr>
          <p:cNvSpPr txBox="1"/>
          <p:nvPr/>
        </p:nvSpPr>
        <p:spPr>
          <a:xfrm>
            <a:off x="413456" y="2151251"/>
            <a:ext cx="3254935" cy="1938992"/>
          </a:xfrm>
          <a:prstGeom prst="rect">
            <a:avLst/>
          </a:prstGeom>
          <a:solidFill>
            <a:schemeClr val="bg1"/>
          </a:solidFill>
        </p:spPr>
        <p:txBody>
          <a:bodyPr wrap="square" rtlCol="0">
            <a:spAutoFit/>
          </a:bodyPr>
          <a:lstStyle/>
          <a:p>
            <a:pPr algn="ctr"/>
            <a:r>
              <a:rPr lang="en-US" sz="9600" dirty="0" err="1">
                <a:solidFill>
                  <a:srgbClr val="00EFFF"/>
                </a:solidFill>
              </a:rPr>
              <a:t>旧约</a:t>
            </a:r>
            <a:endParaRPr lang="en-US" sz="9600" dirty="0">
              <a:solidFill>
                <a:srgbClr val="00EFFF"/>
              </a:solidFill>
            </a:endParaRPr>
          </a:p>
          <a:p>
            <a:pPr algn="ctr"/>
            <a:r>
              <a:rPr lang="en-US" sz="2400" dirty="0">
                <a:solidFill>
                  <a:prstClr val="white"/>
                </a:solidFill>
                <a:latin typeface="Calibri" panose="020F0502020204030204" pitchFamily="34" charset="0"/>
                <a:cs typeface="Calibri" panose="020F0502020204030204" pitchFamily="34" charset="0"/>
              </a:rPr>
              <a:t>O</a:t>
            </a:r>
            <a:r>
              <a:rPr kumimoji="0" lang="en-US" sz="24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ld</a:t>
            </a: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Covenant</a:t>
            </a:r>
            <a:endParaRPr lang="en-US" sz="11500" dirty="0">
              <a:solidFill>
                <a:srgbClr val="00EFFF"/>
              </a:solidFill>
            </a:endParaRPr>
          </a:p>
        </p:txBody>
      </p:sp>
      <p:sp>
        <p:nvSpPr>
          <p:cNvPr id="2" name="TextBox 1">
            <a:extLst>
              <a:ext uri="{FF2B5EF4-FFF2-40B4-BE49-F238E27FC236}">
                <a16:creationId xmlns:a16="http://schemas.microsoft.com/office/drawing/2014/main" id="{510DDA8E-4C64-3971-A252-86023CCA1E00}"/>
              </a:ext>
            </a:extLst>
          </p:cNvPr>
          <p:cNvSpPr txBox="1"/>
          <p:nvPr/>
        </p:nvSpPr>
        <p:spPr>
          <a:xfrm>
            <a:off x="8418260" y="2151251"/>
            <a:ext cx="3254935" cy="1938992"/>
          </a:xfrm>
          <a:prstGeom prst="rect">
            <a:avLst/>
          </a:prstGeom>
          <a:solidFill>
            <a:schemeClr val="bg1"/>
          </a:solidFill>
        </p:spPr>
        <p:txBody>
          <a:bodyPr wrap="square" rtlCol="0">
            <a:spAutoFit/>
          </a:bodyPr>
          <a:lstStyle/>
          <a:p>
            <a:pPr algn="ctr"/>
            <a:r>
              <a:rPr lang="en-US" sz="9600" dirty="0" err="1">
                <a:solidFill>
                  <a:srgbClr val="B4FF6A"/>
                </a:solidFill>
              </a:rPr>
              <a:t>新约</a:t>
            </a:r>
            <a:endParaRPr lang="en-US" sz="9600" dirty="0">
              <a:solidFill>
                <a:srgbClr val="B4FF6A"/>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New Covenant</a:t>
            </a:r>
            <a:endParaRPr kumimoji="0" lang="en-US" sz="11500" b="0" i="0" u="none" strike="noStrike" kern="1200" cap="none" spc="0" normalizeH="0" baseline="0" noProof="0" dirty="0">
              <a:ln>
                <a:noFill/>
              </a:ln>
              <a:solidFill>
                <a:srgbClr val="00EFFF"/>
              </a:solidFill>
              <a:effectLst/>
              <a:uLnTx/>
              <a:uFillTx/>
              <a:latin typeface="Century Gothic" panose="020B0502020202020204"/>
              <a:ea typeface="+mn-ea"/>
              <a:cs typeface="+mn-cs"/>
            </a:endParaRPr>
          </a:p>
        </p:txBody>
      </p:sp>
      <p:pic>
        <p:nvPicPr>
          <p:cNvPr id="9" name="Picture 8">
            <a:extLst>
              <a:ext uri="{FF2B5EF4-FFF2-40B4-BE49-F238E27FC236}">
                <a16:creationId xmlns:a16="http://schemas.microsoft.com/office/drawing/2014/main" id="{88B09F7E-E9B3-D521-DA54-A901E207F5E1}"/>
              </a:ext>
            </a:extLst>
          </p:cNvPr>
          <p:cNvPicPr>
            <a:picLocks noChangeAspect="1"/>
          </p:cNvPicPr>
          <p:nvPr/>
        </p:nvPicPr>
        <p:blipFill>
          <a:blip r:embed="rId3"/>
          <a:stretch>
            <a:fillRect/>
          </a:stretch>
        </p:blipFill>
        <p:spPr>
          <a:xfrm>
            <a:off x="4841554" y="1404729"/>
            <a:ext cx="2693755" cy="4048541"/>
          </a:xfrm>
          <a:prstGeom prst="rect">
            <a:avLst/>
          </a:prstGeom>
        </p:spPr>
      </p:pic>
      <p:sp>
        <p:nvSpPr>
          <p:cNvPr id="10" name="TextBox 9">
            <a:extLst>
              <a:ext uri="{FF2B5EF4-FFF2-40B4-BE49-F238E27FC236}">
                <a16:creationId xmlns:a16="http://schemas.microsoft.com/office/drawing/2014/main" id="{7AF083D0-1E59-24FE-3629-3C219BF6236E}"/>
              </a:ext>
            </a:extLst>
          </p:cNvPr>
          <p:cNvSpPr txBox="1"/>
          <p:nvPr/>
        </p:nvSpPr>
        <p:spPr>
          <a:xfrm>
            <a:off x="4752976" y="103031"/>
            <a:ext cx="2993127" cy="984885"/>
          </a:xfrm>
          <a:prstGeom prst="rect">
            <a:avLst/>
          </a:prstGeom>
          <a:noFill/>
        </p:spPr>
        <p:txBody>
          <a:bodyPr wrap="none" rtlCol="0">
            <a:spAutoFit/>
          </a:bodyPr>
          <a:lstStyle/>
          <a:p>
            <a:pPr algn="ctr"/>
            <a:r>
              <a:rPr lang="en-US" sz="4000" b="1" dirty="0" err="1">
                <a:solidFill>
                  <a:srgbClr val="FFFF00"/>
                </a:solidFill>
                <a:latin typeface="SimHei" panose="02010609060101010101" pitchFamily="49" charset="-122"/>
                <a:ea typeface="SimHei" panose="02010609060101010101" pitchFamily="49" charset="-122"/>
              </a:rPr>
              <a:t>新郎来了</a:t>
            </a:r>
            <a:r>
              <a:rPr lang="zh-CN" altLang="en-US" sz="4000" b="1" dirty="0">
                <a:solidFill>
                  <a:srgbClr val="FFFF00"/>
                </a:solidFill>
                <a:latin typeface="SimHei" panose="02010609060101010101" pitchFamily="49" charset="-122"/>
                <a:ea typeface="SimHei" panose="02010609060101010101" pitchFamily="49" charset="-122"/>
              </a:rPr>
              <a:t>！</a:t>
            </a:r>
            <a:endParaRPr lang="en-US" altLang="zh-CN" sz="4000" b="1" dirty="0">
              <a:solidFill>
                <a:srgbClr val="FFFF00"/>
              </a:solidFill>
              <a:latin typeface="SimHei" panose="02010609060101010101" pitchFamily="49" charset="-122"/>
              <a:ea typeface="SimHei" panose="02010609060101010101" pitchFamily="49" charset="-122"/>
            </a:endParaRPr>
          </a:p>
          <a:p>
            <a:r>
              <a:rPr lang="en-US" b="1" dirty="0">
                <a:solidFill>
                  <a:srgbClr val="FFFF00"/>
                </a:solidFill>
                <a:latin typeface="SimHei" panose="02010609060101010101" pitchFamily="49" charset="-122"/>
                <a:ea typeface="SimHei" panose="02010609060101010101" pitchFamily="49" charset="-122"/>
              </a:rPr>
              <a:t>The Bridegroom Has Come!</a:t>
            </a:r>
          </a:p>
        </p:txBody>
      </p:sp>
      <p:sp>
        <p:nvSpPr>
          <p:cNvPr id="11" name="TextBox 10">
            <a:extLst>
              <a:ext uri="{FF2B5EF4-FFF2-40B4-BE49-F238E27FC236}">
                <a16:creationId xmlns:a16="http://schemas.microsoft.com/office/drawing/2014/main" id="{BD480114-D2DB-0620-90D5-3940CB9E339F}"/>
              </a:ext>
            </a:extLst>
          </p:cNvPr>
          <p:cNvSpPr txBox="1"/>
          <p:nvPr/>
        </p:nvSpPr>
        <p:spPr>
          <a:xfrm>
            <a:off x="4846947" y="5615538"/>
            <a:ext cx="2749471" cy="984885"/>
          </a:xfrm>
          <a:prstGeom prst="rect">
            <a:avLst/>
          </a:prstGeom>
          <a:noFill/>
        </p:spPr>
        <p:txBody>
          <a:bodyPr wrap="none" rtlCol="0">
            <a:spAutoFit/>
          </a:bodyPr>
          <a:lstStyle/>
          <a:p>
            <a:pPr algn="ctr"/>
            <a:r>
              <a:rPr lang="en-US" sz="4000" dirty="0" err="1">
                <a:solidFill>
                  <a:srgbClr val="FFFF00"/>
                </a:solidFill>
                <a:latin typeface="SimHei" panose="02010609060101010101" pitchFamily="49" charset="-122"/>
                <a:ea typeface="SimHei" panose="02010609060101010101" pitchFamily="49" charset="-122"/>
              </a:rPr>
              <a:t>上帝来了</a:t>
            </a:r>
            <a:r>
              <a:rPr lang="zh-CN" altLang="en-US" sz="4000" dirty="0">
                <a:solidFill>
                  <a:srgbClr val="FFFF00"/>
                </a:solidFill>
                <a:latin typeface="SimHei" panose="02010609060101010101" pitchFamily="49" charset="-122"/>
                <a:ea typeface="SimHei" panose="02010609060101010101" pitchFamily="49" charset="-122"/>
              </a:rPr>
              <a:t>！</a:t>
            </a:r>
            <a:endParaRPr lang="en-US" altLang="zh-CN" sz="4000" dirty="0">
              <a:solidFill>
                <a:srgbClr val="FFFF00"/>
              </a:solidFill>
              <a:latin typeface="SimHei" panose="02010609060101010101" pitchFamily="49" charset="-122"/>
              <a:ea typeface="SimHei" panose="02010609060101010101" pitchFamily="49" charset="-122"/>
            </a:endParaRPr>
          </a:p>
          <a:p>
            <a:pPr algn="ctr"/>
            <a:r>
              <a:rPr lang="en-US" dirty="0">
                <a:solidFill>
                  <a:srgbClr val="FFFF00"/>
                </a:solidFill>
                <a:latin typeface="SimHei" panose="02010609060101010101" pitchFamily="49" charset="-122"/>
                <a:ea typeface="SimHei" panose="02010609060101010101" pitchFamily="49" charset="-122"/>
              </a:rPr>
              <a:t>God has come!</a:t>
            </a:r>
          </a:p>
        </p:txBody>
      </p:sp>
    </p:spTree>
    <p:extLst>
      <p:ext uri="{BB962C8B-B14F-4D97-AF65-F5344CB8AC3E}">
        <p14:creationId xmlns:p14="http://schemas.microsoft.com/office/powerpoint/2010/main" val="62583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7789BB-4B3B-DD2C-1890-1090ED3CB2C8}"/>
              </a:ext>
            </a:extLst>
          </p:cNvPr>
          <p:cNvPicPr>
            <a:picLocks noChangeAspect="1"/>
          </p:cNvPicPr>
          <p:nvPr/>
        </p:nvPicPr>
        <p:blipFill>
          <a:blip r:embed="rId2"/>
          <a:stretch>
            <a:fillRect/>
          </a:stretch>
        </p:blipFill>
        <p:spPr>
          <a:xfrm>
            <a:off x="2873982" y="275077"/>
            <a:ext cx="6502400" cy="6502400"/>
          </a:xfrm>
          <a:prstGeom prst="rect">
            <a:avLst/>
          </a:prstGeom>
        </p:spPr>
      </p:pic>
      <p:sp>
        <p:nvSpPr>
          <p:cNvPr id="6" name="TextBox 5">
            <a:extLst>
              <a:ext uri="{FF2B5EF4-FFF2-40B4-BE49-F238E27FC236}">
                <a16:creationId xmlns:a16="http://schemas.microsoft.com/office/drawing/2014/main" id="{3CE2BFD9-1CCC-6DC8-1906-63F89BE1EBF5}"/>
              </a:ext>
            </a:extLst>
          </p:cNvPr>
          <p:cNvSpPr txBox="1"/>
          <p:nvPr/>
        </p:nvSpPr>
        <p:spPr>
          <a:xfrm>
            <a:off x="3218776" y="275077"/>
            <a:ext cx="6099242" cy="369332"/>
          </a:xfrm>
          <a:prstGeom prst="rect">
            <a:avLst/>
          </a:prstGeom>
          <a:noFill/>
        </p:spPr>
        <p:txBody>
          <a:bodyPr wrap="square">
            <a:spAutoFit/>
          </a:bodyPr>
          <a:lstStyle/>
          <a:p>
            <a:r>
              <a:rPr lang="zh-CN" altLang="en-US" b="1" dirty="0">
                <a:solidFill>
                  <a:schemeClr val="bg1"/>
                </a:solidFill>
              </a:rPr>
              <a:t>莱纳斯（</a:t>
            </a:r>
            <a:r>
              <a:rPr lang="en-US" b="1" dirty="0">
                <a:solidFill>
                  <a:schemeClr val="bg1"/>
                </a:solidFill>
              </a:rPr>
              <a:t>Linus），</a:t>
            </a:r>
            <a:r>
              <a:rPr lang="zh-CN" altLang="en-US" b="1" dirty="0">
                <a:solidFill>
                  <a:schemeClr val="bg1"/>
                </a:solidFill>
              </a:rPr>
              <a:t>著名漫画</a:t>
            </a:r>
            <a:r>
              <a:rPr lang="en-US" altLang="zh-CN" b="1" dirty="0">
                <a:solidFill>
                  <a:schemeClr val="bg1"/>
                </a:solidFill>
              </a:rPr>
              <a:t>《</a:t>
            </a:r>
            <a:r>
              <a:rPr lang="zh-CN" altLang="en-US" b="1" dirty="0">
                <a:solidFill>
                  <a:schemeClr val="bg1"/>
                </a:solidFill>
              </a:rPr>
              <a:t>花生漫画</a:t>
            </a:r>
            <a:r>
              <a:rPr lang="en-US" altLang="zh-CN" b="1" dirty="0">
                <a:solidFill>
                  <a:schemeClr val="bg1"/>
                </a:solidFill>
              </a:rPr>
              <a:t>》</a:t>
            </a:r>
            <a:r>
              <a:rPr lang="zh-CN" altLang="en-US" b="1" dirty="0">
                <a:solidFill>
                  <a:schemeClr val="bg1"/>
                </a:solidFill>
              </a:rPr>
              <a:t>（</a:t>
            </a:r>
            <a:r>
              <a:rPr lang="en-US" b="1" dirty="0">
                <a:solidFill>
                  <a:schemeClr val="bg1"/>
                </a:solidFill>
              </a:rPr>
              <a:t>Peanuts）。</a:t>
            </a:r>
          </a:p>
        </p:txBody>
      </p:sp>
    </p:spTree>
    <p:extLst>
      <p:ext uri="{BB962C8B-B14F-4D97-AF65-F5344CB8AC3E}">
        <p14:creationId xmlns:p14="http://schemas.microsoft.com/office/powerpoint/2010/main" val="4201874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584A0C-5B35-E450-B805-987FE453C6E8}"/>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8DAB8148-E18E-DCE2-54D9-0BB2E9CF1914}"/>
              </a:ext>
            </a:extLst>
          </p:cNvPr>
          <p:cNvSpPr txBox="1"/>
          <p:nvPr/>
        </p:nvSpPr>
        <p:spPr>
          <a:xfrm>
            <a:off x="5502588" y="280040"/>
            <a:ext cx="186125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道德律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en-US" altLang="zh-CN" sz="2400" b="1" dirty="0">
                <a:solidFill>
                  <a:prstClr val="white"/>
                </a:solidFill>
                <a:latin typeface="SimHei" panose="02010609060101010101" pitchFamily="49" charset="-122"/>
                <a:ea typeface="SimHei" panose="02010609060101010101" pitchFamily="49" charset="-122"/>
              </a:rPr>
              <a:t>Moral Law</a:t>
            </a:r>
            <a:endParaRPr kumimoji="0" lang="zh-CN" altLang="en-US"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2" name="Triangle 1">
            <a:extLst>
              <a:ext uri="{FF2B5EF4-FFF2-40B4-BE49-F238E27FC236}">
                <a16:creationId xmlns:a16="http://schemas.microsoft.com/office/drawing/2014/main" id="{2D6C013A-553E-3BE1-D160-7FFC4041C7C0}"/>
              </a:ext>
            </a:extLst>
          </p:cNvPr>
          <p:cNvSpPr/>
          <p:nvPr/>
        </p:nvSpPr>
        <p:spPr>
          <a:xfrm>
            <a:off x="3978613" y="2242225"/>
            <a:ext cx="4698459" cy="3210128"/>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SimHei" panose="02010609060101010101" pitchFamily="49" charset="-122"/>
                <a:ea typeface="SimHei" panose="02010609060101010101" pitchFamily="49" charset="-122"/>
              </a:rPr>
              <a:t>旧约的律法与诫命</a:t>
            </a:r>
            <a:endParaRPr lang="en-US" sz="3200" b="1" dirty="0">
              <a:latin typeface="SimHei" panose="02010609060101010101" pitchFamily="49" charset="-122"/>
              <a:ea typeface="SimHei" panose="02010609060101010101" pitchFamily="49" charset="-122"/>
            </a:endParaRPr>
          </a:p>
          <a:p>
            <a:pPr algn="ctr"/>
            <a:r>
              <a:rPr lang="en-US" sz="1600" b="1" dirty="0">
                <a:latin typeface="SimHei" panose="02010609060101010101" pitchFamily="49" charset="-122"/>
                <a:ea typeface="SimHei" panose="02010609060101010101" pitchFamily="49" charset="-122"/>
              </a:rPr>
              <a:t>The Old Testament Law and Commandments</a:t>
            </a:r>
          </a:p>
        </p:txBody>
      </p:sp>
      <p:sp>
        <p:nvSpPr>
          <p:cNvPr id="5" name="我们若认自己的罪，神是信实的，…">
            <a:extLst>
              <a:ext uri="{FF2B5EF4-FFF2-40B4-BE49-F238E27FC236}">
                <a16:creationId xmlns:a16="http://schemas.microsoft.com/office/drawing/2014/main" id="{EF1E23E5-B3C2-586A-C67E-EA54A35547D0}"/>
              </a:ext>
            </a:extLst>
          </p:cNvPr>
          <p:cNvSpPr txBox="1"/>
          <p:nvPr/>
        </p:nvSpPr>
        <p:spPr>
          <a:xfrm>
            <a:off x="9234767" y="4305853"/>
            <a:ext cx="237033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礼仪律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en-US" altLang="zh-CN" sz="2400" b="1" dirty="0">
                <a:solidFill>
                  <a:prstClr val="white"/>
                </a:solidFill>
                <a:latin typeface="SimHei" panose="02010609060101010101" pitchFamily="49" charset="-122"/>
                <a:ea typeface="SimHei" panose="02010609060101010101" pitchFamily="49" charset="-122"/>
              </a:rPr>
              <a:t>Ceremonial Law</a:t>
            </a:r>
            <a:endParaRPr kumimoji="0" lang="zh-CN" altLang="en-US"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6" name="我们若认自己的罪，神是信实的，…">
            <a:extLst>
              <a:ext uri="{FF2B5EF4-FFF2-40B4-BE49-F238E27FC236}">
                <a16:creationId xmlns:a16="http://schemas.microsoft.com/office/drawing/2014/main" id="{C1E173F7-E708-2B2A-1F9E-8908F3860262}"/>
              </a:ext>
            </a:extLst>
          </p:cNvPr>
          <p:cNvSpPr txBox="1"/>
          <p:nvPr/>
        </p:nvSpPr>
        <p:spPr>
          <a:xfrm>
            <a:off x="1050587" y="4399887"/>
            <a:ext cx="237033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gn="ctr">
              <a:lnSpc>
                <a:spcPct val="150000"/>
              </a:lnSpc>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民事律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en-US" altLang="zh-CN" sz="2400" b="1" dirty="0">
                <a:solidFill>
                  <a:prstClr val="white"/>
                </a:solidFill>
                <a:latin typeface="SimHei" panose="02010609060101010101" pitchFamily="49" charset="-122"/>
                <a:ea typeface="SimHei" panose="02010609060101010101" pitchFamily="49" charset="-122"/>
              </a:rPr>
              <a:t>Civil Law</a:t>
            </a:r>
            <a:endParaRPr kumimoji="0" lang="zh-CN" altLang="en-US"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Tree>
    <p:extLst>
      <p:ext uri="{BB962C8B-B14F-4D97-AF65-F5344CB8AC3E}">
        <p14:creationId xmlns:p14="http://schemas.microsoft.com/office/powerpoint/2010/main" val="379962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 grpId="0" animBg="1"/>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3AAF42-2E9D-24E8-8BEC-0894A66DAAD3}"/>
            </a:ext>
          </a:extLst>
        </p:cNvPr>
        <p:cNvGrpSpPr/>
        <p:nvPr/>
      </p:nvGrpSpPr>
      <p:grpSpPr>
        <a:xfrm>
          <a:off x="0" y="0"/>
          <a:ext cx="0" cy="0"/>
          <a:chOff x="0" y="0"/>
          <a:chExt cx="0" cy="0"/>
        </a:xfrm>
      </p:grpSpPr>
      <p:sp>
        <p:nvSpPr>
          <p:cNvPr id="2" name="Triangle 1">
            <a:extLst>
              <a:ext uri="{FF2B5EF4-FFF2-40B4-BE49-F238E27FC236}">
                <a16:creationId xmlns:a16="http://schemas.microsoft.com/office/drawing/2014/main" id="{D376A2DE-7DFE-9B61-8C75-2D3177240906}"/>
              </a:ext>
            </a:extLst>
          </p:cNvPr>
          <p:cNvSpPr/>
          <p:nvPr/>
        </p:nvSpPr>
        <p:spPr>
          <a:xfrm>
            <a:off x="2033903" y="1662675"/>
            <a:ext cx="4698459" cy="3210128"/>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SimHei" panose="02010609060101010101" pitchFamily="49" charset="-122"/>
                <a:ea typeface="SimHei" panose="02010609060101010101" pitchFamily="49" charset="-122"/>
              </a:rPr>
              <a:t>旧约的律法与诫命</a:t>
            </a:r>
            <a:endParaRPr lang="en-US" sz="3200" b="1" dirty="0">
              <a:latin typeface="SimHei" panose="02010609060101010101" pitchFamily="49" charset="-122"/>
              <a:ea typeface="SimHei" panose="02010609060101010101" pitchFamily="49" charset="-122"/>
            </a:endParaRPr>
          </a:p>
          <a:p>
            <a:pPr algn="ctr"/>
            <a:r>
              <a:rPr lang="en-US" sz="1600" b="1" dirty="0">
                <a:latin typeface="SimHei" panose="02010609060101010101" pitchFamily="49" charset="-122"/>
                <a:ea typeface="SimHei" panose="02010609060101010101" pitchFamily="49" charset="-122"/>
              </a:rPr>
              <a:t>The Old Testament Law and Commandments</a:t>
            </a:r>
          </a:p>
        </p:txBody>
      </p:sp>
      <p:sp>
        <p:nvSpPr>
          <p:cNvPr id="6" name="我们若认自己的罪，神是信实的，…">
            <a:extLst>
              <a:ext uri="{FF2B5EF4-FFF2-40B4-BE49-F238E27FC236}">
                <a16:creationId xmlns:a16="http://schemas.microsoft.com/office/drawing/2014/main" id="{8F52B0C2-69B5-2815-43D2-296D6E5A508F}"/>
              </a:ext>
            </a:extLst>
          </p:cNvPr>
          <p:cNvSpPr txBox="1"/>
          <p:nvPr/>
        </p:nvSpPr>
        <p:spPr>
          <a:xfrm>
            <a:off x="0" y="5005194"/>
            <a:ext cx="237033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gn="ctr">
              <a:lnSpc>
                <a:spcPct val="150000"/>
              </a:lnSpc>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民事律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en-US" altLang="zh-CN" sz="2400" b="1" dirty="0">
                <a:solidFill>
                  <a:prstClr val="white"/>
                </a:solidFill>
                <a:latin typeface="SimHei" panose="02010609060101010101" pitchFamily="49" charset="-122"/>
                <a:ea typeface="SimHei" panose="02010609060101010101" pitchFamily="49" charset="-122"/>
              </a:rPr>
              <a:t>Civil Law</a:t>
            </a:r>
            <a:endParaRPr kumimoji="0" lang="zh-CN" altLang="en-US"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Tree>
    <p:extLst>
      <p:ext uri="{BB962C8B-B14F-4D97-AF65-F5344CB8AC3E}">
        <p14:creationId xmlns:p14="http://schemas.microsoft.com/office/powerpoint/2010/main" val="2447788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05F6C5-892A-DFE0-DB03-96B9C4313F59}"/>
            </a:ext>
          </a:extLst>
        </p:cNvPr>
        <p:cNvGrpSpPr/>
        <p:nvPr/>
      </p:nvGrpSpPr>
      <p:grpSpPr>
        <a:xfrm>
          <a:off x="0" y="0"/>
          <a:ext cx="0" cy="0"/>
          <a:chOff x="0" y="0"/>
          <a:chExt cx="0" cy="0"/>
        </a:xfrm>
      </p:grpSpPr>
      <p:sp>
        <p:nvSpPr>
          <p:cNvPr id="2" name="Triangle 1">
            <a:extLst>
              <a:ext uri="{FF2B5EF4-FFF2-40B4-BE49-F238E27FC236}">
                <a16:creationId xmlns:a16="http://schemas.microsoft.com/office/drawing/2014/main" id="{E57CDEF1-2E95-D3A2-5392-925107EE044C}"/>
              </a:ext>
            </a:extLst>
          </p:cNvPr>
          <p:cNvSpPr/>
          <p:nvPr/>
        </p:nvSpPr>
        <p:spPr>
          <a:xfrm>
            <a:off x="2033903" y="1662675"/>
            <a:ext cx="4698459" cy="3210128"/>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SimHei" panose="02010609060101010101" pitchFamily="49" charset="-122"/>
                <a:ea typeface="SimHei" panose="02010609060101010101" pitchFamily="49" charset="-122"/>
              </a:rPr>
              <a:t>旧约的律法与诫命</a:t>
            </a:r>
            <a:endParaRPr lang="en-US" sz="3200" b="1" dirty="0">
              <a:latin typeface="SimHei" panose="02010609060101010101" pitchFamily="49" charset="-122"/>
              <a:ea typeface="SimHei" panose="02010609060101010101" pitchFamily="49" charset="-122"/>
            </a:endParaRPr>
          </a:p>
          <a:p>
            <a:pPr algn="ctr"/>
            <a:r>
              <a:rPr lang="en-US" sz="1600" b="1" dirty="0">
                <a:latin typeface="SimHei" panose="02010609060101010101" pitchFamily="49" charset="-122"/>
                <a:ea typeface="SimHei" panose="02010609060101010101" pitchFamily="49" charset="-122"/>
              </a:rPr>
              <a:t>The Old Testament Law and Commandments</a:t>
            </a:r>
          </a:p>
        </p:txBody>
      </p:sp>
      <p:sp>
        <p:nvSpPr>
          <p:cNvPr id="6" name="我们若认自己的罪，神是信实的，…">
            <a:extLst>
              <a:ext uri="{FF2B5EF4-FFF2-40B4-BE49-F238E27FC236}">
                <a16:creationId xmlns:a16="http://schemas.microsoft.com/office/drawing/2014/main" id="{F202C686-4BD9-DBA0-82FA-E7A51CAC61FA}"/>
              </a:ext>
            </a:extLst>
          </p:cNvPr>
          <p:cNvSpPr txBox="1"/>
          <p:nvPr/>
        </p:nvSpPr>
        <p:spPr>
          <a:xfrm>
            <a:off x="0" y="5005194"/>
            <a:ext cx="2370331" cy="14564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gn="ctr">
              <a:lnSpc>
                <a:spcPct val="150000"/>
              </a:lnSpc>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民事律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en-US" altLang="zh-CN" sz="2400" b="1" dirty="0">
                <a:solidFill>
                  <a:prstClr val="white"/>
                </a:solidFill>
                <a:latin typeface="SimHei" panose="02010609060101010101" pitchFamily="49" charset="-122"/>
                <a:ea typeface="SimHei" panose="02010609060101010101" pitchFamily="49" charset="-122"/>
              </a:rPr>
              <a:t>Civil Law</a:t>
            </a:r>
            <a:endParaRPr kumimoji="0" lang="zh-CN" altLang="en-US"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pic>
        <p:nvPicPr>
          <p:cNvPr id="3" name="Picture 2">
            <a:extLst>
              <a:ext uri="{FF2B5EF4-FFF2-40B4-BE49-F238E27FC236}">
                <a16:creationId xmlns:a16="http://schemas.microsoft.com/office/drawing/2014/main" id="{869E405E-1145-5B34-5D48-0D11C2EFBAB0}"/>
              </a:ext>
            </a:extLst>
          </p:cNvPr>
          <p:cNvPicPr>
            <a:picLocks noChangeAspect="1"/>
          </p:cNvPicPr>
          <p:nvPr/>
        </p:nvPicPr>
        <p:blipFill>
          <a:blip r:embed="rId3"/>
          <a:stretch>
            <a:fillRect/>
          </a:stretch>
        </p:blipFill>
        <p:spPr>
          <a:xfrm>
            <a:off x="7668832" y="2391831"/>
            <a:ext cx="3721458" cy="2480972"/>
          </a:xfrm>
          <a:prstGeom prst="rect">
            <a:avLst/>
          </a:prstGeom>
        </p:spPr>
      </p:pic>
    </p:spTree>
    <p:extLst>
      <p:ext uri="{BB962C8B-B14F-4D97-AF65-F5344CB8AC3E}">
        <p14:creationId xmlns:p14="http://schemas.microsoft.com/office/powerpoint/2010/main" val="3768409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C6F2D7-BF61-F20D-3BF8-E4473A2E5300}"/>
            </a:ext>
          </a:extLst>
        </p:cNvPr>
        <p:cNvGrpSpPr/>
        <p:nvPr/>
      </p:nvGrpSpPr>
      <p:grpSpPr>
        <a:xfrm>
          <a:off x="0" y="0"/>
          <a:ext cx="0" cy="0"/>
          <a:chOff x="0" y="0"/>
          <a:chExt cx="0" cy="0"/>
        </a:xfrm>
      </p:grpSpPr>
      <p:sp>
        <p:nvSpPr>
          <p:cNvPr id="2" name="Triangle 1">
            <a:extLst>
              <a:ext uri="{FF2B5EF4-FFF2-40B4-BE49-F238E27FC236}">
                <a16:creationId xmlns:a16="http://schemas.microsoft.com/office/drawing/2014/main" id="{8ECE13B3-E594-E1C2-DE52-B6396EDB881B}"/>
              </a:ext>
            </a:extLst>
          </p:cNvPr>
          <p:cNvSpPr/>
          <p:nvPr/>
        </p:nvSpPr>
        <p:spPr>
          <a:xfrm>
            <a:off x="3978613" y="2242225"/>
            <a:ext cx="4698459" cy="3210128"/>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SimHei" panose="02010609060101010101" pitchFamily="49" charset="-122"/>
                <a:ea typeface="SimHei" panose="02010609060101010101" pitchFamily="49" charset="-122"/>
                <a:cs typeface="+mn-cs"/>
              </a:rPr>
              <a:t>旧约的律法与诫命</a:t>
            </a:r>
            <a:endParaRPr kumimoji="0" 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The Old Testament Law and Commandments</a:t>
            </a:r>
          </a:p>
        </p:txBody>
      </p:sp>
      <p:sp>
        <p:nvSpPr>
          <p:cNvPr id="5" name="我们若认自己的罪，神是信实的，…">
            <a:extLst>
              <a:ext uri="{FF2B5EF4-FFF2-40B4-BE49-F238E27FC236}">
                <a16:creationId xmlns:a16="http://schemas.microsoft.com/office/drawing/2014/main" id="{8B724E65-7CD5-A430-CCB5-18DB52D6C2E4}"/>
              </a:ext>
            </a:extLst>
          </p:cNvPr>
          <p:cNvSpPr txBox="1"/>
          <p:nvPr/>
        </p:nvSpPr>
        <p:spPr>
          <a:xfrm>
            <a:off x="9234767" y="4305853"/>
            <a:ext cx="237033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礼仪律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Ceremonial Law</a:t>
            </a:r>
            <a:endParaRPr kumimoji="0" lang="zh-CN" altLang="en-US" sz="1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Tree>
    <p:extLst>
      <p:ext uri="{BB962C8B-B14F-4D97-AF65-F5344CB8AC3E}">
        <p14:creationId xmlns:p14="http://schemas.microsoft.com/office/powerpoint/2010/main" val="4039572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F9AF1C-9E72-772D-E2C0-E6A7A6584B15}"/>
            </a:ext>
          </a:extLst>
        </p:cNvPr>
        <p:cNvGrpSpPr/>
        <p:nvPr/>
      </p:nvGrpSpPr>
      <p:grpSpPr>
        <a:xfrm>
          <a:off x="0" y="0"/>
          <a:ext cx="0" cy="0"/>
          <a:chOff x="0" y="0"/>
          <a:chExt cx="0" cy="0"/>
        </a:xfrm>
      </p:grpSpPr>
      <p:sp>
        <p:nvSpPr>
          <p:cNvPr id="2" name="Triangle 1">
            <a:extLst>
              <a:ext uri="{FF2B5EF4-FFF2-40B4-BE49-F238E27FC236}">
                <a16:creationId xmlns:a16="http://schemas.microsoft.com/office/drawing/2014/main" id="{BD1F79D2-A53D-722C-06A7-08982BD08E41}"/>
              </a:ext>
            </a:extLst>
          </p:cNvPr>
          <p:cNvSpPr/>
          <p:nvPr/>
        </p:nvSpPr>
        <p:spPr>
          <a:xfrm>
            <a:off x="5627109" y="1739668"/>
            <a:ext cx="4698459" cy="3210128"/>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SimHei" panose="02010609060101010101" pitchFamily="49" charset="-122"/>
                <a:ea typeface="SimHei" panose="02010609060101010101" pitchFamily="49" charset="-122"/>
                <a:cs typeface="+mn-cs"/>
              </a:rPr>
              <a:t>旧约的律法与诫命</a:t>
            </a:r>
            <a:endParaRPr kumimoji="0" 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The Old Testament Law and Commandments</a:t>
            </a:r>
          </a:p>
        </p:txBody>
      </p:sp>
      <p:sp>
        <p:nvSpPr>
          <p:cNvPr id="5" name="我们若认自己的罪，神是信实的，…">
            <a:extLst>
              <a:ext uri="{FF2B5EF4-FFF2-40B4-BE49-F238E27FC236}">
                <a16:creationId xmlns:a16="http://schemas.microsoft.com/office/drawing/2014/main" id="{D5281261-F31D-EE6F-9221-511C1E800F98}"/>
              </a:ext>
            </a:extLst>
          </p:cNvPr>
          <p:cNvSpPr txBox="1"/>
          <p:nvPr/>
        </p:nvSpPr>
        <p:spPr>
          <a:xfrm>
            <a:off x="9582496" y="4949796"/>
            <a:ext cx="2370331" cy="14564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礼仪律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Ceremonial Law</a:t>
            </a:r>
            <a:endParaRPr kumimoji="0" lang="zh-CN" altLang="en-US" sz="1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pic>
        <p:nvPicPr>
          <p:cNvPr id="7" name="Picture 6">
            <a:extLst>
              <a:ext uri="{FF2B5EF4-FFF2-40B4-BE49-F238E27FC236}">
                <a16:creationId xmlns:a16="http://schemas.microsoft.com/office/drawing/2014/main" id="{8390E7DE-0EB0-8C52-68BE-59D31DC2B295}"/>
              </a:ext>
            </a:extLst>
          </p:cNvPr>
          <p:cNvPicPr>
            <a:picLocks noChangeAspect="1"/>
          </p:cNvPicPr>
          <p:nvPr/>
        </p:nvPicPr>
        <p:blipFill>
          <a:blip r:embed="rId3"/>
          <a:srcRect t="5644" b="10437"/>
          <a:stretch>
            <a:fillRect/>
          </a:stretch>
        </p:blipFill>
        <p:spPr>
          <a:xfrm>
            <a:off x="557114" y="1609860"/>
            <a:ext cx="4698459" cy="5125791"/>
          </a:xfrm>
          <a:prstGeom prst="rect">
            <a:avLst/>
          </a:prstGeom>
        </p:spPr>
      </p:pic>
      <p:sp>
        <p:nvSpPr>
          <p:cNvPr id="8" name="我们若认自己的罪，神是信实的，…">
            <a:extLst>
              <a:ext uri="{FF2B5EF4-FFF2-40B4-BE49-F238E27FC236}">
                <a16:creationId xmlns:a16="http://schemas.microsoft.com/office/drawing/2014/main" id="{ABBBC9A9-2BD7-2298-27BC-B9A5EAAF8769}"/>
              </a:ext>
            </a:extLst>
          </p:cNvPr>
          <p:cNvSpPr txBox="1"/>
          <p:nvPr/>
        </p:nvSpPr>
        <p:spPr>
          <a:xfrm>
            <a:off x="466948" y="0"/>
            <a:ext cx="5045209"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祭司献祭</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en-US" altLang="zh-CN" sz="2400" b="1" dirty="0">
                <a:solidFill>
                  <a:prstClr val="white"/>
                </a:solidFill>
                <a:latin typeface="SimHei" panose="02010609060101010101" pitchFamily="49" charset="-122"/>
                <a:ea typeface="SimHei" panose="02010609060101010101" pitchFamily="49" charset="-122"/>
              </a:rPr>
              <a:t>Priest offer sacrifice</a:t>
            </a:r>
            <a:endParaRPr kumimoji="0" lang="zh-CN" altLang="en-US" sz="1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Tree>
    <p:extLst>
      <p:ext uri="{BB962C8B-B14F-4D97-AF65-F5344CB8AC3E}">
        <p14:creationId xmlns:p14="http://schemas.microsoft.com/office/powerpoint/2010/main" val="777295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B44F20-00C4-7CB7-AEA9-D62BC3843A58}"/>
            </a:ext>
          </a:extLst>
        </p:cNvPr>
        <p:cNvGrpSpPr/>
        <p:nvPr/>
      </p:nvGrpSpPr>
      <p:grpSpPr>
        <a:xfrm>
          <a:off x="0" y="0"/>
          <a:ext cx="0" cy="0"/>
          <a:chOff x="0" y="0"/>
          <a:chExt cx="0" cy="0"/>
        </a:xfrm>
      </p:grpSpPr>
      <p:sp>
        <p:nvSpPr>
          <p:cNvPr id="2" name="Triangle 1">
            <a:extLst>
              <a:ext uri="{FF2B5EF4-FFF2-40B4-BE49-F238E27FC236}">
                <a16:creationId xmlns:a16="http://schemas.microsoft.com/office/drawing/2014/main" id="{94BE7422-AE69-9D7B-6695-6116F3C2A4B1}"/>
              </a:ext>
            </a:extLst>
          </p:cNvPr>
          <p:cNvSpPr/>
          <p:nvPr/>
        </p:nvSpPr>
        <p:spPr>
          <a:xfrm>
            <a:off x="5627109" y="1739668"/>
            <a:ext cx="4698459" cy="3210128"/>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SimHei" panose="02010609060101010101" pitchFamily="49" charset="-122"/>
                <a:ea typeface="SimHei" panose="02010609060101010101" pitchFamily="49" charset="-122"/>
                <a:cs typeface="+mn-cs"/>
              </a:rPr>
              <a:t>旧约的律法与诫命</a:t>
            </a:r>
            <a:endParaRPr kumimoji="0" 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The Old Testament Law and Commandments</a:t>
            </a:r>
          </a:p>
        </p:txBody>
      </p:sp>
      <p:sp>
        <p:nvSpPr>
          <p:cNvPr id="5" name="我们若认自己的罪，神是信实的，…">
            <a:extLst>
              <a:ext uri="{FF2B5EF4-FFF2-40B4-BE49-F238E27FC236}">
                <a16:creationId xmlns:a16="http://schemas.microsoft.com/office/drawing/2014/main" id="{AB5B803B-028E-E3B4-C188-27BF972ED4F2}"/>
              </a:ext>
            </a:extLst>
          </p:cNvPr>
          <p:cNvSpPr txBox="1"/>
          <p:nvPr/>
        </p:nvSpPr>
        <p:spPr>
          <a:xfrm>
            <a:off x="9582496" y="4949796"/>
            <a:ext cx="237033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礼仪律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Ceremonial Law</a:t>
            </a:r>
            <a:endParaRPr kumimoji="0" lang="zh-CN" altLang="en-US" sz="1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pic>
        <p:nvPicPr>
          <p:cNvPr id="3" name="Picture 2">
            <a:extLst>
              <a:ext uri="{FF2B5EF4-FFF2-40B4-BE49-F238E27FC236}">
                <a16:creationId xmlns:a16="http://schemas.microsoft.com/office/drawing/2014/main" id="{B5A7D627-2ED8-7064-1C9E-7A0C580E2C36}"/>
              </a:ext>
            </a:extLst>
          </p:cNvPr>
          <p:cNvPicPr>
            <a:picLocks noChangeAspect="1"/>
          </p:cNvPicPr>
          <p:nvPr/>
        </p:nvPicPr>
        <p:blipFill>
          <a:blip r:embed="rId3"/>
          <a:srcRect l="25984" t="10466" r="8068" b="8900"/>
          <a:stretch>
            <a:fillRect/>
          </a:stretch>
        </p:blipFill>
        <p:spPr>
          <a:xfrm>
            <a:off x="749126" y="1558344"/>
            <a:ext cx="4763031" cy="4365938"/>
          </a:xfrm>
          <a:prstGeom prst="rect">
            <a:avLst/>
          </a:prstGeom>
        </p:spPr>
      </p:pic>
      <p:sp>
        <p:nvSpPr>
          <p:cNvPr id="4" name="我们若认自己的罪，神是信实的，…">
            <a:extLst>
              <a:ext uri="{FF2B5EF4-FFF2-40B4-BE49-F238E27FC236}">
                <a16:creationId xmlns:a16="http://schemas.microsoft.com/office/drawing/2014/main" id="{C2955B07-8252-2701-FF9A-2BCCD7ABB866}"/>
              </a:ext>
            </a:extLst>
          </p:cNvPr>
          <p:cNvSpPr txBox="1"/>
          <p:nvPr/>
        </p:nvSpPr>
        <p:spPr>
          <a:xfrm>
            <a:off x="466948" y="0"/>
            <a:ext cx="5045209"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zh-CN" altLang="en-US" sz="4000" b="1" dirty="0">
                <a:solidFill>
                  <a:prstClr val="white"/>
                </a:solidFill>
                <a:latin typeface="SimHei" panose="02010609060101010101" pitchFamily="49" charset="-122"/>
                <a:ea typeface="SimHei" panose="02010609060101010101" pitchFamily="49" charset="-122"/>
              </a:rPr>
              <a:t>耶路撒冷圣殿</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Jerusalem Temple</a:t>
            </a:r>
            <a:endParaRPr kumimoji="0" lang="zh-CN" altLang="en-US" sz="1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Tree>
    <p:extLst>
      <p:ext uri="{BB962C8B-B14F-4D97-AF65-F5344CB8AC3E}">
        <p14:creationId xmlns:p14="http://schemas.microsoft.com/office/powerpoint/2010/main" val="3099214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673781-CD29-9698-6402-F51929FFD741}"/>
            </a:ext>
          </a:extLst>
        </p:cNvPr>
        <p:cNvGrpSpPr/>
        <p:nvPr/>
      </p:nvGrpSpPr>
      <p:grpSpPr>
        <a:xfrm>
          <a:off x="0" y="0"/>
          <a:ext cx="0" cy="0"/>
          <a:chOff x="0" y="0"/>
          <a:chExt cx="0" cy="0"/>
        </a:xfrm>
      </p:grpSpPr>
      <p:sp>
        <p:nvSpPr>
          <p:cNvPr id="2" name="Triangle 1">
            <a:extLst>
              <a:ext uri="{FF2B5EF4-FFF2-40B4-BE49-F238E27FC236}">
                <a16:creationId xmlns:a16="http://schemas.microsoft.com/office/drawing/2014/main" id="{D8F4E546-9F6E-BF5D-CE5F-91153AD92BC0}"/>
              </a:ext>
            </a:extLst>
          </p:cNvPr>
          <p:cNvSpPr/>
          <p:nvPr/>
        </p:nvSpPr>
        <p:spPr>
          <a:xfrm>
            <a:off x="5627109" y="1739668"/>
            <a:ext cx="4698459" cy="3210128"/>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SimHei" panose="02010609060101010101" pitchFamily="49" charset="-122"/>
                <a:ea typeface="SimHei" panose="02010609060101010101" pitchFamily="49" charset="-122"/>
                <a:cs typeface="+mn-cs"/>
              </a:rPr>
              <a:t>旧约的律法与诫命</a:t>
            </a:r>
            <a:endParaRPr kumimoji="0" 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The Old Testament Law and Commandments</a:t>
            </a:r>
          </a:p>
        </p:txBody>
      </p:sp>
      <p:sp>
        <p:nvSpPr>
          <p:cNvPr id="5" name="我们若认自己的罪，神是信实的，…">
            <a:extLst>
              <a:ext uri="{FF2B5EF4-FFF2-40B4-BE49-F238E27FC236}">
                <a16:creationId xmlns:a16="http://schemas.microsoft.com/office/drawing/2014/main" id="{1D1C044B-E381-9B8D-AA35-7FDA11BD8442}"/>
              </a:ext>
            </a:extLst>
          </p:cNvPr>
          <p:cNvSpPr txBox="1"/>
          <p:nvPr/>
        </p:nvSpPr>
        <p:spPr>
          <a:xfrm>
            <a:off x="9582496" y="4949796"/>
            <a:ext cx="2370331" cy="14564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礼仪律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Ceremonial Law</a:t>
            </a:r>
            <a:endParaRPr kumimoji="0" lang="zh-CN" altLang="en-US" sz="1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我们若认自己的罪，神是信实的，…">
            <a:extLst>
              <a:ext uri="{FF2B5EF4-FFF2-40B4-BE49-F238E27FC236}">
                <a16:creationId xmlns:a16="http://schemas.microsoft.com/office/drawing/2014/main" id="{0C05E23D-C25E-AF20-3163-2723C54356A9}"/>
              </a:ext>
            </a:extLst>
          </p:cNvPr>
          <p:cNvSpPr txBox="1"/>
          <p:nvPr/>
        </p:nvSpPr>
        <p:spPr>
          <a:xfrm>
            <a:off x="466948" y="0"/>
            <a:ext cx="6822494" cy="14915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zh-CN" altLang="en-US" sz="4000" b="1" dirty="0">
                <a:solidFill>
                  <a:prstClr val="white"/>
                </a:solidFill>
                <a:latin typeface="SimHei" panose="02010609060101010101" pitchFamily="49" charset="-122"/>
                <a:ea typeface="SimHei" panose="02010609060101010101" pitchFamily="49" charset="-122"/>
              </a:rPr>
              <a:t>猪肉、虾、螃蟹、龙虾、鲍鱼</a:t>
            </a:r>
            <a:r>
              <a:rPr kumimoji="0" lang="en-US" altLang="zh-CN"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Pork • Shrimp • Crab • Lobster • Abalone</a:t>
            </a:r>
            <a:endParaRPr kumimoji="0" lang="zh-CN" altLang="en-US" sz="1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pic>
        <p:nvPicPr>
          <p:cNvPr id="7" name="Picture 6">
            <a:extLst>
              <a:ext uri="{FF2B5EF4-FFF2-40B4-BE49-F238E27FC236}">
                <a16:creationId xmlns:a16="http://schemas.microsoft.com/office/drawing/2014/main" id="{3C6CE712-71AB-D2BD-CCEE-141838C49C0B}"/>
              </a:ext>
            </a:extLst>
          </p:cNvPr>
          <p:cNvPicPr>
            <a:picLocks noChangeAspect="1"/>
          </p:cNvPicPr>
          <p:nvPr/>
        </p:nvPicPr>
        <p:blipFill>
          <a:blip r:embed="rId3"/>
          <a:stretch>
            <a:fillRect/>
          </a:stretch>
        </p:blipFill>
        <p:spPr>
          <a:xfrm>
            <a:off x="466948" y="2030034"/>
            <a:ext cx="5139653" cy="4113188"/>
          </a:xfrm>
          <a:prstGeom prst="rect">
            <a:avLst/>
          </a:prstGeom>
        </p:spPr>
      </p:pic>
    </p:spTree>
    <p:extLst>
      <p:ext uri="{BB962C8B-B14F-4D97-AF65-F5344CB8AC3E}">
        <p14:creationId xmlns:p14="http://schemas.microsoft.com/office/powerpoint/2010/main" val="1387519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E8207D-B282-9F2E-BE31-9E41C800FA2C}"/>
            </a:ext>
          </a:extLst>
        </p:cNvPr>
        <p:cNvGrpSpPr/>
        <p:nvPr/>
      </p:nvGrpSpPr>
      <p:grpSpPr>
        <a:xfrm>
          <a:off x="0" y="0"/>
          <a:ext cx="0" cy="0"/>
          <a:chOff x="0" y="0"/>
          <a:chExt cx="0" cy="0"/>
        </a:xfrm>
      </p:grpSpPr>
      <p:sp>
        <p:nvSpPr>
          <p:cNvPr id="2" name="Triangle 1">
            <a:extLst>
              <a:ext uri="{FF2B5EF4-FFF2-40B4-BE49-F238E27FC236}">
                <a16:creationId xmlns:a16="http://schemas.microsoft.com/office/drawing/2014/main" id="{00D22464-2E55-3A4F-C81A-7D037906682D}"/>
              </a:ext>
            </a:extLst>
          </p:cNvPr>
          <p:cNvSpPr/>
          <p:nvPr/>
        </p:nvSpPr>
        <p:spPr>
          <a:xfrm>
            <a:off x="5627109" y="1739668"/>
            <a:ext cx="4698459" cy="3210128"/>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SimHei" panose="02010609060101010101" pitchFamily="49" charset="-122"/>
                <a:ea typeface="SimHei" panose="02010609060101010101" pitchFamily="49" charset="-122"/>
                <a:cs typeface="+mn-cs"/>
              </a:rPr>
              <a:t>旧约的律法与诫命</a:t>
            </a:r>
            <a:endParaRPr kumimoji="0" 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The Old Testament Law and Commandments</a:t>
            </a:r>
          </a:p>
        </p:txBody>
      </p:sp>
      <p:sp>
        <p:nvSpPr>
          <p:cNvPr id="5" name="我们若认自己的罪，神是信实的，…">
            <a:extLst>
              <a:ext uri="{FF2B5EF4-FFF2-40B4-BE49-F238E27FC236}">
                <a16:creationId xmlns:a16="http://schemas.microsoft.com/office/drawing/2014/main" id="{EB0050EB-FC73-CB24-9C06-5CA6661EEF96}"/>
              </a:ext>
            </a:extLst>
          </p:cNvPr>
          <p:cNvSpPr txBox="1"/>
          <p:nvPr/>
        </p:nvSpPr>
        <p:spPr>
          <a:xfrm>
            <a:off x="9582496" y="4949796"/>
            <a:ext cx="237033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礼仪律</a:t>
            </a: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Ceremonial Law</a:t>
            </a:r>
            <a:endParaRPr kumimoji="0" lang="zh-CN" altLang="en-US" sz="1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我们若认自己的罪，神是信实的，…">
            <a:extLst>
              <a:ext uri="{FF2B5EF4-FFF2-40B4-BE49-F238E27FC236}">
                <a16:creationId xmlns:a16="http://schemas.microsoft.com/office/drawing/2014/main" id="{641A66DD-BFA3-70E0-730E-7AB415A174E2}"/>
              </a:ext>
            </a:extLst>
          </p:cNvPr>
          <p:cNvSpPr txBox="1"/>
          <p:nvPr/>
        </p:nvSpPr>
        <p:spPr>
          <a:xfrm>
            <a:off x="0" y="103031"/>
            <a:ext cx="6822494" cy="1491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zh-CN" altLang="en-US" sz="4000" b="1" dirty="0">
                <a:solidFill>
                  <a:prstClr val="white"/>
                </a:solidFill>
                <a:latin typeface="SimHei" panose="02010609060101010101" pitchFamily="49" charset="-122"/>
                <a:ea typeface="SimHei" panose="02010609060101010101" pitchFamily="49" charset="-122"/>
              </a:rPr>
              <a:t>普通人不能进至圣所</a:t>
            </a:r>
            <a:endParaRPr lang="en-US" altLang="zh-CN" sz="4000" b="1" dirty="0">
              <a:solidFill>
                <a:prstClr val="white"/>
              </a:solidFill>
              <a:latin typeface="SimHei" panose="02010609060101010101" pitchFamily="49" charset="-122"/>
              <a:ea typeface="SimHei" panose="02010609060101010101" pitchFamily="49" charset="-122"/>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Commoners cannot enter the Holy Place</a:t>
            </a:r>
            <a:endParaRPr kumimoji="0" lang="zh-CN" altLang="en-US" sz="1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pic>
        <p:nvPicPr>
          <p:cNvPr id="6" name="Picture 5">
            <a:extLst>
              <a:ext uri="{FF2B5EF4-FFF2-40B4-BE49-F238E27FC236}">
                <a16:creationId xmlns:a16="http://schemas.microsoft.com/office/drawing/2014/main" id="{C02C9171-48A1-8A0F-A948-CB270134E7CD}"/>
              </a:ext>
            </a:extLst>
          </p:cNvPr>
          <p:cNvPicPr>
            <a:picLocks noChangeAspect="1"/>
          </p:cNvPicPr>
          <p:nvPr/>
        </p:nvPicPr>
        <p:blipFill>
          <a:blip r:embed="rId3"/>
          <a:srcRect b="16286"/>
          <a:stretch>
            <a:fillRect/>
          </a:stretch>
        </p:blipFill>
        <p:spPr>
          <a:xfrm>
            <a:off x="1030138" y="1739668"/>
            <a:ext cx="4443211" cy="4865898"/>
          </a:xfrm>
          <a:prstGeom prst="rect">
            <a:avLst/>
          </a:prstGeom>
        </p:spPr>
      </p:pic>
    </p:spTree>
    <p:extLst>
      <p:ext uri="{BB962C8B-B14F-4D97-AF65-F5344CB8AC3E}">
        <p14:creationId xmlns:p14="http://schemas.microsoft.com/office/powerpoint/2010/main" val="902223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E5BE0-4956-9902-6088-091C0AF5F2E1}"/>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BF896AD4-C6F1-8FA5-3C9C-0C6D5FC96000}"/>
              </a:ext>
            </a:extLst>
          </p:cNvPr>
          <p:cNvSpPr txBox="1"/>
          <p:nvPr/>
        </p:nvSpPr>
        <p:spPr>
          <a:xfrm>
            <a:off x="5105272" y="1696532"/>
            <a:ext cx="186125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道德律</a:t>
            </a:r>
            <a:endParaRPr kumimoji="0" lang="en-US" altLang="zh-CN" sz="40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en-US" altLang="zh-CN" sz="2400" b="1" dirty="0">
                <a:solidFill>
                  <a:srgbClr val="FFFF00"/>
                </a:solidFill>
                <a:latin typeface="SimHei" panose="02010609060101010101" pitchFamily="49" charset="-122"/>
                <a:ea typeface="SimHei" panose="02010609060101010101" pitchFamily="49" charset="-122"/>
              </a:rPr>
              <a:t>Moral Law</a:t>
            </a:r>
            <a:endParaRPr kumimoji="0" lang="zh-CN" altLang="en-US"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endParaRPr>
          </a:p>
        </p:txBody>
      </p:sp>
      <p:sp>
        <p:nvSpPr>
          <p:cNvPr id="2" name="Triangle 1">
            <a:extLst>
              <a:ext uri="{FF2B5EF4-FFF2-40B4-BE49-F238E27FC236}">
                <a16:creationId xmlns:a16="http://schemas.microsoft.com/office/drawing/2014/main" id="{EB45A676-AD7C-A9B4-4DA9-922CA6E12BEF}"/>
              </a:ext>
            </a:extLst>
          </p:cNvPr>
          <p:cNvSpPr/>
          <p:nvPr/>
        </p:nvSpPr>
        <p:spPr>
          <a:xfrm>
            <a:off x="3686669" y="3177395"/>
            <a:ext cx="4698459" cy="3210128"/>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SimHei" panose="02010609060101010101" pitchFamily="49" charset="-122"/>
                <a:ea typeface="SimHei" panose="02010609060101010101" pitchFamily="49" charset="-122"/>
              </a:rPr>
              <a:t>旧约的律法与诫命</a:t>
            </a:r>
            <a:endParaRPr lang="en-US" sz="3200" b="1" dirty="0">
              <a:latin typeface="SimHei" panose="02010609060101010101" pitchFamily="49" charset="-122"/>
              <a:ea typeface="SimHei" panose="02010609060101010101" pitchFamily="49" charset="-122"/>
            </a:endParaRPr>
          </a:p>
          <a:p>
            <a:pPr algn="ctr"/>
            <a:r>
              <a:rPr lang="en-US" sz="1600" b="1" dirty="0">
                <a:latin typeface="SimHei" panose="02010609060101010101" pitchFamily="49" charset="-122"/>
                <a:ea typeface="SimHei" panose="02010609060101010101" pitchFamily="49" charset="-122"/>
              </a:rPr>
              <a:t>The Old Testament Law and Commandments</a:t>
            </a:r>
          </a:p>
        </p:txBody>
      </p:sp>
      <p:sp>
        <p:nvSpPr>
          <p:cNvPr id="5" name="我们若认自己的罪，神是信实的，…">
            <a:extLst>
              <a:ext uri="{FF2B5EF4-FFF2-40B4-BE49-F238E27FC236}">
                <a16:creationId xmlns:a16="http://schemas.microsoft.com/office/drawing/2014/main" id="{129C3FAA-B1B5-BF69-6C49-8B1C11172681}"/>
              </a:ext>
            </a:extLst>
          </p:cNvPr>
          <p:cNvSpPr txBox="1"/>
          <p:nvPr/>
        </p:nvSpPr>
        <p:spPr>
          <a:xfrm>
            <a:off x="8951432" y="5078585"/>
            <a:ext cx="237033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礼仪律</a:t>
            </a:r>
            <a:endParaRPr kumimoji="0" lang="en-US" altLang="zh-CN"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en-US" altLang="zh-CN" sz="2400" b="1" dirty="0">
                <a:solidFill>
                  <a:srgbClr val="00EFFF"/>
                </a:solidFill>
                <a:latin typeface="SimHei" panose="02010609060101010101" pitchFamily="49" charset="-122"/>
                <a:ea typeface="SimHei" panose="02010609060101010101" pitchFamily="49" charset="-122"/>
              </a:rPr>
              <a:t>Ceremonial Law</a:t>
            </a:r>
            <a:endParaRPr kumimoji="0" lang="zh-CN" altLang="en-US"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endParaRPr>
          </a:p>
        </p:txBody>
      </p:sp>
      <p:sp>
        <p:nvSpPr>
          <p:cNvPr id="6" name="我们若认自己的罪，神是信实的，…">
            <a:extLst>
              <a:ext uri="{FF2B5EF4-FFF2-40B4-BE49-F238E27FC236}">
                <a16:creationId xmlns:a16="http://schemas.microsoft.com/office/drawing/2014/main" id="{E0456B6C-FD08-CB8A-1349-99B285C87DED}"/>
              </a:ext>
            </a:extLst>
          </p:cNvPr>
          <p:cNvSpPr txBox="1"/>
          <p:nvPr/>
        </p:nvSpPr>
        <p:spPr>
          <a:xfrm>
            <a:off x="586902" y="4948221"/>
            <a:ext cx="2370331" cy="1456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gn="ctr">
              <a:lnSpc>
                <a:spcPct val="150000"/>
              </a:lnSpc>
              <a:defRPr/>
            </a:pPr>
            <a:r>
              <a:rPr kumimoji="0" lang="zh-CN" altLang="en-US"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民事律</a:t>
            </a:r>
            <a:endParaRPr kumimoji="0" lang="en-US" altLang="zh-CN"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en-US" altLang="zh-CN" sz="2400" b="1" dirty="0">
                <a:solidFill>
                  <a:srgbClr val="00EFFF"/>
                </a:solidFill>
                <a:latin typeface="SimHei" panose="02010609060101010101" pitchFamily="49" charset="-122"/>
                <a:ea typeface="SimHei" panose="02010609060101010101" pitchFamily="49" charset="-122"/>
              </a:rPr>
              <a:t>Civil Law</a:t>
            </a:r>
            <a:endParaRPr kumimoji="0" lang="zh-CN" altLang="en-US"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956D2BEF-5F41-BD94-C092-419253B31124}"/>
              </a:ext>
            </a:extLst>
          </p:cNvPr>
          <p:cNvSpPr txBox="1"/>
          <p:nvPr/>
        </p:nvSpPr>
        <p:spPr>
          <a:xfrm>
            <a:off x="180303" y="95804"/>
            <a:ext cx="11900079" cy="1261884"/>
          </a:xfrm>
          <a:prstGeom prst="rect">
            <a:avLst/>
          </a:prstGeom>
          <a:noFill/>
        </p:spPr>
        <p:txBody>
          <a:bodyPr wrap="square">
            <a:spAutoFit/>
          </a:bodyPr>
          <a:lstStyle/>
          <a:p>
            <a:pPr algn="ctr"/>
            <a:r>
              <a:rPr lang="zh-CN" altLang="en-US" sz="3600" b="1" dirty="0">
                <a:solidFill>
                  <a:srgbClr val="FFFF00"/>
                </a:solidFill>
                <a:latin typeface="SimHei" panose="02010609060101010101" pitchFamily="49" charset="-122"/>
                <a:ea typeface="SimHei" panose="02010609060101010101" pitchFamily="49" charset="-122"/>
              </a:rPr>
              <a:t>道德、精神、原则是延续的，</a:t>
            </a:r>
            <a:r>
              <a:rPr lang="zh-CN" altLang="en-US" sz="3600" b="1" dirty="0">
                <a:solidFill>
                  <a:srgbClr val="00EFFF"/>
                </a:solidFill>
                <a:latin typeface="SimHei" panose="02010609060101010101" pitchFamily="49" charset="-122"/>
                <a:ea typeface="SimHei" panose="02010609060101010101" pitchFamily="49" charset="-122"/>
              </a:rPr>
              <a:t>而礼仪律和民事律则改变了。</a:t>
            </a:r>
            <a:endParaRPr lang="en-US" altLang="zh-CN" sz="3600" b="1" dirty="0">
              <a:solidFill>
                <a:srgbClr val="00EFFF"/>
              </a:solidFill>
              <a:latin typeface="SimHei" panose="02010609060101010101" pitchFamily="49" charset="-122"/>
              <a:ea typeface="SimHei" panose="02010609060101010101" pitchFamily="49" charset="-122"/>
            </a:endParaRPr>
          </a:p>
          <a:p>
            <a:pPr algn="ctr"/>
            <a:r>
              <a:rPr lang="en-US" sz="2000" dirty="0">
                <a:solidFill>
                  <a:srgbClr val="FFFF00"/>
                </a:solidFill>
              </a:rPr>
              <a:t>The moral, spiritual, and principial aspects are continuous, </a:t>
            </a:r>
            <a:r>
              <a:rPr lang="en-US" sz="2000" dirty="0">
                <a:solidFill>
                  <a:srgbClr val="00EFFF"/>
                </a:solidFill>
              </a:rPr>
              <a:t>whereas the ceremonial and civil laws have changed.</a:t>
            </a:r>
          </a:p>
        </p:txBody>
      </p:sp>
    </p:spTree>
    <p:extLst>
      <p:ext uri="{BB962C8B-B14F-4D97-AF65-F5344CB8AC3E}">
        <p14:creationId xmlns:p14="http://schemas.microsoft.com/office/powerpoint/2010/main" val="3642036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75CFEB-FCE5-5BBA-B011-D84D4182751F}"/>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EB574817-7E0E-98E4-0061-9BF053BAE8FF}"/>
              </a:ext>
            </a:extLst>
          </p:cNvPr>
          <p:cNvSpPr txBox="1"/>
          <p:nvPr/>
        </p:nvSpPr>
        <p:spPr>
          <a:xfrm>
            <a:off x="51869" y="2622883"/>
            <a:ext cx="12088264" cy="8447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39.</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喝惯陈酒的人，</a:t>
            </a:r>
            <a:r>
              <a:rPr kumimoji="0" lang="zh-CN" altLang="en-US"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就不想喝</a:t>
            </a:r>
            <a:r>
              <a:rPr kumimoji="0" lang="zh-CN" altLang="en-US" sz="4000" b="1" i="0" u="none" strike="noStrike" kern="1200" cap="none" spc="0" normalizeH="0" baseline="0" noProof="0" dirty="0">
                <a:ln>
                  <a:noFill/>
                </a:ln>
                <a:solidFill>
                  <a:srgbClr val="FFFFC1"/>
                </a:solidFill>
                <a:effectLst/>
                <a:uLnTx/>
                <a:uFillTx/>
                <a:latin typeface="SimHei" panose="02010609060101010101" pitchFamily="49" charset="-122"/>
                <a:ea typeface="SimHei" panose="02010609060101010101" pitchFamily="49" charset="-122"/>
                <a:cs typeface="+mn-cs"/>
              </a:rPr>
              <a:t>新酒</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，他总说陈的好。</a:t>
            </a:r>
            <a:endPar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96F7B1D1-FBD9-62DD-B79A-61E409775DE7}"/>
              </a:ext>
            </a:extLst>
          </p:cNvPr>
          <p:cNvSpPr txBox="1"/>
          <p:nvPr/>
        </p:nvSpPr>
        <p:spPr>
          <a:xfrm>
            <a:off x="51869" y="4399270"/>
            <a:ext cx="12140131"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39.</a:t>
            </a:r>
            <a:r>
              <a:rPr kumimoji="0" lang="en-US" sz="2400" b="1" i="0" u="none" strike="noStrike" kern="1200" cap="none" spc="0" normalizeH="0" baseline="0" noProof="0" dirty="0">
                <a:ln>
                  <a:noFill/>
                </a:ln>
                <a:solidFill>
                  <a:srgbClr val="FFFFC1"/>
                </a:solidFill>
                <a:effectLst/>
                <a:uLnTx/>
                <a:uFillTx/>
                <a:latin typeface="Calibri" panose="020F0502020204030204" pitchFamily="34" charset="0"/>
                <a:ea typeface="+mn-ea"/>
                <a:cs typeface="Calibri" panose="020F0502020204030204" pitchFamily="34" charset="0"/>
              </a:rPr>
              <a:t>And </a:t>
            </a:r>
            <a:r>
              <a:rPr kumimoji="0" lang="en-US" sz="24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no one </a:t>
            </a:r>
            <a:r>
              <a:rPr kumimoji="0" lang="en-US" sz="2400" b="1" i="0" u="none" strike="noStrike" kern="1200" cap="none" spc="0" normalizeH="0" baseline="0" noProof="0" dirty="0">
                <a:ln>
                  <a:noFill/>
                </a:ln>
                <a:solidFill>
                  <a:srgbClr val="FFFFC1"/>
                </a:solidFill>
                <a:effectLst/>
                <a:uLnTx/>
                <a:uFillTx/>
                <a:latin typeface="Calibri" panose="020F0502020204030204" pitchFamily="34" charset="0"/>
                <a:ea typeface="+mn-ea"/>
                <a:cs typeface="Calibri" panose="020F0502020204030204" pitchFamily="34" charset="0"/>
              </a:rPr>
              <a:t>after drinking old wine </a:t>
            </a:r>
            <a:r>
              <a:rPr kumimoji="0" lang="en-US" sz="24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desires</a:t>
            </a:r>
            <a:r>
              <a:rPr kumimoji="0" lang="en-US" sz="2400" b="1" i="0" u="none" strike="noStrike" kern="1200" cap="none" spc="0" normalizeH="0" baseline="0" noProof="0" dirty="0">
                <a:ln>
                  <a:noFill/>
                </a:ln>
                <a:solidFill>
                  <a:srgbClr val="FFFFC1"/>
                </a:solidFill>
                <a:effectLst/>
                <a:uLnTx/>
                <a:uFillTx/>
                <a:latin typeface="Calibri" panose="020F0502020204030204" pitchFamily="34" charset="0"/>
                <a:ea typeface="+mn-ea"/>
                <a:cs typeface="Calibri" panose="020F0502020204030204" pitchFamily="34" charset="0"/>
              </a:rPr>
              <a:t> new</a:t>
            </a: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for he says, 'The old is good.'"</a:t>
            </a:r>
          </a:p>
        </p:txBody>
      </p:sp>
    </p:spTree>
    <p:extLst>
      <p:ext uri="{BB962C8B-B14F-4D97-AF65-F5344CB8AC3E}">
        <p14:creationId xmlns:p14="http://schemas.microsoft.com/office/powerpoint/2010/main" val="3008695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95EA24-173E-F691-2B49-1C79057C6741}"/>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A022816D-11A4-EBCA-2D47-11C2F50AA678}"/>
              </a:ext>
            </a:extLst>
          </p:cNvPr>
          <p:cNvSpPr txBox="1"/>
          <p:nvPr/>
        </p:nvSpPr>
        <p:spPr>
          <a:xfrm>
            <a:off x="51867" y="0"/>
            <a:ext cx="12088264" cy="57037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zh-CN" altLang="en-US" sz="2800" b="1" dirty="0">
                <a:latin typeface="SimHei" panose="02010609060101010101" pitchFamily="49" charset="-122"/>
                <a:ea typeface="SimHei" panose="02010609060101010101" pitchFamily="49" charset="-122"/>
              </a:rPr>
              <a:t>路</a:t>
            </a:r>
            <a:r>
              <a:rPr lang="en-US" altLang="zh-CN" sz="2800" b="1" dirty="0">
                <a:latin typeface="SimHei" panose="02010609060101010101" pitchFamily="49" charset="-122"/>
                <a:ea typeface="SimHei" panose="02010609060101010101" pitchFamily="49" charset="-122"/>
              </a:rPr>
              <a:t>5:33.</a:t>
            </a:r>
            <a:r>
              <a:rPr lang="zh-CN" altLang="en-US" sz="2800" b="1" dirty="0">
                <a:latin typeface="SimHei" panose="02010609060101010101" pitchFamily="49" charset="-122"/>
                <a:ea typeface="SimHei" panose="02010609060101010101" pitchFamily="49" charset="-122"/>
              </a:rPr>
              <a:t>他们说：“约翰的门徒常常禁食、祈祷，法利赛人的门徒也是这样，而你的门徒却又吃又喝。”</a:t>
            </a:r>
            <a:r>
              <a:rPr lang="en-US" altLang="zh-CN" sz="2800" b="1" dirty="0">
                <a:latin typeface="SimHei" panose="02010609060101010101" pitchFamily="49" charset="-122"/>
                <a:ea typeface="SimHei" panose="02010609060101010101" pitchFamily="49" charset="-122"/>
              </a:rPr>
              <a:t>34.</a:t>
            </a:r>
            <a:r>
              <a:rPr lang="zh-CN" altLang="en-US" sz="2800" b="1" dirty="0">
                <a:latin typeface="SimHei" panose="02010609060101010101" pitchFamily="49" charset="-122"/>
                <a:ea typeface="SimHei" panose="02010609060101010101" pitchFamily="49" charset="-122"/>
              </a:rPr>
              <a:t>耶稣说：“新郎跟宾客在一起的时候，你们怎么可以叫宾客禁食呢？</a:t>
            </a:r>
            <a:r>
              <a:rPr lang="en-US" altLang="zh-CN" sz="2800" b="1" dirty="0">
                <a:latin typeface="SimHei" panose="02010609060101010101" pitchFamily="49" charset="-122"/>
                <a:ea typeface="SimHei" panose="02010609060101010101" pitchFamily="49" charset="-122"/>
              </a:rPr>
              <a:t>35.</a:t>
            </a:r>
            <a:r>
              <a:rPr lang="zh-CN" altLang="en-US" sz="2800" b="1" dirty="0">
                <a:latin typeface="SimHei" panose="02010609060101010101" pitchFamily="49" charset="-122"/>
                <a:ea typeface="SimHei" panose="02010609060101010101" pitchFamily="49" charset="-122"/>
              </a:rPr>
              <a:t>但日子到了，新郎要被取去，离开他们，那一天他们就要禁食了。”</a:t>
            </a:r>
            <a:r>
              <a:rPr lang="en-US" altLang="zh-CN" sz="2800" b="1" dirty="0">
                <a:latin typeface="SimHei" panose="02010609060101010101" pitchFamily="49" charset="-122"/>
                <a:ea typeface="SimHei" panose="02010609060101010101" pitchFamily="49" charset="-122"/>
              </a:rPr>
              <a:t>36.</a:t>
            </a:r>
            <a:r>
              <a:rPr lang="zh-CN" altLang="en-US" sz="2800" b="1" dirty="0">
                <a:latin typeface="SimHei" panose="02010609060101010101" pitchFamily="49" charset="-122"/>
                <a:ea typeface="SimHei" panose="02010609060101010101" pitchFamily="49" charset="-122"/>
              </a:rPr>
              <a:t>他又对他们设个比喻说：“没有人会从新衣服撕下一块布，补在旧衣服上，如果这样，不但新衣服撕破了，而且新撕下的布，也和旧的不调和。</a:t>
            </a:r>
            <a:r>
              <a:rPr lang="en-US" altLang="zh-CN" sz="2800" b="1" dirty="0">
                <a:latin typeface="SimHei" panose="02010609060101010101" pitchFamily="49" charset="-122"/>
                <a:ea typeface="SimHei" panose="02010609060101010101" pitchFamily="49" charset="-122"/>
              </a:rPr>
              <a:t>37.</a:t>
            </a:r>
            <a:r>
              <a:rPr lang="zh-CN" altLang="en-US" sz="2800" b="1" dirty="0">
                <a:latin typeface="SimHei" panose="02010609060101010101" pitchFamily="49" charset="-122"/>
                <a:ea typeface="SimHei" panose="02010609060101010101" pitchFamily="49" charset="-122"/>
              </a:rPr>
              <a:t>也没有人会把新酒装在旧皮袋里；如果这样，新酒就会把皮袋胀破，不但酒漏掉，皮袋也损坏了；</a:t>
            </a:r>
            <a:r>
              <a:rPr lang="en-US" altLang="zh-CN" sz="2800" b="1" dirty="0">
                <a:latin typeface="SimHei" panose="02010609060101010101" pitchFamily="49" charset="-122"/>
                <a:ea typeface="SimHei" panose="02010609060101010101" pitchFamily="49" charset="-122"/>
              </a:rPr>
              <a:t>38.</a:t>
            </a:r>
            <a:r>
              <a:rPr lang="zh-CN" altLang="en-US" sz="2800" b="1" dirty="0">
                <a:latin typeface="SimHei" panose="02010609060101010101" pitchFamily="49" charset="-122"/>
                <a:ea typeface="SimHei" panose="02010609060101010101" pitchFamily="49" charset="-122"/>
              </a:rPr>
              <a:t>人总是把新酒装在新皮袋里。</a:t>
            </a:r>
            <a:r>
              <a:rPr lang="en-US" altLang="zh-CN" sz="2800" b="1" dirty="0">
                <a:latin typeface="SimHei" panose="02010609060101010101" pitchFamily="49" charset="-122"/>
                <a:ea typeface="SimHei" panose="02010609060101010101" pitchFamily="49" charset="-122"/>
              </a:rPr>
              <a:t>39.</a:t>
            </a:r>
            <a:r>
              <a:rPr lang="zh-CN" altLang="en-US" sz="2800" b="1" dirty="0">
                <a:latin typeface="SimHei" panose="02010609060101010101" pitchFamily="49" charset="-122"/>
                <a:ea typeface="SimHei" panose="02010609060101010101" pitchFamily="49" charset="-122"/>
              </a:rPr>
              <a:t>喝惯陈酒的人，就不想喝新酒，他总说陈的好。”</a:t>
            </a:r>
          </a:p>
          <a:p>
            <a:pPr>
              <a:lnSpc>
                <a:spcPct val="150000"/>
              </a:lnSpc>
            </a:pPr>
            <a:endParaRPr lang="zh-CN" altLang="en-US" sz="20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50E16B8E-FE66-5C03-702C-747C69919C99}"/>
              </a:ext>
            </a:extLst>
          </p:cNvPr>
          <p:cNvSpPr txBox="1"/>
          <p:nvPr/>
        </p:nvSpPr>
        <p:spPr>
          <a:xfrm>
            <a:off x="25933" y="5197760"/>
            <a:ext cx="12140131" cy="1569660"/>
          </a:xfrm>
          <a:prstGeom prst="rect">
            <a:avLst/>
          </a:prstGeom>
          <a:noFill/>
        </p:spPr>
        <p:txBody>
          <a:bodyPr wrap="square">
            <a:spAutoFit/>
          </a:bodyPr>
          <a:lstStyle/>
          <a:p>
            <a:r>
              <a:rPr lang="en-US" sz="1600" dirty="0">
                <a:latin typeface="Calibri" panose="020F0502020204030204" pitchFamily="34" charset="0"/>
                <a:cs typeface="Calibri" panose="020F0502020204030204" pitchFamily="34" charset="0"/>
              </a:rPr>
              <a:t>Luke 5:33.And they said to him, "The disciples of John fast often and offer prayers, and so do the disciples of the Pharisees, but yours eat and drink." 34.And Jesus said to them, "Can you make wedding guests fast while the bridegroom is with them?35.The days will come when the bridegroom is taken away from them, and then they will fast in those days."36.He also told them a parable: "No one tears a piece from a new garment and puts it on an old garment. If he does, he will tear the new, and the piece from the new will not match the old.37.And no one puts new wine into old wineskins. If he does, the new wine will burst the skins and it will be spilled, and the skins will be destroyed.38.But new wine must be put into fresh wineskins.39.And no one after drinking old wine desires new, for he says, 'The old is good.'"</a:t>
            </a:r>
          </a:p>
        </p:txBody>
      </p:sp>
    </p:spTree>
    <p:extLst>
      <p:ext uri="{BB962C8B-B14F-4D97-AF65-F5344CB8AC3E}">
        <p14:creationId xmlns:p14="http://schemas.microsoft.com/office/powerpoint/2010/main" val="1674415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F028B-9376-828A-9C5D-1DEBCEAD6DF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88B3821-648E-2D77-0923-64639364E21E}"/>
              </a:ext>
            </a:extLst>
          </p:cNvPr>
          <p:cNvPicPr>
            <a:picLocks noChangeAspect="1"/>
          </p:cNvPicPr>
          <p:nvPr/>
        </p:nvPicPr>
        <p:blipFill>
          <a:blip r:embed="rId3"/>
          <a:stretch>
            <a:fillRect/>
          </a:stretch>
        </p:blipFill>
        <p:spPr>
          <a:xfrm>
            <a:off x="2844083" y="404074"/>
            <a:ext cx="6049851" cy="6049851"/>
          </a:xfrm>
          <a:prstGeom prst="rect">
            <a:avLst/>
          </a:prstGeom>
        </p:spPr>
      </p:pic>
    </p:spTree>
    <p:extLst>
      <p:ext uri="{BB962C8B-B14F-4D97-AF65-F5344CB8AC3E}">
        <p14:creationId xmlns:p14="http://schemas.microsoft.com/office/powerpoint/2010/main" val="3727298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itle 1"/>
          <p:cNvSpPr txBox="1">
            <a:spLocks noGrp="1"/>
          </p:cNvSpPr>
          <p:nvPr>
            <p:ph type="ctrTitle"/>
          </p:nvPr>
        </p:nvSpPr>
        <p:spPr>
          <a:xfrm>
            <a:off x="3354197" y="521434"/>
            <a:ext cx="5251452" cy="1470028"/>
          </a:xfrm>
          <a:prstGeom prst="rect">
            <a:avLst/>
          </a:prstGeom>
        </p:spPr>
        <p:txBody>
          <a:bodyPr/>
          <a:lstStyle/>
          <a:p>
            <a:pPr defTabSz="649190">
              <a:defRPr sz="4500" spc="-100">
                <a:solidFill>
                  <a:srgbClr val="002060"/>
                </a:solidFill>
                <a:latin typeface="宋体"/>
                <a:ea typeface="宋体"/>
                <a:cs typeface="宋体"/>
                <a:sym typeface="宋体"/>
              </a:defRPr>
            </a:pPr>
            <a:r>
              <a:rPr>
                <a:latin typeface="SimHei" panose="02010609060101010101" pitchFamily="49" charset="-122"/>
                <a:ea typeface="SimHei" panose="02010609060101010101" pitchFamily="49" charset="-122"/>
              </a:rPr>
              <a:t>婴孩洗礼</a:t>
            </a:r>
            <a:br>
              <a:rPr>
                <a:latin typeface="SimHei" panose="02010609060101010101" pitchFamily="49" charset="-122"/>
                <a:ea typeface="SimHei" panose="02010609060101010101" pitchFamily="49" charset="-122"/>
              </a:rPr>
            </a:br>
            <a:endParaRPr>
              <a:latin typeface="SimHei" panose="02010609060101010101" pitchFamily="49" charset="-122"/>
              <a:ea typeface="SimHei" panose="02010609060101010101" pitchFamily="49" charset="-122"/>
            </a:endParaRPr>
          </a:p>
        </p:txBody>
      </p:sp>
      <p:pic>
        <p:nvPicPr>
          <p:cNvPr id="312" name="Picture 4" descr="Picture 4"/>
          <p:cNvPicPr>
            <a:picLocks noChangeAspect="1"/>
          </p:cNvPicPr>
          <p:nvPr/>
        </p:nvPicPr>
        <p:blipFill>
          <a:blip r:embed="rId2"/>
          <a:stretch>
            <a:fillRect/>
          </a:stretch>
        </p:blipFill>
        <p:spPr>
          <a:xfrm>
            <a:off x="4270183" y="1524180"/>
            <a:ext cx="3419475" cy="4830765"/>
          </a:xfrm>
          <a:prstGeom prst="rect">
            <a:avLst/>
          </a:prstGeom>
          <a:ln w="12700">
            <a:miter lim="400000"/>
          </a:ln>
        </p:spPr>
      </p:pic>
    </p:spTree>
    <p:extLst>
      <p:ext uri="{BB962C8B-B14F-4D97-AF65-F5344CB8AC3E}">
        <p14:creationId xmlns:p14="http://schemas.microsoft.com/office/powerpoint/2010/main" val="4136096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3CA87E-683B-22EC-F2CB-17AA4CC7F160}"/>
              </a:ext>
            </a:extLst>
          </p:cNvPr>
          <p:cNvPicPr>
            <a:picLocks noChangeAspect="1"/>
          </p:cNvPicPr>
          <p:nvPr/>
        </p:nvPicPr>
        <p:blipFill>
          <a:blip r:embed="rId2"/>
          <a:stretch>
            <a:fillRect/>
          </a:stretch>
        </p:blipFill>
        <p:spPr>
          <a:xfrm>
            <a:off x="1042947" y="3275205"/>
            <a:ext cx="4795723" cy="3448979"/>
          </a:xfrm>
          <a:prstGeom prst="rect">
            <a:avLst/>
          </a:prstGeom>
        </p:spPr>
      </p:pic>
      <p:sp>
        <p:nvSpPr>
          <p:cNvPr id="4" name="TextBox 3">
            <a:extLst>
              <a:ext uri="{FF2B5EF4-FFF2-40B4-BE49-F238E27FC236}">
                <a16:creationId xmlns:a16="http://schemas.microsoft.com/office/drawing/2014/main" id="{BB26BE23-A088-99F9-A849-AC87B0612FA5}"/>
              </a:ext>
            </a:extLst>
          </p:cNvPr>
          <p:cNvSpPr txBox="1"/>
          <p:nvPr/>
        </p:nvSpPr>
        <p:spPr>
          <a:xfrm>
            <a:off x="1809592" y="863843"/>
            <a:ext cx="3262432" cy="227754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Arial"/>
                <a:ea typeface="+mn-ea"/>
                <a:cs typeface="+mn-cs"/>
              </a:rPr>
              <a:t>约中的记号</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Arial"/>
                <a:ea typeface="+mn-ea"/>
                <a:cs typeface="+mn-cs"/>
              </a:rPr>
              <a:t>亚伯拉罕</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Arial"/>
                <a:ea typeface="+mn-ea"/>
                <a:cs typeface="+mn-cs"/>
              </a:rPr>
              <a:t>为以撒行割礼</a:t>
            </a:r>
          </a:p>
        </p:txBody>
      </p:sp>
      <p:pic>
        <p:nvPicPr>
          <p:cNvPr id="5" name="Picture 4" descr="Picture 4">
            <a:extLst>
              <a:ext uri="{FF2B5EF4-FFF2-40B4-BE49-F238E27FC236}">
                <a16:creationId xmlns:a16="http://schemas.microsoft.com/office/drawing/2014/main" id="{4D3D612D-E061-FCBB-53B1-71CB4EE055E2}"/>
              </a:ext>
            </a:extLst>
          </p:cNvPr>
          <p:cNvPicPr>
            <a:picLocks noChangeAspect="1"/>
          </p:cNvPicPr>
          <p:nvPr/>
        </p:nvPicPr>
        <p:blipFill>
          <a:blip r:embed="rId3"/>
          <a:stretch>
            <a:fillRect/>
          </a:stretch>
        </p:blipFill>
        <p:spPr>
          <a:xfrm>
            <a:off x="6353332" y="3141390"/>
            <a:ext cx="4878351" cy="3582794"/>
          </a:xfrm>
          <a:prstGeom prst="rect">
            <a:avLst/>
          </a:prstGeom>
          <a:ln w="12700">
            <a:miter lim="400000"/>
          </a:ln>
        </p:spPr>
      </p:pic>
      <p:sp>
        <p:nvSpPr>
          <p:cNvPr id="6" name="TextBox 5">
            <a:extLst>
              <a:ext uri="{FF2B5EF4-FFF2-40B4-BE49-F238E27FC236}">
                <a16:creationId xmlns:a16="http://schemas.microsoft.com/office/drawing/2014/main" id="{27F228A6-A446-4C36-C576-CBF3EE89B4B7}"/>
              </a:ext>
            </a:extLst>
          </p:cNvPr>
          <p:cNvSpPr txBox="1"/>
          <p:nvPr/>
        </p:nvSpPr>
        <p:spPr>
          <a:xfrm>
            <a:off x="7194144" y="863843"/>
            <a:ext cx="3570208" cy="227754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a:ea typeface="+mn-ea"/>
                <a:cs typeface="+mn-cs"/>
              </a:rPr>
              <a:t>新约中的记号</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a:ea typeface="+mn-ea"/>
                <a:cs typeface="+mn-cs"/>
              </a:rPr>
              <a:t>我们</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a:ea typeface="+mn-ea"/>
                <a:cs typeface="+mn-cs"/>
              </a:rPr>
              <a:t>为孩子洗礼</a:t>
            </a:r>
          </a:p>
        </p:txBody>
      </p:sp>
    </p:spTree>
    <p:extLst>
      <p:ext uri="{BB962C8B-B14F-4D97-AF65-F5344CB8AC3E}">
        <p14:creationId xmlns:p14="http://schemas.microsoft.com/office/powerpoint/2010/main" val="16426502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AA194EBC-A4D6-0E6F-65D1-02F854847676}"/>
              </a:ext>
            </a:extLst>
          </p:cNvPr>
          <p:cNvSpPr txBox="1"/>
          <p:nvPr/>
        </p:nvSpPr>
        <p:spPr>
          <a:xfrm>
            <a:off x="0" y="0"/>
            <a:ext cx="12192000" cy="39703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spAutoFit/>
          </a:bodyPr>
          <a:lstStyle/>
          <a:p>
            <a:pPr marL="0" marR="0" lvl="0" indent="0" algn="l" defTabSz="457178" rtl="0" eaLnBrk="1" fontAlgn="auto" latinLnBrk="0" hangingPunct="0">
              <a:lnSpc>
                <a:spcPct val="100000"/>
              </a:lnSpc>
              <a:spcBef>
                <a:spcPts val="400"/>
              </a:spcBef>
              <a:spcAft>
                <a:spcPts val="0"/>
              </a:spcAft>
              <a:buClr>
                <a:srgbClr val="000000"/>
              </a:buClr>
              <a:buSzTx/>
              <a:buFontTx/>
              <a:buNone/>
              <a:tabLst/>
              <a:defRPr sz="2800">
                <a:solidFill>
                  <a:srgbClr val="002060"/>
                </a:solidFill>
                <a:latin typeface="宋体"/>
                <a:ea typeface="宋体"/>
                <a:cs typeface="宋体"/>
                <a:sym typeface="宋体"/>
              </a:defRPr>
            </a:pPr>
            <a:endParaRPr kumimoji="0" sz="32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ctr" defTabSz="457178" rtl="0" eaLnBrk="1" fontAlgn="auto" latinLnBrk="0" hangingPunct="0">
              <a:lnSpc>
                <a:spcPct val="100000"/>
              </a:lnSpc>
              <a:spcBef>
                <a:spcPts val="0"/>
              </a:spcBef>
              <a:spcAft>
                <a:spcPts val="0"/>
              </a:spcAft>
              <a:buClr>
                <a:srgbClr val="000000"/>
              </a:buClr>
              <a:buSzPct val="100000"/>
              <a:buFontTx/>
              <a:buNone/>
              <a:tabLst/>
              <a:defRPr sz="2800">
                <a:solidFill>
                  <a:srgbClr val="002060"/>
                </a:solidFill>
                <a:latin typeface="宋体"/>
                <a:ea typeface="宋体"/>
                <a:cs typeface="宋体"/>
                <a:sym typeface="宋体"/>
              </a:defRPr>
            </a:pPr>
            <a:br>
              <a:rPr kumimoji="0" lang="en-US" altLang="zh-CN" sz="3600" b="1" i="0" u="none" strike="noStrike" kern="1200" cap="none" spc="0" normalizeH="0" baseline="0" noProof="0" dirty="0">
                <a:ln>
                  <a:noFill/>
                </a:ln>
                <a:solidFill>
                  <a:srgbClr val="C00000"/>
                </a:solidFill>
                <a:effectLst/>
                <a:uLnTx/>
                <a:uFillTx/>
                <a:latin typeface="SimHei" panose="02010609060101010101" pitchFamily="49" charset="-122"/>
                <a:ea typeface="SimHei" panose="02010609060101010101" pitchFamily="49" charset="-122"/>
                <a:sym typeface="宋体"/>
              </a:rPr>
            </a:br>
            <a:br>
              <a:rPr kumimoji="0" lang="zh-CN" altLang="en-US" sz="3200" b="1" i="0" u="none" strike="noStrike" kern="1200" cap="none" spc="0" normalizeH="0" baseline="0" noProof="0" dirty="0">
                <a:ln>
                  <a:noFill/>
                </a:ln>
                <a:solidFill>
                  <a:srgbClr val="C00000"/>
                </a:solidFill>
                <a:effectLst/>
                <a:uLnTx/>
                <a:uFillTx/>
                <a:latin typeface="宋体"/>
                <a:ea typeface="宋体"/>
                <a:sym typeface="宋体"/>
              </a:rPr>
            </a:br>
            <a:r>
              <a:rPr kumimoji="0" lang="zh-CN" altLang="en-US" sz="4000" b="1" i="0" u="none" strike="noStrike" kern="1200" cap="none" spc="0" normalizeH="0" baseline="0" noProof="0" dirty="0">
                <a:ln>
                  <a:noFill/>
                </a:ln>
                <a:solidFill>
                  <a:srgbClr val="002060"/>
                </a:solidFill>
                <a:effectLst/>
                <a:uLnTx/>
                <a:uFillTx/>
                <a:latin typeface="SimHei" panose="02010609060101010101" pitchFamily="49" charset="-122"/>
                <a:ea typeface="SimHei" panose="02010609060101010101" pitchFamily="49" charset="-122"/>
                <a:sym typeface="宋体"/>
              </a:rPr>
              <a:t>旧与新的印记与记号，</a:t>
            </a:r>
            <a:r>
              <a:rPr kumimoji="0" lang="zh-CN" altLang="en-US" sz="4000" b="1" i="0" u="none" strike="noStrike" kern="1200" cap="none" spc="0" normalizeH="0" baseline="0" noProof="0" dirty="0">
                <a:ln>
                  <a:noFill/>
                </a:ln>
                <a:solidFill>
                  <a:srgbClr val="002060"/>
                </a:solidFill>
                <a:effectLst/>
                <a:highlight>
                  <a:srgbClr val="FFFF00"/>
                </a:highlight>
                <a:uLnTx/>
                <a:uFillTx/>
                <a:latin typeface="SimHei" panose="02010609060101010101" pitchFamily="49" charset="-122"/>
                <a:ea typeface="SimHei" panose="02010609060101010101" pitchFamily="49" charset="-122"/>
                <a:sym typeface="宋体"/>
              </a:rPr>
              <a:t>都同样指向</a:t>
            </a:r>
            <a:r>
              <a:rPr kumimoji="0" lang="zh-CN" altLang="en-US" sz="4000" b="1" i="0" u="none" strike="noStrike" kern="1200" cap="none" spc="0" normalizeH="0" baseline="0" noProof="0" dirty="0">
                <a:ln>
                  <a:noFill/>
                </a:ln>
                <a:solidFill>
                  <a:srgbClr val="002060"/>
                </a:solidFill>
                <a:effectLst/>
                <a:uLnTx/>
                <a:uFillTx/>
                <a:latin typeface="SimHei" panose="02010609060101010101" pitchFamily="49" charset="-122"/>
                <a:ea typeface="SimHei" panose="02010609060101010101" pitchFamily="49" charset="-122"/>
                <a:sym typeface="宋体"/>
              </a:rPr>
              <a:t>孩子未来要因信主而被称义。</a:t>
            </a:r>
            <a:endParaRPr kumimoji="0" lang="en-US" altLang="zh-CN" sz="4000" b="1" i="0" u="none" strike="noStrike" kern="1200" cap="none" spc="0" normalizeH="0" baseline="0" noProof="0" dirty="0">
              <a:ln>
                <a:noFill/>
              </a:ln>
              <a:solidFill>
                <a:srgbClr val="002060"/>
              </a:solidFill>
              <a:effectLst/>
              <a:uLnTx/>
              <a:uFillTx/>
              <a:latin typeface="SimHei" panose="02010609060101010101" pitchFamily="49" charset="-122"/>
              <a:ea typeface="SimHei" panose="02010609060101010101" pitchFamily="49" charset="-122"/>
              <a:sym typeface="宋体"/>
            </a:endParaRPr>
          </a:p>
          <a:p>
            <a:pPr marL="0" marR="0" lvl="0" indent="0" algn="l" defTabSz="457178" rtl="0" eaLnBrk="1" fontAlgn="auto" latinLnBrk="0" hangingPunct="0">
              <a:lnSpc>
                <a:spcPct val="100000"/>
              </a:lnSpc>
              <a:spcBef>
                <a:spcPts val="0"/>
              </a:spcBef>
              <a:spcAft>
                <a:spcPts val="0"/>
              </a:spcAft>
              <a:buClr>
                <a:srgbClr val="000000"/>
              </a:buClr>
              <a:buSzPct val="100000"/>
              <a:buFontTx/>
              <a:buNone/>
              <a:tabLst/>
              <a:defRPr sz="2800">
                <a:solidFill>
                  <a:srgbClr val="002060"/>
                </a:solidFill>
                <a:latin typeface="宋体"/>
                <a:ea typeface="宋体"/>
                <a:cs typeface="宋体"/>
                <a:sym typeface="宋体"/>
              </a:defRPr>
            </a:pPr>
            <a:endParaRPr kumimoji="0" lang="en-US" sz="4000" b="1" i="0" u="none" strike="noStrike" kern="0" cap="none" spc="0" normalizeH="0" baseline="0" noProof="0" dirty="0">
              <a:ln>
                <a:noFill/>
              </a:ln>
              <a:solidFill>
                <a:srgbClr val="002060"/>
              </a:solidFill>
              <a:effectLst/>
              <a:uLnTx/>
              <a:uFillTx/>
              <a:latin typeface="SimHei" panose="02010609060101010101" pitchFamily="49" charset="-122"/>
              <a:ea typeface="SimHei" panose="02010609060101010101" pitchFamily="49" charset="-122"/>
              <a:sym typeface="宋体"/>
            </a:endParaRPr>
          </a:p>
          <a:p>
            <a:pPr marL="457200" marR="0" lvl="0" indent="-457200" algn="l" defTabSz="457178" rtl="0" eaLnBrk="1" fontAlgn="auto" latinLnBrk="0" hangingPunct="0">
              <a:lnSpc>
                <a:spcPct val="100000"/>
              </a:lnSpc>
              <a:spcBef>
                <a:spcPts val="0"/>
              </a:spcBef>
              <a:spcAft>
                <a:spcPts val="0"/>
              </a:spcAft>
              <a:buClr>
                <a:srgbClr val="000000"/>
              </a:buClr>
              <a:buSzPct val="100000"/>
              <a:buFont typeface="Arial" panose="020B0604020202020204" pitchFamily="34" charset="0"/>
              <a:buChar char="•"/>
              <a:tabLst/>
              <a:defRPr sz="2800">
                <a:solidFill>
                  <a:srgbClr val="002060"/>
                </a:solidFill>
                <a:latin typeface="宋体"/>
                <a:ea typeface="宋体"/>
                <a:cs typeface="宋体"/>
                <a:sym typeface="宋体"/>
              </a:defRPr>
            </a:pPr>
            <a:r>
              <a:rPr kumimoji="0" sz="3200" b="1" i="0" u="none" strike="noStrike" kern="0" cap="none" spc="0" normalizeH="0" baseline="0" noProof="0" dirty="0">
                <a:ln>
                  <a:noFill/>
                </a:ln>
                <a:solidFill>
                  <a:srgbClr val="002060"/>
                </a:solidFill>
                <a:effectLst/>
                <a:uLnTx/>
                <a:uFillTx/>
                <a:latin typeface="宋体"/>
                <a:ea typeface="宋体"/>
                <a:sym typeface="宋体"/>
              </a:rPr>
              <a:t>罗4:11 </a:t>
            </a:r>
            <a:r>
              <a:rPr kumimoji="0" lang="en-US" sz="3200" b="1" i="0" u="none" strike="noStrike" kern="0" cap="none" spc="0" normalizeH="0" baseline="0" noProof="0" dirty="0">
                <a:ln>
                  <a:noFill/>
                </a:ln>
                <a:solidFill>
                  <a:srgbClr val="002060"/>
                </a:solidFill>
                <a:effectLst/>
                <a:uLnTx/>
                <a:uFillTx/>
                <a:latin typeface="宋体"/>
                <a:ea typeface="宋体"/>
                <a:sym typeface="宋体"/>
              </a:rPr>
              <a:t>他</a:t>
            </a:r>
            <a:r>
              <a:rPr kumimoji="0" sz="3200" b="1" i="0" u="none" strike="noStrike" kern="0" cap="none" spc="0" normalizeH="0" baseline="0" noProof="0" dirty="0">
                <a:ln>
                  <a:noFill/>
                </a:ln>
                <a:solidFill>
                  <a:srgbClr val="002060"/>
                </a:solidFill>
                <a:effectLst/>
                <a:uLnTx/>
                <a:uFillTx/>
                <a:latin typeface="宋体"/>
                <a:ea typeface="宋体"/>
                <a:sym typeface="宋体"/>
              </a:rPr>
              <a:t>领受了割礼为记号，作他受割礼之前</a:t>
            </a:r>
            <a:r>
              <a:rPr kumimoji="0" sz="3200" b="1" i="0" u="sng" strike="noStrike" kern="0" cap="none" spc="0" normalizeH="0" baseline="0" noProof="0" dirty="0">
                <a:ln>
                  <a:noFill/>
                </a:ln>
                <a:solidFill>
                  <a:srgbClr val="002060"/>
                </a:solidFill>
                <a:effectLst/>
                <a:highlight>
                  <a:srgbClr val="FFFF00"/>
                </a:highlight>
                <a:uLnTx/>
                <a:uFillTx/>
                <a:latin typeface="宋体"/>
                <a:ea typeface="宋体"/>
                <a:sym typeface="宋体"/>
              </a:rPr>
              <a:t>因信称义的印证</a:t>
            </a:r>
            <a:r>
              <a:rPr kumimoji="0" sz="3200" b="1" i="0" u="none" strike="noStrike" kern="0" cap="none" spc="0" normalizeH="0" baseline="0" noProof="0" dirty="0">
                <a:ln>
                  <a:noFill/>
                </a:ln>
                <a:solidFill>
                  <a:srgbClr val="002060"/>
                </a:solidFill>
                <a:effectLst/>
                <a:uLnTx/>
                <a:uFillTx/>
                <a:latin typeface="宋体"/>
                <a:ea typeface="宋体"/>
                <a:sym typeface="宋体"/>
              </a:rPr>
              <a:t>…</a:t>
            </a:r>
          </a:p>
        </p:txBody>
      </p:sp>
      <p:pic>
        <p:nvPicPr>
          <p:cNvPr id="2" name="Picture 1">
            <a:extLst>
              <a:ext uri="{FF2B5EF4-FFF2-40B4-BE49-F238E27FC236}">
                <a16:creationId xmlns:a16="http://schemas.microsoft.com/office/drawing/2014/main" id="{C2D52DBB-5925-AD7D-6AE1-4B5D5E5EE806}"/>
              </a:ext>
            </a:extLst>
          </p:cNvPr>
          <p:cNvPicPr>
            <a:picLocks noChangeAspect="1"/>
          </p:cNvPicPr>
          <p:nvPr/>
        </p:nvPicPr>
        <p:blipFill>
          <a:blip r:embed="rId2"/>
          <a:stretch>
            <a:fillRect/>
          </a:stretch>
        </p:blipFill>
        <p:spPr>
          <a:xfrm>
            <a:off x="1628609" y="4525770"/>
            <a:ext cx="3242910" cy="2332230"/>
          </a:xfrm>
          <a:prstGeom prst="rect">
            <a:avLst/>
          </a:prstGeom>
        </p:spPr>
      </p:pic>
      <p:pic>
        <p:nvPicPr>
          <p:cNvPr id="4" name="Picture 3" descr="Picture 4">
            <a:extLst>
              <a:ext uri="{FF2B5EF4-FFF2-40B4-BE49-F238E27FC236}">
                <a16:creationId xmlns:a16="http://schemas.microsoft.com/office/drawing/2014/main" id="{1E4876E0-14EF-6D81-990B-1CD8CA5521CB}"/>
              </a:ext>
            </a:extLst>
          </p:cNvPr>
          <p:cNvPicPr>
            <a:picLocks noChangeAspect="1"/>
          </p:cNvPicPr>
          <p:nvPr/>
        </p:nvPicPr>
        <p:blipFill>
          <a:blip r:embed="rId3"/>
          <a:stretch>
            <a:fillRect/>
          </a:stretch>
        </p:blipFill>
        <p:spPr>
          <a:xfrm>
            <a:off x="7790038" y="4458862"/>
            <a:ext cx="3266679" cy="2399138"/>
          </a:xfrm>
          <a:prstGeom prst="rect">
            <a:avLst/>
          </a:prstGeom>
          <a:ln w="12700">
            <a:miter lim="400000"/>
          </a:ln>
        </p:spPr>
      </p:pic>
    </p:spTree>
    <p:extLst>
      <p:ext uri="{BB962C8B-B14F-4D97-AF65-F5344CB8AC3E}">
        <p14:creationId xmlns:p14="http://schemas.microsoft.com/office/powerpoint/2010/main" val="6308073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E6492-6C0E-46E4-7624-23A0CA8F63E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15958C0-4E49-46DC-22CC-8BD682A2CC2C}"/>
              </a:ext>
            </a:extLst>
          </p:cNvPr>
          <p:cNvPicPr>
            <a:picLocks noChangeAspect="1"/>
          </p:cNvPicPr>
          <p:nvPr/>
        </p:nvPicPr>
        <p:blipFill>
          <a:blip r:embed="rId2"/>
          <a:stretch>
            <a:fillRect/>
          </a:stretch>
        </p:blipFill>
        <p:spPr>
          <a:xfrm>
            <a:off x="1393831" y="1650243"/>
            <a:ext cx="3242910" cy="2332230"/>
          </a:xfrm>
          <a:prstGeom prst="rect">
            <a:avLst/>
          </a:prstGeom>
        </p:spPr>
      </p:pic>
      <p:sp>
        <p:nvSpPr>
          <p:cNvPr id="4" name="TextBox 3">
            <a:extLst>
              <a:ext uri="{FF2B5EF4-FFF2-40B4-BE49-F238E27FC236}">
                <a16:creationId xmlns:a16="http://schemas.microsoft.com/office/drawing/2014/main" id="{D78DAF79-95AC-4CCF-19F5-27CE9B21F635}"/>
              </a:ext>
            </a:extLst>
          </p:cNvPr>
          <p:cNvSpPr txBox="1"/>
          <p:nvPr/>
        </p:nvSpPr>
        <p:spPr>
          <a:xfrm>
            <a:off x="1325057" y="-17103"/>
            <a:ext cx="3262432" cy="160043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Arial"/>
                <a:ea typeface="+mn-ea"/>
                <a:cs typeface="+mn-cs"/>
              </a:rPr>
              <a:t>亚伯拉罕</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Arial"/>
                <a:ea typeface="+mn-ea"/>
                <a:cs typeface="+mn-cs"/>
              </a:rPr>
              <a:t>为以撒行割礼</a:t>
            </a:r>
          </a:p>
        </p:txBody>
      </p:sp>
      <p:pic>
        <p:nvPicPr>
          <p:cNvPr id="5" name="Picture 4" descr="Picture 4">
            <a:extLst>
              <a:ext uri="{FF2B5EF4-FFF2-40B4-BE49-F238E27FC236}">
                <a16:creationId xmlns:a16="http://schemas.microsoft.com/office/drawing/2014/main" id="{8A7D20FE-FDF0-C085-FE48-0DF02B4CF1B4}"/>
              </a:ext>
            </a:extLst>
          </p:cNvPr>
          <p:cNvPicPr>
            <a:picLocks noChangeAspect="1"/>
          </p:cNvPicPr>
          <p:nvPr/>
        </p:nvPicPr>
        <p:blipFill>
          <a:blip r:embed="rId3"/>
          <a:stretch>
            <a:fillRect/>
          </a:stretch>
        </p:blipFill>
        <p:spPr>
          <a:xfrm>
            <a:off x="7555260" y="1583335"/>
            <a:ext cx="3266679" cy="2399138"/>
          </a:xfrm>
          <a:prstGeom prst="rect">
            <a:avLst/>
          </a:prstGeom>
          <a:ln w="12700">
            <a:miter lim="400000"/>
          </a:ln>
        </p:spPr>
      </p:pic>
      <p:sp>
        <p:nvSpPr>
          <p:cNvPr id="6" name="TextBox 5">
            <a:extLst>
              <a:ext uri="{FF2B5EF4-FFF2-40B4-BE49-F238E27FC236}">
                <a16:creationId xmlns:a16="http://schemas.microsoft.com/office/drawing/2014/main" id="{F1F622DC-8452-5650-5118-DD574622388B}"/>
              </a:ext>
            </a:extLst>
          </p:cNvPr>
          <p:cNvSpPr txBox="1"/>
          <p:nvPr/>
        </p:nvSpPr>
        <p:spPr>
          <a:xfrm>
            <a:off x="7704873" y="-139767"/>
            <a:ext cx="2749471" cy="160043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a:ea typeface="+mn-ea"/>
                <a:cs typeface="+mn-cs"/>
              </a:rPr>
              <a:t>我们</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a:ea typeface="+mn-ea"/>
                <a:cs typeface="+mn-cs"/>
              </a:rPr>
              <a:t>为孩子洗礼</a:t>
            </a:r>
          </a:p>
        </p:txBody>
      </p:sp>
      <p:sp>
        <p:nvSpPr>
          <p:cNvPr id="7" name="TextBox 6">
            <a:extLst>
              <a:ext uri="{FF2B5EF4-FFF2-40B4-BE49-F238E27FC236}">
                <a16:creationId xmlns:a16="http://schemas.microsoft.com/office/drawing/2014/main" id="{12D0B1EC-2018-300D-9001-DA8239A4988F}"/>
              </a:ext>
            </a:extLst>
          </p:cNvPr>
          <p:cNvSpPr txBox="1"/>
          <p:nvPr/>
        </p:nvSpPr>
        <p:spPr>
          <a:xfrm>
            <a:off x="1226634" y="4628334"/>
            <a:ext cx="10629035" cy="793487"/>
          </a:xfrm>
          <a:prstGeom prst="rect">
            <a:avLst/>
          </a:prstGeom>
          <a:noFill/>
        </p:spPr>
        <p:txBody>
          <a:bodyPr wrap="square">
            <a:spAutoFit/>
          </a:bodyPr>
          <a:lstStyle/>
          <a:p>
            <a:pPr marL="0" marR="0" lvl="0" indent="0" algn="ctr" defTabSz="457178" rtl="0" eaLnBrk="1" fontAlgn="auto" latinLnBrk="0" hangingPunct="0">
              <a:lnSpc>
                <a:spcPct val="15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r>
              <a:rPr kumimoji="0" lang="zh-CN" altLang="en-US" sz="3600" b="1" i="0" u="none" strike="noStrike" kern="0" cap="none" spc="0" normalizeH="0" baseline="0" noProof="0" dirty="0">
                <a:ln>
                  <a:noFill/>
                </a:ln>
                <a:solidFill>
                  <a:srgbClr val="C00000"/>
                </a:solidFill>
                <a:effectLst/>
                <a:uLnTx/>
                <a:uFillTx/>
                <a:latin typeface="宋体"/>
                <a:ea typeface="宋体"/>
                <a:sym typeface="宋体"/>
              </a:rPr>
              <a:t>印记与记号不保证孩子长大后一定信主</a:t>
            </a:r>
            <a:endParaRPr kumimoji="0" lang="en-US" altLang="zh-CN" sz="3600" b="1" i="0" u="none" strike="noStrike" kern="0" cap="none" spc="0" normalizeH="0" baseline="0" noProof="0" dirty="0">
              <a:ln>
                <a:noFill/>
              </a:ln>
              <a:solidFill>
                <a:srgbClr val="C00000"/>
              </a:solidFill>
              <a:effectLst/>
              <a:uLnTx/>
              <a:uFillTx/>
              <a:latin typeface="宋体"/>
              <a:ea typeface="宋体"/>
              <a:sym typeface="宋体"/>
            </a:endParaRPr>
          </a:p>
        </p:txBody>
      </p:sp>
    </p:spTree>
    <p:extLst>
      <p:ext uri="{BB962C8B-B14F-4D97-AF65-F5344CB8AC3E}">
        <p14:creationId xmlns:p14="http://schemas.microsoft.com/office/powerpoint/2010/main" val="1900091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51329-CFF0-E595-E364-D053BEFC1AB2}"/>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209F6D85-037E-DDBB-2691-6C13FC9C2789}"/>
              </a:ext>
            </a:extLst>
          </p:cNvPr>
          <p:cNvSpPr txBox="1"/>
          <p:nvPr/>
        </p:nvSpPr>
        <p:spPr>
          <a:xfrm>
            <a:off x="1772722" y="0"/>
            <a:ext cx="8928100" cy="59295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p>
            <a:pPr marL="0" marR="0" lvl="0" indent="0" algn="l" defTabSz="457178" rtl="0" eaLnBrk="1" fontAlgn="auto" latinLnBrk="0" hangingPunct="0">
              <a:lnSpc>
                <a:spcPct val="150000"/>
              </a:lnSpc>
              <a:spcBef>
                <a:spcPts val="0"/>
              </a:spcBef>
              <a:spcAft>
                <a:spcPts val="0"/>
              </a:spcAft>
              <a:buClr>
                <a:srgbClr val="000000"/>
              </a:buClr>
              <a:buSzTx/>
              <a:buFontTx/>
              <a:buNone/>
              <a:tabLst/>
              <a:defRPr sz="2800" u="sng">
                <a:solidFill>
                  <a:srgbClr val="002060"/>
                </a:solidFill>
                <a:latin typeface="宋体"/>
                <a:ea typeface="宋体"/>
                <a:cs typeface="宋体"/>
                <a:sym typeface="宋体"/>
              </a:defRPr>
            </a:pPr>
            <a:r>
              <a:rPr kumimoji="0" sz="4000" b="1" i="0" u="sng" strike="noStrike" kern="0" cap="none" spc="0" normalizeH="0" baseline="0" noProof="0" dirty="0">
                <a:ln>
                  <a:noFill/>
                </a:ln>
                <a:solidFill>
                  <a:srgbClr val="C00000"/>
                </a:solidFill>
                <a:effectLst/>
                <a:uLnTx/>
                <a:uFillTx/>
                <a:latin typeface="SimHei" panose="02010609060101010101" pitchFamily="49" charset="-122"/>
                <a:ea typeface="SimHei" panose="02010609060101010101" pitchFamily="49" charset="-122"/>
                <a:sym typeface="宋体"/>
              </a:rPr>
              <a:t>父母亲的责任</a:t>
            </a:r>
            <a:endParaRPr kumimoji="0" lang="zh-CN" altLang="en-US" sz="3200" b="1" i="0" u="sng" strike="noStrike" kern="0" cap="none" spc="0" normalizeH="0" baseline="0" noProof="0" dirty="0">
              <a:ln>
                <a:noFill/>
              </a:ln>
              <a:solidFill>
                <a:srgbClr val="002060"/>
              </a:solidFill>
              <a:effectLst/>
              <a:uLnTx/>
              <a:uFillTx/>
              <a:latin typeface="SimHei" panose="02010609060101010101" pitchFamily="49" charset="-122"/>
              <a:ea typeface="SimHei" panose="02010609060101010101" pitchFamily="49" charset="-122"/>
              <a:sym typeface="宋体"/>
            </a:endParaRPr>
          </a:p>
          <a:p>
            <a:pPr marL="0" marR="0" lvl="0" indent="0" algn="l" defTabSz="457178" rtl="0" eaLnBrk="1" fontAlgn="auto" latinLnBrk="0" hangingPunct="0">
              <a:lnSpc>
                <a:spcPct val="150000"/>
              </a:lnSpc>
              <a:spcBef>
                <a:spcPts val="0"/>
              </a:spcBef>
              <a:spcAft>
                <a:spcPts val="0"/>
              </a:spcAft>
              <a:buClr>
                <a:srgbClr val="000000"/>
              </a:buClr>
              <a:buSzPct val="100000"/>
              <a:buFont typeface="Arial"/>
              <a:buChar char="•"/>
              <a:tabLst/>
              <a:defRPr sz="2800">
                <a:solidFill>
                  <a:srgbClr val="002060"/>
                </a:solidFill>
                <a:latin typeface="宋体"/>
                <a:ea typeface="宋体"/>
                <a:cs typeface="宋体"/>
                <a:sym typeface="宋体"/>
              </a:defRPr>
            </a:pPr>
            <a:r>
              <a:rPr kumimoji="0" lang="zh-CN" altLang="en-US" sz="2800" b="1" i="0" u="none" strike="noStrike" kern="0" cap="none" spc="0" normalizeH="0" baseline="0" noProof="0" dirty="0">
                <a:ln>
                  <a:noFill/>
                </a:ln>
                <a:solidFill>
                  <a:srgbClr val="002060"/>
                </a:solidFill>
                <a:effectLst/>
                <a:highlight>
                  <a:srgbClr val="FFFF00"/>
                </a:highlight>
                <a:uLnTx/>
                <a:uFillTx/>
                <a:latin typeface="宋体"/>
                <a:ea typeface="宋体"/>
                <a:sym typeface="宋体"/>
              </a:rPr>
              <a:t>教导孩子谨守上帝的约</a:t>
            </a:r>
            <a:endParaRPr kumimoji="0" lang="zh-CN" altLang="en-US"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5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r>
              <a:rPr kumimoji="0" lang="zh-CN" altLang="en-US" sz="2800" b="1" i="0" u="none" strike="noStrike" kern="0" cap="none" spc="0" normalizeH="0" baseline="0" noProof="0" dirty="0">
                <a:ln>
                  <a:noFill/>
                </a:ln>
                <a:solidFill>
                  <a:srgbClr val="002060"/>
                </a:solidFill>
                <a:effectLst/>
                <a:uLnTx/>
                <a:uFillTx/>
                <a:latin typeface="宋体"/>
                <a:ea typeface="宋体"/>
                <a:sym typeface="宋体"/>
              </a:rPr>
              <a:t>创</a:t>
            </a:r>
            <a:r>
              <a:rPr kumimoji="0" lang="en-US" altLang="zh-CN" sz="2800" b="1" i="0" u="none" strike="noStrike" kern="0" cap="none" spc="0" normalizeH="0" baseline="0" noProof="0" dirty="0">
                <a:ln>
                  <a:noFill/>
                </a:ln>
                <a:solidFill>
                  <a:srgbClr val="002060"/>
                </a:solidFill>
                <a:effectLst/>
                <a:uLnTx/>
                <a:uFillTx/>
                <a:latin typeface="宋体"/>
                <a:ea typeface="宋体"/>
                <a:sym typeface="宋体"/>
              </a:rPr>
              <a:t>17:9 </a:t>
            </a:r>
            <a:r>
              <a:rPr kumimoji="0" lang="zh-CN" altLang="en-US" sz="2800" b="1" i="0" u="none" strike="noStrike" kern="0" cap="none" spc="0" normalizeH="0" baseline="0" noProof="0" dirty="0">
                <a:ln>
                  <a:noFill/>
                </a:ln>
                <a:solidFill>
                  <a:srgbClr val="002060"/>
                </a:solidFill>
                <a:effectLst/>
                <a:uLnTx/>
                <a:uFillTx/>
                <a:latin typeface="宋体"/>
                <a:ea typeface="宋体"/>
                <a:sym typeface="宋体"/>
              </a:rPr>
              <a:t>上帝又对亚伯拉罕说</a:t>
            </a:r>
            <a:r>
              <a:rPr kumimoji="0" lang="en-US" altLang="zh-CN" sz="2800" b="1" i="0" u="none" strike="noStrike" kern="0" cap="none" spc="0" normalizeH="0" baseline="0" noProof="0" dirty="0">
                <a:ln>
                  <a:noFill/>
                </a:ln>
                <a:solidFill>
                  <a:srgbClr val="002060"/>
                </a:solidFill>
                <a:effectLst/>
                <a:uLnTx/>
                <a:uFillTx/>
                <a:latin typeface="宋体"/>
                <a:ea typeface="宋体"/>
                <a:sym typeface="宋体"/>
              </a:rPr>
              <a:t>:</a:t>
            </a:r>
            <a:r>
              <a:rPr kumimoji="0" lang="zh-CN" altLang="en-US" sz="2800" b="1" i="0" u="none" strike="noStrike" kern="0" cap="none" spc="0" normalizeH="0" baseline="0" noProof="0" dirty="0">
                <a:ln>
                  <a:noFill/>
                </a:ln>
                <a:solidFill>
                  <a:srgbClr val="002060"/>
                </a:solidFill>
                <a:effectLst/>
                <a:uLnTx/>
                <a:uFillTx/>
                <a:latin typeface="宋体"/>
                <a:ea typeface="宋体"/>
                <a:sym typeface="宋体"/>
              </a:rPr>
              <a:t>“</a:t>
            </a:r>
            <a:r>
              <a:rPr kumimoji="0" lang="zh-CN" altLang="en-US" sz="2800" b="1" i="0" u="sng" strike="noStrike" kern="0" cap="none" spc="0" normalizeH="0" baseline="0" noProof="0" dirty="0">
                <a:ln>
                  <a:noFill/>
                </a:ln>
                <a:solidFill>
                  <a:srgbClr val="002060"/>
                </a:solidFill>
                <a:effectLst/>
                <a:uLnTx/>
                <a:uFillTx/>
                <a:latin typeface="宋体"/>
                <a:ea typeface="宋体"/>
                <a:sym typeface="宋体"/>
              </a:rPr>
              <a:t>你和你世世代代的后裔都要谨守我的约</a:t>
            </a:r>
            <a:r>
              <a:rPr kumimoji="0" lang="zh-CN" altLang="en-US" sz="2800" b="1" i="0" u="none" strike="noStrike" kern="0" cap="none" spc="0" normalizeH="0" baseline="0" noProof="0" dirty="0">
                <a:ln>
                  <a:noFill/>
                </a:ln>
                <a:solidFill>
                  <a:srgbClr val="002060"/>
                </a:solidFill>
                <a:effectLst/>
                <a:uLnTx/>
                <a:uFillTx/>
                <a:latin typeface="宋体"/>
                <a:ea typeface="宋体"/>
                <a:sym typeface="宋体"/>
              </a:rPr>
              <a:t>。</a:t>
            </a:r>
          </a:p>
          <a:p>
            <a:pPr marL="0" marR="0" lvl="0" indent="0" algn="l" defTabSz="457178" rtl="0" eaLnBrk="1" fontAlgn="auto" latinLnBrk="0" hangingPunct="0">
              <a:lnSpc>
                <a:spcPct val="15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endParaRPr kumimoji="0"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50000"/>
              </a:lnSpc>
              <a:spcBef>
                <a:spcPts val="0"/>
              </a:spcBef>
              <a:spcAft>
                <a:spcPts val="0"/>
              </a:spcAft>
              <a:buClr>
                <a:srgbClr val="000000"/>
              </a:buClr>
              <a:buSzPct val="100000"/>
              <a:buFont typeface="Arial"/>
              <a:buChar char="•"/>
              <a:tabLst/>
              <a:defRPr sz="2800">
                <a:solidFill>
                  <a:srgbClr val="002060"/>
                </a:solidFill>
                <a:latin typeface="宋体"/>
                <a:ea typeface="宋体"/>
                <a:cs typeface="宋体"/>
                <a:sym typeface="宋体"/>
              </a:defRPr>
            </a:pPr>
            <a:r>
              <a:rPr kumimoji="0" sz="2800" b="1" i="0" u="none" strike="noStrike" kern="0" cap="none" spc="0" normalizeH="0" baseline="0" noProof="0" dirty="0">
                <a:ln>
                  <a:noFill/>
                </a:ln>
                <a:solidFill>
                  <a:srgbClr val="002060"/>
                </a:solidFill>
                <a:effectLst/>
                <a:highlight>
                  <a:srgbClr val="FFFF00"/>
                </a:highlight>
                <a:uLnTx/>
                <a:uFillTx/>
                <a:latin typeface="宋体"/>
                <a:ea typeface="宋体"/>
                <a:sym typeface="宋体"/>
              </a:rPr>
              <a:t>不断的把孩子带到主前</a:t>
            </a:r>
            <a:endParaRPr kumimoji="0"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5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r>
              <a:rPr kumimoji="0" sz="2800" b="1" i="0" u="none" strike="noStrike" kern="0" cap="none" spc="0" normalizeH="0" baseline="0" noProof="0" dirty="0">
                <a:ln>
                  <a:noFill/>
                </a:ln>
                <a:solidFill>
                  <a:srgbClr val="002060"/>
                </a:solidFill>
                <a:effectLst/>
                <a:uLnTx/>
                <a:uFillTx/>
                <a:latin typeface="宋体"/>
                <a:ea typeface="宋体"/>
                <a:sym typeface="宋体"/>
              </a:rPr>
              <a:t>路18:16  耶稣却叫他们过来，说</a:t>
            </a:r>
            <a:r>
              <a:rPr kumimoji="0" lang="en-US" sz="2800" b="1" i="0" u="none" strike="noStrike" kern="0" cap="none" spc="0" normalizeH="0" baseline="0" noProof="0" dirty="0">
                <a:ln>
                  <a:noFill/>
                </a:ln>
                <a:solidFill>
                  <a:srgbClr val="002060"/>
                </a:solidFill>
                <a:effectLst/>
                <a:uLnTx/>
                <a:uFillTx/>
                <a:latin typeface="宋体"/>
                <a:ea typeface="宋体"/>
                <a:sym typeface="宋体"/>
              </a:rPr>
              <a:t>:</a:t>
            </a:r>
            <a:r>
              <a:rPr kumimoji="0" sz="2800" b="1" i="0" u="none" strike="noStrike" kern="0" cap="none" spc="0" normalizeH="0" baseline="0" noProof="0" dirty="0">
                <a:ln>
                  <a:noFill/>
                </a:ln>
                <a:solidFill>
                  <a:srgbClr val="002060"/>
                </a:solidFill>
                <a:effectLst/>
                <a:uLnTx/>
                <a:uFillTx/>
                <a:latin typeface="宋体"/>
                <a:ea typeface="宋体"/>
                <a:sym typeface="宋体"/>
              </a:rPr>
              <a:t>“</a:t>
            </a:r>
            <a:r>
              <a:rPr kumimoji="0" sz="2800" b="1" i="0" u="sng" strike="noStrike" kern="0" cap="none" spc="0" normalizeH="0" baseline="0" noProof="0" dirty="0">
                <a:ln>
                  <a:noFill/>
                </a:ln>
                <a:solidFill>
                  <a:srgbClr val="002060"/>
                </a:solidFill>
                <a:effectLst/>
                <a:uLnTx/>
                <a:uFillTx/>
                <a:latin typeface="宋体"/>
                <a:ea typeface="宋体"/>
                <a:sym typeface="宋体"/>
              </a:rPr>
              <a:t>让小孩子到我这里来</a:t>
            </a:r>
            <a:r>
              <a:rPr kumimoji="0" sz="2800" b="1" i="0" u="none" strike="noStrike" kern="0" cap="none" spc="0" normalizeH="0" baseline="0" noProof="0" dirty="0">
                <a:ln>
                  <a:noFill/>
                </a:ln>
                <a:solidFill>
                  <a:srgbClr val="002060"/>
                </a:solidFill>
                <a:effectLst/>
                <a:uLnTx/>
                <a:uFillTx/>
                <a:latin typeface="宋体"/>
                <a:ea typeface="宋体"/>
                <a:sym typeface="宋体"/>
              </a:rPr>
              <a:t>，不要禁止他们，</a:t>
            </a:r>
            <a:r>
              <a:rPr kumimoji="0" sz="2800" b="1" i="0" u="sng" strike="noStrike" kern="0" cap="none" spc="0" normalizeH="0" baseline="0" noProof="0" dirty="0">
                <a:ln>
                  <a:noFill/>
                </a:ln>
                <a:solidFill>
                  <a:srgbClr val="002060"/>
                </a:solidFill>
                <a:effectLst/>
                <a:uLnTx/>
                <a:uFillTx/>
                <a:latin typeface="宋体"/>
                <a:ea typeface="宋体"/>
                <a:sym typeface="宋体"/>
              </a:rPr>
              <a:t>因为上帝的国正属于这样的人</a:t>
            </a:r>
            <a:r>
              <a:rPr kumimoji="0" sz="2800" b="1" i="0" u="none" strike="noStrike" kern="0" cap="none" spc="0" normalizeH="0" baseline="0" noProof="0" dirty="0">
                <a:ln>
                  <a:noFill/>
                </a:ln>
                <a:solidFill>
                  <a:srgbClr val="002060"/>
                </a:solidFill>
                <a:effectLst/>
                <a:uLnTx/>
                <a:uFillTx/>
                <a:latin typeface="宋体"/>
                <a:ea typeface="宋体"/>
                <a:sym typeface="宋体"/>
              </a:rPr>
              <a:t>。</a:t>
            </a:r>
            <a:endParaRPr kumimoji="0" lang="en-US"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5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r>
              <a:rPr kumimoji="0" sz="2000" b="1" i="0" u="none" strike="noStrike" kern="0" cap="none" spc="0" normalizeH="0" baseline="0" noProof="0" dirty="0">
                <a:ln>
                  <a:noFill/>
                </a:ln>
                <a:solidFill>
                  <a:srgbClr val="002060"/>
                </a:solidFill>
                <a:effectLst/>
                <a:uLnTx/>
                <a:uFillTx/>
                <a:latin typeface="宋体"/>
                <a:ea typeface="宋体"/>
                <a:sym typeface="宋体"/>
              </a:rPr>
              <a:t>（路18:15-16; 太19:13-15；可10:13-16）</a:t>
            </a:r>
          </a:p>
        </p:txBody>
      </p:sp>
    </p:spTree>
    <p:extLst>
      <p:ext uri="{BB962C8B-B14F-4D97-AF65-F5344CB8AC3E}">
        <p14:creationId xmlns:p14="http://schemas.microsoft.com/office/powerpoint/2010/main" val="11036565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45723-8EA8-00C2-1DAB-21355FF2A926}"/>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9E85A7B6-C204-282E-88A7-9C5138F820BD}"/>
              </a:ext>
            </a:extLst>
          </p:cNvPr>
          <p:cNvSpPr txBox="1"/>
          <p:nvPr/>
        </p:nvSpPr>
        <p:spPr>
          <a:xfrm>
            <a:off x="1565341" y="0"/>
            <a:ext cx="8856665" cy="53245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p>
            <a:pPr marL="0" marR="0" lvl="0" indent="0" algn="l" defTabSz="457178" rtl="0" eaLnBrk="1" fontAlgn="auto" latinLnBrk="0" hangingPunct="0">
              <a:lnSpc>
                <a:spcPct val="150000"/>
              </a:lnSpc>
              <a:spcBef>
                <a:spcPts val="0"/>
              </a:spcBef>
              <a:spcAft>
                <a:spcPts val="0"/>
              </a:spcAft>
              <a:buClr>
                <a:srgbClr val="000000"/>
              </a:buClr>
              <a:buSzTx/>
              <a:buFontTx/>
              <a:buNone/>
              <a:tabLst/>
              <a:defRPr sz="2800" u="sng">
                <a:solidFill>
                  <a:srgbClr val="002060"/>
                </a:solidFill>
                <a:latin typeface="宋体"/>
                <a:ea typeface="宋体"/>
                <a:cs typeface="宋体"/>
                <a:sym typeface="宋体"/>
              </a:defRPr>
            </a:pPr>
            <a:r>
              <a:rPr kumimoji="0" lang="zh-CN" altLang="en-US" sz="4000" b="1" i="0" u="sng" strike="noStrike" kern="0" cap="none" spc="0" normalizeH="0" baseline="0" noProof="0" dirty="0">
                <a:ln>
                  <a:noFill/>
                </a:ln>
                <a:solidFill>
                  <a:srgbClr val="C00000"/>
                </a:solidFill>
                <a:effectLst/>
                <a:uLnTx/>
                <a:uFillTx/>
                <a:latin typeface="SimHei" panose="02010609060101010101" pitchFamily="49" charset="-122"/>
                <a:ea typeface="SimHei" panose="02010609060101010101" pitchFamily="49" charset="-122"/>
                <a:sym typeface="宋体"/>
              </a:rPr>
              <a:t>父母亲的责任</a:t>
            </a:r>
            <a:endParaRPr kumimoji="0" sz="2800" b="1" i="0" u="sng"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endParaRPr kumimoji="0"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5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r>
              <a:rPr kumimoji="0" sz="2800" b="1" i="0" u="none" strike="noStrike" kern="0" cap="none" spc="0" normalizeH="0" baseline="0" noProof="0" dirty="0">
                <a:ln>
                  <a:noFill/>
                </a:ln>
                <a:solidFill>
                  <a:srgbClr val="002060"/>
                </a:solidFill>
                <a:effectLst/>
                <a:uLnTx/>
                <a:uFillTx/>
                <a:latin typeface="宋体"/>
                <a:ea typeface="宋体"/>
                <a:sym typeface="宋体"/>
              </a:rPr>
              <a:t>申 4:9 …</a:t>
            </a:r>
            <a:r>
              <a:rPr kumimoji="0" sz="2800" b="1" i="0" u="sng" strike="noStrike" kern="0" cap="none" spc="0" normalizeH="0" baseline="0" noProof="0" dirty="0">
                <a:ln>
                  <a:noFill/>
                </a:ln>
                <a:solidFill>
                  <a:srgbClr val="002060"/>
                </a:solidFill>
                <a:effectLst/>
                <a:uLnTx/>
                <a:uFillTx/>
                <a:latin typeface="宋体"/>
                <a:ea typeface="宋体"/>
                <a:sym typeface="宋体"/>
              </a:rPr>
              <a:t>总要把这些事传给你的子子孙孙</a:t>
            </a:r>
            <a:r>
              <a:rPr kumimoji="0" sz="2800" b="1" i="0" u="none" strike="noStrike" kern="0" cap="none" spc="0" normalizeH="0" baseline="0" noProof="0" dirty="0">
                <a:ln>
                  <a:noFill/>
                </a:ln>
                <a:solidFill>
                  <a:srgbClr val="002060"/>
                </a:solidFill>
                <a:effectLst/>
                <a:uLnTx/>
                <a:uFillTx/>
                <a:latin typeface="宋体"/>
                <a:ea typeface="宋体"/>
                <a:sym typeface="宋体"/>
              </a:rPr>
              <a:t>，</a:t>
            </a:r>
            <a:endParaRPr kumimoji="0" sz="2800" b="1" i="0" u="none" strike="noStrike" kern="0" cap="none" spc="0" normalizeH="0" baseline="0" noProof="0" dirty="0">
              <a:ln>
                <a:noFill/>
              </a:ln>
              <a:solidFill>
                <a:srgbClr val="002060"/>
              </a:solidFill>
              <a:effectLst/>
              <a:uLnTx/>
              <a:uFillTx/>
              <a:latin typeface="Trebuchet MS"/>
              <a:ea typeface="Trebuchet MS"/>
              <a:cs typeface="Trebuchet MS"/>
              <a:sym typeface="Trebuchet MS"/>
            </a:endParaRPr>
          </a:p>
          <a:p>
            <a:pPr marL="0" marR="0" lvl="0" indent="0" algn="l" defTabSz="457178" rtl="0" eaLnBrk="1" fontAlgn="auto" latinLnBrk="0" hangingPunct="0">
              <a:lnSpc>
                <a:spcPct val="150000"/>
              </a:lnSpc>
              <a:spcBef>
                <a:spcPts val="0"/>
              </a:spcBef>
              <a:spcAft>
                <a:spcPts val="0"/>
              </a:spcAft>
              <a:buClr>
                <a:srgbClr val="000000"/>
              </a:buClr>
              <a:buSzTx/>
              <a:buFontTx/>
              <a:buNone/>
              <a:tabLst/>
              <a:defRPr sz="2800">
                <a:solidFill>
                  <a:srgbClr val="002060"/>
                </a:solidFill>
                <a:latin typeface="Trebuchet MS"/>
                <a:ea typeface="Trebuchet MS"/>
                <a:cs typeface="Trebuchet MS"/>
                <a:sym typeface="Trebuchet MS"/>
              </a:defRPr>
            </a:pPr>
            <a:endParaRPr kumimoji="0" sz="2800" b="1" i="0" u="none" strike="noStrike" kern="0" cap="none" spc="0" normalizeH="0" baseline="0" noProof="0" dirty="0">
              <a:ln>
                <a:noFill/>
              </a:ln>
              <a:solidFill>
                <a:srgbClr val="002060"/>
              </a:solidFill>
              <a:effectLst/>
              <a:uLnTx/>
              <a:uFillTx/>
              <a:latin typeface="Trebuchet MS"/>
              <a:ea typeface="Trebuchet MS"/>
              <a:cs typeface="Trebuchet MS"/>
              <a:sym typeface="Trebuchet MS"/>
            </a:endParaRPr>
          </a:p>
          <a:p>
            <a:pPr marL="0" marR="0" lvl="0" indent="0" algn="l" defTabSz="457178" rtl="0" eaLnBrk="1" fontAlgn="auto" latinLnBrk="0" hangingPunct="0">
              <a:lnSpc>
                <a:spcPct val="15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r>
              <a:rPr kumimoji="0" sz="2800" b="1" i="0" u="none" strike="noStrike" kern="0" cap="none" spc="0" normalizeH="0" baseline="0" noProof="0" dirty="0">
                <a:ln>
                  <a:noFill/>
                </a:ln>
                <a:solidFill>
                  <a:srgbClr val="002060"/>
                </a:solidFill>
                <a:effectLst/>
                <a:uLnTx/>
                <a:uFillTx/>
                <a:latin typeface="宋体"/>
                <a:ea typeface="宋体"/>
                <a:sym typeface="宋体"/>
              </a:rPr>
              <a:t>弗 6:4 你们</a:t>
            </a:r>
            <a:r>
              <a:rPr kumimoji="0" sz="2800" b="1" i="0" u="none" strike="noStrike" kern="0" cap="none" spc="0" normalizeH="0" baseline="0" noProof="0" dirty="0">
                <a:ln>
                  <a:noFill/>
                </a:ln>
                <a:solidFill>
                  <a:srgbClr val="002060"/>
                </a:solidFill>
                <a:effectLst/>
                <a:highlight>
                  <a:srgbClr val="FFFF00"/>
                </a:highlight>
                <a:uLnTx/>
                <a:uFillTx/>
                <a:latin typeface="宋体"/>
                <a:ea typeface="宋体"/>
                <a:sym typeface="宋体"/>
              </a:rPr>
              <a:t>作父亲的</a:t>
            </a:r>
            <a:r>
              <a:rPr kumimoji="0" sz="2800" b="1" i="0" u="none" strike="noStrike" kern="0" cap="none" spc="0" normalizeH="0" baseline="0" noProof="0" dirty="0">
                <a:ln>
                  <a:noFill/>
                </a:ln>
                <a:solidFill>
                  <a:srgbClr val="002060"/>
                </a:solidFill>
                <a:effectLst/>
                <a:uLnTx/>
                <a:uFillTx/>
                <a:latin typeface="宋体"/>
                <a:ea typeface="宋体"/>
                <a:sym typeface="宋体"/>
              </a:rPr>
              <a:t>，不要激怒儿女，却要</a:t>
            </a:r>
            <a:r>
              <a:rPr kumimoji="0" sz="2800" b="1" i="0" u="sng" strike="noStrike" kern="0" cap="none" spc="0" normalizeH="0" baseline="0" noProof="0" dirty="0">
                <a:ln>
                  <a:noFill/>
                </a:ln>
                <a:solidFill>
                  <a:srgbClr val="002060"/>
                </a:solidFill>
                <a:effectLst/>
                <a:uLnTx/>
                <a:uFillTx/>
                <a:latin typeface="宋体"/>
                <a:ea typeface="宋体"/>
                <a:sym typeface="宋体"/>
              </a:rPr>
              <a:t>照着主的教训和劝戒，养育他们</a:t>
            </a:r>
            <a:r>
              <a:rPr kumimoji="0" sz="2800" b="1" i="0" u="none" strike="noStrike" kern="0" cap="none" spc="0" normalizeH="0" baseline="0" noProof="0" dirty="0">
                <a:ln>
                  <a:noFill/>
                </a:ln>
                <a:solidFill>
                  <a:srgbClr val="002060"/>
                </a:solidFill>
                <a:effectLst/>
                <a:uLnTx/>
                <a:uFillTx/>
                <a:latin typeface="宋体"/>
                <a:ea typeface="宋体"/>
                <a:sym typeface="宋体"/>
              </a:rPr>
              <a:t>。</a:t>
            </a: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endParaRPr kumimoji="0"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endParaRPr kumimoji="0"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a:solidFill>
                  <a:srgbClr val="C00000"/>
                </a:solidFill>
                <a:latin typeface="宋体"/>
                <a:ea typeface="宋体"/>
                <a:cs typeface="宋体"/>
                <a:sym typeface="宋体"/>
              </a:defRPr>
            </a:pPr>
            <a:r>
              <a:rPr kumimoji="0" sz="2800" b="1" i="0" u="none" strike="noStrike" kern="0" cap="none" spc="0" normalizeH="0" baseline="0" noProof="0" dirty="0">
                <a:ln>
                  <a:noFill/>
                </a:ln>
                <a:solidFill>
                  <a:srgbClr val="C00000"/>
                </a:solidFill>
                <a:effectLst/>
                <a:uLnTx/>
                <a:uFillTx/>
                <a:latin typeface="宋体"/>
                <a:ea typeface="宋体"/>
                <a:sym typeface="宋体"/>
              </a:rPr>
              <a:t>问：你们是否愿意照上帝的吩咐教导儿女敬畏主？</a:t>
            </a:r>
          </a:p>
        </p:txBody>
      </p:sp>
    </p:spTree>
    <p:extLst>
      <p:ext uri="{BB962C8B-B14F-4D97-AF65-F5344CB8AC3E}">
        <p14:creationId xmlns:p14="http://schemas.microsoft.com/office/powerpoint/2010/main" val="713912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TextBox 5"/>
          <p:cNvSpPr txBox="1"/>
          <p:nvPr/>
        </p:nvSpPr>
        <p:spPr>
          <a:xfrm>
            <a:off x="1483112" y="766733"/>
            <a:ext cx="9408627" cy="50167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spAutoFit/>
          </a:bodyPr>
          <a:lstStyle/>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u="sng">
                <a:solidFill>
                  <a:srgbClr val="002060"/>
                </a:solidFill>
                <a:latin typeface="宋体"/>
                <a:ea typeface="宋体"/>
                <a:cs typeface="宋体"/>
                <a:sym typeface="宋体"/>
              </a:defRPr>
            </a:pPr>
            <a:r>
              <a:rPr kumimoji="0" lang="zh-CN" altLang="en-US" sz="4000" b="1" i="0" u="sng" strike="noStrike" kern="0" cap="none" spc="0" normalizeH="0" baseline="0" noProof="0" dirty="0">
                <a:ln>
                  <a:noFill/>
                </a:ln>
                <a:solidFill>
                  <a:srgbClr val="C00000"/>
                </a:solidFill>
                <a:effectLst/>
                <a:uLnTx/>
                <a:uFillTx/>
                <a:latin typeface="SimHei" panose="02010609060101010101" pitchFamily="49" charset="-122"/>
                <a:ea typeface="SimHei" panose="02010609060101010101" pitchFamily="49" charset="-122"/>
                <a:cs typeface="+mn-cs"/>
                <a:sym typeface="宋体"/>
              </a:rPr>
              <a:t>劝勉</a:t>
            </a:r>
            <a:endParaRPr kumimoji="0" lang="en-US" altLang="zh-CN" sz="4000" b="1" i="0" u="sng" strike="noStrike" kern="0" cap="none" spc="0" normalizeH="0" baseline="0" noProof="0" dirty="0">
              <a:ln>
                <a:noFill/>
              </a:ln>
              <a:solidFill>
                <a:srgbClr val="C00000"/>
              </a:solidFill>
              <a:effectLst/>
              <a:uLnTx/>
              <a:uFillTx/>
              <a:latin typeface="SimHei" panose="02010609060101010101" pitchFamily="49" charset="-122"/>
              <a:ea typeface="SimHei" panose="02010609060101010101" pitchFamily="49" charset="-122"/>
              <a:cs typeface="+mn-cs"/>
              <a:sym typeface="宋体"/>
            </a:endParaRP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u="sng">
                <a:solidFill>
                  <a:srgbClr val="002060"/>
                </a:solidFill>
                <a:latin typeface="宋体"/>
                <a:ea typeface="宋体"/>
                <a:cs typeface="宋体"/>
                <a:sym typeface="宋体"/>
              </a:defRPr>
            </a:pPr>
            <a:endParaRPr kumimoji="0" lang="zh-CN" altLang="en-US" sz="2800" b="1" i="0" u="sng"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00000"/>
              </a:lnSpc>
              <a:spcBef>
                <a:spcPts val="0"/>
              </a:spcBef>
              <a:spcAft>
                <a:spcPts val="0"/>
              </a:spcAft>
              <a:buClr>
                <a:srgbClr val="000000"/>
              </a:buClr>
              <a:buSzPct val="100000"/>
              <a:buFont typeface="Arial"/>
              <a:buChar char="•"/>
              <a:tabLst/>
              <a:defRPr sz="2800">
                <a:solidFill>
                  <a:srgbClr val="002060"/>
                </a:solidFill>
                <a:latin typeface="宋体"/>
                <a:ea typeface="宋体"/>
                <a:cs typeface="宋体"/>
                <a:sym typeface="宋体"/>
              </a:defRPr>
            </a:pPr>
            <a:r>
              <a:rPr kumimoji="0" lang="zh-CN" altLang="en-US" sz="2800" b="1" i="0" u="none" strike="noStrike" kern="0" cap="none" spc="0" normalizeH="0" baseline="0" noProof="0" dirty="0">
                <a:ln>
                  <a:noFill/>
                </a:ln>
                <a:solidFill>
                  <a:srgbClr val="002060"/>
                </a:solidFill>
                <a:effectLst/>
                <a:highlight>
                  <a:srgbClr val="FFFF00"/>
                </a:highlight>
                <a:uLnTx/>
                <a:uFillTx/>
                <a:latin typeface="宋体"/>
                <a:ea typeface="宋体"/>
                <a:sym typeface="宋体"/>
              </a:rPr>
              <a:t>对父母的劝诫：</a:t>
            </a: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endParaRPr kumimoji="0"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r>
              <a:rPr kumimoji="0" lang="zh-CN" altLang="en-US" sz="2800" b="0" i="0" u="none" strike="noStrike" kern="1200" cap="none" spc="0" normalizeH="0" baseline="0" noProof="0" dirty="0">
                <a:ln>
                  <a:noFill/>
                </a:ln>
                <a:solidFill>
                  <a:srgbClr val="002060"/>
                </a:solidFill>
                <a:effectLst/>
                <a:uLnTx/>
                <a:uFillTx/>
                <a:latin typeface="宋体"/>
                <a:ea typeface="宋体"/>
                <a:sym typeface="宋体"/>
              </a:rPr>
              <a:t>在上帝普遍的护理（</a:t>
            </a:r>
            <a:r>
              <a:rPr kumimoji="0" lang="en-US" sz="2800" b="0" i="0" u="none" strike="noStrike" kern="1200" cap="none" spc="0" normalizeH="0" baseline="0" noProof="0" dirty="0">
                <a:ln>
                  <a:noFill/>
                </a:ln>
                <a:solidFill>
                  <a:srgbClr val="002060"/>
                </a:solidFill>
                <a:effectLst/>
                <a:uLnTx/>
                <a:uFillTx/>
                <a:latin typeface="宋体"/>
                <a:ea typeface="宋体"/>
                <a:sym typeface="宋体"/>
              </a:rPr>
              <a:t>providence）</a:t>
            </a:r>
            <a:r>
              <a:rPr kumimoji="0" lang="zh-CN" altLang="en-US" sz="2800" b="0" i="0" u="none" strike="noStrike" kern="1200" cap="none" spc="0" normalizeH="0" baseline="0" noProof="0" dirty="0">
                <a:ln>
                  <a:noFill/>
                </a:ln>
                <a:solidFill>
                  <a:srgbClr val="002060"/>
                </a:solidFill>
                <a:effectLst/>
                <a:uLnTx/>
                <a:uFillTx/>
                <a:latin typeface="宋体"/>
                <a:ea typeface="宋体"/>
                <a:sym typeface="宋体"/>
              </a:rPr>
              <a:t>中，我们晓得多数不敬畏主的父母，因不按主的吩咐牧养儿女。儿女长大后，大多数成为背约弃主者。</a:t>
            </a:r>
            <a:endParaRPr kumimoji="0"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endParaRPr kumimoji="0" sz="2800" b="1" i="0" u="none" strike="noStrike" kern="0" cap="none" spc="0" normalizeH="0" baseline="0" noProof="0" dirty="0">
              <a:ln>
                <a:noFill/>
              </a:ln>
              <a:solidFill>
                <a:srgbClr val="002060"/>
              </a:solidFill>
              <a:effectLst/>
              <a:highlight>
                <a:srgbClr val="00FF00"/>
              </a:highlight>
              <a:uLnTx/>
              <a:uFillTx/>
              <a:latin typeface="宋体"/>
              <a:ea typeface="宋体"/>
              <a:sym typeface="宋体"/>
            </a:endParaRPr>
          </a:p>
          <a:p>
            <a:pPr marL="0" marR="0" lvl="0" indent="0" algn="l" defTabSz="457178" rtl="0" eaLnBrk="1" fontAlgn="auto" latinLnBrk="0" hangingPunct="0">
              <a:lnSpc>
                <a:spcPct val="100000"/>
              </a:lnSpc>
              <a:spcBef>
                <a:spcPts val="0"/>
              </a:spcBef>
              <a:spcAft>
                <a:spcPts val="0"/>
              </a:spcAft>
              <a:buClr>
                <a:srgbClr val="000000"/>
              </a:buClr>
              <a:buSzPct val="100000"/>
              <a:buFont typeface="Arial"/>
              <a:buChar char="•"/>
              <a:tabLst/>
              <a:defRPr sz="2800">
                <a:solidFill>
                  <a:srgbClr val="002060"/>
                </a:solidFill>
                <a:latin typeface="宋体"/>
                <a:ea typeface="宋体"/>
                <a:cs typeface="宋体"/>
                <a:sym typeface="宋体"/>
              </a:defRPr>
            </a:pPr>
            <a:r>
              <a:rPr kumimoji="0" sz="2800" b="1" i="0" u="none" strike="noStrike" kern="0" cap="none" spc="0" normalizeH="0" baseline="0" noProof="0" dirty="0">
                <a:ln>
                  <a:noFill/>
                </a:ln>
                <a:solidFill>
                  <a:srgbClr val="002060"/>
                </a:solidFill>
                <a:effectLst/>
                <a:highlight>
                  <a:srgbClr val="00FF00"/>
                </a:highlight>
                <a:uLnTx/>
                <a:uFillTx/>
                <a:latin typeface="宋体"/>
                <a:ea typeface="宋体"/>
                <a:sym typeface="宋体"/>
              </a:rPr>
              <a:t>对教会的劝诫</a:t>
            </a:r>
            <a:r>
              <a:rPr kumimoji="0" sz="2800" b="1" i="0" u="none" strike="noStrike" kern="0" cap="none" spc="0" normalizeH="0" baseline="0" noProof="0" dirty="0">
                <a:ln>
                  <a:noFill/>
                </a:ln>
                <a:solidFill>
                  <a:srgbClr val="002060"/>
                </a:solidFill>
                <a:effectLst/>
                <a:uLnTx/>
                <a:uFillTx/>
                <a:latin typeface="宋体"/>
                <a:ea typeface="宋体"/>
                <a:sym typeface="宋体"/>
              </a:rPr>
              <a:t>：</a:t>
            </a: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endParaRPr kumimoji="0" sz="2800" b="1" i="0" u="none" strike="noStrike" kern="0" cap="none" spc="0" normalizeH="0" baseline="0" noProof="0" dirty="0">
              <a:ln>
                <a:noFill/>
              </a:ln>
              <a:solidFill>
                <a:srgbClr val="002060"/>
              </a:solidFill>
              <a:effectLst/>
              <a:uLnTx/>
              <a:uFillTx/>
              <a:latin typeface="宋体"/>
              <a:ea typeface="宋体"/>
              <a:sym typeface="宋体"/>
            </a:endParaRPr>
          </a:p>
          <a:p>
            <a:pPr marL="0" marR="0" lvl="0" indent="0" algn="l" defTabSz="457178" rtl="0" eaLnBrk="1" fontAlgn="auto" latinLnBrk="0" hangingPunct="0">
              <a:lnSpc>
                <a:spcPct val="100000"/>
              </a:lnSpc>
              <a:spcBef>
                <a:spcPts val="0"/>
              </a:spcBef>
              <a:spcAft>
                <a:spcPts val="0"/>
              </a:spcAft>
              <a:buClr>
                <a:srgbClr val="000000"/>
              </a:buClr>
              <a:buSzTx/>
              <a:buFontTx/>
              <a:buNone/>
              <a:tabLst/>
              <a:defRPr sz="2800">
                <a:solidFill>
                  <a:srgbClr val="002060"/>
                </a:solidFill>
                <a:latin typeface="宋体"/>
                <a:ea typeface="宋体"/>
                <a:cs typeface="宋体"/>
                <a:sym typeface="宋体"/>
              </a:defRPr>
            </a:pPr>
            <a:r>
              <a:rPr kumimoji="0" sz="2800" b="1" i="0" u="none" strike="noStrike" kern="0" cap="none" spc="0" normalizeH="0" baseline="0" noProof="0" dirty="0">
                <a:ln>
                  <a:noFill/>
                </a:ln>
                <a:solidFill>
                  <a:srgbClr val="002060"/>
                </a:solidFill>
                <a:effectLst/>
                <a:uLnTx/>
                <a:uFillTx/>
                <a:latin typeface="宋体"/>
                <a:ea typeface="宋体"/>
                <a:sym typeface="宋体"/>
              </a:rPr>
              <a:t>教会有责任</a:t>
            </a:r>
            <a:r>
              <a:rPr kumimoji="0" lang="en-US" sz="2800" b="1" i="0" u="none" strike="noStrike" kern="0" cap="none" spc="0" normalizeH="0" baseline="0" noProof="0" dirty="0">
                <a:ln>
                  <a:noFill/>
                </a:ln>
                <a:solidFill>
                  <a:srgbClr val="002060"/>
                </a:solidFill>
                <a:effectLst/>
                <a:uLnTx/>
                <a:uFillTx/>
                <a:latin typeface="宋体"/>
                <a:ea typeface="宋体"/>
                <a:sym typeface="宋体"/>
              </a:rPr>
              <a:t>牧养</a:t>
            </a:r>
            <a:r>
              <a:rPr kumimoji="0" lang="zh-CN" altLang="en-US" sz="2800" b="1" i="0" u="none" strike="noStrike" kern="0" cap="none" spc="0" normalizeH="0" baseline="0" noProof="0" dirty="0">
                <a:ln>
                  <a:noFill/>
                </a:ln>
                <a:solidFill>
                  <a:srgbClr val="002060"/>
                </a:solidFill>
                <a:effectLst/>
                <a:uLnTx/>
                <a:uFillTx/>
                <a:latin typeface="宋体"/>
                <a:ea typeface="宋体"/>
                <a:sym typeface="宋体"/>
              </a:rPr>
              <a:t>、</a:t>
            </a:r>
            <a:r>
              <a:rPr kumimoji="0" sz="2800" b="1" i="0" u="none" strike="noStrike" kern="0" cap="none" spc="0" normalizeH="0" baseline="0" noProof="0" dirty="0">
                <a:ln>
                  <a:noFill/>
                </a:ln>
                <a:solidFill>
                  <a:srgbClr val="002060"/>
                </a:solidFill>
                <a:effectLst/>
                <a:uLnTx/>
                <a:uFillTx/>
                <a:latin typeface="宋体"/>
                <a:ea typeface="宋体"/>
                <a:sym typeface="宋体"/>
              </a:rPr>
              <a:t>教导</a:t>
            </a:r>
            <a:r>
              <a:rPr kumimoji="0" lang="zh-CN" altLang="en-US" sz="2800" b="1" i="0" u="none" strike="noStrike" kern="0" cap="none" spc="0" normalizeH="0" baseline="0" noProof="0" dirty="0">
                <a:ln>
                  <a:noFill/>
                </a:ln>
                <a:solidFill>
                  <a:srgbClr val="002060"/>
                </a:solidFill>
                <a:effectLst/>
                <a:uLnTx/>
                <a:uFillTx/>
                <a:latin typeface="宋体"/>
                <a:ea typeface="宋体"/>
                <a:sym typeface="宋体"/>
              </a:rPr>
              <a:t>、关心</a:t>
            </a:r>
            <a:r>
              <a:rPr kumimoji="0" sz="2800" b="1" i="0" u="none" strike="noStrike" kern="0" cap="none" spc="0" normalizeH="0" baseline="0" noProof="0" dirty="0">
                <a:ln>
                  <a:noFill/>
                </a:ln>
                <a:solidFill>
                  <a:srgbClr val="002060"/>
                </a:solidFill>
                <a:effectLst/>
                <a:uLnTx/>
                <a:uFillTx/>
                <a:latin typeface="宋体"/>
                <a:ea typeface="宋体"/>
                <a:sym typeface="宋体"/>
              </a:rPr>
              <a:t>孩子来认识主耶稣。</a:t>
            </a:r>
          </a:p>
        </p:txBody>
      </p:sp>
    </p:spTree>
    <p:extLst>
      <p:ext uri="{BB962C8B-B14F-4D97-AF65-F5344CB8AC3E}">
        <p14:creationId xmlns:p14="http://schemas.microsoft.com/office/powerpoint/2010/main" val="1413559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Rectangle 5"/>
          <p:cNvSpPr txBox="1"/>
          <p:nvPr/>
        </p:nvSpPr>
        <p:spPr>
          <a:xfrm>
            <a:off x="2913588" y="895632"/>
            <a:ext cx="1323437" cy="5847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anchor="ctr">
            <a:spAutoFit/>
          </a:bodyPr>
          <a:lstStyle>
            <a:lvl1pPr>
              <a:defRPr sz="3200" b="1">
                <a:solidFill>
                  <a:srgbClr val="C00000"/>
                </a:solidFill>
                <a:effectLst>
                  <a:outerShdw blurRad="38100" dist="38100" dir="2700000" rotWithShape="0">
                    <a:srgbClr val="C0C0C0"/>
                  </a:outerShdw>
                </a:effectLst>
              </a:defRPr>
            </a:lvl1pPr>
          </a:lstStyle>
          <a:p>
            <a:pPr marL="0" marR="0" lvl="0" indent="0" algn="l" defTabSz="457178" rtl="0" eaLnBrk="1" fontAlgn="auto" latinLnBrk="0" hangingPunct="0">
              <a:lnSpc>
                <a:spcPct val="100000"/>
              </a:lnSpc>
              <a:spcBef>
                <a:spcPts val="0"/>
              </a:spcBef>
              <a:spcAft>
                <a:spcPts val="0"/>
              </a:spcAft>
              <a:buClr>
                <a:srgbClr val="000000"/>
              </a:buClr>
              <a:buSzTx/>
              <a:buFontTx/>
              <a:buNone/>
              <a:tabLst/>
              <a:defRPr/>
            </a:pPr>
            <a:r>
              <a:rPr kumimoji="0" sz="3200" b="1" i="0" u="none" strike="noStrike" kern="0" cap="none" spc="0" normalizeH="0" baseline="0" noProof="0" dirty="0">
                <a:ln>
                  <a:noFill/>
                </a:ln>
                <a:solidFill>
                  <a:srgbClr val="C00000"/>
                </a:solidFill>
                <a:effectLst>
                  <a:outerShdw blurRad="38100" dist="38100" dir="2700000" rotWithShape="0">
                    <a:srgbClr val="C0C0C0"/>
                  </a:outerShdw>
                </a:effectLst>
                <a:uLnTx/>
                <a:uFillTx/>
                <a:latin typeface="Franklin Gothic Book"/>
                <a:ea typeface="+mn-ea"/>
                <a:cs typeface="Arial"/>
                <a:sym typeface="Franklin Gothic Book"/>
              </a:rPr>
              <a:t>孩子：</a:t>
            </a:r>
          </a:p>
        </p:txBody>
      </p:sp>
      <p:sp>
        <p:nvSpPr>
          <p:cNvPr id="325" name="TextBox 6"/>
          <p:cNvSpPr txBox="1"/>
          <p:nvPr/>
        </p:nvSpPr>
        <p:spPr>
          <a:xfrm>
            <a:off x="1682126" y="1817502"/>
            <a:ext cx="9450099" cy="32229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spAutoFit/>
          </a:bodyPr>
          <a:lstStyle/>
          <a:p>
            <a:pPr marL="457200" marR="0" lvl="0" indent="-457200" algn="l" defTabSz="457178" rtl="0" eaLnBrk="1" fontAlgn="auto" latinLnBrk="0" hangingPunct="0">
              <a:lnSpc>
                <a:spcPct val="150000"/>
              </a:lnSpc>
              <a:spcBef>
                <a:spcPts val="0"/>
              </a:spcBef>
              <a:spcAft>
                <a:spcPts val="0"/>
              </a:spcAft>
              <a:buClr>
                <a:srgbClr val="000000"/>
              </a:buClr>
              <a:buSzPct val="100000"/>
              <a:buFont typeface="Arial" panose="020B0604020202020204" pitchFamily="34" charset="0"/>
              <a:buChar char="•"/>
              <a:tabLst/>
              <a:defRPr sz="2800">
                <a:solidFill>
                  <a:srgbClr val="002060"/>
                </a:solidFill>
                <a:latin typeface="宋体"/>
                <a:ea typeface="宋体"/>
                <a:cs typeface="宋体"/>
                <a:sym typeface="宋体"/>
              </a:defRPr>
            </a:pPr>
            <a:r>
              <a:rPr kumimoji="0" lang="zh-CN" altLang="en-US" sz="2800" b="1" i="0" u="none" strike="noStrike" kern="1200" cap="none" spc="0" normalizeH="0" baseline="0" noProof="0" dirty="0">
                <a:ln>
                  <a:noFill/>
                </a:ln>
                <a:solidFill>
                  <a:srgbClr val="002060"/>
                </a:solidFill>
                <a:effectLst/>
                <a:uLnTx/>
                <a:uFillTx/>
                <a:latin typeface="宋体"/>
                <a:ea typeface="宋体"/>
                <a:sym typeface="宋体"/>
              </a:rPr>
              <a:t>上帝把我生在信徒家中！</a:t>
            </a:r>
            <a:endParaRPr kumimoji="0" lang="en-US" altLang="zh-CN" sz="2800" b="1" i="0" u="none" strike="noStrike" kern="1200" cap="none" spc="0" normalizeH="0" baseline="0" noProof="0" dirty="0">
              <a:ln>
                <a:noFill/>
              </a:ln>
              <a:solidFill>
                <a:srgbClr val="002060"/>
              </a:solidFill>
              <a:effectLst/>
              <a:uLnTx/>
              <a:uFillTx/>
              <a:latin typeface="宋体"/>
              <a:ea typeface="宋体"/>
              <a:sym typeface="宋体"/>
            </a:endParaRPr>
          </a:p>
          <a:p>
            <a:pPr marL="457200" marR="0" lvl="0" indent="-457200" algn="l" defTabSz="457178" rtl="0" eaLnBrk="1" fontAlgn="auto" latinLnBrk="0" hangingPunct="0">
              <a:lnSpc>
                <a:spcPct val="150000"/>
              </a:lnSpc>
              <a:spcBef>
                <a:spcPts val="0"/>
              </a:spcBef>
              <a:spcAft>
                <a:spcPts val="0"/>
              </a:spcAft>
              <a:buClr>
                <a:srgbClr val="000000"/>
              </a:buClr>
              <a:buSzPct val="100000"/>
              <a:buFont typeface="Arial" panose="020B0604020202020204" pitchFamily="34" charset="0"/>
              <a:buChar char="•"/>
              <a:tabLst/>
              <a:defRPr sz="2800">
                <a:solidFill>
                  <a:srgbClr val="002060"/>
                </a:solidFill>
                <a:latin typeface="宋体"/>
                <a:ea typeface="宋体"/>
                <a:cs typeface="宋体"/>
                <a:sym typeface="宋体"/>
              </a:defRPr>
            </a:pPr>
            <a:r>
              <a:rPr kumimoji="0" lang="zh-CN" altLang="en-US" sz="2800" b="1" i="0" u="none" strike="noStrike" kern="1200" cap="none" spc="0" normalizeH="0" baseline="0" noProof="0" dirty="0">
                <a:ln>
                  <a:noFill/>
                </a:ln>
                <a:solidFill>
                  <a:srgbClr val="002060"/>
                </a:solidFill>
                <a:effectLst/>
                <a:uLnTx/>
                <a:uFillTx/>
                <a:latin typeface="宋体"/>
                <a:ea typeface="宋体"/>
                <a:sym typeface="宋体"/>
              </a:rPr>
              <a:t>我是基督徒！</a:t>
            </a:r>
            <a:endParaRPr kumimoji="0" lang="en-US" altLang="zh-CN" sz="2800" b="1" i="0" u="none" strike="noStrike" kern="1200" cap="none" spc="0" normalizeH="0" baseline="0" noProof="0" dirty="0">
              <a:ln>
                <a:noFill/>
              </a:ln>
              <a:solidFill>
                <a:srgbClr val="002060"/>
              </a:solidFill>
              <a:effectLst/>
              <a:uLnTx/>
              <a:uFillTx/>
              <a:latin typeface="宋体"/>
              <a:ea typeface="宋体"/>
              <a:sym typeface="宋体"/>
            </a:endParaRPr>
          </a:p>
          <a:p>
            <a:pPr marL="457200" marR="0" lvl="0" indent="-457200" algn="l" defTabSz="457178" rtl="0" eaLnBrk="1" fontAlgn="auto" latinLnBrk="0" hangingPunct="0">
              <a:lnSpc>
                <a:spcPct val="150000"/>
              </a:lnSpc>
              <a:spcBef>
                <a:spcPts val="0"/>
              </a:spcBef>
              <a:spcAft>
                <a:spcPts val="0"/>
              </a:spcAft>
              <a:buClr>
                <a:srgbClr val="000000"/>
              </a:buClr>
              <a:buSzPct val="100000"/>
              <a:buFont typeface="Arial" panose="020B0604020202020204" pitchFamily="34" charset="0"/>
              <a:buChar char="•"/>
              <a:tabLst/>
              <a:defRPr sz="2800">
                <a:solidFill>
                  <a:srgbClr val="002060"/>
                </a:solidFill>
                <a:latin typeface="宋体"/>
                <a:ea typeface="宋体"/>
                <a:cs typeface="宋体"/>
                <a:sym typeface="宋体"/>
              </a:defRPr>
            </a:pPr>
            <a:r>
              <a:rPr kumimoji="0" lang="zh-CN" altLang="en-US" sz="2800" b="1" i="0" u="none" strike="noStrike" kern="1200" cap="none" spc="0" normalizeH="0" baseline="0" noProof="0" dirty="0">
                <a:ln>
                  <a:noFill/>
                </a:ln>
                <a:solidFill>
                  <a:srgbClr val="002060"/>
                </a:solidFill>
                <a:effectLst/>
                <a:uLnTx/>
                <a:uFillTx/>
                <a:latin typeface="宋体"/>
                <a:ea typeface="宋体"/>
                <a:sym typeface="宋体"/>
              </a:rPr>
              <a:t>我是上帝约中的子民！</a:t>
            </a:r>
            <a:endParaRPr kumimoji="0" lang="en-US" altLang="zh-CN" sz="2800" b="1" i="0" u="none" strike="noStrike" kern="1200" cap="none" spc="0" normalizeH="0" baseline="0" noProof="0" dirty="0">
              <a:ln>
                <a:noFill/>
              </a:ln>
              <a:solidFill>
                <a:srgbClr val="002060"/>
              </a:solidFill>
              <a:effectLst/>
              <a:uLnTx/>
              <a:uFillTx/>
              <a:latin typeface="宋体"/>
              <a:ea typeface="宋体"/>
              <a:sym typeface="宋体"/>
            </a:endParaRPr>
          </a:p>
          <a:p>
            <a:pPr marL="457200" marR="0" lvl="0" indent="-457200" algn="l" defTabSz="457178" rtl="0" eaLnBrk="1" fontAlgn="auto" latinLnBrk="0" hangingPunct="0">
              <a:lnSpc>
                <a:spcPct val="150000"/>
              </a:lnSpc>
              <a:spcBef>
                <a:spcPts val="0"/>
              </a:spcBef>
              <a:spcAft>
                <a:spcPts val="0"/>
              </a:spcAft>
              <a:buClr>
                <a:srgbClr val="000000"/>
              </a:buClr>
              <a:buSzPct val="100000"/>
              <a:buFont typeface="Arial" panose="020B0604020202020204" pitchFamily="34" charset="0"/>
              <a:buChar char="•"/>
              <a:tabLst/>
              <a:defRPr sz="2800">
                <a:solidFill>
                  <a:srgbClr val="002060"/>
                </a:solidFill>
                <a:latin typeface="宋体"/>
                <a:ea typeface="宋体"/>
                <a:cs typeface="宋体"/>
                <a:sym typeface="宋体"/>
              </a:defRPr>
            </a:pPr>
            <a:r>
              <a:rPr kumimoji="0" lang="zh-CN" altLang="en-US" sz="2800" b="1" i="0" u="none" strike="noStrike" kern="1200" cap="none" spc="0" normalizeH="0" baseline="0" noProof="0" dirty="0">
                <a:ln>
                  <a:noFill/>
                </a:ln>
                <a:solidFill>
                  <a:srgbClr val="002060"/>
                </a:solidFill>
                <a:effectLst/>
                <a:uLnTx/>
                <a:uFillTx/>
                <a:latin typeface="宋体"/>
                <a:ea typeface="宋体"/>
                <a:sym typeface="宋体"/>
              </a:rPr>
              <a:t>我是教会的一份子！</a:t>
            </a:r>
            <a:endParaRPr kumimoji="0" lang="en-US" altLang="zh-CN" sz="2800" b="1" i="0" u="none" strike="noStrike" kern="1200" cap="none" spc="0" normalizeH="0" baseline="0" noProof="0" dirty="0">
              <a:ln>
                <a:noFill/>
              </a:ln>
              <a:solidFill>
                <a:srgbClr val="002060"/>
              </a:solidFill>
              <a:effectLst/>
              <a:uLnTx/>
              <a:uFillTx/>
              <a:latin typeface="宋体"/>
              <a:ea typeface="宋体"/>
              <a:sym typeface="宋体"/>
            </a:endParaRPr>
          </a:p>
          <a:p>
            <a:pPr marL="457200" marR="0" lvl="0" indent="-457200" algn="l" defTabSz="457178" rtl="0" eaLnBrk="1" fontAlgn="auto" latinLnBrk="0" hangingPunct="0">
              <a:lnSpc>
                <a:spcPct val="150000"/>
              </a:lnSpc>
              <a:spcBef>
                <a:spcPts val="0"/>
              </a:spcBef>
              <a:spcAft>
                <a:spcPts val="0"/>
              </a:spcAft>
              <a:buClr>
                <a:srgbClr val="000000"/>
              </a:buClr>
              <a:buSzPct val="100000"/>
              <a:buFont typeface="Arial" panose="020B0604020202020204" pitchFamily="34" charset="0"/>
              <a:buChar char="•"/>
              <a:tabLst/>
              <a:defRPr sz="2800">
                <a:solidFill>
                  <a:srgbClr val="002060"/>
                </a:solidFill>
                <a:latin typeface="宋体"/>
                <a:ea typeface="宋体"/>
                <a:cs typeface="宋体"/>
                <a:sym typeface="宋体"/>
              </a:defRPr>
            </a:pPr>
            <a:r>
              <a:rPr kumimoji="0" lang="zh-CN" altLang="en-US" sz="2800" b="1" i="0" u="none" strike="noStrike" kern="1200" cap="none" spc="0" normalizeH="0" baseline="0" noProof="0" dirty="0">
                <a:ln>
                  <a:noFill/>
                </a:ln>
                <a:solidFill>
                  <a:srgbClr val="002060"/>
                </a:solidFill>
                <a:effectLst/>
                <a:uLnTx/>
                <a:uFillTx/>
                <a:latin typeface="宋体"/>
                <a:ea typeface="宋体"/>
                <a:sym typeface="宋体"/>
              </a:rPr>
              <a:t>你们（父母与教会）要教导我，使我长大后守约信主！</a:t>
            </a:r>
            <a:endParaRPr kumimoji="0" lang="en-US" altLang="zh-CN" sz="2800" b="1" i="0" u="none" strike="noStrike" kern="1200" cap="none" spc="0" normalizeH="0" baseline="0" noProof="0" dirty="0">
              <a:ln>
                <a:noFill/>
              </a:ln>
              <a:solidFill>
                <a:srgbClr val="002060"/>
              </a:solidFill>
              <a:effectLst/>
              <a:uLnTx/>
              <a:uFillTx/>
              <a:latin typeface="宋体"/>
              <a:ea typeface="宋体"/>
              <a:sym typeface="宋体"/>
            </a:endParaRPr>
          </a:p>
        </p:txBody>
      </p:sp>
    </p:spTree>
    <p:extLst>
      <p:ext uri="{BB962C8B-B14F-4D97-AF65-F5344CB8AC3E}">
        <p14:creationId xmlns:p14="http://schemas.microsoft.com/office/powerpoint/2010/main" val="39070962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奇异恩典"/>
          <p:cNvSpPr txBox="1"/>
          <p:nvPr/>
        </p:nvSpPr>
        <p:spPr>
          <a:xfrm>
            <a:off x="3338000" y="1837382"/>
            <a:ext cx="6233446" cy="995465"/>
          </a:xfrm>
          <a:prstGeom prst="rect">
            <a:avLst/>
          </a:prstGeom>
          <a:ln w="12700">
            <a:miter lim="400000"/>
          </a:ln>
          <a:effectLst>
            <a:outerShdw blurRad="88900" dist="25400" dir="5400000" rotWithShape="0">
              <a:srgbClr val="FFFFFF">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marR="642937" defTabSz="642937">
              <a:defRPr sz="12000">
                <a:solidFill>
                  <a:srgbClr val="000000"/>
                </a:solidFill>
                <a:latin typeface="Calibri"/>
                <a:ea typeface="Calibri"/>
                <a:cs typeface="Calibri"/>
                <a:sym typeface="Calibri"/>
              </a:defRPr>
            </a:lvl1pPr>
          </a:lstStyle>
          <a:p>
            <a:pPr marR="321469" algn="ctr" defTabSz="321469" hangingPunct="0"/>
            <a:r>
              <a:rPr lang="ja-JP" altLang="en-US" sz="6000" kern="0">
                <a:latin typeface="Microsoft YaHei" panose="020B0503020204020204" pitchFamily="34" charset="-122"/>
                <a:ea typeface="Microsoft YaHei" panose="020B0503020204020204" pitchFamily="34" charset="-122"/>
              </a:rPr>
              <a:t>奇异</a:t>
            </a:r>
            <a:r>
              <a:rPr sz="6000" kern="0">
                <a:latin typeface="Microsoft YaHei" panose="020B0503020204020204" pitchFamily="34" charset="-122"/>
                <a:ea typeface="Microsoft YaHei" panose="020B0503020204020204" pitchFamily="34" charset="-122"/>
              </a:rPr>
              <a:t>恩典</a:t>
            </a:r>
          </a:p>
        </p:txBody>
      </p:sp>
      <p:pic>
        <p:nvPicPr>
          <p:cNvPr id="3" name="Bread and Wine #2 _ Communion _ Worship Background Loops Full HD" descr="Bread and Wine #2 _ Communion _ Worship Background Loops Full HD">
            <a:hlinkClick r:id="" action="ppaction://media"/>
            <a:extLst>
              <a:ext uri="{FF2B5EF4-FFF2-40B4-BE49-F238E27FC236}">
                <a16:creationId xmlns:a16="http://schemas.microsoft.com/office/drawing/2014/main" id="{3DFFF180-8666-E25F-5C85-CBAD3EA8480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88031" cy="6855768"/>
          </a:xfrm>
          <a:prstGeom prst="rect">
            <a:avLst/>
          </a:prstGeom>
        </p:spPr>
      </p:pic>
      <p:sp>
        <p:nvSpPr>
          <p:cNvPr id="4" name="Rectangle 3">
            <a:extLst>
              <a:ext uri="{FF2B5EF4-FFF2-40B4-BE49-F238E27FC236}">
                <a16:creationId xmlns:a16="http://schemas.microsoft.com/office/drawing/2014/main" id="{AB7B7710-126F-D600-6A16-FAADCC7B5DBE}"/>
              </a:ext>
            </a:extLst>
          </p:cNvPr>
          <p:cNvSpPr/>
          <p:nvPr/>
        </p:nvSpPr>
        <p:spPr>
          <a:xfrm>
            <a:off x="8283664" y="4965174"/>
            <a:ext cx="1723549" cy="1015663"/>
          </a:xfrm>
          <a:prstGeom prst="rect">
            <a:avLst/>
          </a:prstGeom>
          <a:effectLst>
            <a:outerShdw blurRad="50800" dist="50800" dir="5400000" algn="ctr" rotWithShape="0">
              <a:schemeClr val="bg1"/>
            </a:outerShdw>
          </a:effectLst>
        </p:spPr>
        <p:txBody>
          <a:bodyPr wrap="none">
            <a:spAutoFit/>
          </a:bodyPr>
          <a:lstStyle/>
          <a:p>
            <a:pPr algn="ctr" defTabSz="412750" hangingPunct="0"/>
            <a:r>
              <a:rPr lang="ja-JP" altLang="en-US" sz="6000" kern="0">
                <a:solidFill>
                  <a:srgbClr val="FFFFFF"/>
                </a:solidFill>
                <a:latin typeface="Microsoft YaHei" panose="020B0503020204020204" pitchFamily="34" charset="-122"/>
                <a:ea typeface="Microsoft YaHei" panose="020B0503020204020204" pitchFamily="34" charset="-122"/>
                <a:cs typeface="Helvetica Neue"/>
                <a:sym typeface="Helvetica Neue"/>
              </a:rPr>
              <a:t>圣餐</a:t>
            </a:r>
          </a:p>
        </p:txBody>
      </p:sp>
      <p:pic>
        <p:nvPicPr>
          <p:cNvPr id="5" name="Picture 4">
            <a:extLst>
              <a:ext uri="{FF2B5EF4-FFF2-40B4-BE49-F238E27FC236}">
                <a16:creationId xmlns:a16="http://schemas.microsoft.com/office/drawing/2014/main" id="{BD0A0703-2A8E-0C41-30A5-5AEC7D1B1AD6}"/>
              </a:ext>
            </a:extLst>
          </p:cNvPr>
          <p:cNvPicPr>
            <a:picLocks noChangeAspect="1"/>
          </p:cNvPicPr>
          <p:nvPr/>
        </p:nvPicPr>
        <p:blipFill>
          <a:blip r:embed="rId6"/>
          <a:stretch>
            <a:fillRect/>
          </a:stretch>
        </p:blipFill>
        <p:spPr>
          <a:xfrm>
            <a:off x="6578449" y="5980228"/>
            <a:ext cx="5143500" cy="5031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3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A994F049-DCD7-C468-03D2-498A5195BA55}"/>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137F7BBC-E223-4F76-1CFB-6ACFF825CA75}"/>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CFF99243-009D-AACD-5BE4-BC09FDD31FD4}"/>
              </a:ext>
            </a:extLst>
          </p:cNvPr>
          <p:cNvSpPr txBox="1">
            <a:spLocks noGrp="1"/>
          </p:cNvSpPr>
          <p:nvPr>
            <p:ph type="title"/>
          </p:nvPr>
        </p:nvSpPr>
        <p:spPr>
          <a:xfrm>
            <a:off x="382326" y="3535516"/>
            <a:ext cx="11277600" cy="1698264"/>
          </a:xfrm>
          <a:prstGeom prst="rect">
            <a:avLst/>
          </a:prstGeom>
        </p:spPr>
        <p:txBody>
          <a:bodyPr spcFirstLastPara="1" wrap="square" lIns="121900" tIns="121900" rIns="121900" bIns="121900" anchor="ctr" anchorCtr="0">
            <a:noAutofit/>
          </a:bodyPr>
          <a:lstStyle/>
          <a:p>
            <a:pPr defTabSz="1033272"/>
            <a:r>
              <a:rPr lang="zh-CN" altLang="en-US" b="1" dirty="0">
                <a:effectLst/>
              </a:rPr>
              <a:t>背景</a:t>
            </a:r>
            <a:br>
              <a:rPr lang="zh-CN" altLang="en-US" sz="5400" b="1" dirty="0">
                <a:effectLst/>
              </a:rPr>
            </a:br>
            <a:endParaRPr lang="zh-CN" altLang="en-US" sz="2000" b="1" dirty="0">
              <a:latin typeface="SimHei" panose="02010609060101010101" pitchFamily="49" charset="-122"/>
              <a:ea typeface="SimHei" panose="02010609060101010101" pitchFamily="49" charset="-122"/>
            </a:endParaRPr>
          </a:p>
        </p:txBody>
      </p:sp>
      <p:sp>
        <p:nvSpPr>
          <p:cNvPr id="980" name="Google Shape;980;p44">
            <a:extLst>
              <a:ext uri="{FF2B5EF4-FFF2-40B4-BE49-F238E27FC236}">
                <a16:creationId xmlns:a16="http://schemas.microsoft.com/office/drawing/2014/main" id="{13B2D319-2479-D814-24CC-EB7F8D03A41D}"/>
              </a:ext>
            </a:extLst>
          </p:cNvPr>
          <p:cNvSpPr txBox="1">
            <a:spLocks noGrp="1"/>
          </p:cNvSpPr>
          <p:nvPr>
            <p:ph type="subTitle" idx="1"/>
          </p:nvPr>
        </p:nvSpPr>
        <p:spPr>
          <a:xfrm>
            <a:off x="532072" y="5048292"/>
            <a:ext cx="11127854" cy="1282748"/>
          </a:xfrm>
          <a:prstGeom prst="rect">
            <a:avLst/>
          </a:prstGeom>
        </p:spPr>
        <p:txBody>
          <a:bodyPr spcFirstLastPara="1" wrap="square" lIns="121900" tIns="121900" rIns="121900" bIns="121900" anchor="ctr" anchorCtr="0">
            <a:noAutofit/>
          </a:bodyPr>
          <a:lstStyle/>
          <a:p>
            <a:r>
              <a:rPr lang="en-US" dirty="0"/>
              <a:t>Context.</a:t>
            </a:r>
          </a:p>
        </p:txBody>
      </p:sp>
    </p:spTree>
    <p:extLst>
      <p:ext uri="{BB962C8B-B14F-4D97-AF65-F5344CB8AC3E}">
        <p14:creationId xmlns:p14="http://schemas.microsoft.com/office/powerpoint/2010/main" val="39334098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Picture 3" descr="Picture 3"/>
          <p:cNvPicPr>
            <a:picLocks noChangeAspect="1"/>
          </p:cNvPicPr>
          <p:nvPr/>
        </p:nvPicPr>
        <p:blipFill>
          <a:blip r:embed="rId2"/>
          <a:stretch>
            <a:fillRect/>
          </a:stretch>
        </p:blipFill>
        <p:spPr>
          <a:xfrm>
            <a:off x="0" y="20097"/>
            <a:ext cx="12192000" cy="6889750"/>
          </a:xfrm>
          <a:prstGeom prst="rect">
            <a:avLst/>
          </a:prstGeom>
          <a:ln w="12700">
            <a:miter lim="400000"/>
          </a:ln>
        </p:spPr>
      </p:pic>
      <p:sp>
        <p:nvSpPr>
          <p:cNvPr id="229" name="Rectangle 1"/>
          <p:cNvSpPr txBox="1"/>
          <p:nvPr/>
        </p:nvSpPr>
        <p:spPr>
          <a:xfrm>
            <a:off x="276639" y="178675"/>
            <a:ext cx="11638721" cy="50119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nchor="ctr">
            <a:spAutoFit/>
          </a:bodyPr>
          <a:lstStyle/>
          <a:p>
            <a:pPr marL="0" marR="0" lvl="0" indent="0" algn="l" defTabSz="457200" rtl="0" eaLnBrk="1" fontAlgn="auto" latinLnBrk="0" hangingPunct="0">
              <a:lnSpc>
                <a:spcPct val="150000"/>
              </a:lnSpc>
              <a:spcBef>
                <a:spcPts val="0"/>
              </a:spcBef>
              <a:spcAft>
                <a:spcPts val="0"/>
              </a:spcAft>
              <a:buClrTx/>
              <a:buSzTx/>
              <a:buFontTx/>
              <a:buNone/>
              <a:tabLst/>
              <a:defRPr sz="2400">
                <a:solidFill>
                  <a:srgbClr val="FFC000"/>
                </a:solidFill>
                <a:latin typeface="宋体"/>
                <a:ea typeface="宋体"/>
                <a:cs typeface="宋体"/>
                <a:sym typeface="宋体"/>
              </a:defRPr>
            </a:pPr>
            <a:r>
              <a:rPr kumimoji="0" sz="2400" b="1" i="0" u="none" strike="noStrike" kern="0" cap="none" spc="0" normalizeH="0" baseline="0" noProof="0" dirty="0">
                <a:ln>
                  <a:noFill/>
                </a:ln>
                <a:solidFill>
                  <a:srgbClr val="FFC000"/>
                </a:solidFill>
                <a:effectLst/>
                <a:uLnTx/>
                <a:uFillTx/>
                <a:latin typeface="SimHei" panose="02010609060101010101" pitchFamily="49" charset="-122"/>
                <a:ea typeface="SimHei" panose="02010609060101010101" pitchFamily="49" charset="-122"/>
                <a:sym typeface="宋体"/>
              </a:rPr>
              <a:t>利16:</a:t>
            </a:r>
            <a:r>
              <a:rPr kumimoji="0" sz="2000" b="1" i="0" u="none" strike="noStrike" kern="0" cap="none" spc="0" normalizeH="0" baseline="0" noProof="0" dirty="0">
                <a:ln>
                  <a:noFill/>
                </a:ln>
                <a:solidFill>
                  <a:srgbClr val="FFC000"/>
                </a:solidFill>
                <a:effectLst/>
                <a:uLnTx/>
                <a:uFillTx/>
                <a:latin typeface="SimHei" panose="02010609060101010101" pitchFamily="49" charset="-122"/>
                <a:ea typeface="SimHei" panose="02010609060101010101" pitchFamily="49" charset="-122"/>
                <a:sym typeface="宋体"/>
              </a:rPr>
              <a:t>21 </a:t>
            </a:r>
            <a:r>
              <a:rPr kumimoji="0" sz="4400" b="1" i="0" u="none" strike="noStrike" kern="0" cap="none" spc="0" normalizeH="0" baseline="0" noProof="0" dirty="0">
                <a:ln>
                  <a:noFill/>
                </a:ln>
                <a:solidFill>
                  <a:srgbClr val="FFC000"/>
                </a:solidFill>
                <a:effectLst/>
                <a:uLnTx/>
                <a:uFillTx/>
                <a:latin typeface="SimHei" panose="02010609060101010101" pitchFamily="49" charset="-122"/>
                <a:ea typeface="SimHei" panose="02010609060101010101" pitchFamily="49" charset="-122"/>
                <a:sym typeface="宋体"/>
              </a:rPr>
              <a:t>亚伦两手按在那只活山羊头上，承认以色列人的</a:t>
            </a:r>
            <a:r>
              <a:rPr kumimoji="0" sz="4400" b="1" i="0" u="none" strike="noStrike" kern="0" cap="none" spc="0" normalizeH="0" baseline="0" noProof="0" dirty="0">
                <a:ln>
                  <a:noFill/>
                </a:ln>
                <a:solidFill>
                  <a:srgbClr val="B4FF62"/>
                </a:solidFill>
                <a:effectLst/>
                <a:uLnTx/>
                <a:uFillTx/>
                <a:latin typeface="SimHei" panose="02010609060101010101" pitchFamily="49" charset="-122"/>
                <a:ea typeface="SimHei" panose="02010609060101010101" pitchFamily="49" charset="-122"/>
                <a:sym typeface="宋体"/>
              </a:rPr>
              <a:t>一切罪孽和他们的过犯</a:t>
            </a:r>
            <a:r>
              <a:rPr kumimoji="0" sz="4400" b="1" i="0" u="none" strike="noStrike" kern="0" cap="none" spc="0" normalizeH="0" baseline="0" noProof="0" dirty="0">
                <a:ln>
                  <a:noFill/>
                </a:ln>
                <a:solidFill>
                  <a:srgbClr val="FFC000"/>
                </a:solidFill>
                <a:effectLst/>
                <a:uLnTx/>
                <a:uFillTx/>
                <a:latin typeface="SimHei" panose="02010609060101010101" pitchFamily="49" charset="-122"/>
                <a:ea typeface="SimHei" panose="02010609060101010101" pitchFamily="49" charset="-122"/>
                <a:sym typeface="宋体"/>
              </a:rPr>
              <a:t>，就是他们一切罪孽。把它们</a:t>
            </a:r>
            <a:r>
              <a:rPr kumimoji="0" sz="4400" b="1" i="0" u="none" strike="noStrike" kern="0" cap="none" spc="0" normalizeH="0" baseline="0" noProof="0" dirty="0">
                <a:ln>
                  <a:noFill/>
                </a:ln>
                <a:solidFill>
                  <a:srgbClr val="B4FF62"/>
                </a:solidFill>
                <a:effectLst/>
                <a:uLnTx/>
                <a:uFillTx/>
                <a:latin typeface="SimHei" panose="02010609060101010101" pitchFamily="49" charset="-122"/>
                <a:ea typeface="SimHei" panose="02010609060101010101" pitchFamily="49" charset="-122"/>
                <a:sym typeface="宋体"/>
              </a:rPr>
              <a:t>都归在那山羊的头上</a:t>
            </a:r>
            <a:r>
              <a:rPr kumimoji="0" sz="4400" b="1" i="0" u="none" strike="noStrike" kern="0" cap="none" spc="0" normalizeH="0" baseline="0" noProof="0" dirty="0">
                <a:ln>
                  <a:noFill/>
                </a:ln>
                <a:solidFill>
                  <a:srgbClr val="FFC000"/>
                </a:solidFill>
                <a:effectLst/>
                <a:uLnTx/>
                <a:uFillTx/>
                <a:latin typeface="SimHei" panose="02010609060101010101" pitchFamily="49" charset="-122"/>
                <a:ea typeface="SimHei" panose="02010609060101010101" pitchFamily="49" charset="-122"/>
                <a:sym typeface="宋体"/>
              </a:rPr>
              <a:t>；然后经由已预定的人，把羊送到旷野里去。22 </a:t>
            </a:r>
            <a:r>
              <a:rPr kumimoji="0" sz="4400" b="1" i="0" u="none" strike="noStrike" kern="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sym typeface="宋体"/>
              </a:rPr>
              <a:t>那只山羊就担当他们的一切罪孽</a:t>
            </a:r>
            <a:r>
              <a:rPr kumimoji="0" sz="3200" b="1" i="0" u="none" strike="noStrike" kern="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sym typeface="宋体"/>
              </a:rPr>
              <a:t>，...</a:t>
            </a:r>
          </a:p>
        </p:txBody>
      </p:sp>
      <p:sp>
        <p:nvSpPr>
          <p:cNvPr id="230" name="Rectangle 3"/>
          <p:cNvSpPr txBox="1"/>
          <p:nvPr/>
        </p:nvSpPr>
        <p:spPr>
          <a:xfrm>
            <a:off x="143496" y="5534565"/>
            <a:ext cx="7898297"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457200" rtl="0" eaLnBrk="1" fontAlgn="auto" latinLnBrk="0" hangingPunct="0">
              <a:lnSpc>
                <a:spcPct val="100000"/>
              </a:lnSpc>
              <a:spcBef>
                <a:spcPts val="0"/>
              </a:spcBef>
              <a:spcAft>
                <a:spcPts val="0"/>
              </a:spcAft>
              <a:buClrTx/>
              <a:buSzTx/>
              <a:buFontTx/>
              <a:buNone/>
              <a:tabLst/>
              <a:defRPr b="1" u="sng">
                <a:solidFill>
                  <a:srgbClr val="FFFFFF"/>
                </a:solidFill>
                <a:latin typeface="Helvetica Neue"/>
                <a:ea typeface="Helvetica Neue"/>
                <a:cs typeface="Helvetica Neue"/>
                <a:sym typeface="Helvetica Neue"/>
              </a:defRPr>
            </a:pPr>
            <a:r>
              <a:rPr kumimoji="0" sz="1600" b="1" i="0" u="sng" strike="noStrike" kern="0" cap="none" spc="0" normalizeH="0" baseline="0" noProof="0" dirty="0">
                <a:ln>
                  <a:noFill/>
                </a:ln>
                <a:solidFill>
                  <a:srgbClr val="FFFFFF"/>
                </a:solidFill>
                <a:effectLst/>
                <a:uLnTx/>
                <a:uFillTx/>
                <a:latin typeface="Helvetica Neue"/>
                <a:ea typeface="Helvetica Neue"/>
                <a:cs typeface="Helvetica Neue"/>
                <a:sym typeface="Helvetica Neue"/>
              </a:rPr>
              <a:t>lev 16:15</a:t>
            </a:r>
            <a:r>
              <a:rPr kumimoji="0" sz="1600" b="0"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 “Then he shall kill the goat of the sin offering that is for the people … 21 And Aaron shall lay both his hands on the head of the live goat, and confess over it all the iniquities of the people of Israel, and all their transgressions, all their sins. And he shall put them on the head of the goat and send it away into the wilderness by the hand of a man who is in readiness. </a:t>
            </a:r>
            <a:r>
              <a:rPr kumimoji="0" sz="1600" b="0" i="0" u="none" strike="noStrike" kern="0" cap="none" spc="0" normalizeH="0" baseline="0" noProof="0" dirty="0">
                <a:ln>
                  <a:noFill/>
                </a:ln>
                <a:solidFill>
                  <a:srgbClr val="FFFF00"/>
                </a:solidFill>
                <a:effectLst/>
                <a:uLnTx/>
                <a:uFillTx/>
                <a:latin typeface="Helvetica Neue"/>
                <a:ea typeface="Helvetica Neue"/>
                <a:cs typeface="Helvetica Neue"/>
                <a:sym typeface="Helvetica Neue"/>
              </a:rPr>
              <a:t>22The goat shall bear all their iniquities</a:t>
            </a:r>
          </a:p>
        </p:txBody>
      </p:sp>
    </p:spTree>
    <p:extLst>
      <p:ext uri="{BB962C8B-B14F-4D97-AF65-F5344CB8AC3E}">
        <p14:creationId xmlns:p14="http://schemas.microsoft.com/office/powerpoint/2010/main" val="329533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561E14-09AA-7DA5-605D-72B82CAF9C74}"/>
              </a:ext>
            </a:extLst>
          </p:cNvPr>
          <p:cNvPicPr>
            <a:picLocks noChangeAspect="1"/>
          </p:cNvPicPr>
          <p:nvPr/>
        </p:nvPicPr>
        <p:blipFill>
          <a:blip r:embed="rId2"/>
          <a:stretch>
            <a:fillRect/>
          </a:stretch>
        </p:blipFill>
        <p:spPr>
          <a:xfrm>
            <a:off x="3810000" y="1987550"/>
            <a:ext cx="4572000" cy="2882900"/>
          </a:xfrm>
          <a:prstGeom prst="rect">
            <a:avLst/>
          </a:prstGeom>
        </p:spPr>
      </p:pic>
      <p:sp>
        <p:nvSpPr>
          <p:cNvPr id="6" name="TextBox 5">
            <a:extLst>
              <a:ext uri="{FF2B5EF4-FFF2-40B4-BE49-F238E27FC236}">
                <a16:creationId xmlns:a16="http://schemas.microsoft.com/office/drawing/2014/main" id="{EE248F83-6A2C-8F0C-F9B6-4C42B06B785D}"/>
              </a:ext>
            </a:extLst>
          </p:cNvPr>
          <p:cNvSpPr txBox="1"/>
          <p:nvPr/>
        </p:nvSpPr>
        <p:spPr>
          <a:xfrm>
            <a:off x="1183847" y="737591"/>
            <a:ext cx="10376559" cy="646331"/>
          </a:xfrm>
          <a:prstGeom prst="rect">
            <a:avLst/>
          </a:prstGeom>
          <a:noFill/>
        </p:spPr>
        <p:txBody>
          <a:bodyPr wrap="none" rtlCol="0">
            <a:spAutoFit/>
          </a:bodyPr>
          <a:lstStyle/>
          <a:p>
            <a:r>
              <a:rPr lang="zh-CN" altLang="en-US" sz="3600" b="1" dirty="0"/>
              <a:t>禁食是为了专心寻求神、谦卑自己，暂时停止进食</a:t>
            </a:r>
            <a:endParaRPr lang="en-US" sz="3600" b="1" dirty="0"/>
          </a:p>
        </p:txBody>
      </p:sp>
      <p:sp>
        <p:nvSpPr>
          <p:cNvPr id="8" name="TextBox 7">
            <a:extLst>
              <a:ext uri="{FF2B5EF4-FFF2-40B4-BE49-F238E27FC236}">
                <a16:creationId xmlns:a16="http://schemas.microsoft.com/office/drawing/2014/main" id="{C0FEA19E-A6A5-D2C1-A6CB-0ADB35EFB216}"/>
              </a:ext>
            </a:extLst>
          </p:cNvPr>
          <p:cNvSpPr txBox="1"/>
          <p:nvPr/>
        </p:nvSpPr>
        <p:spPr>
          <a:xfrm>
            <a:off x="840632" y="5474078"/>
            <a:ext cx="10510736" cy="646331"/>
          </a:xfrm>
          <a:prstGeom prst="rect">
            <a:avLst/>
          </a:prstGeom>
          <a:noFill/>
        </p:spPr>
        <p:txBody>
          <a:bodyPr wrap="square">
            <a:spAutoFit/>
          </a:bodyPr>
          <a:lstStyle/>
          <a:p>
            <a:pPr algn="ctr"/>
            <a:r>
              <a:rPr lang="en-US" dirty="0"/>
              <a:t>Fasting is for the purpose of seeking God with undivided devotion and humbling oneself by temporarily abstaining from food </a:t>
            </a:r>
          </a:p>
        </p:txBody>
      </p:sp>
    </p:spTree>
    <p:extLst>
      <p:ext uri="{BB962C8B-B14F-4D97-AF65-F5344CB8AC3E}">
        <p14:creationId xmlns:p14="http://schemas.microsoft.com/office/powerpoint/2010/main" val="3517130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C7A1B-D83E-7D3A-2756-41BE24682A0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47AB71B-0B27-BEC1-6733-3053CADF3191}"/>
              </a:ext>
            </a:extLst>
          </p:cNvPr>
          <p:cNvPicPr>
            <a:picLocks noChangeAspect="1"/>
          </p:cNvPicPr>
          <p:nvPr/>
        </p:nvPicPr>
        <p:blipFill>
          <a:blip r:embed="rId2"/>
          <a:stretch>
            <a:fillRect/>
          </a:stretch>
        </p:blipFill>
        <p:spPr>
          <a:xfrm>
            <a:off x="7213716" y="546100"/>
            <a:ext cx="4572000" cy="2882900"/>
          </a:xfrm>
          <a:prstGeom prst="rect">
            <a:avLst/>
          </a:prstGeom>
        </p:spPr>
      </p:pic>
      <p:sp>
        <p:nvSpPr>
          <p:cNvPr id="6" name="TextBox 5">
            <a:extLst>
              <a:ext uri="{FF2B5EF4-FFF2-40B4-BE49-F238E27FC236}">
                <a16:creationId xmlns:a16="http://schemas.microsoft.com/office/drawing/2014/main" id="{E699FA52-7CF3-17EE-06B3-AD7DEDB5043E}"/>
              </a:ext>
            </a:extLst>
          </p:cNvPr>
          <p:cNvSpPr txBox="1"/>
          <p:nvPr/>
        </p:nvSpPr>
        <p:spPr>
          <a:xfrm>
            <a:off x="97277" y="0"/>
            <a:ext cx="9148658" cy="6518131"/>
          </a:xfrm>
          <a:prstGeom prst="rect">
            <a:avLst/>
          </a:prstGeom>
          <a:noFill/>
        </p:spPr>
        <p:txBody>
          <a:bodyPr wrap="none" rtlCol="0">
            <a:spAutoFit/>
          </a:bodyPr>
          <a:lstStyle/>
          <a:p>
            <a:pPr>
              <a:lnSpc>
                <a:spcPct val="150000"/>
              </a:lnSpc>
            </a:pPr>
            <a:r>
              <a:rPr lang="zh-CN" altLang="en-US" sz="3600" b="1" dirty="0"/>
              <a:t>         </a:t>
            </a:r>
            <a:r>
              <a:rPr lang="zh-CN" altLang="en-US" sz="4400" b="1" dirty="0">
                <a:solidFill>
                  <a:srgbClr val="FFC000"/>
                </a:solidFill>
                <a:latin typeface="SimHei" panose="02010609060101010101" pitchFamily="49" charset="-122"/>
                <a:ea typeface="SimHei" panose="02010609060101010101" pitchFamily="49" charset="-122"/>
              </a:rPr>
              <a:t>禁食</a:t>
            </a:r>
            <a:r>
              <a:rPr lang="en-US" altLang="zh-CN" sz="4400" b="1" dirty="0">
                <a:solidFill>
                  <a:srgbClr val="FFC000"/>
                </a:solidFill>
                <a:latin typeface="SimHei" panose="02010609060101010101" pitchFamily="49" charset="-122"/>
                <a:ea typeface="SimHei" panose="02010609060101010101" pitchFamily="49" charset="-122"/>
              </a:rPr>
              <a:t> Fasting</a:t>
            </a:r>
            <a:br>
              <a:rPr lang="en-US" altLang="zh-CN" sz="4400" b="1" dirty="0">
                <a:solidFill>
                  <a:srgbClr val="FFC000"/>
                </a:solidFill>
                <a:latin typeface="SimHei" panose="02010609060101010101" pitchFamily="49" charset="-122"/>
                <a:ea typeface="SimHei" panose="02010609060101010101" pitchFamily="49" charset="-122"/>
              </a:rPr>
            </a:br>
            <a:endParaRPr lang="en-US" altLang="zh-CN" b="1" dirty="0">
              <a:solidFill>
                <a:srgbClr val="FFC000"/>
              </a:solidFill>
              <a:latin typeface="SimHei" panose="02010609060101010101" pitchFamily="49" charset="-122"/>
              <a:ea typeface="SimHei" panose="02010609060101010101" pitchFamily="49" charset="-122"/>
            </a:endParaRPr>
          </a:p>
          <a:p>
            <a:pPr>
              <a:lnSpc>
                <a:spcPct val="150000"/>
              </a:lnSpc>
            </a:pPr>
            <a:r>
              <a:rPr lang="zh-CN" altLang="en-US" sz="3600" b="1" dirty="0">
                <a:latin typeface="SimHei" panose="02010609060101010101" pitchFamily="49" charset="-122"/>
                <a:ea typeface="SimHei" panose="02010609060101010101" pitchFamily="49" charset="-122"/>
              </a:rPr>
              <a:t>（</a:t>
            </a:r>
            <a:r>
              <a:rPr lang="en-US" altLang="zh-CN" sz="3600" b="1" dirty="0">
                <a:latin typeface="SimHei" panose="02010609060101010101" pitchFamily="49" charset="-122"/>
                <a:ea typeface="SimHei" panose="02010609060101010101" pitchFamily="49" charset="-122"/>
              </a:rPr>
              <a:t>1</a:t>
            </a:r>
            <a:r>
              <a:rPr lang="zh-CN" altLang="en-US" sz="3600" b="1" dirty="0">
                <a:latin typeface="SimHei" panose="02010609060101010101" pitchFamily="49" charset="-122"/>
                <a:ea typeface="SimHei" panose="02010609060101010101" pitchFamily="49" charset="-122"/>
              </a:rPr>
              <a:t>）哀痛 </a:t>
            </a:r>
            <a:r>
              <a:rPr lang="en-US" altLang="zh-CN" b="1" dirty="0">
                <a:latin typeface="SimHei" panose="02010609060101010101" pitchFamily="49" charset="-122"/>
                <a:ea typeface="SimHei" panose="02010609060101010101" pitchFamily="49" charset="-122"/>
              </a:rPr>
              <a:t>Mourning</a:t>
            </a:r>
          </a:p>
          <a:p>
            <a:pPr>
              <a:lnSpc>
                <a:spcPct val="150000"/>
              </a:lnSpc>
            </a:pPr>
            <a:r>
              <a:rPr lang="zh-CN" altLang="en-US" sz="3600" b="1" dirty="0">
                <a:latin typeface="SimHei" panose="02010609060101010101" pitchFamily="49" charset="-122"/>
                <a:ea typeface="SimHei" panose="02010609060101010101" pitchFamily="49" charset="-122"/>
              </a:rPr>
              <a:t>（</a:t>
            </a:r>
            <a:r>
              <a:rPr lang="en-US" altLang="zh-CN" sz="3600" b="1" dirty="0">
                <a:latin typeface="SimHei" panose="02010609060101010101" pitchFamily="49" charset="-122"/>
                <a:ea typeface="SimHei" panose="02010609060101010101" pitchFamily="49" charset="-122"/>
              </a:rPr>
              <a:t>2</a:t>
            </a:r>
            <a:r>
              <a:rPr lang="zh-CN" altLang="en-US" sz="3600" b="1" dirty="0">
                <a:latin typeface="SimHei" panose="02010609060101010101" pitchFamily="49" charset="-122"/>
                <a:ea typeface="SimHei" panose="02010609060101010101" pitchFamily="49" charset="-122"/>
              </a:rPr>
              <a:t>）认罪悔改</a:t>
            </a:r>
            <a:r>
              <a:rPr lang="en-US" altLang="zh-CN" sz="3600" b="1" dirty="0">
                <a:latin typeface="SimHei" panose="02010609060101010101" pitchFamily="49" charset="-122"/>
                <a:ea typeface="SimHei" panose="02010609060101010101" pitchFamily="49" charset="-122"/>
              </a:rPr>
              <a:t> </a:t>
            </a:r>
            <a:r>
              <a:rPr lang="en-US" altLang="zh-CN" b="1" dirty="0">
                <a:latin typeface="SimHei" panose="02010609060101010101" pitchFamily="49" charset="-122"/>
                <a:ea typeface="SimHei" panose="02010609060101010101" pitchFamily="49" charset="-122"/>
              </a:rPr>
              <a:t>Confession and repentance</a:t>
            </a:r>
          </a:p>
          <a:p>
            <a:pPr>
              <a:lnSpc>
                <a:spcPct val="150000"/>
              </a:lnSpc>
            </a:pPr>
            <a:r>
              <a:rPr lang="zh-CN" altLang="en-US" sz="3600" b="1" dirty="0">
                <a:latin typeface="SimHei" panose="02010609060101010101" pitchFamily="49" charset="-122"/>
                <a:ea typeface="SimHei" panose="02010609060101010101" pitchFamily="49" charset="-122"/>
              </a:rPr>
              <a:t>（</a:t>
            </a:r>
            <a:r>
              <a:rPr lang="en-US" altLang="zh-CN" sz="3600" b="1" dirty="0">
                <a:latin typeface="SimHei" panose="02010609060101010101" pitchFamily="49" charset="-122"/>
                <a:ea typeface="SimHei" panose="02010609060101010101" pitchFamily="49" charset="-122"/>
              </a:rPr>
              <a:t>3</a:t>
            </a:r>
            <a:r>
              <a:rPr lang="zh-CN" altLang="en-US" sz="3600" b="1" dirty="0">
                <a:latin typeface="SimHei" panose="02010609060101010101" pitchFamily="49" charset="-122"/>
                <a:ea typeface="SimHei" panose="02010609060101010101" pitchFamily="49" charset="-122"/>
              </a:rPr>
              <a:t>）危难时 </a:t>
            </a:r>
            <a:r>
              <a:rPr lang="en-US" altLang="zh-CN" b="1" dirty="0">
                <a:latin typeface="SimHei" panose="02010609060101010101" pitchFamily="49" charset="-122"/>
                <a:ea typeface="SimHei" panose="02010609060101010101" pitchFamily="49" charset="-122"/>
              </a:rPr>
              <a:t>In times of crisis</a:t>
            </a:r>
          </a:p>
          <a:p>
            <a:pPr>
              <a:lnSpc>
                <a:spcPct val="150000"/>
              </a:lnSpc>
            </a:pPr>
            <a:r>
              <a:rPr lang="zh-CN" altLang="en-US" sz="3600" b="1" dirty="0">
                <a:latin typeface="SimHei" panose="02010609060101010101" pitchFamily="49" charset="-122"/>
                <a:ea typeface="SimHei" panose="02010609060101010101" pitchFamily="49" charset="-122"/>
              </a:rPr>
              <a:t>（</a:t>
            </a:r>
            <a:r>
              <a:rPr lang="en-US" altLang="zh-CN" sz="3600" b="1" dirty="0">
                <a:latin typeface="SimHei" panose="02010609060101010101" pitchFamily="49" charset="-122"/>
                <a:ea typeface="SimHei" panose="02010609060101010101" pitchFamily="49" charset="-122"/>
              </a:rPr>
              <a:t>4</a:t>
            </a:r>
            <a:r>
              <a:rPr lang="zh-CN" altLang="en-US" sz="3600" b="1" dirty="0">
                <a:latin typeface="SimHei" panose="02010609060101010101" pitchFamily="49" charset="-122"/>
                <a:ea typeface="SimHei" panose="02010609060101010101" pitchFamily="49" charset="-122"/>
              </a:rPr>
              <a:t>）神面前谦卑自己</a:t>
            </a:r>
            <a:r>
              <a:rPr lang="en-US" altLang="zh-CN" sz="3600" b="1" dirty="0">
                <a:latin typeface="SimHei" panose="02010609060101010101" pitchFamily="49" charset="-122"/>
                <a:ea typeface="SimHei" panose="02010609060101010101" pitchFamily="49" charset="-122"/>
              </a:rPr>
              <a:t> </a:t>
            </a:r>
            <a:r>
              <a:rPr lang="en-US" altLang="zh-CN" b="1" dirty="0">
                <a:latin typeface="SimHei" panose="02010609060101010101" pitchFamily="49" charset="-122"/>
                <a:ea typeface="SimHei" panose="02010609060101010101" pitchFamily="49" charset="-122"/>
              </a:rPr>
              <a:t>Humbling oneself before God</a:t>
            </a:r>
          </a:p>
          <a:p>
            <a:pPr>
              <a:lnSpc>
                <a:spcPct val="150000"/>
              </a:lnSpc>
            </a:pPr>
            <a:r>
              <a:rPr lang="zh-CN" altLang="en-US" sz="3600" b="1" dirty="0">
                <a:latin typeface="SimHei" panose="02010609060101010101" pitchFamily="49" charset="-122"/>
                <a:ea typeface="SimHei" panose="02010609060101010101" pitchFamily="49" charset="-122"/>
              </a:rPr>
              <a:t>（</a:t>
            </a:r>
            <a:r>
              <a:rPr lang="en-US" altLang="zh-CN" sz="3600" b="1" dirty="0">
                <a:latin typeface="SimHei" panose="02010609060101010101" pitchFamily="49" charset="-122"/>
                <a:ea typeface="SimHei" panose="02010609060101010101" pitchFamily="49" charset="-122"/>
              </a:rPr>
              <a:t>5</a:t>
            </a:r>
            <a:r>
              <a:rPr lang="zh-CN" altLang="en-US" sz="3600" b="1" dirty="0">
                <a:latin typeface="SimHei" panose="02010609060101010101" pitchFamily="49" charset="-122"/>
                <a:ea typeface="SimHei" panose="02010609060101010101" pitchFamily="49" charset="-122"/>
              </a:rPr>
              <a:t>）寻求主、亲近主 </a:t>
            </a:r>
            <a:r>
              <a:rPr lang="en-US" altLang="zh-CN" b="1" dirty="0">
                <a:latin typeface="SimHei" panose="02010609060101010101" pitchFamily="49" charset="-122"/>
                <a:ea typeface="SimHei" panose="02010609060101010101" pitchFamily="49" charset="-122"/>
              </a:rPr>
              <a:t>Seek the Lord and drawing near to Him</a:t>
            </a:r>
          </a:p>
          <a:p>
            <a:pPr>
              <a:lnSpc>
                <a:spcPct val="150000"/>
              </a:lnSpc>
            </a:pPr>
            <a:endParaRPr lang="en-US" altLang="zh-CN" sz="3600" b="1" dirty="0">
              <a:latin typeface="SimHei" panose="02010609060101010101" pitchFamily="49" charset="-122"/>
              <a:ea typeface="SimHei" panose="02010609060101010101" pitchFamily="49" charset="-122"/>
            </a:endParaRPr>
          </a:p>
        </p:txBody>
      </p:sp>
    </p:spTree>
    <p:extLst>
      <p:ext uri="{BB962C8B-B14F-4D97-AF65-F5344CB8AC3E}">
        <p14:creationId xmlns:p14="http://schemas.microsoft.com/office/powerpoint/2010/main" val="1399973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BC31B1-7D4B-7320-B946-2B21CFDCDFB6}"/>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90A7F072-B685-B514-2102-1DAC07FB6982}"/>
              </a:ext>
            </a:extLst>
          </p:cNvPr>
          <p:cNvSpPr txBox="1"/>
          <p:nvPr/>
        </p:nvSpPr>
        <p:spPr>
          <a:xfrm>
            <a:off x="278834" y="1067567"/>
            <a:ext cx="12088264" cy="2691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路</a:t>
            </a: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5:33.</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他们说：“约翰的门徒常常禁食、祈祷，法利赛人的门徒也是这样，而</a:t>
            </a:r>
            <a:r>
              <a:rPr kumimoji="0" lang="zh-CN" altLang="en-US" sz="40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你的门徒却又吃又喝</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endPar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592B630C-BA5E-9A6A-F683-3B8DF1B7D2A2}"/>
              </a:ext>
            </a:extLst>
          </p:cNvPr>
          <p:cNvSpPr txBox="1"/>
          <p:nvPr/>
        </p:nvSpPr>
        <p:spPr>
          <a:xfrm>
            <a:off x="51869" y="4944840"/>
            <a:ext cx="12140131"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Luke 5:33.And they said to him, "The disciples of John fast often and offer prayers, and so do the disciples of the Pharisees, </a:t>
            </a:r>
            <a:r>
              <a:rPr kumimoji="0" lang="en-US" sz="2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but yours eat and drink</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p:txBody>
      </p:sp>
    </p:spTree>
    <p:extLst>
      <p:ext uri="{BB962C8B-B14F-4D97-AF65-F5344CB8AC3E}">
        <p14:creationId xmlns:p14="http://schemas.microsoft.com/office/powerpoint/2010/main" val="4069041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28A1FE-2F91-DAF7-8465-7F18546EEBE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EB5E01E-C895-D2B3-7EEC-EFF486F61AD9}"/>
              </a:ext>
            </a:extLst>
          </p:cNvPr>
          <p:cNvSpPr txBox="1"/>
          <p:nvPr/>
        </p:nvSpPr>
        <p:spPr>
          <a:xfrm>
            <a:off x="0" y="231360"/>
            <a:ext cx="12192000" cy="584775"/>
          </a:xfrm>
          <a:prstGeom prst="rect">
            <a:avLst/>
          </a:prstGeom>
          <a:noFill/>
        </p:spPr>
        <p:txBody>
          <a:bodyPr wrap="square">
            <a:spAutoFit/>
          </a:bodyPr>
          <a:lstStyle/>
          <a:p>
            <a:r>
              <a:rPr lang="en-US" altLang="zh-CN" sz="3200" b="1" dirty="0">
                <a:latin typeface="SimHei" panose="02010609060101010101" pitchFamily="49" charset="-122"/>
                <a:ea typeface="SimHei" panose="02010609060101010101" pitchFamily="49" charset="-122"/>
              </a:rPr>
              <a:t>29</a:t>
            </a:r>
            <a:r>
              <a:rPr lang="zh-CN" altLang="en-US" sz="3200" b="1" dirty="0">
                <a:latin typeface="SimHei" panose="02010609060101010101" pitchFamily="49" charset="-122"/>
                <a:ea typeface="SimHei" panose="02010609060101010101" pitchFamily="49" charset="-122"/>
              </a:rPr>
              <a:t>利未在自己家里，为他大摆筵席，有许多税吏和别的人一起吃饭。</a:t>
            </a:r>
            <a:endParaRPr lang="en-US" sz="3200" b="1" dirty="0">
              <a:latin typeface="SimHei" panose="02010609060101010101" pitchFamily="49" charset="-122"/>
              <a:ea typeface="SimHei" panose="02010609060101010101" pitchFamily="49" charset="-122"/>
            </a:endParaRPr>
          </a:p>
        </p:txBody>
      </p:sp>
      <p:pic>
        <p:nvPicPr>
          <p:cNvPr id="8" name="Picture 7">
            <a:extLst>
              <a:ext uri="{FF2B5EF4-FFF2-40B4-BE49-F238E27FC236}">
                <a16:creationId xmlns:a16="http://schemas.microsoft.com/office/drawing/2014/main" id="{7BCB7125-7B0D-922A-9DDD-9229641C9148}"/>
              </a:ext>
            </a:extLst>
          </p:cNvPr>
          <p:cNvPicPr>
            <a:picLocks noChangeAspect="1"/>
          </p:cNvPicPr>
          <p:nvPr/>
        </p:nvPicPr>
        <p:blipFill>
          <a:blip r:embed="rId3"/>
          <a:stretch>
            <a:fillRect/>
          </a:stretch>
        </p:blipFill>
        <p:spPr>
          <a:xfrm>
            <a:off x="1600933" y="979539"/>
            <a:ext cx="8990134" cy="4898921"/>
          </a:xfrm>
          <a:prstGeom prst="rect">
            <a:avLst/>
          </a:prstGeom>
        </p:spPr>
      </p:pic>
      <p:sp>
        <p:nvSpPr>
          <p:cNvPr id="10" name="TextBox 9">
            <a:extLst>
              <a:ext uri="{FF2B5EF4-FFF2-40B4-BE49-F238E27FC236}">
                <a16:creationId xmlns:a16="http://schemas.microsoft.com/office/drawing/2014/main" id="{5A5F1A99-CD08-4857-BF5B-CFC2E5EC4D3B}"/>
              </a:ext>
            </a:extLst>
          </p:cNvPr>
          <p:cNvSpPr txBox="1"/>
          <p:nvPr/>
        </p:nvSpPr>
        <p:spPr>
          <a:xfrm>
            <a:off x="386498" y="6129118"/>
            <a:ext cx="11613823" cy="646331"/>
          </a:xfrm>
          <a:prstGeom prst="rect">
            <a:avLst/>
          </a:prstGeom>
          <a:noFill/>
        </p:spPr>
        <p:txBody>
          <a:bodyPr wrap="square">
            <a:spAutoFit/>
          </a:bodyPr>
          <a:lstStyle/>
          <a:p>
            <a:r>
              <a:rPr lang="en-US" dirty="0"/>
              <a:t>29.And Levi made him a great feast in his house, and there was a large company of tax collectors and others reclining at table with them.</a:t>
            </a:r>
          </a:p>
        </p:txBody>
      </p:sp>
    </p:spTree>
    <p:extLst>
      <p:ext uri="{BB962C8B-B14F-4D97-AF65-F5344CB8AC3E}">
        <p14:creationId xmlns:p14="http://schemas.microsoft.com/office/powerpoint/2010/main" val="2053203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240D5C5F-CB53-EB75-56B2-8461604485B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C92DD6FE-E731-D722-FDB6-88846050B849}"/>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FFB560FD-6E96-5904-4977-71346918701B}"/>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b="1" dirty="0">
                <a:effectLst/>
              </a:rPr>
              <a:t>从耶稣的回复认识祂是谁</a:t>
            </a:r>
            <a:endParaRPr lang="zh-CN" altLang="en-US" sz="28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0A97C02B-CEAF-DF40-AB45-935C420FB74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1</a:t>
            </a:r>
            <a:endParaRPr lang="en" dirty="0"/>
          </a:p>
        </p:txBody>
      </p:sp>
      <p:sp>
        <p:nvSpPr>
          <p:cNvPr id="980" name="Google Shape;980;p44">
            <a:extLst>
              <a:ext uri="{FF2B5EF4-FFF2-40B4-BE49-F238E27FC236}">
                <a16:creationId xmlns:a16="http://schemas.microsoft.com/office/drawing/2014/main" id="{CED7E73C-2C5D-2C1B-5326-74287339841D}"/>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Recognize Who Jesus Is Through His Response</a:t>
            </a:r>
          </a:p>
        </p:txBody>
      </p:sp>
    </p:spTree>
    <p:extLst>
      <p:ext uri="{BB962C8B-B14F-4D97-AF65-F5344CB8AC3E}">
        <p14:creationId xmlns:p14="http://schemas.microsoft.com/office/powerpoint/2010/main" val="38728627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New Year Minitheme by Slidesgo">
  <a:themeElements>
    <a:clrScheme name="Simple Light">
      <a:dk1>
        <a:srgbClr val="56372C"/>
      </a:dk1>
      <a:lt1>
        <a:srgbClr val="415955"/>
      </a:lt1>
      <a:dk2>
        <a:srgbClr val="59615C"/>
      </a:dk2>
      <a:lt2>
        <a:srgbClr val="86A69A"/>
      </a:lt2>
      <a:accent1>
        <a:srgbClr val="E0A379"/>
      </a:accent1>
      <a:accent2>
        <a:srgbClr val="8B4D1E"/>
      </a:accent2>
      <a:accent3>
        <a:srgbClr val="D9CA9F"/>
      </a:accent3>
      <a:accent4>
        <a:srgbClr val="D9D6B0"/>
      </a:accent4>
      <a:accent5>
        <a:srgbClr val="F4E9D6"/>
      </a:accent5>
      <a:accent6>
        <a:srgbClr val="D7B15F"/>
      </a:accent6>
      <a:hlink>
        <a:srgbClr val="56372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rop">
  <a:themeElements>
    <a:clrScheme name="Crop">
      <a:dk1>
        <a:srgbClr val="000000"/>
      </a:dk1>
      <a:lt1>
        <a:srgbClr val="EFEDE3"/>
      </a:lt1>
      <a:dk2>
        <a:srgbClr val="A7A7A7"/>
      </a:dk2>
      <a:lt2>
        <a:srgbClr val="535353"/>
      </a:lt2>
      <a:accent1>
        <a:srgbClr val="8C8D86"/>
      </a:accent1>
      <a:accent2>
        <a:srgbClr val="E6C069"/>
      </a:accent2>
      <a:accent3>
        <a:srgbClr val="897B61"/>
      </a:accent3>
      <a:accent4>
        <a:srgbClr val="8DAB8E"/>
      </a:accent4>
      <a:accent5>
        <a:srgbClr val="77A2BB"/>
      </a:accent5>
      <a:accent6>
        <a:srgbClr val="E28394"/>
      </a:accent6>
      <a:hlink>
        <a:srgbClr val="0000FF"/>
      </a:hlink>
      <a:folHlink>
        <a:srgbClr val="FF00FF"/>
      </a:folHlink>
    </a:clrScheme>
    <a:fontScheme name="Crop">
      <a:majorFont>
        <a:latin typeface="Helvetica"/>
        <a:ea typeface="Helvetica"/>
        <a:cs typeface="Helvetica"/>
      </a:majorFont>
      <a:minorFont>
        <a:latin typeface="Calibri"/>
        <a:ea typeface="Calibri"/>
        <a:cs typeface="Calibri"/>
      </a:minorFont>
    </a:fontScheme>
    <a:fmtScheme name="Crop">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34925"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ranklin Gothic Book"/>
            <a:ea typeface="Franklin Gothic Book"/>
            <a:cs typeface="Franklin Gothic Book"/>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492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ranklin Gothic Book"/>
            <a:ea typeface="Franklin Gothic Book"/>
            <a:cs typeface="Franklin Gothic Book"/>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Mesh</Template>
  <TotalTime>10493</TotalTime>
  <Words>1895</Words>
  <Application>Microsoft Macintosh PowerPoint</Application>
  <PresentationFormat>Widescreen</PresentationFormat>
  <Paragraphs>173</Paragraphs>
  <Slides>40</Slides>
  <Notes>28</Notes>
  <HiddenSlides>0</HiddenSlides>
  <MMClips>1</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40</vt:i4>
      </vt:variant>
    </vt:vector>
  </HeadingPairs>
  <TitlesOfParts>
    <vt:vector size="55" baseType="lpstr">
      <vt:lpstr>Franklin Gothic Book</vt:lpstr>
      <vt:lpstr>Microsoft YaHei</vt:lpstr>
      <vt:lpstr>Trebuchet MS</vt:lpstr>
      <vt:lpstr>Century Gothic</vt:lpstr>
      <vt:lpstr>Helvetica Neue</vt:lpstr>
      <vt:lpstr>Arial</vt:lpstr>
      <vt:lpstr>Inter</vt:lpstr>
      <vt:lpstr>Bebas Neue</vt:lpstr>
      <vt:lpstr>SimHei</vt:lpstr>
      <vt:lpstr>Playfair Display</vt:lpstr>
      <vt:lpstr>Calibri</vt:lpstr>
      <vt:lpstr>宋体</vt:lpstr>
      <vt:lpstr>Mesh</vt:lpstr>
      <vt:lpstr>New Year Minitheme by Slidesgo</vt:lpstr>
      <vt:lpstr>Crop</vt:lpstr>
      <vt:lpstr>PowerPoint Presentation</vt:lpstr>
      <vt:lpstr>PowerPoint Presentation</vt:lpstr>
      <vt:lpstr>PowerPoint Presentation</vt:lpstr>
      <vt:lpstr>背景 </vt:lpstr>
      <vt:lpstr>PowerPoint Presentation</vt:lpstr>
      <vt:lpstr>PowerPoint Presentation</vt:lpstr>
      <vt:lpstr>PowerPoint Presentation</vt:lpstr>
      <vt:lpstr>PowerPoint Presentation</vt:lpstr>
      <vt:lpstr>从耶稣的回复认识祂是谁</vt:lpstr>
      <vt:lpstr>PowerPoint Presentation</vt:lpstr>
      <vt:lpstr>PowerPoint Presentation</vt:lpstr>
      <vt:lpstr>PowerPoint Presentation</vt:lpstr>
      <vt:lpstr>PowerPoint Presentation</vt:lpstr>
      <vt:lpstr>PowerPoint Presentation</vt:lpstr>
      <vt:lpstr>新与旧原不相配</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婴孩洗礼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lee</dc:creator>
  <cp:lastModifiedBy>nelson lee</cp:lastModifiedBy>
  <cp:revision>525</cp:revision>
  <dcterms:created xsi:type="dcterms:W3CDTF">2023-10-12T02:24:22Z</dcterms:created>
  <dcterms:modified xsi:type="dcterms:W3CDTF">2026-07-04T08:25:48Z</dcterms:modified>
</cp:coreProperties>
</file>