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99" r:id="rId1"/>
    <p:sldMasterId id="2147483718" r:id="rId2"/>
  </p:sldMasterIdLst>
  <p:notesMasterIdLst>
    <p:notesMasterId r:id="rId25"/>
  </p:notesMasterIdLst>
  <p:sldIdLst>
    <p:sldId id="4865" r:id="rId3"/>
    <p:sldId id="5192" r:id="rId4"/>
    <p:sldId id="5067" r:id="rId5"/>
    <p:sldId id="4867" r:id="rId6"/>
    <p:sldId id="5217" r:id="rId7"/>
    <p:sldId id="5218" r:id="rId8"/>
    <p:sldId id="5121" r:id="rId9"/>
    <p:sldId id="5219" r:id="rId10"/>
    <p:sldId id="5220" r:id="rId11"/>
    <p:sldId id="5204" r:id="rId12"/>
    <p:sldId id="5205" r:id="rId13"/>
    <p:sldId id="5221" r:id="rId14"/>
    <p:sldId id="5222" r:id="rId15"/>
    <p:sldId id="5223" r:id="rId16"/>
    <p:sldId id="5224" r:id="rId17"/>
    <p:sldId id="5225" r:id="rId18"/>
    <p:sldId id="5226" r:id="rId19"/>
    <p:sldId id="5228" r:id="rId20"/>
    <p:sldId id="3229" r:id="rId21"/>
    <p:sldId id="3234" r:id="rId22"/>
    <p:sldId id="3237" r:id="rId23"/>
    <p:sldId id="3238" r:id="rId24"/>
  </p:sldIdLst>
  <p:sldSz cx="12192000" cy="6858000"/>
  <p:notesSz cx="6858000" cy="9144000"/>
  <p:embeddedFontLst>
    <p:embeddedFont>
      <p:font typeface="Century Gothic" panose="020B0502020202020204" pitchFamily="34" charset="0"/>
      <p:regular r:id="rId26"/>
      <p:bold r:id="rId27"/>
      <p:italic r:id="rId28"/>
      <p:boldItalic r:id="rId29"/>
    </p:embeddedFont>
    <p:embeddedFont>
      <p:font typeface="SimHei" panose="02010609060101010101" pitchFamily="49" charset="-122"/>
      <p:regular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FF6A"/>
    <a:srgbClr val="00EFFF"/>
    <a:srgbClr val="D5FC79"/>
    <a:srgbClr val="FFFFC1"/>
    <a:srgbClr val="FFE18F"/>
    <a:srgbClr val="5E433A"/>
    <a:srgbClr val="FFD887"/>
    <a:srgbClr val="FF000A"/>
    <a:srgbClr val="F7F3E8"/>
    <a:srgbClr val="1B1D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65"/>
    <p:restoredTop sz="96301"/>
  </p:normalViewPr>
  <p:slideViewPr>
    <p:cSldViewPr snapToGrid="0">
      <p:cViewPr varScale="1">
        <p:scale>
          <a:sx n="122" d="100"/>
          <a:sy n="122" d="100"/>
        </p:scale>
        <p:origin x="9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9F0DD-D6A9-7848-A298-80BF8C111593}" type="datetimeFigureOut">
              <a:t>9/12/26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75359-D11F-FA4A-9B6D-38484B5AB193}" type="slidenum">
              <a:t>‹#›</a:t>
            </a:fld>
            <a:endParaRPr lang="en-US"/>
          </a:p>
        </p:txBody>
      </p:sp>
    </p:spTree>
    <p:extLst>
      <p:ext uri="{BB962C8B-B14F-4D97-AF65-F5344CB8AC3E}">
        <p14:creationId xmlns:p14="http://schemas.microsoft.com/office/powerpoint/2010/main" val="2990811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1D5F6-AFFC-30DE-4673-9E1DF93AAB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1839B-6E2D-EE6B-2821-36F464B2E82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08AB10-CD18-954E-B0F4-26C6BBACDE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8D5AED-E231-14D9-2B64-822BA3267B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CC54BC-BD4F-0342-ABDA-5417AF58194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icrosoft YaHei" panose="020B0503020204020204" pitchFamily="34" charset="-122"/>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icrosoft YaHei" panose="020B0503020204020204" pitchFamily="34" charset="-122"/>
              <a:cs typeface="Arial"/>
              <a:sym typeface="Arial"/>
            </a:endParaRPr>
          </a:p>
        </p:txBody>
      </p:sp>
    </p:spTree>
    <p:extLst>
      <p:ext uri="{BB962C8B-B14F-4D97-AF65-F5344CB8AC3E}">
        <p14:creationId xmlns:p14="http://schemas.microsoft.com/office/powerpoint/2010/main" val="4118279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1956E-6EB4-601E-A44E-3BC93E665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9A82B-77C1-2D12-013E-A93AD6FD7705}"/>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DB6C19A8-BD5A-8775-87F2-32E9FA3D6E1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0313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8B1C9B71-F353-AFA8-476A-25F67BB82B5B}"/>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252CA2BE-D776-535D-2319-3BEF83696A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09942CD2-DE62-B1AC-3CD8-47012DB1DD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79708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6EFBF-9633-1458-F9AE-E5B516E535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DD0AE-F178-DF14-9467-0A88DA626D34}"/>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309B37D9-8BE4-E704-8B65-C421F3448B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1813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C32FD-3015-4625-5A5C-A1AE51E959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EEAE7A-1EB8-C71A-8DFC-C765BE3C82F8}"/>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AD9307B9-8054-0DF7-D7F9-8A883F150DA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32358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CEC991BA-D2EA-9E01-4B06-5F6519F22AB8}"/>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19CF0F92-C568-876C-DA6E-3EE0B4F317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9DF01465-86F7-6220-432F-564067A62F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7386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13BC1-B55E-2B44-3D49-473DF7485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4AA40-E6FE-AE45-2F8D-1C02B1CC3108}"/>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704B03AD-F538-71FA-94E4-4B539B6DED7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5390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A0F7D-A398-1B7C-5A54-B90AFFCB1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8BF1E-F894-08B8-972E-11EDEE651046}"/>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23A09329-8EDB-9E03-3D40-97FE3815A54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7106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35A0-AAAF-1AAB-18FF-2B4CA8CA1E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7BB9C-895C-0D61-B26A-D0C1CED1F64F}"/>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95976725-0EBE-6A52-0B40-B1E5290C5BB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4357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19980045-1150-37A6-DDEC-783BAD5848D3}"/>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B77CBEBA-2919-2262-D2BF-D55B3F424D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C982575A-0B83-FC22-6943-EF1E9CFFF2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72195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5BECF-9FF1-CC6A-3ABF-12670CF5B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07983-4A07-6451-41FB-B3DE83453009}"/>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F69C95C7-CFE2-2E51-99A2-A55864C20A5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41244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BFB50-94DF-9A6C-D13D-BA3D23FBD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8DB0A-04CB-767A-6649-61EE7424A55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D1E0EB56-6805-7C43-2515-22C9E421487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29004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7A4E3-20D2-E583-6995-3BE57EE15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8B6A27-96D0-4D1B-F844-1618DABE33AD}"/>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0E11F8A3-5CB0-21E0-FCA8-4E1B013A8B5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1043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3">
          <a:extLst>
            <a:ext uri="{FF2B5EF4-FFF2-40B4-BE49-F238E27FC236}">
              <a16:creationId xmlns:a16="http://schemas.microsoft.com/office/drawing/2014/main" id="{298E2957-91D0-B7B6-1CBC-B58AE3B63A8D}"/>
            </a:ext>
          </a:extLst>
        </p:cNvPr>
        <p:cNvGrpSpPr/>
        <p:nvPr/>
      </p:nvGrpSpPr>
      <p:grpSpPr>
        <a:xfrm>
          <a:off x="0" y="0"/>
          <a:ext cx="0" cy="0"/>
          <a:chOff x="0" y="0"/>
          <a:chExt cx="0" cy="0"/>
        </a:xfrm>
      </p:grpSpPr>
      <p:sp>
        <p:nvSpPr>
          <p:cNvPr id="974" name="Google Shape;974;g877b642fd3_0_223:notes">
            <a:extLst>
              <a:ext uri="{FF2B5EF4-FFF2-40B4-BE49-F238E27FC236}">
                <a16:creationId xmlns:a16="http://schemas.microsoft.com/office/drawing/2014/main" id="{60AC1190-8033-D06E-91C8-EC28E491B4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75" name="Google Shape;975;g877b642fd3_0_223:notes">
            <a:extLst>
              <a:ext uri="{FF2B5EF4-FFF2-40B4-BE49-F238E27FC236}">
                <a16:creationId xmlns:a16="http://schemas.microsoft.com/office/drawing/2014/main" id="{7B5FD3A2-66E0-F6A0-82E3-F7C65A245E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42392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D07BC-4F1B-564E-B1B3-4E965E470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C5DC6-2C40-43CC-9713-9646E72249F6}"/>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95E74F75-5F3F-0F28-DE89-B38D21B6B1D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963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0638-CD3D-4BB2-8F72-C5B1D8451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6C6EC-535D-88B4-6B59-E0A8D6AAE0B5}"/>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E9028996-38A8-8C3A-8625-D293D3446BF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8228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175359-D11F-FA4A-9B6D-38484B5AB193}" type="slidenum">
              <a:rPr kumimoji="0" lang="en-S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SG"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627912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17650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053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E6EBC0-1B19-4041-9822-DE55211994AC}"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834921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E6EBC0-1B19-4041-9822-DE55211994AC}"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48585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E6EBC0-1B19-4041-9822-DE55211994AC}" type="datetimeFigureOut">
              <a:rPr lang="en-US" smtClean="0"/>
              <a:t>9/12/26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252664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E6EBC0-1B19-4041-9822-DE55211994AC}" type="datetimeFigureOut">
              <a:rPr lang="en-US" smtClean="0"/>
              <a:t>9/12/26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587231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E6EBC0-1B19-4041-9822-DE55211994AC}" type="datetimeFigureOut">
              <a:rPr lang="en-US" smtClean="0"/>
              <a:t>9/12/26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381885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E6EBC0-1B19-4041-9822-DE55211994AC}" type="datetimeFigureOut">
              <a:rPr lang="en-US" smtClean="0"/>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60727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7CE6EBC0-1B19-4041-9822-DE55211994AC}" type="datetimeFigureOut">
              <a:rPr lang="en-US" smtClean="0"/>
              <a:t>9/12/26</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1898341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9/12/26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6263627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013799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624250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408857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3839394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9/12/26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0356305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2147006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E6EBC0-1B19-4041-9822-DE55211994AC}" type="datetimeFigureOut">
              <a:rPr lang="en-US" smtClean="0"/>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82A882-CD6A-7A46-9FFE-AEC21A3F1BDF}" type="slidenum">
              <a:rPr lang="en-US" smtClean="0"/>
              <a:t>‹#›</a:t>
            </a:fld>
            <a:endParaRPr lang="en-US"/>
          </a:p>
        </p:txBody>
      </p:sp>
    </p:spTree>
    <p:extLst>
      <p:ext uri="{BB962C8B-B14F-4D97-AF65-F5344CB8AC3E}">
        <p14:creationId xmlns:p14="http://schemas.microsoft.com/office/powerpoint/2010/main" val="27823334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33"/>
        <p:cNvGrpSpPr/>
        <p:nvPr/>
      </p:nvGrpSpPr>
      <p:grpSpPr>
        <a:xfrm>
          <a:off x="0" y="0"/>
          <a:ext cx="0" cy="0"/>
          <a:chOff x="0" y="0"/>
          <a:chExt cx="0" cy="0"/>
        </a:xfrm>
      </p:grpSpPr>
      <p:sp>
        <p:nvSpPr>
          <p:cNvPr id="56" name="Google Shape;56;p3"/>
          <p:cNvSpPr txBox="1">
            <a:spLocks noGrp="1"/>
          </p:cNvSpPr>
          <p:nvPr>
            <p:ph type="title"/>
          </p:nvPr>
        </p:nvSpPr>
        <p:spPr>
          <a:xfrm>
            <a:off x="966839" y="3260261"/>
            <a:ext cx="9144000" cy="1502400"/>
          </a:xfrm>
          <a:prstGeom prst="rect">
            <a:avLst/>
          </a:prstGeom>
        </p:spPr>
        <p:txBody>
          <a:bodyPr spcFirstLastPara="1" wrap="square" lIns="91425" tIns="91425" rIns="91425" bIns="91425" anchor="ctr" anchorCtr="0">
            <a:noAutofit/>
          </a:bodyPr>
          <a:lstStyle>
            <a:lvl1pPr lvl="0" rtl="0">
              <a:spcBef>
                <a:spcPts val="0"/>
              </a:spcBef>
              <a:spcAft>
                <a:spcPts val="0"/>
              </a:spcAft>
              <a:buSzPts val="7000"/>
              <a:buNone/>
              <a:defRPr sz="7333"/>
            </a:lvl1pPr>
            <a:lvl2pPr lvl="1" algn="ctr" rtl="0">
              <a:lnSpc>
                <a:spcPct val="100000"/>
              </a:lnSpc>
              <a:spcBef>
                <a:spcPts val="0"/>
              </a:spcBef>
              <a:spcAft>
                <a:spcPts val="0"/>
              </a:spcAft>
              <a:buSzPts val="5000"/>
              <a:buNone/>
              <a:defRPr sz="6667"/>
            </a:lvl2pPr>
            <a:lvl3pPr lvl="2" algn="ctr" rtl="0">
              <a:lnSpc>
                <a:spcPct val="100000"/>
              </a:lnSpc>
              <a:spcBef>
                <a:spcPts val="0"/>
              </a:spcBef>
              <a:spcAft>
                <a:spcPts val="0"/>
              </a:spcAft>
              <a:buSzPts val="5000"/>
              <a:buNone/>
              <a:defRPr sz="6667"/>
            </a:lvl3pPr>
            <a:lvl4pPr lvl="3" algn="ctr" rtl="0">
              <a:lnSpc>
                <a:spcPct val="100000"/>
              </a:lnSpc>
              <a:spcBef>
                <a:spcPts val="0"/>
              </a:spcBef>
              <a:spcAft>
                <a:spcPts val="0"/>
              </a:spcAft>
              <a:buSzPts val="5000"/>
              <a:buNone/>
              <a:defRPr sz="6667"/>
            </a:lvl4pPr>
            <a:lvl5pPr lvl="4" algn="ctr" rtl="0">
              <a:lnSpc>
                <a:spcPct val="100000"/>
              </a:lnSpc>
              <a:spcBef>
                <a:spcPts val="0"/>
              </a:spcBef>
              <a:spcAft>
                <a:spcPts val="0"/>
              </a:spcAft>
              <a:buSzPts val="5000"/>
              <a:buNone/>
              <a:defRPr sz="6667"/>
            </a:lvl5pPr>
            <a:lvl6pPr lvl="5" algn="ctr" rtl="0">
              <a:lnSpc>
                <a:spcPct val="100000"/>
              </a:lnSpc>
              <a:spcBef>
                <a:spcPts val="0"/>
              </a:spcBef>
              <a:spcAft>
                <a:spcPts val="0"/>
              </a:spcAft>
              <a:buSzPts val="5000"/>
              <a:buNone/>
              <a:defRPr sz="6667"/>
            </a:lvl6pPr>
            <a:lvl7pPr lvl="6" algn="ctr" rtl="0">
              <a:lnSpc>
                <a:spcPct val="100000"/>
              </a:lnSpc>
              <a:spcBef>
                <a:spcPts val="0"/>
              </a:spcBef>
              <a:spcAft>
                <a:spcPts val="0"/>
              </a:spcAft>
              <a:buSzPts val="5000"/>
              <a:buNone/>
              <a:defRPr sz="6667"/>
            </a:lvl7pPr>
            <a:lvl8pPr lvl="7" algn="ctr" rtl="0">
              <a:lnSpc>
                <a:spcPct val="100000"/>
              </a:lnSpc>
              <a:spcBef>
                <a:spcPts val="0"/>
              </a:spcBef>
              <a:spcAft>
                <a:spcPts val="0"/>
              </a:spcAft>
              <a:buSzPts val="5000"/>
              <a:buNone/>
              <a:defRPr sz="6667"/>
            </a:lvl8pPr>
            <a:lvl9pPr lvl="8" algn="ctr" rtl="0">
              <a:lnSpc>
                <a:spcPct val="100000"/>
              </a:lnSpc>
              <a:spcBef>
                <a:spcPts val="0"/>
              </a:spcBef>
              <a:spcAft>
                <a:spcPts val="0"/>
              </a:spcAft>
              <a:buSzPts val="5000"/>
              <a:buNone/>
              <a:defRPr sz="6667"/>
            </a:lvl9pPr>
          </a:lstStyle>
          <a:p>
            <a:endParaRPr/>
          </a:p>
        </p:txBody>
      </p:sp>
      <p:sp>
        <p:nvSpPr>
          <p:cNvPr id="57" name="Google Shape;57;p3"/>
          <p:cNvSpPr txBox="1">
            <a:spLocks noGrp="1"/>
          </p:cNvSpPr>
          <p:nvPr>
            <p:ph type="title" idx="2" hasCustomPrompt="1"/>
          </p:nvPr>
        </p:nvSpPr>
        <p:spPr>
          <a:xfrm>
            <a:off x="1287239" y="1291821"/>
            <a:ext cx="1750800" cy="123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5000"/>
              <a:buNone/>
              <a:defRPr sz="7333"/>
            </a:lvl1pPr>
            <a:lvl2pPr lvl="1" algn="ctr" rtl="0">
              <a:lnSpc>
                <a:spcPct val="100000"/>
              </a:lnSpc>
              <a:spcBef>
                <a:spcPts val="0"/>
              </a:spcBef>
              <a:spcAft>
                <a:spcPts val="0"/>
              </a:spcAft>
              <a:buSzPts val="5000"/>
              <a:buNone/>
              <a:defRPr sz="6667"/>
            </a:lvl2pPr>
            <a:lvl3pPr lvl="2" algn="ctr" rtl="0">
              <a:lnSpc>
                <a:spcPct val="100000"/>
              </a:lnSpc>
              <a:spcBef>
                <a:spcPts val="0"/>
              </a:spcBef>
              <a:spcAft>
                <a:spcPts val="0"/>
              </a:spcAft>
              <a:buSzPts val="5000"/>
              <a:buNone/>
              <a:defRPr sz="6667"/>
            </a:lvl3pPr>
            <a:lvl4pPr lvl="3" algn="ctr" rtl="0">
              <a:lnSpc>
                <a:spcPct val="100000"/>
              </a:lnSpc>
              <a:spcBef>
                <a:spcPts val="0"/>
              </a:spcBef>
              <a:spcAft>
                <a:spcPts val="0"/>
              </a:spcAft>
              <a:buSzPts val="5000"/>
              <a:buNone/>
              <a:defRPr sz="6667"/>
            </a:lvl4pPr>
            <a:lvl5pPr lvl="4" algn="ctr" rtl="0">
              <a:lnSpc>
                <a:spcPct val="100000"/>
              </a:lnSpc>
              <a:spcBef>
                <a:spcPts val="0"/>
              </a:spcBef>
              <a:spcAft>
                <a:spcPts val="0"/>
              </a:spcAft>
              <a:buSzPts val="5000"/>
              <a:buNone/>
              <a:defRPr sz="6667"/>
            </a:lvl5pPr>
            <a:lvl6pPr lvl="5" algn="ctr" rtl="0">
              <a:lnSpc>
                <a:spcPct val="100000"/>
              </a:lnSpc>
              <a:spcBef>
                <a:spcPts val="0"/>
              </a:spcBef>
              <a:spcAft>
                <a:spcPts val="0"/>
              </a:spcAft>
              <a:buSzPts val="5000"/>
              <a:buNone/>
              <a:defRPr sz="6667"/>
            </a:lvl6pPr>
            <a:lvl7pPr lvl="6" algn="ctr" rtl="0">
              <a:lnSpc>
                <a:spcPct val="100000"/>
              </a:lnSpc>
              <a:spcBef>
                <a:spcPts val="0"/>
              </a:spcBef>
              <a:spcAft>
                <a:spcPts val="0"/>
              </a:spcAft>
              <a:buSzPts val="5000"/>
              <a:buNone/>
              <a:defRPr sz="6667"/>
            </a:lvl7pPr>
            <a:lvl8pPr lvl="7" algn="ctr" rtl="0">
              <a:lnSpc>
                <a:spcPct val="100000"/>
              </a:lnSpc>
              <a:spcBef>
                <a:spcPts val="0"/>
              </a:spcBef>
              <a:spcAft>
                <a:spcPts val="0"/>
              </a:spcAft>
              <a:buSzPts val="5000"/>
              <a:buNone/>
              <a:defRPr sz="6667"/>
            </a:lvl8pPr>
            <a:lvl9pPr lvl="8" algn="ctr" rtl="0">
              <a:lnSpc>
                <a:spcPct val="100000"/>
              </a:lnSpc>
              <a:spcBef>
                <a:spcPts val="0"/>
              </a:spcBef>
              <a:spcAft>
                <a:spcPts val="0"/>
              </a:spcAft>
              <a:buSzPts val="5000"/>
              <a:buNone/>
              <a:defRPr sz="6667"/>
            </a:lvl9pPr>
          </a:lstStyle>
          <a:p>
            <a:r>
              <a:t>xx%</a:t>
            </a:r>
          </a:p>
        </p:txBody>
      </p:sp>
      <p:sp>
        <p:nvSpPr>
          <p:cNvPr id="58" name="Google Shape;58;p3"/>
          <p:cNvSpPr txBox="1">
            <a:spLocks noGrp="1"/>
          </p:cNvSpPr>
          <p:nvPr>
            <p:ph type="subTitle" idx="1"/>
          </p:nvPr>
        </p:nvSpPr>
        <p:spPr>
          <a:xfrm>
            <a:off x="966839" y="4685423"/>
            <a:ext cx="4598800" cy="9332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None/>
              <a:defRPr sz="2400"/>
            </a:lvl1pPr>
            <a:lvl2pPr lvl="1">
              <a:lnSpc>
                <a:spcPct val="100000"/>
              </a:lnSpc>
              <a:spcBef>
                <a:spcPts val="0"/>
              </a:spcBef>
              <a:spcAft>
                <a:spcPts val="0"/>
              </a:spcAft>
              <a:buNone/>
              <a:defRPr sz="2400"/>
            </a:lvl2pPr>
            <a:lvl3pPr lvl="2">
              <a:lnSpc>
                <a:spcPct val="100000"/>
              </a:lnSpc>
              <a:spcBef>
                <a:spcPts val="0"/>
              </a:spcBef>
              <a:spcAft>
                <a:spcPts val="0"/>
              </a:spcAft>
              <a:buNone/>
              <a:defRPr sz="2400"/>
            </a:lvl3pPr>
            <a:lvl4pPr lvl="3">
              <a:lnSpc>
                <a:spcPct val="100000"/>
              </a:lnSpc>
              <a:spcBef>
                <a:spcPts val="0"/>
              </a:spcBef>
              <a:spcAft>
                <a:spcPts val="0"/>
              </a:spcAft>
              <a:buNone/>
              <a:defRPr sz="2400"/>
            </a:lvl4pPr>
            <a:lvl5pPr lvl="4">
              <a:lnSpc>
                <a:spcPct val="100000"/>
              </a:lnSpc>
              <a:spcBef>
                <a:spcPts val="0"/>
              </a:spcBef>
              <a:spcAft>
                <a:spcPts val="0"/>
              </a:spcAft>
              <a:buNone/>
              <a:defRPr sz="2400"/>
            </a:lvl5pPr>
            <a:lvl6pPr lvl="5">
              <a:lnSpc>
                <a:spcPct val="100000"/>
              </a:lnSpc>
              <a:spcBef>
                <a:spcPts val="0"/>
              </a:spcBef>
              <a:spcAft>
                <a:spcPts val="0"/>
              </a:spcAft>
              <a:buNone/>
              <a:defRPr sz="2400"/>
            </a:lvl6pPr>
            <a:lvl7pPr lvl="6">
              <a:lnSpc>
                <a:spcPct val="100000"/>
              </a:lnSpc>
              <a:spcBef>
                <a:spcPts val="0"/>
              </a:spcBef>
              <a:spcAft>
                <a:spcPts val="0"/>
              </a:spcAft>
              <a:buNone/>
              <a:defRPr sz="2400"/>
            </a:lvl7pPr>
            <a:lvl8pPr lvl="7">
              <a:lnSpc>
                <a:spcPct val="100000"/>
              </a:lnSpc>
              <a:spcBef>
                <a:spcPts val="0"/>
              </a:spcBef>
              <a:spcAft>
                <a:spcPts val="0"/>
              </a:spcAft>
              <a:buNone/>
              <a:defRPr sz="2400"/>
            </a:lvl8pPr>
            <a:lvl9pPr lvl="8">
              <a:lnSpc>
                <a:spcPct val="100000"/>
              </a:lnSpc>
              <a:spcBef>
                <a:spcPts val="0"/>
              </a:spcBef>
              <a:spcAft>
                <a:spcPts val="0"/>
              </a:spcAft>
              <a:buNone/>
              <a:defRPr sz="2400"/>
            </a:lvl9pPr>
          </a:lstStyle>
          <a:p>
            <a:endParaRPr/>
          </a:p>
        </p:txBody>
      </p:sp>
    </p:spTree>
    <p:extLst>
      <p:ext uri="{BB962C8B-B14F-4D97-AF65-F5344CB8AC3E}">
        <p14:creationId xmlns:p14="http://schemas.microsoft.com/office/powerpoint/2010/main" val="3576020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40C19-06CE-0244-B464-CB0F5D7406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540766-0511-E642-9705-C990E5D2C7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C7940A9-35FA-4347-B1CB-59C1DDADB45B}"/>
              </a:ext>
            </a:extLst>
          </p:cNvPr>
          <p:cNvSpPr>
            <a:spLocks noGrp="1"/>
          </p:cNvSpPr>
          <p:nvPr>
            <p:ph type="dt" sz="half" idx="10"/>
          </p:nvPr>
        </p:nvSpPr>
        <p:spPr/>
        <p:txBody>
          <a:bodyPr/>
          <a:lstStyle/>
          <a:p>
            <a:fld id="{78BBA04C-9510-FD4C-9F87-CC6EC61B1D4D}" type="datetimeFigureOut">
              <a:t>9/12/26</a:t>
            </a:fld>
            <a:endParaRPr lang="en-US"/>
          </a:p>
        </p:txBody>
      </p:sp>
      <p:sp>
        <p:nvSpPr>
          <p:cNvPr id="5" name="Footer Placeholder 4">
            <a:extLst>
              <a:ext uri="{FF2B5EF4-FFF2-40B4-BE49-F238E27FC236}">
                <a16:creationId xmlns:a16="http://schemas.microsoft.com/office/drawing/2014/main" id="{CCB00A6E-B875-414F-9782-7777AEA7A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C880F-454A-A748-A213-C53341973A93}"/>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908844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5CB0-13E7-E04B-A1F8-270A93E23DB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6996EE0-4685-2B4A-8035-01DDC73C48E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23FE24-1A29-3648-9789-FC0F53456B39}"/>
              </a:ext>
            </a:extLst>
          </p:cNvPr>
          <p:cNvSpPr>
            <a:spLocks noGrp="1"/>
          </p:cNvSpPr>
          <p:nvPr>
            <p:ph type="dt" sz="half" idx="10"/>
          </p:nvPr>
        </p:nvSpPr>
        <p:spPr/>
        <p:txBody>
          <a:bodyPr/>
          <a:lstStyle/>
          <a:p>
            <a:fld id="{78BBA04C-9510-FD4C-9F87-CC6EC61B1D4D}" type="datetimeFigureOut">
              <a:t>9/12/26</a:t>
            </a:fld>
            <a:endParaRPr lang="en-US"/>
          </a:p>
        </p:txBody>
      </p:sp>
      <p:sp>
        <p:nvSpPr>
          <p:cNvPr id="5" name="Footer Placeholder 4">
            <a:extLst>
              <a:ext uri="{FF2B5EF4-FFF2-40B4-BE49-F238E27FC236}">
                <a16:creationId xmlns:a16="http://schemas.microsoft.com/office/drawing/2014/main" id="{000547EF-E4D9-CC4E-B97A-5FC9DB9D4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76C79-82E6-3644-BBFB-AA8DBD76D501}"/>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497014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D739-C69D-9C46-ACC8-76D505F57D6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299EF6-4073-B740-AD32-6FE51D988F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40FCAA2-C6F6-DC41-AE65-E20D20E14136}"/>
              </a:ext>
            </a:extLst>
          </p:cNvPr>
          <p:cNvSpPr>
            <a:spLocks noGrp="1"/>
          </p:cNvSpPr>
          <p:nvPr>
            <p:ph type="dt" sz="half" idx="10"/>
          </p:nvPr>
        </p:nvSpPr>
        <p:spPr/>
        <p:txBody>
          <a:bodyPr/>
          <a:lstStyle/>
          <a:p>
            <a:fld id="{78BBA04C-9510-FD4C-9F87-CC6EC61B1D4D}" type="datetimeFigureOut">
              <a:t>9/12/26</a:t>
            </a:fld>
            <a:endParaRPr lang="en-US"/>
          </a:p>
        </p:txBody>
      </p:sp>
      <p:sp>
        <p:nvSpPr>
          <p:cNvPr id="5" name="Footer Placeholder 4">
            <a:extLst>
              <a:ext uri="{FF2B5EF4-FFF2-40B4-BE49-F238E27FC236}">
                <a16:creationId xmlns:a16="http://schemas.microsoft.com/office/drawing/2014/main" id="{C265A75F-4188-1C4A-8664-AF8A93BAF7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F2AD5-DDB3-EA4F-946E-A1C32F58D15E}"/>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045286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A23F-7998-F24A-B61D-3D6F5C29D09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3EFC612-6373-0245-B2B5-C4BEEBF296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32180E2-3176-7A4D-BCBF-41E4B3C7865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761C2E4-1262-1E44-ACC1-2447FADFAEEF}"/>
              </a:ext>
            </a:extLst>
          </p:cNvPr>
          <p:cNvSpPr>
            <a:spLocks noGrp="1"/>
          </p:cNvSpPr>
          <p:nvPr>
            <p:ph type="dt" sz="half" idx="10"/>
          </p:nvPr>
        </p:nvSpPr>
        <p:spPr/>
        <p:txBody>
          <a:bodyPr/>
          <a:lstStyle/>
          <a:p>
            <a:fld id="{78BBA04C-9510-FD4C-9F87-CC6EC61B1D4D}" type="datetimeFigureOut">
              <a:t>9/12/26</a:t>
            </a:fld>
            <a:endParaRPr lang="en-US"/>
          </a:p>
        </p:txBody>
      </p:sp>
      <p:sp>
        <p:nvSpPr>
          <p:cNvPr id="6" name="Footer Placeholder 5">
            <a:extLst>
              <a:ext uri="{FF2B5EF4-FFF2-40B4-BE49-F238E27FC236}">
                <a16:creationId xmlns:a16="http://schemas.microsoft.com/office/drawing/2014/main" id="{94C2522E-9116-794D-AEE0-3560D1C39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BBA5D0-2C37-DB4B-96F9-9A93750D15C7}"/>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4891289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2FBF-330E-B64A-A5F1-02EF9A9B46C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024345E-4526-AE43-8406-6ECEACF40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3D4529-D953-6545-B4F8-220385F758C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99706B8-FBAC-944A-98F6-53FD36422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AC9513-DEC4-0E42-86CE-82B0374A568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2F04C08-3DA7-4A4D-91DF-7A21FBE9EEB6}"/>
              </a:ext>
            </a:extLst>
          </p:cNvPr>
          <p:cNvSpPr>
            <a:spLocks noGrp="1"/>
          </p:cNvSpPr>
          <p:nvPr>
            <p:ph type="dt" sz="half" idx="10"/>
          </p:nvPr>
        </p:nvSpPr>
        <p:spPr/>
        <p:txBody>
          <a:bodyPr/>
          <a:lstStyle/>
          <a:p>
            <a:fld id="{78BBA04C-9510-FD4C-9F87-CC6EC61B1D4D}" type="datetimeFigureOut">
              <a:t>9/12/26</a:t>
            </a:fld>
            <a:endParaRPr lang="en-US"/>
          </a:p>
        </p:txBody>
      </p:sp>
      <p:sp>
        <p:nvSpPr>
          <p:cNvPr id="8" name="Footer Placeholder 7">
            <a:extLst>
              <a:ext uri="{FF2B5EF4-FFF2-40B4-BE49-F238E27FC236}">
                <a16:creationId xmlns:a16="http://schemas.microsoft.com/office/drawing/2014/main" id="{07B4EFE5-DE96-934F-A30C-E1C2366CD8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4E0DF7-3E00-F643-A6A5-5F9439194E75}"/>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059236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E68E8-8CE0-624D-A54E-F3C2D8BE981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33AE788-C9B6-5B4E-948A-47FBE46A9688}"/>
              </a:ext>
            </a:extLst>
          </p:cNvPr>
          <p:cNvSpPr>
            <a:spLocks noGrp="1"/>
          </p:cNvSpPr>
          <p:nvPr>
            <p:ph type="dt" sz="half" idx="10"/>
          </p:nvPr>
        </p:nvSpPr>
        <p:spPr/>
        <p:txBody>
          <a:bodyPr/>
          <a:lstStyle/>
          <a:p>
            <a:fld id="{78BBA04C-9510-FD4C-9F87-CC6EC61B1D4D}" type="datetimeFigureOut">
              <a:t>9/12/26</a:t>
            </a:fld>
            <a:endParaRPr lang="en-US"/>
          </a:p>
        </p:txBody>
      </p:sp>
      <p:sp>
        <p:nvSpPr>
          <p:cNvPr id="4" name="Footer Placeholder 3">
            <a:extLst>
              <a:ext uri="{FF2B5EF4-FFF2-40B4-BE49-F238E27FC236}">
                <a16:creationId xmlns:a16="http://schemas.microsoft.com/office/drawing/2014/main" id="{5DA7CA86-EB91-4A47-9380-7F8DC0C9C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EF06C8-D82A-8247-9248-A9C0639029B2}"/>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512443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DB68ED-FDD2-1D44-9850-33048A788111}"/>
              </a:ext>
            </a:extLst>
          </p:cNvPr>
          <p:cNvSpPr>
            <a:spLocks noGrp="1"/>
          </p:cNvSpPr>
          <p:nvPr>
            <p:ph type="dt" sz="half" idx="10"/>
          </p:nvPr>
        </p:nvSpPr>
        <p:spPr/>
        <p:txBody>
          <a:bodyPr/>
          <a:lstStyle/>
          <a:p>
            <a:fld id="{78BBA04C-9510-FD4C-9F87-CC6EC61B1D4D}" type="datetimeFigureOut">
              <a:t>9/12/26</a:t>
            </a:fld>
            <a:endParaRPr lang="en-US"/>
          </a:p>
        </p:txBody>
      </p:sp>
      <p:sp>
        <p:nvSpPr>
          <p:cNvPr id="3" name="Footer Placeholder 2">
            <a:extLst>
              <a:ext uri="{FF2B5EF4-FFF2-40B4-BE49-F238E27FC236}">
                <a16:creationId xmlns:a16="http://schemas.microsoft.com/office/drawing/2014/main" id="{93EAEA47-9A9D-AB44-8347-CE26936826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EDC0B4-8277-0241-A23A-69F2CE967DD3}"/>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3269287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D181-10FC-E542-A480-709912DD47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0A28EC7-68BB-5F4B-8187-396B71FC62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5DA05A-BFDE-0849-95D8-EC3EF35BF8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3FD8D7-C3DB-2148-9488-3D23E63F1CA3}"/>
              </a:ext>
            </a:extLst>
          </p:cNvPr>
          <p:cNvSpPr>
            <a:spLocks noGrp="1"/>
          </p:cNvSpPr>
          <p:nvPr>
            <p:ph type="dt" sz="half" idx="10"/>
          </p:nvPr>
        </p:nvSpPr>
        <p:spPr/>
        <p:txBody>
          <a:bodyPr/>
          <a:lstStyle/>
          <a:p>
            <a:fld id="{78BBA04C-9510-FD4C-9F87-CC6EC61B1D4D}" type="datetimeFigureOut">
              <a:t>9/12/26</a:t>
            </a:fld>
            <a:endParaRPr lang="en-US"/>
          </a:p>
        </p:txBody>
      </p:sp>
      <p:sp>
        <p:nvSpPr>
          <p:cNvPr id="6" name="Footer Placeholder 5">
            <a:extLst>
              <a:ext uri="{FF2B5EF4-FFF2-40B4-BE49-F238E27FC236}">
                <a16:creationId xmlns:a16="http://schemas.microsoft.com/office/drawing/2014/main" id="{E80EE751-08FD-AD4A-A98E-01A4A2709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361ACC-F01F-F64D-B3FD-A14D2F19F21C}"/>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646512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6103-B403-7049-96AB-55737D48E8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FDD7964-795E-BF42-8CBA-61C28C223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8B2107-9F31-9643-AE0B-8C5483B5D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B6535A-ED68-494F-912F-97DB781A8EEC}"/>
              </a:ext>
            </a:extLst>
          </p:cNvPr>
          <p:cNvSpPr>
            <a:spLocks noGrp="1"/>
          </p:cNvSpPr>
          <p:nvPr>
            <p:ph type="dt" sz="half" idx="10"/>
          </p:nvPr>
        </p:nvSpPr>
        <p:spPr/>
        <p:txBody>
          <a:bodyPr/>
          <a:lstStyle/>
          <a:p>
            <a:fld id="{78BBA04C-9510-FD4C-9F87-CC6EC61B1D4D}" type="datetimeFigureOut">
              <a:t>9/12/26</a:t>
            </a:fld>
            <a:endParaRPr lang="en-US"/>
          </a:p>
        </p:txBody>
      </p:sp>
      <p:sp>
        <p:nvSpPr>
          <p:cNvPr id="6" name="Footer Placeholder 5">
            <a:extLst>
              <a:ext uri="{FF2B5EF4-FFF2-40B4-BE49-F238E27FC236}">
                <a16:creationId xmlns:a16="http://schemas.microsoft.com/office/drawing/2014/main" id="{D72D8049-2008-9849-B308-FD3A4AC592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F19D6-6E2B-D84C-9F6D-4C6BAE06A74C}"/>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1863744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5BABE-70B6-1D43-872B-E300CA71091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DE46AF5-0099-3F4C-839A-2E3268B0A6E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D86620-8F50-6B40-BEFE-5D3014A00908}"/>
              </a:ext>
            </a:extLst>
          </p:cNvPr>
          <p:cNvSpPr>
            <a:spLocks noGrp="1"/>
          </p:cNvSpPr>
          <p:nvPr>
            <p:ph type="dt" sz="half" idx="10"/>
          </p:nvPr>
        </p:nvSpPr>
        <p:spPr/>
        <p:txBody>
          <a:bodyPr/>
          <a:lstStyle/>
          <a:p>
            <a:fld id="{78BBA04C-9510-FD4C-9F87-CC6EC61B1D4D}" type="datetimeFigureOut">
              <a:t>9/12/26</a:t>
            </a:fld>
            <a:endParaRPr lang="en-US"/>
          </a:p>
        </p:txBody>
      </p:sp>
      <p:sp>
        <p:nvSpPr>
          <p:cNvPr id="5" name="Footer Placeholder 4">
            <a:extLst>
              <a:ext uri="{FF2B5EF4-FFF2-40B4-BE49-F238E27FC236}">
                <a16:creationId xmlns:a16="http://schemas.microsoft.com/office/drawing/2014/main" id="{82C850D1-6420-B749-9C0F-650EBFF9D5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15036-E91F-2D4D-9D7D-FB171DB5F4B9}"/>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5584894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5FDBB1-53AA-A641-810D-3A92B65604B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951EFE2-6ADA-8B4C-BABB-73F891E3A2D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557DFB-DB59-6441-97B3-1280E5F39EA3}"/>
              </a:ext>
            </a:extLst>
          </p:cNvPr>
          <p:cNvSpPr>
            <a:spLocks noGrp="1"/>
          </p:cNvSpPr>
          <p:nvPr>
            <p:ph type="dt" sz="half" idx="10"/>
          </p:nvPr>
        </p:nvSpPr>
        <p:spPr/>
        <p:txBody>
          <a:bodyPr/>
          <a:lstStyle/>
          <a:p>
            <a:fld id="{78BBA04C-9510-FD4C-9F87-CC6EC61B1D4D}" type="datetimeFigureOut">
              <a:t>9/12/26</a:t>
            </a:fld>
            <a:endParaRPr lang="en-US"/>
          </a:p>
        </p:txBody>
      </p:sp>
      <p:sp>
        <p:nvSpPr>
          <p:cNvPr id="5" name="Footer Placeholder 4">
            <a:extLst>
              <a:ext uri="{FF2B5EF4-FFF2-40B4-BE49-F238E27FC236}">
                <a16:creationId xmlns:a16="http://schemas.microsoft.com/office/drawing/2014/main" id="{F75E8E38-CA99-9244-A8B1-98893185F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2CE0D-9F28-1445-BAD0-476F42311A8A}"/>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085262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C764DE79-268F-4C1A-8933-263129D2AF90}" type="datetimeFigureOut">
              <a:rPr lang="en-US" smtClean="0"/>
              <a:t>9/12/26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3236877469"/>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Ls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3DC02E-E67A-B649-A9BF-8B675ED21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3125D6D-02D7-4F41-A538-2AAA5E262E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5E9395B-3A10-0B49-9EB5-C81A4F6211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BA04C-9510-FD4C-9F87-CC6EC61B1D4D}" type="datetimeFigureOut">
              <a:t>9/12/26</a:t>
            </a:fld>
            <a:endParaRPr lang="en-US"/>
          </a:p>
        </p:txBody>
      </p:sp>
      <p:sp>
        <p:nvSpPr>
          <p:cNvPr id="5" name="Footer Placeholder 4">
            <a:extLst>
              <a:ext uri="{FF2B5EF4-FFF2-40B4-BE49-F238E27FC236}">
                <a16:creationId xmlns:a16="http://schemas.microsoft.com/office/drawing/2014/main" id="{11894DC1-2ADF-6F45-AA2E-CCFA861D54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6DBE65-C762-614A-8095-1C2515A96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A348C-24C7-C948-8831-23EC43BAEF27}" type="slidenum">
              <a:t>‹#›</a:t>
            </a:fld>
            <a:endParaRPr lang="en-US"/>
          </a:p>
        </p:txBody>
      </p:sp>
    </p:spTree>
    <p:extLst>
      <p:ext uri="{BB962C8B-B14F-4D97-AF65-F5344CB8AC3E}">
        <p14:creationId xmlns:p14="http://schemas.microsoft.com/office/powerpoint/2010/main" val="262028596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9.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72727"/>
        </a:solidFill>
        <a:effectLst/>
      </p:bgPr>
    </p:bg>
    <p:spTree>
      <p:nvGrpSpPr>
        <p:cNvPr id="1" name="">
          <a:extLst>
            <a:ext uri="{FF2B5EF4-FFF2-40B4-BE49-F238E27FC236}">
              <a16:creationId xmlns:a16="http://schemas.microsoft.com/office/drawing/2014/main" id="{1F10A9F3-3B4D-4494-CC6A-C78822165EC9}"/>
            </a:ext>
          </a:extLst>
        </p:cNvPr>
        <p:cNvGrpSpPr/>
        <p:nvPr/>
      </p:nvGrpSpPr>
      <p:grpSpPr>
        <a:xfrm>
          <a:off x="0" y="0"/>
          <a:ext cx="0" cy="0"/>
          <a:chOff x="0" y="0"/>
          <a:chExt cx="0" cy="0"/>
        </a:xfrm>
      </p:grpSpPr>
      <p:pic>
        <p:nvPicPr>
          <p:cNvPr id="6" name="Picture 5" descr="A painting of a person writing on paper&#10;&#10;AI-generated content may be incorrect.">
            <a:extLst>
              <a:ext uri="{FF2B5EF4-FFF2-40B4-BE49-F238E27FC236}">
                <a16:creationId xmlns:a16="http://schemas.microsoft.com/office/drawing/2014/main" id="{A74944A8-BD2C-DF8E-B42D-272436C3BEB3}"/>
              </a:ext>
            </a:extLst>
          </p:cNvPr>
          <p:cNvPicPr>
            <a:picLocks noChangeAspect="1"/>
          </p:cNvPicPr>
          <p:nvPr/>
        </p:nvPicPr>
        <p:blipFill>
          <a:blip r:embed="rId3"/>
          <a:stretch>
            <a:fillRect/>
          </a:stretch>
        </p:blipFill>
        <p:spPr>
          <a:xfrm>
            <a:off x="1365662" y="103570"/>
            <a:ext cx="3713017" cy="4950691"/>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3" name="Rectangle 2">
            <a:extLst>
              <a:ext uri="{FF2B5EF4-FFF2-40B4-BE49-F238E27FC236}">
                <a16:creationId xmlns:a16="http://schemas.microsoft.com/office/drawing/2014/main" id="{1A53D387-354A-CF4D-2D8E-9B6AB0385387}"/>
              </a:ext>
            </a:extLst>
          </p:cNvPr>
          <p:cNvSpPr/>
          <p:nvPr/>
        </p:nvSpPr>
        <p:spPr>
          <a:xfrm>
            <a:off x="0" y="6664036"/>
            <a:ext cx="12192000" cy="193964"/>
          </a:xfrm>
          <a:prstGeom prst="rect">
            <a:avLst/>
          </a:pr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BF308482-3BA4-A3A3-37C1-B4819C8E0027}"/>
              </a:ext>
            </a:extLst>
          </p:cNvPr>
          <p:cNvSpPr txBox="1"/>
          <p:nvPr/>
        </p:nvSpPr>
        <p:spPr>
          <a:xfrm>
            <a:off x="5993283" y="2578916"/>
            <a:ext cx="5306291" cy="141577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Century Gothic" panose="020B0502020202020204"/>
                <a:ea typeface="+mn-ea"/>
                <a:cs typeface="+mn-cs"/>
              </a:rPr>
              <a:t>路加福音</a:t>
            </a:r>
            <a:b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br>
            <a:r>
              <a:rPr kumimoji="0" lang="en-US" sz="2000" b="1" i="0" u="none" strike="noStrike" kern="1200" cap="none" spc="0" normalizeH="0" baseline="0" noProof="0" dirty="0">
                <a:ln>
                  <a:noFill/>
                </a:ln>
                <a:solidFill>
                  <a:srgbClr val="C8A667"/>
                </a:solidFill>
                <a:effectLst/>
                <a:uLnTx/>
                <a:uFillTx/>
                <a:latin typeface="Century Gothic" panose="020B0502020202020204"/>
                <a:ea typeface="+mn-ea"/>
                <a:cs typeface="+mn-cs"/>
              </a:rPr>
              <a:t>Gospel</a:t>
            </a:r>
            <a:r>
              <a:rPr kumimoji="0" lang="zh-CN" altLang="en-US" sz="2000" b="1" i="0" u="none" strike="noStrike" kern="1200" cap="none" spc="0" normalizeH="0" baseline="0" noProof="0" dirty="0">
                <a:ln>
                  <a:noFill/>
                </a:ln>
                <a:solidFill>
                  <a:srgbClr val="C8A667"/>
                </a:solidFill>
                <a:effectLst/>
                <a:uLnTx/>
                <a:uFillTx/>
                <a:latin typeface="Century Gothic" panose="020B0502020202020204"/>
                <a:ea typeface="宋体" panose="02010600030101010101" pitchFamily="2" charset="-122"/>
                <a:cs typeface="+mn-cs"/>
              </a:rPr>
              <a:t> </a:t>
            </a:r>
            <a:r>
              <a:rPr kumimoji="0" lang="en-US" altLang="zh-CN" sz="2000" b="1" i="0" u="none" strike="noStrike" kern="1200" cap="none" spc="0" normalizeH="0" baseline="0" noProof="0" dirty="0">
                <a:ln>
                  <a:noFill/>
                </a:ln>
                <a:solidFill>
                  <a:srgbClr val="C8A667"/>
                </a:solidFill>
                <a:effectLst/>
                <a:uLnTx/>
                <a:uFillTx/>
                <a:latin typeface="Century Gothic" panose="020B0502020202020204"/>
                <a:ea typeface="宋体" panose="02010600030101010101" pitchFamily="2" charset="-122"/>
                <a:cs typeface="+mn-cs"/>
              </a:rPr>
              <a:t>of Luke </a:t>
            </a:r>
            <a:endParaRPr kumimoji="0" lang="en-US" sz="1800" b="1" i="0" u="none" strike="noStrike" kern="1200" cap="none" spc="0" normalizeH="0" baseline="0" noProof="0" dirty="0">
              <a:ln>
                <a:noFill/>
              </a:ln>
              <a:solidFill>
                <a:srgbClr val="C8A667"/>
              </a:solidFill>
              <a:effectLst/>
              <a:uLnTx/>
              <a:uFillTx/>
              <a:latin typeface="Century Gothic" panose="020B0502020202020204"/>
              <a:ea typeface="+mn-ea"/>
              <a:cs typeface="+mn-cs"/>
            </a:endParaRPr>
          </a:p>
        </p:txBody>
      </p:sp>
      <p:sp>
        <p:nvSpPr>
          <p:cNvPr id="9" name="Rectangle 8">
            <a:extLst>
              <a:ext uri="{FF2B5EF4-FFF2-40B4-BE49-F238E27FC236}">
                <a16:creationId xmlns:a16="http://schemas.microsoft.com/office/drawing/2014/main" id="{55FDA069-B064-A3CF-DDF5-21309FAF3CA8}"/>
              </a:ext>
            </a:extLst>
          </p:cNvPr>
          <p:cNvSpPr/>
          <p:nvPr/>
        </p:nvSpPr>
        <p:spPr>
          <a:xfrm>
            <a:off x="0" y="5252058"/>
            <a:ext cx="12192000" cy="1281549"/>
          </a:xfrm>
          <a:prstGeom prst="rect">
            <a:avLst/>
          </a:prstGeom>
          <a:solidFill>
            <a:sysClr val="windowText" lastClr="000000">
              <a:lumMod val="85000"/>
              <a:lumOff val="15000"/>
            </a:sysClr>
          </a:solidFill>
          <a:ln w="12700" cap="flat" cmpd="sng" algn="ctr">
            <a:noFill/>
            <a:prstDash val="solid"/>
            <a:miter lim="800000"/>
          </a:ln>
          <a:effectLst/>
        </p:spPr>
        <p:txBody>
          <a:bodyPr rtlCol="0" anchor="ctr"/>
          <a:lstStyle/>
          <a:p>
            <a:pPr marL="0" lvl="1" algn="ctr" defTabSz="1828800">
              <a:defRPr/>
            </a:pPr>
            <a:r>
              <a:rPr lang="en-US" altLang="zh-CN" sz="40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24 </a:t>
            </a:r>
            <a:r>
              <a:rPr lang="zh-CN" altLang="en-US" sz="40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误解与误用律法，反而伤害人</a:t>
            </a:r>
            <a:endParaRPr lang="en-US" altLang="zh-CN" sz="40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endParaRPr>
          </a:p>
          <a:p>
            <a:pPr marL="0" lvl="1" algn="ctr" defTabSz="1828800">
              <a:defRPr/>
            </a:pP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路</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6</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章</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1</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至</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5</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、太</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12</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章</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1</a:t>
            </a:r>
            <a:r>
              <a:rPr lang="zh-CN" altLang="en-US"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至</a:t>
            </a:r>
            <a:r>
              <a:rPr lang="en-US" altLang="zh-CN" sz="2400" b="1" kern="100" dirty="0">
                <a:solidFill>
                  <a:prstClr val="white"/>
                </a:solidFill>
                <a:latin typeface="SimHei" panose="02010609060101010101" pitchFamily="49" charset="-122"/>
                <a:ea typeface="SimHei" panose="02010609060101010101" pitchFamily="49" charset="-122"/>
                <a:cs typeface="Arial" panose="020B0604020202020204" pitchFamily="34" charset="0"/>
                <a:sym typeface="Arial"/>
              </a:rPr>
              <a:t>8</a:t>
            </a:r>
          </a:p>
          <a:p>
            <a:pPr marL="0" lvl="1" algn="ctr" defTabSz="1828800">
              <a:defRPr/>
            </a:pPr>
            <a:r>
              <a:rPr lang="en-US" b="1" dirty="0">
                <a:solidFill>
                  <a:srgbClr val="C7A668"/>
                </a:solidFill>
                <a:latin typeface="SimHei" panose="02010609060101010101" pitchFamily="49" charset="-122"/>
                <a:ea typeface="SimHei" panose="02010609060101010101" pitchFamily="49" charset="-122"/>
              </a:rPr>
              <a:t>Misunderstanding and Misusing the Law, Causing Harm to People</a:t>
            </a:r>
          </a:p>
          <a:p>
            <a:pPr marL="0" lvl="1" algn="ctr" defTabSz="1828800">
              <a:defRPr/>
            </a:pPr>
            <a:r>
              <a:rPr lang="en-US" b="1" dirty="0">
                <a:solidFill>
                  <a:srgbClr val="C7A668"/>
                </a:solidFill>
                <a:latin typeface="SimHei" panose="02010609060101010101" pitchFamily="49" charset="-122"/>
                <a:ea typeface="SimHei" panose="02010609060101010101" pitchFamily="49" charset="-122"/>
              </a:rPr>
              <a:t>Luke 6:1–5; Matthew 12:1–8</a:t>
            </a:r>
            <a:endParaRPr kumimoji="0" lang="en-SG" altLang="zh-CN" sz="1400" b="1" i="0" u="none" strike="noStrike" kern="0" cap="none" spc="0" normalizeH="0" baseline="0" noProof="0" dirty="0">
              <a:ln>
                <a:noFill/>
              </a:ln>
              <a:solidFill>
                <a:prstClr val="white"/>
              </a:solidFill>
              <a:effectLst/>
              <a:uLnTx/>
              <a:uFillTx/>
              <a:latin typeface="Century Gothic" panose="020B0502020202020204"/>
              <a:ea typeface="宋体" panose="02010600030101010101" pitchFamily="2" charset="-122"/>
              <a:cs typeface="Arial" panose="020B0604020202020204" pitchFamily="34" charset="0"/>
              <a:sym typeface="Arial"/>
            </a:endParaRPr>
          </a:p>
        </p:txBody>
      </p:sp>
      <p:sp>
        <p:nvSpPr>
          <p:cNvPr id="10" name="Rectangle 9">
            <a:extLst>
              <a:ext uri="{FF2B5EF4-FFF2-40B4-BE49-F238E27FC236}">
                <a16:creationId xmlns:a16="http://schemas.microsoft.com/office/drawing/2014/main" id="{EEC8D5CF-B5BF-9DE2-01E0-9FED3C2D634A}"/>
              </a:ext>
            </a:extLst>
          </p:cNvPr>
          <p:cNvSpPr/>
          <p:nvPr/>
        </p:nvSpPr>
        <p:spPr>
          <a:xfrm>
            <a:off x="0" y="5138971"/>
            <a:ext cx="12192000" cy="45719"/>
          </a:xfrm>
          <a:prstGeom prst="rect">
            <a:avLst/>
          </a:prstGeom>
          <a:gradFill>
            <a:gsLst>
              <a:gs pos="0">
                <a:schemeClr val="accent1">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350336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DD3883-357F-1673-7DCC-1864B6AF836B}"/>
              </a:ext>
            </a:extLst>
          </p:cNvPr>
          <p:cNvPicPr>
            <a:picLocks noChangeAspect="1"/>
          </p:cNvPicPr>
          <p:nvPr/>
        </p:nvPicPr>
        <p:blipFill>
          <a:blip r:embed="rId2"/>
          <a:stretch>
            <a:fillRect/>
          </a:stretch>
        </p:blipFill>
        <p:spPr>
          <a:xfrm>
            <a:off x="350496" y="0"/>
            <a:ext cx="5745504" cy="6858000"/>
          </a:xfrm>
          <a:prstGeom prst="rect">
            <a:avLst/>
          </a:prstGeom>
        </p:spPr>
      </p:pic>
      <p:sp>
        <p:nvSpPr>
          <p:cNvPr id="2" name="TextBox 1">
            <a:extLst>
              <a:ext uri="{FF2B5EF4-FFF2-40B4-BE49-F238E27FC236}">
                <a16:creationId xmlns:a16="http://schemas.microsoft.com/office/drawing/2014/main" id="{E88EE8FB-D5FC-73E6-B198-C7677B828655}"/>
              </a:ext>
            </a:extLst>
          </p:cNvPr>
          <p:cNvSpPr txBox="1"/>
          <p:nvPr/>
        </p:nvSpPr>
        <p:spPr>
          <a:xfrm>
            <a:off x="6209881" y="683288"/>
            <a:ext cx="5631623" cy="2485617"/>
          </a:xfrm>
          <a:prstGeom prst="rect">
            <a:avLst/>
          </a:prstGeom>
          <a:noFill/>
        </p:spPr>
        <p:txBody>
          <a:bodyPr wrap="square" rtlCol="0">
            <a:spAutoFit/>
          </a:bodyPr>
          <a:lstStyle/>
          <a:p>
            <a:pPr>
              <a:lnSpc>
                <a:spcPct val="150000"/>
              </a:lnSpc>
            </a:pPr>
            <a:r>
              <a:rPr lang="en-US" sz="3600" b="1"/>
              <a:t>父母</a:t>
            </a:r>
            <a:r>
              <a:rPr lang="en-US" sz="3600" b="1" u="sng">
                <a:solidFill>
                  <a:srgbClr val="00EFFF"/>
                </a:solidFill>
              </a:rPr>
              <a:t>严厉地命令</a:t>
            </a:r>
            <a:r>
              <a:rPr lang="en-US" sz="3600" b="1"/>
              <a:t>：“</a:t>
            </a:r>
            <a:r>
              <a:rPr lang="en-US" sz="3600" b="1">
                <a:solidFill>
                  <a:srgbClr val="B4FF6A"/>
                </a:solidFill>
              </a:rPr>
              <a:t>无论谁来了，不管是什么人</a:t>
            </a:r>
            <a:r>
              <a:rPr lang="en-US" sz="3600" b="1"/>
              <a:t>，</a:t>
            </a:r>
            <a:r>
              <a:rPr lang="en-US" sz="3600" b="1">
                <a:solidFill>
                  <a:srgbClr val="FFFF00"/>
                </a:solidFill>
              </a:rPr>
              <a:t>你们都不可以开门</a:t>
            </a:r>
            <a:r>
              <a:rPr lang="en-US" sz="3600" b="1"/>
              <a:t>！！！”</a:t>
            </a:r>
          </a:p>
        </p:txBody>
      </p:sp>
      <p:sp>
        <p:nvSpPr>
          <p:cNvPr id="5" name="TextBox 4">
            <a:extLst>
              <a:ext uri="{FF2B5EF4-FFF2-40B4-BE49-F238E27FC236}">
                <a16:creationId xmlns:a16="http://schemas.microsoft.com/office/drawing/2014/main" id="{7ABD88B5-8DC9-B979-A97F-B1E3C99D074A}"/>
              </a:ext>
            </a:extLst>
          </p:cNvPr>
          <p:cNvSpPr txBox="1"/>
          <p:nvPr/>
        </p:nvSpPr>
        <p:spPr>
          <a:xfrm>
            <a:off x="6209881" y="4809272"/>
            <a:ext cx="6096000" cy="923330"/>
          </a:xfrm>
          <a:prstGeom prst="rect">
            <a:avLst/>
          </a:prstGeom>
          <a:noFill/>
        </p:spPr>
        <p:txBody>
          <a:bodyPr wrap="square">
            <a:spAutoFit/>
          </a:bodyPr>
          <a:lstStyle/>
          <a:p>
            <a:r>
              <a:rPr lang="en-US" b="1"/>
              <a:t>The parents sternly commanded, “No matter who comes, </a:t>
            </a:r>
            <a:r>
              <a:rPr lang="en-US" b="1">
                <a:solidFill>
                  <a:srgbClr val="FFFF00"/>
                </a:solidFill>
              </a:rPr>
              <a:t>regardless of who they are, you must not open the door</a:t>
            </a:r>
            <a:r>
              <a:rPr lang="en-US" b="1"/>
              <a:t>!!!”</a:t>
            </a:r>
          </a:p>
        </p:txBody>
      </p:sp>
    </p:spTree>
    <p:extLst>
      <p:ext uri="{BB962C8B-B14F-4D97-AF65-F5344CB8AC3E}">
        <p14:creationId xmlns:p14="http://schemas.microsoft.com/office/powerpoint/2010/main" val="4201874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95EA24-173E-F691-2B49-1C79057C6741}"/>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A022816D-11A4-EBCA-2D47-11C2F50AA678}"/>
              </a:ext>
            </a:extLst>
          </p:cNvPr>
          <p:cNvSpPr txBox="1"/>
          <p:nvPr/>
        </p:nvSpPr>
        <p:spPr>
          <a:xfrm>
            <a:off x="103782" y="336801"/>
            <a:ext cx="11984431" cy="43822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nSpc>
                <a:spcPct val="150000"/>
              </a:lnSpc>
            </a:pPr>
            <a:r>
              <a:rPr lang="zh-CN" altLang="en-US" sz="3200" b="1" dirty="0">
                <a:latin typeface="SimHei" panose="02010609060101010101" pitchFamily="49" charset="-122"/>
                <a:ea typeface="SimHei" panose="02010609060101010101" pitchFamily="49" charset="-122"/>
              </a:rPr>
              <a:t>路 </a:t>
            </a:r>
            <a:r>
              <a:rPr lang="en-US" altLang="zh-CN" sz="3200" b="1" dirty="0">
                <a:latin typeface="SimHei" panose="02010609060101010101" pitchFamily="49" charset="-122"/>
                <a:ea typeface="SimHei" panose="02010609060101010101" pitchFamily="49" charset="-122"/>
              </a:rPr>
              <a:t>6:1 </a:t>
            </a:r>
            <a:r>
              <a:rPr lang="zh-CN" altLang="en-US" sz="3200" b="1" dirty="0">
                <a:latin typeface="SimHei" panose="02010609060101010101" pitchFamily="49" charset="-122"/>
                <a:ea typeface="SimHei" panose="02010609060101010101" pitchFamily="49" charset="-122"/>
              </a:rPr>
              <a:t>有一个安息日，耶稣从麦田经过，他的门徒摘了麦穗，用手搓着吃。</a:t>
            </a:r>
            <a:r>
              <a:rPr lang="en-US" altLang="zh-CN" sz="3200" b="1" dirty="0">
                <a:latin typeface="SimHei" panose="02010609060101010101" pitchFamily="49" charset="-122"/>
                <a:ea typeface="SimHei" panose="02010609060101010101" pitchFamily="49" charset="-122"/>
              </a:rPr>
              <a:t>2 </a:t>
            </a:r>
            <a:r>
              <a:rPr lang="zh-CN" altLang="en-US" sz="3200" b="1" dirty="0">
                <a:latin typeface="SimHei" panose="02010609060101010101" pitchFamily="49" charset="-122"/>
                <a:ea typeface="SimHei" panose="02010609060101010101" pitchFamily="49" charset="-122"/>
              </a:rPr>
              <a:t>有几个法利赛人说：“你们为什么作安息日不可作的事呢？”</a:t>
            </a:r>
            <a:r>
              <a:rPr lang="en-US" altLang="zh-CN" sz="3200" b="1" dirty="0">
                <a:latin typeface="SimHei" panose="02010609060101010101" pitchFamily="49" charset="-122"/>
                <a:ea typeface="SimHei" panose="02010609060101010101" pitchFamily="49" charset="-122"/>
              </a:rPr>
              <a:t>3 </a:t>
            </a:r>
            <a:r>
              <a:rPr lang="zh-CN" altLang="en-US" sz="3200" b="1" dirty="0">
                <a:latin typeface="SimHei" panose="02010609060101010101" pitchFamily="49" charset="-122"/>
                <a:ea typeface="SimHei" panose="02010609060101010101" pitchFamily="49" charset="-122"/>
              </a:rPr>
              <a:t>耶稣回答：“大卫和跟他在一起的人，在饥饿的时候所作的，你们没有念过吗？</a:t>
            </a:r>
            <a:r>
              <a:rPr lang="en-US" altLang="zh-CN" sz="3200" b="1" dirty="0">
                <a:latin typeface="SimHei" panose="02010609060101010101" pitchFamily="49" charset="-122"/>
                <a:ea typeface="SimHei" panose="02010609060101010101" pitchFamily="49" charset="-122"/>
              </a:rPr>
              <a:t>4  </a:t>
            </a:r>
            <a:r>
              <a:rPr lang="zh-CN" altLang="en-US" sz="3200" b="1" dirty="0">
                <a:latin typeface="SimHei" panose="02010609060101010101" pitchFamily="49" charset="-122"/>
                <a:ea typeface="SimHei" panose="02010609060101010101" pitchFamily="49" charset="-122"/>
              </a:rPr>
              <a:t>他不是进了上帝的殿，吃了陈设饼，也给跟他在一起的人吃吗？这饼除了祭司以外，别的人是不可以吃的。”</a:t>
            </a:r>
            <a:r>
              <a:rPr lang="en-US" altLang="zh-CN" sz="3200" b="1" dirty="0">
                <a:latin typeface="SimHei" panose="02010609060101010101" pitchFamily="49" charset="-122"/>
                <a:ea typeface="SimHei" panose="02010609060101010101" pitchFamily="49" charset="-122"/>
              </a:rPr>
              <a:t>5  </a:t>
            </a:r>
            <a:r>
              <a:rPr lang="zh-CN" altLang="en-US" sz="3200" b="1" dirty="0">
                <a:latin typeface="SimHei" panose="02010609060101010101" pitchFamily="49" charset="-122"/>
                <a:ea typeface="SimHei" panose="02010609060101010101" pitchFamily="49" charset="-122"/>
              </a:rPr>
              <a:t>他又对他们说：“人子是安息日的主。”</a:t>
            </a:r>
            <a:endParaRPr lang="zh-CN" altLang="en-US" sz="24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50E16B8E-FE66-5C03-702C-747C69919C99}"/>
              </a:ext>
            </a:extLst>
          </p:cNvPr>
          <p:cNvSpPr txBox="1"/>
          <p:nvPr/>
        </p:nvSpPr>
        <p:spPr>
          <a:xfrm>
            <a:off x="25933" y="5197760"/>
            <a:ext cx="12140131" cy="1477328"/>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Luk 6:1  On a Sabbath, while he was going through the grainfields, his disciples plucked and ate some heads of grain, rubbing them in their hands.2  But some of the Pharisees said, “Why are you doing what is not lawful to do on the Sabbath?”3  And Jesus answered them, “Have you not read what David did when he was hungry, he and those who were with him:4  how he entered the house of God and took and ate the bread of the Presence, which is not lawful for any but the priests to eat, and also gave it to those with him?”5  And he said to them, “The Son of Man is lord of the Sabbath.”</a:t>
            </a:r>
          </a:p>
        </p:txBody>
      </p:sp>
    </p:spTree>
    <p:extLst>
      <p:ext uri="{BB962C8B-B14F-4D97-AF65-F5344CB8AC3E}">
        <p14:creationId xmlns:p14="http://schemas.microsoft.com/office/powerpoint/2010/main" val="167441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240D5C5F-CB53-EB75-56B2-8461604485B1}"/>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C92DD6FE-E731-D722-FDB6-88846050B849}"/>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FFB560FD-6E96-5904-4977-71346918701B}"/>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b="1" dirty="0">
                <a:effectLst/>
              </a:rPr>
              <a:t>指控门徒违背神的诫命 </a:t>
            </a:r>
            <a:endParaRPr lang="zh-CN" altLang="en-US" sz="2800" b="1" dirty="0">
              <a:latin typeface="SimHei" panose="02010609060101010101" pitchFamily="49" charset="-122"/>
              <a:ea typeface="SimHei" panose="02010609060101010101" pitchFamily="49" charset="-122"/>
            </a:endParaRPr>
          </a:p>
        </p:txBody>
      </p:sp>
      <p:sp>
        <p:nvSpPr>
          <p:cNvPr id="979" name="Google Shape;979;p44">
            <a:extLst>
              <a:ext uri="{FF2B5EF4-FFF2-40B4-BE49-F238E27FC236}">
                <a16:creationId xmlns:a16="http://schemas.microsoft.com/office/drawing/2014/main" id="{0A97C02B-CEAF-DF40-AB45-935C420FB740}"/>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altLang="zh-CN" sz="8286" kern="1200" dirty="0">
                <a:solidFill>
                  <a:schemeClr val="tx1"/>
                </a:solidFill>
                <a:latin typeface="+mj-lt"/>
                <a:ea typeface="+mj-ea"/>
                <a:cs typeface="+mj-cs"/>
              </a:rPr>
              <a:t>1</a:t>
            </a:r>
            <a:endParaRPr lang="en" dirty="0"/>
          </a:p>
        </p:txBody>
      </p:sp>
      <p:sp>
        <p:nvSpPr>
          <p:cNvPr id="980" name="Google Shape;980;p44">
            <a:extLst>
              <a:ext uri="{FF2B5EF4-FFF2-40B4-BE49-F238E27FC236}">
                <a16:creationId xmlns:a16="http://schemas.microsoft.com/office/drawing/2014/main" id="{CED7E73C-2C5D-2C1B-5326-74287339841D}"/>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dirty="0"/>
              <a:t>Accusing the Disciples of Breaking God’s Commandments</a:t>
            </a:r>
          </a:p>
        </p:txBody>
      </p:sp>
    </p:spTree>
    <p:extLst>
      <p:ext uri="{BB962C8B-B14F-4D97-AF65-F5344CB8AC3E}">
        <p14:creationId xmlns:p14="http://schemas.microsoft.com/office/powerpoint/2010/main" val="387286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9EE0E-E35F-AF7D-2760-3DD5C290AD5A}"/>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F203A8ED-78F7-F4C9-534C-9B8D41304C4F}"/>
              </a:ext>
            </a:extLst>
          </p:cNvPr>
          <p:cNvSpPr txBox="1"/>
          <p:nvPr/>
        </p:nvSpPr>
        <p:spPr>
          <a:xfrm>
            <a:off x="103782" y="1401103"/>
            <a:ext cx="11984431" cy="26913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nSpc>
                <a:spcPct val="150000"/>
              </a:lnSpc>
            </a:pPr>
            <a:r>
              <a:rPr lang="zh-CN" altLang="en-US" sz="4000" b="1" dirty="0">
                <a:latin typeface="SimHei" panose="02010609060101010101" pitchFamily="49" charset="-122"/>
                <a:ea typeface="SimHei" panose="02010609060101010101" pitchFamily="49" charset="-122"/>
              </a:rPr>
              <a:t>路 </a:t>
            </a:r>
            <a:r>
              <a:rPr lang="en-US" altLang="zh-CN" sz="4000" b="1" dirty="0">
                <a:latin typeface="SimHei" panose="02010609060101010101" pitchFamily="49" charset="-122"/>
                <a:ea typeface="SimHei" panose="02010609060101010101" pitchFamily="49" charset="-122"/>
              </a:rPr>
              <a:t>6:1 </a:t>
            </a:r>
            <a:r>
              <a:rPr lang="zh-CN" altLang="en-US" sz="4000" b="1" dirty="0">
                <a:latin typeface="SimHei" panose="02010609060101010101" pitchFamily="49" charset="-122"/>
                <a:ea typeface="SimHei" panose="02010609060101010101" pitchFamily="49" charset="-122"/>
              </a:rPr>
              <a:t>有一个安息日，耶稣从麦田经过，他的门徒摘了麦穗，用手搓着吃。</a:t>
            </a:r>
            <a:r>
              <a:rPr lang="en-US" altLang="zh-CN" sz="4000" b="1" dirty="0">
                <a:latin typeface="SimHei" panose="02010609060101010101" pitchFamily="49" charset="-122"/>
                <a:ea typeface="SimHei" panose="02010609060101010101" pitchFamily="49" charset="-122"/>
              </a:rPr>
              <a:t>2 </a:t>
            </a:r>
            <a:r>
              <a:rPr lang="zh-CN" altLang="en-US" sz="4000" b="1" dirty="0">
                <a:latin typeface="SimHei" panose="02010609060101010101" pitchFamily="49" charset="-122"/>
                <a:ea typeface="SimHei" panose="02010609060101010101" pitchFamily="49" charset="-122"/>
              </a:rPr>
              <a:t>有几个法利赛人说：“你们为什么</a:t>
            </a:r>
            <a:r>
              <a:rPr lang="zh-CN" altLang="en-US" sz="4000" b="1" dirty="0">
                <a:solidFill>
                  <a:srgbClr val="00EFFF"/>
                </a:solidFill>
                <a:latin typeface="SimHei" panose="02010609060101010101" pitchFamily="49" charset="-122"/>
                <a:ea typeface="SimHei" panose="02010609060101010101" pitchFamily="49" charset="-122"/>
              </a:rPr>
              <a:t>作安息日不可作的事</a:t>
            </a:r>
            <a:r>
              <a:rPr lang="zh-CN" altLang="en-US" sz="4000" b="1" dirty="0">
                <a:latin typeface="SimHei" panose="02010609060101010101" pitchFamily="49" charset="-122"/>
                <a:ea typeface="SimHei" panose="02010609060101010101" pitchFamily="49" charset="-122"/>
              </a:rPr>
              <a:t>呢？”</a:t>
            </a:r>
            <a:endParaRPr lang="zh-CN" altLang="en-US" sz="32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D737D009-C5B7-1A8D-128E-FD7459C5E947}"/>
              </a:ext>
            </a:extLst>
          </p:cNvPr>
          <p:cNvSpPr txBox="1"/>
          <p:nvPr/>
        </p:nvSpPr>
        <p:spPr>
          <a:xfrm>
            <a:off x="25933" y="5197760"/>
            <a:ext cx="12140131" cy="1015663"/>
          </a:xfrm>
          <a:prstGeom prst="rect">
            <a:avLst/>
          </a:prstGeom>
          <a:noFill/>
        </p:spPr>
        <p:txBody>
          <a:bodyPr wrap="square">
            <a:spAutoFit/>
          </a:bodyPr>
          <a:lstStyle/>
          <a:p>
            <a:r>
              <a:rPr lang="en-US" sz="2000" dirty="0">
                <a:latin typeface="Calibri" panose="020F0502020204030204" pitchFamily="34" charset="0"/>
                <a:cs typeface="Calibri" panose="020F0502020204030204" pitchFamily="34" charset="0"/>
              </a:rPr>
              <a:t>Luk 6:1  On a Sabbath, while he was going through the grainfields, his disciples plucked and ate some heads of grain, rubbing them in their hands.2  But some of the Pharisees said, “Why are </a:t>
            </a:r>
            <a:r>
              <a:rPr lang="en-US" sz="2000" b="1" dirty="0">
                <a:solidFill>
                  <a:srgbClr val="00EFFF"/>
                </a:solidFill>
                <a:latin typeface="Calibri" panose="020F0502020204030204" pitchFamily="34" charset="0"/>
                <a:cs typeface="Calibri" panose="020F0502020204030204" pitchFamily="34" charset="0"/>
              </a:rPr>
              <a:t>you doing what is not lawful to do on the Sabbath</a:t>
            </a:r>
            <a:r>
              <a:rPr lang="en-US"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151619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9D667-213F-9828-CE1C-73D16686554A}"/>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DFB8BF30-B0F3-CF15-33A3-6382A6E1B928}"/>
              </a:ext>
            </a:extLst>
          </p:cNvPr>
          <p:cNvSpPr txBox="1"/>
          <p:nvPr/>
        </p:nvSpPr>
        <p:spPr>
          <a:xfrm>
            <a:off x="103782" y="1401103"/>
            <a:ext cx="11984431" cy="26913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a:lnSpc>
                <a:spcPct val="150000"/>
              </a:lnSpc>
            </a:pPr>
            <a:r>
              <a:rPr lang="zh-CN" altLang="en-US" sz="4000" b="1" dirty="0">
                <a:latin typeface="SimHei" panose="02010609060101010101" pitchFamily="49" charset="-122"/>
                <a:ea typeface="SimHei" panose="02010609060101010101" pitchFamily="49" charset="-122"/>
              </a:rPr>
              <a:t>出 </a:t>
            </a:r>
            <a:r>
              <a:rPr lang="en-US" altLang="zh-CN" sz="4000" b="1" dirty="0">
                <a:latin typeface="SimHei" panose="02010609060101010101" pitchFamily="49" charset="-122"/>
                <a:ea typeface="SimHei" panose="02010609060101010101" pitchFamily="49" charset="-122"/>
              </a:rPr>
              <a:t>35:2</a:t>
            </a:r>
            <a:r>
              <a:rPr lang="zh-CN" altLang="en-US" sz="4000" b="1" dirty="0">
                <a:latin typeface="SimHei" panose="02010609060101010101" pitchFamily="49" charset="-122"/>
                <a:ea typeface="SimHei" panose="02010609060101010101" pitchFamily="49" charset="-122"/>
              </a:rPr>
              <a:t> </a:t>
            </a:r>
            <a:endParaRPr lang="en-US" altLang="zh-CN" sz="4000" b="1" dirty="0">
              <a:latin typeface="SimHei" panose="02010609060101010101" pitchFamily="49" charset="-122"/>
              <a:ea typeface="SimHei" panose="02010609060101010101" pitchFamily="49" charset="-122"/>
            </a:endParaRPr>
          </a:p>
          <a:p>
            <a:pPr>
              <a:lnSpc>
                <a:spcPct val="150000"/>
              </a:lnSpc>
            </a:pPr>
            <a:r>
              <a:rPr lang="zh-CN" altLang="en-US" sz="4000" b="1" dirty="0">
                <a:latin typeface="SimHei" panose="02010609060101010101" pitchFamily="49" charset="-122"/>
                <a:ea typeface="SimHei" panose="02010609060101010101" pitchFamily="49" charset="-122"/>
              </a:rPr>
              <a:t>六日要作工</a:t>
            </a:r>
            <a:r>
              <a:rPr lang="en-US" altLang="zh-CN" sz="4000" b="1" dirty="0">
                <a:latin typeface="SimHei" panose="02010609060101010101" pitchFamily="49" charset="-122"/>
                <a:ea typeface="SimHei" panose="02010609060101010101" pitchFamily="49" charset="-122"/>
              </a:rPr>
              <a:t>,</a:t>
            </a:r>
            <a:r>
              <a:rPr lang="zh-CN" altLang="en-US" sz="4000" b="1" dirty="0">
                <a:latin typeface="SimHei" panose="02010609060101010101" pitchFamily="49" charset="-122"/>
                <a:ea typeface="SimHei" panose="02010609060101010101" pitchFamily="49" charset="-122"/>
              </a:rPr>
              <a:t>第七日乃为圣日</a:t>
            </a:r>
            <a:r>
              <a:rPr lang="en-US" altLang="zh-CN" sz="4000" b="1" dirty="0">
                <a:latin typeface="SimHei" panose="02010609060101010101" pitchFamily="49" charset="-122"/>
                <a:ea typeface="SimHei" panose="02010609060101010101" pitchFamily="49" charset="-122"/>
              </a:rPr>
              <a:t>,</a:t>
            </a:r>
            <a:r>
              <a:rPr lang="zh-CN" altLang="en-US" sz="4000" b="1" dirty="0">
                <a:latin typeface="SimHei" panose="02010609060101010101" pitchFamily="49" charset="-122"/>
                <a:ea typeface="SimHei" panose="02010609060101010101" pitchFamily="49" charset="-122"/>
              </a:rPr>
              <a:t>当向耶和华守为安息圣日</a:t>
            </a:r>
            <a:r>
              <a:rPr lang="en-US" altLang="zh-CN" sz="4000" b="1" dirty="0">
                <a:latin typeface="SimHei" panose="02010609060101010101" pitchFamily="49" charset="-122"/>
                <a:ea typeface="SimHei" panose="02010609060101010101" pitchFamily="49" charset="-122"/>
              </a:rPr>
              <a:t>;</a:t>
            </a:r>
            <a:r>
              <a:rPr lang="zh-CN" altLang="en-US" sz="4000" b="1" dirty="0">
                <a:latin typeface="SimHei" panose="02010609060101010101" pitchFamily="49" charset="-122"/>
                <a:ea typeface="SimHei" panose="02010609060101010101" pitchFamily="49" charset="-122"/>
              </a:rPr>
              <a:t>凡这日之内作工的，</a:t>
            </a:r>
            <a:r>
              <a:rPr lang="zh-CN" altLang="en-US" sz="4000" b="1" dirty="0">
                <a:solidFill>
                  <a:srgbClr val="00EFFF"/>
                </a:solidFill>
                <a:latin typeface="SimHei" panose="02010609060101010101" pitchFamily="49" charset="-122"/>
                <a:ea typeface="SimHei" panose="02010609060101010101" pitchFamily="49" charset="-122"/>
              </a:rPr>
              <a:t>必把他治死</a:t>
            </a:r>
            <a:r>
              <a:rPr lang="zh-CN" altLang="en-US" sz="4000" b="1" dirty="0">
                <a:latin typeface="SimHei" panose="02010609060101010101" pitchFamily="49" charset="-122"/>
                <a:ea typeface="SimHei" panose="02010609060101010101" pitchFamily="49" charset="-122"/>
              </a:rPr>
              <a:t>。</a:t>
            </a:r>
            <a:endParaRPr lang="zh-CN" altLang="en-US" sz="3200" b="1" dirty="0">
              <a:latin typeface="SimHei" panose="02010609060101010101" pitchFamily="49" charset="-122"/>
              <a:ea typeface="SimHei" panose="02010609060101010101" pitchFamily="49" charset="-122"/>
            </a:endParaRPr>
          </a:p>
        </p:txBody>
      </p:sp>
      <p:sp>
        <p:nvSpPr>
          <p:cNvPr id="4" name="TextBox 3">
            <a:extLst>
              <a:ext uri="{FF2B5EF4-FFF2-40B4-BE49-F238E27FC236}">
                <a16:creationId xmlns:a16="http://schemas.microsoft.com/office/drawing/2014/main" id="{A3E6258A-7FBA-2BEF-36BC-DDAD49316618}"/>
              </a:ext>
            </a:extLst>
          </p:cNvPr>
          <p:cNvSpPr txBox="1"/>
          <p:nvPr/>
        </p:nvSpPr>
        <p:spPr>
          <a:xfrm>
            <a:off x="103782" y="4949065"/>
            <a:ext cx="12140131" cy="1015663"/>
          </a:xfrm>
          <a:prstGeom prst="rect">
            <a:avLst/>
          </a:prstGeom>
          <a:noFill/>
        </p:spPr>
        <p:txBody>
          <a:bodyPr wrap="square">
            <a:spAutoFit/>
          </a:bodyPr>
          <a:lstStyle/>
          <a:p>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Exo 35:2  Six days work shall be done, but on the seventh day you shall have a Sabbath of solemn rest, holy to the LORD. Whoever does any work on </a:t>
            </a:r>
            <a:r>
              <a:rPr lang="en-US" sz="2000" b="1" dirty="0">
                <a:solidFill>
                  <a:srgbClr val="00EFFF"/>
                </a:solidFill>
                <a:latin typeface="Calibri" panose="020F0502020204030204" pitchFamily="34" charset="0"/>
                <a:cs typeface="Calibri" panose="020F0502020204030204" pitchFamily="34" charset="0"/>
              </a:rPr>
              <a:t>it shall be put to death.</a:t>
            </a:r>
          </a:p>
        </p:txBody>
      </p:sp>
    </p:spTree>
    <p:extLst>
      <p:ext uri="{BB962C8B-B14F-4D97-AF65-F5344CB8AC3E}">
        <p14:creationId xmlns:p14="http://schemas.microsoft.com/office/powerpoint/2010/main" val="405576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68BB8390-4E40-40DF-8AEB-8F6D93966F91}"/>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D6A736CF-256F-B804-585F-C5DD4EED455C}"/>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0D556758-009A-46A2-6ECE-280E41A6DBDA}"/>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sz="6600" b="1" dirty="0">
                <a:effectLst/>
              </a:rPr>
              <a:t>主引用旧约个案来反驳</a:t>
            </a:r>
          </a:p>
        </p:txBody>
      </p:sp>
      <p:sp>
        <p:nvSpPr>
          <p:cNvPr id="979" name="Google Shape;979;p44">
            <a:extLst>
              <a:ext uri="{FF2B5EF4-FFF2-40B4-BE49-F238E27FC236}">
                <a16:creationId xmlns:a16="http://schemas.microsoft.com/office/drawing/2014/main" id="{8CEAFF6D-846E-2BF5-AE2E-A334225FDCC4}"/>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sz="8286" dirty="0">
                <a:solidFill>
                  <a:schemeClr val="tx1"/>
                </a:solidFill>
              </a:rPr>
              <a:t>2</a:t>
            </a:r>
            <a:endParaRPr lang="en" dirty="0"/>
          </a:p>
        </p:txBody>
      </p:sp>
      <p:sp>
        <p:nvSpPr>
          <p:cNvPr id="980" name="Google Shape;980;p44">
            <a:extLst>
              <a:ext uri="{FF2B5EF4-FFF2-40B4-BE49-F238E27FC236}">
                <a16:creationId xmlns:a16="http://schemas.microsoft.com/office/drawing/2014/main" id="{40A01278-A7E8-CB21-EB3A-03C796078CA6}"/>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dirty="0"/>
              <a:t>The Lord cited an Old Testament case to refute them.</a:t>
            </a:r>
          </a:p>
        </p:txBody>
      </p:sp>
    </p:spTree>
    <p:extLst>
      <p:ext uri="{BB962C8B-B14F-4D97-AF65-F5344CB8AC3E}">
        <p14:creationId xmlns:p14="http://schemas.microsoft.com/office/powerpoint/2010/main" val="3613767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BE5E6F-15AA-E97F-78CC-AE962AD7A4DA}"/>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16A0F881-5E15-B50B-EA2B-8DD50B668F13}"/>
              </a:ext>
            </a:extLst>
          </p:cNvPr>
          <p:cNvSpPr txBox="1"/>
          <p:nvPr/>
        </p:nvSpPr>
        <p:spPr>
          <a:xfrm>
            <a:off x="181633" y="798050"/>
            <a:ext cx="11984431" cy="36002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3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耶稣回答：“大卫和跟他在一起的人，在饥饿的时候所作的，你们没有念过吗？</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4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他不是进了上帝的殿，吃了陈设饼，也给跟他在一起的人吃吗？这饼</a:t>
            </a:r>
            <a:r>
              <a:rPr kumimoji="0" lang="zh-CN" altLang="en-US" sz="36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mn-cs"/>
              </a:rPr>
              <a:t>除了祭司以外，</a:t>
            </a:r>
            <a:r>
              <a:rPr kumimoji="0" lang="zh-CN" altLang="en-US" sz="4400" b="1" i="0" u="sng"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mn-cs"/>
              </a:rPr>
              <a:t>别的人是不可以吃的</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p:txBody>
      </p:sp>
      <p:sp>
        <p:nvSpPr>
          <p:cNvPr id="4" name="TextBox 3">
            <a:extLst>
              <a:ext uri="{FF2B5EF4-FFF2-40B4-BE49-F238E27FC236}">
                <a16:creationId xmlns:a16="http://schemas.microsoft.com/office/drawing/2014/main" id="{DAF6B0B1-EE33-4638-872F-4F41051BCB44}"/>
              </a:ext>
            </a:extLst>
          </p:cNvPr>
          <p:cNvSpPr txBox="1"/>
          <p:nvPr/>
        </p:nvSpPr>
        <p:spPr>
          <a:xfrm>
            <a:off x="25933" y="5197760"/>
            <a:ext cx="12140131" cy="113877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  And Jesus answered them, “Have you not read what David did when he was hungry, he and those who were with him:4  how he entered the house of God and took and ate the bread of the Presence, </a:t>
            </a:r>
            <a:r>
              <a:rPr kumimoji="0" lang="en-US" sz="2800" b="1" i="0" u="sng"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which is not lawful </a:t>
            </a:r>
            <a:r>
              <a:rPr kumimoji="0" lang="en-US" sz="20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for any but the priests to eat, </a:t>
            </a: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also gave it to those with him?”</a:t>
            </a:r>
          </a:p>
        </p:txBody>
      </p:sp>
    </p:spTree>
    <p:extLst>
      <p:ext uri="{BB962C8B-B14F-4D97-AF65-F5344CB8AC3E}">
        <p14:creationId xmlns:p14="http://schemas.microsoft.com/office/powerpoint/2010/main" val="99997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le 3">
            <a:extLst>
              <a:ext uri="{FF2B5EF4-FFF2-40B4-BE49-F238E27FC236}">
                <a16:creationId xmlns:a16="http://schemas.microsoft.com/office/drawing/2014/main" id="{4F063387-32BF-4E45-4A3B-34E473C06508}"/>
              </a:ext>
            </a:extLst>
          </p:cNvPr>
          <p:cNvSpPr/>
          <p:nvPr/>
        </p:nvSpPr>
        <p:spPr>
          <a:xfrm>
            <a:off x="3972394" y="2266612"/>
            <a:ext cx="3522688" cy="2128603"/>
          </a:xfrm>
          <a:prstGeom prst="triangl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68EB692-7664-A3E8-6253-29B0467D5976}"/>
              </a:ext>
            </a:extLst>
          </p:cNvPr>
          <p:cNvSpPr txBox="1"/>
          <p:nvPr/>
        </p:nvSpPr>
        <p:spPr>
          <a:xfrm>
            <a:off x="3737839" y="28499"/>
            <a:ext cx="3991798" cy="2238113"/>
          </a:xfrm>
          <a:prstGeom prst="rect">
            <a:avLst/>
          </a:prstGeom>
          <a:noFill/>
        </p:spPr>
        <p:txBody>
          <a:bodyPr wrap="none" rtlCol="0">
            <a:spAutoFit/>
          </a:bodyPr>
          <a:lstStyle/>
          <a:p>
            <a:pPr algn="ctr">
              <a:lnSpc>
                <a:spcPct val="150000"/>
              </a:lnSpc>
            </a:pPr>
            <a:r>
              <a:rPr lang="zh-CN" altLang="en-US" sz="4000" b="1">
                <a:solidFill>
                  <a:srgbClr val="FFFF00"/>
                </a:solidFill>
              </a:rPr>
              <a:t>规范</a:t>
            </a:r>
            <a:r>
              <a:rPr lang="zh-CN" altLang="en-US" sz="3200" b="1">
                <a:solidFill>
                  <a:srgbClr val="FFFF00"/>
                </a:solidFill>
              </a:rPr>
              <a:t> </a:t>
            </a:r>
            <a:r>
              <a:rPr lang="en-US" altLang="zh-CN" sz="2400" b="1">
                <a:solidFill>
                  <a:srgbClr val="FFFF00"/>
                </a:solidFill>
              </a:rPr>
              <a:t>Normative</a:t>
            </a:r>
            <a:endParaRPr lang="en-US" altLang="zh-CN" sz="3200" b="1">
              <a:solidFill>
                <a:srgbClr val="FFFF00"/>
              </a:solidFill>
            </a:endParaRPr>
          </a:p>
          <a:p>
            <a:pPr algn="ctr">
              <a:lnSpc>
                <a:spcPct val="150000"/>
              </a:lnSpc>
            </a:pPr>
            <a:r>
              <a:rPr lang="zh-CN" altLang="en-US" sz="3200"/>
              <a:t>（唯独祭司可以吃）</a:t>
            </a:r>
            <a:r>
              <a:rPr lang="en-US" sz="3200">
                <a:effectLst/>
              </a:rPr>
              <a:t> </a:t>
            </a:r>
          </a:p>
          <a:p>
            <a:pPr algn="ctr">
              <a:lnSpc>
                <a:spcPct val="150000"/>
              </a:lnSpc>
            </a:pPr>
            <a:r>
              <a:rPr lang="en-US" sz="2400"/>
              <a:t>(only priests could eat)</a:t>
            </a:r>
          </a:p>
        </p:txBody>
      </p:sp>
      <p:sp>
        <p:nvSpPr>
          <p:cNvPr id="6" name="TextBox 5">
            <a:extLst>
              <a:ext uri="{FF2B5EF4-FFF2-40B4-BE49-F238E27FC236}">
                <a16:creationId xmlns:a16="http://schemas.microsoft.com/office/drawing/2014/main" id="{4F854A94-D45B-0F95-F494-EBD666904F98}"/>
              </a:ext>
            </a:extLst>
          </p:cNvPr>
          <p:cNvSpPr txBox="1"/>
          <p:nvPr/>
        </p:nvSpPr>
        <p:spPr>
          <a:xfrm>
            <a:off x="369237" y="4228082"/>
            <a:ext cx="3124573" cy="2399055"/>
          </a:xfrm>
          <a:prstGeom prst="rect">
            <a:avLst/>
          </a:prstGeom>
          <a:noFill/>
        </p:spPr>
        <p:txBody>
          <a:bodyPr wrap="none" rtlCol="0">
            <a:spAutoFit/>
          </a:bodyPr>
          <a:lstStyle/>
          <a:p>
            <a:pPr algn="ctr">
              <a:lnSpc>
                <a:spcPct val="150000"/>
              </a:lnSpc>
            </a:pPr>
            <a:r>
              <a:rPr lang="zh-CN" altLang="en-US" sz="4000" b="1">
                <a:solidFill>
                  <a:srgbClr val="B4FF6A"/>
                </a:solidFill>
              </a:rPr>
              <a:t>处境 </a:t>
            </a:r>
            <a:r>
              <a:rPr lang="en-US" altLang="zh-CN" sz="2400" b="1">
                <a:solidFill>
                  <a:srgbClr val="B4FF6A"/>
                </a:solidFill>
              </a:rPr>
              <a:t>situational</a:t>
            </a:r>
            <a:endParaRPr lang="en-US" altLang="zh-CN" sz="3200" b="1">
              <a:solidFill>
                <a:srgbClr val="B4FF6A"/>
              </a:solidFill>
            </a:endParaRPr>
          </a:p>
          <a:p>
            <a:pPr algn="ctr">
              <a:lnSpc>
                <a:spcPct val="150000"/>
              </a:lnSpc>
            </a:pPr>
            <a:r>
              <a:rPr lang="zh-CN" altLang="en-US" sz="3200" b="1"/>
              <a:t>（没有别的饼）</a:t>
            </a:r>
            <a:br>
              <a:rPr lang="en-US" altLang="zh-CN" sz="3200" b="1"/>
            </a:br>
            <a:r>
              <a:rPr kumimoji="0" lang="en-US" sz="2400" b="0" i="0" u="none" strike="noStrike" kern="1200" cap="none" spc="0" normalizeH="0" baseline="0" noProof="0">
                <a:ln>
                  <a:noFill/>
                </a:ln>
                <a:solidFill>
                  <a:prstClr val="white"/>
                </a:solidFill>
                <a:effectLst/>
                <a:uLnTx/>
                <a:uFillTx/>
                <a:latin typeface="Century Gothic" panose="020B0502020202020204"/>
                <a:ea typeface="+mn-ea"/>
                <a:cs typeface="+mn-cs"/>
              </a:rPr>
              <a:t>(no other bread)</a:t>
            </a:r>
            <a:r>
              <a:rPr lang="zh-CN" altLang="en-US" sz="3200" b="1"/>
              <a:t> </a:t>
            </a:r>
            <a:r>
              <a:rPr lang="en-US" sz="3200">
                <a:effectLst/>
              </a:rPr>
              <a:t> </a:t>
            </a:r>
            <a:endParaRPr lang="en-US" sz="3200"/>
          </a:p>
        </p:txBody>
      </p:sp>
      <p:sp>
        <p:nvSpPr>
          <p:cNvPr id="7" name="TextBox 6">
            <a:extLst>
              <a:ext uri="{FF2B5EF4-FFF2-40B4-BE49-F238E27FC236}">
                <a16:creationId xmlns:a16="http://schemas.microsoft.com/office/drawing/2014/main" id="{9D72B548-54D7-761F-BD7E-39FE17B15865}"/>
              </a:ext>
            </a:extLst>
          </p:cNvPr>
          <p:cNvSpPr txBox="1"/>
          <p:nvPr/>
        </p:nvSpPr>
        <p:spPr>
          <a:xfrm>
            <a:off x="5534408" y="4025720"/>
            <a:ext cx="6657592" cy="2803781"/>
          </a:xfrm>
          <a:prstGeom prst="rect">
            <a:avLst/>
          </a:prstGeom>
          <a:noFill/>
        </p:spPr>
        <p:txBody>
          <a:bodyPr wrap="none" rtlCol="0">
            <a:spAutoFit/>
          </a:bodyPr>
          <a:lstStyle/>
          <a:p>
            <a:pPr algn="ctr">
              <a:lnSpc>
                <a:spcPct val="150000"/>
              </a:lnSpc>
            </a:pPr>
            <a:r>
              <a:rPr lang="zh-CN" altLang="en-US" sz="4400" b="1">
                <a:solidFill>
                  <a:srgbClr val="00EFFF"/>
                </a:solidFill>
              </a:rPr>
              <a:t>内在</a:t>
            </a:r>
            <a:r>
              <a:rPr lang="zh-CN" altLang="en-US" sz="3200" b="1">
                <a:solidFill>
                  <a:srgbClr val="00EFFF"/>
                </a:solidFill>
              </a:rPr>
              <a:t>（动机</a:t>
            </a:r>
            <a:r>
              <a:rPr lang="zh-CN" altLang="en-US" sz="2400" b="1">
                <a:solidFill>
                  <a:srgbClr val="00EFFF"/>
                </a:solidFill>
              </a:rPr>
              <a:t>）</a:t>
            </a:r>
            <a:br>
              <a:rPr lang="en-US" altLang="zh-CN" sz="2400" b="1">
                <a:solidFill>
                  <a:srgbClr val="00EFFF"/>
                </a:solidFill>
              </a:rPr>
            </a:br>
            <a:r>
              <a:rPr lang="en-US" altLang="zh-CN" sz="2400" b="1"/>
              <a:t> Existential (motives)</a:t>
            </a:r>
          </a:p>
          <a:p>
            <a:pPr algn="ctr">
              <a:lnSpc>
                <a:spcPct val="150000"/>
              </a:lnSpc>
            </a:pPr>
            <a:r>
              <a:rPr lang="zh-CN" altLang="en-US" sz="3200" b="1"/>
              <a:t>（大卫为活命、大祭司怜悯大卫）</a:t>
            </a:r>
            <a:endParaRPr lang="en-US" altLang="zh-CN" sz="3200" b="1"/>
          </a:p>
          <a:p>
            <a:pPr algn="ctr">
              <a:lnSpc>
                <a:spcPct val="150000"/>
              </a:lnSpc>
            </a:pPr>
            <a:r>
              <a:rPr lang="en-US" altLang="zh-CN" sz="2000"/>
              <a:t>(David to survive; the high priest showed him mercy)</a:t>
            </a:r>
            <a:endParaRPr lang="zh-CN" altLang="en-US" sz="2000"/>
          </a:p>
        </p:txBody>
      </p:sp>
    </p:spTree>
    <p:extLst>
      <p:ext uri="{BB962C8B-B14F-4D97-AF65-F5344CB8AC3E}">
        <p14:creationId xmlns:p14="http://schemas.microsoft.com/office/powerpoint/2010/main" val="176680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86FF266-14A2-AB3C-5044-9187A9039B40}"/>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D3E83A4-5366-42B8-9E9E-2378A9446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06FA664-001A-4DAF-9837-CCBCD5DAE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w="22225">
            <a:solidFill>
              <a:srgbClr val="3A8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6947C0C-F21E-B489-6613-A3D8989276C7}"/>
              </a:ext>
            </a:extLst>
          </p:cNvPr>
          <p:cNvPicPr>
            <a:picLocks noChangeAspect="1"/>
          </p:cNvPicPr>
          <p:nvPr/>
        </p:nvPicPr>
        <p:blipFill>
          <a:blip r:embed="rId3"/>
          <a:srcRect t="2509" r="1" b="5856"/>
          <a:stretch>
            <a:fillRect/>
          </a:stretch>
        </p:blipFill>
        <p:spPr>
          <a:xfrm>
            <a:off x="643467" y="643467"/>
            <a:ext cx="10905066" cy="5571066"/>
          </a:xfrm>
          <a:prstGeom prst="rect">
            <a:avLst/>
          </a:prstGeom>
        </p:spPr>
      </p:pic>
    </p:spTree>
    <p:extLst>
      <p:ext uri="{BB962C8B-B14F-4D97-AF65-F5344CB8AC3E}">
        <p14:creationId xmlns:p14="http://schemas.microsoft.com/office/powerpoint/2010/main" val="2734885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A3C6B8-CCB3-FC18-8C22-118A800290F7}"/>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6D315E24-FC03-A9CE-2559-549CC273FE4B}"/>
              </a:ext>
            </a:extLst>
          </p:cNvPr>
          <p:cNvSpPr txBox="1"/>
          <p:nvPr/>
        </p:nvSpPr>
        <p:spPr>
          <a:xfrm>
            <a:off x="2633434" y="399260"/>
            <a:ext cx="6554226" cy="13056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lvl="0" algn="ctr">
              <a:lnSpc>
                <a:spcPct val="150000"/>
              </a:lnSpc>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律法</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有轻</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有重 （太</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23:23</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b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br>
            <a:r>
              <a:rPr lang="en-US" sz="2000" dirty="0">
                <a:solidFill>
                  <a:prstClr val="white"/>
                </a:solidFill>
                <a:latin typeface="Calibri" panose="020F0502020204030204" pitchFamily="34" charset="0"/>
                <a:cs typeface="Calibri" panose="020F0502020204030204" pitchFamily="34" charset="0"/>
              </a:rPr>
              <a:t>The law has weightier and lesser matters (Matt. 23:23).</a:t>
            </a:r>
            <a:endParaRPr lang="en-US" altLang="zh-CN" sz="3600" b="1" dirty="0">
              <a:solidFill>
                <a:prstClr val="white"/>
              </a:solidFill>
              <a:latin typeface="SimHei" panose="02010609060101010101" pitchFamily="49" charset="-122"/>
              <a:ea typeface="SimHei" panose="02010609060101010101" pitchFamily="49" charset="-122"/>
            </a:endParaRPr>
          </a:p>
        </p:txBody>
      </p:sp>
      <p:pic>
        <p:nvPicPr>
          <p:cNvPr id="4" name="Picture 3">
            <a:extLst>
              <a:ext uri="{FF2B5EF4-FFF2-40B4-BE49-F238E27FC236}">
                <a16:creationId xmlns:a16="http://schemas.microsoft.com/office/drawing/2014/main" id="{509B9EA7-5359-19EA-CFE0-A33000716043}"/>
              </a:ext>
            </a:extLst>
          </p:cNvPr>
          <p:cNvPicPr>
            <a:picLocks noChangeAspect="1"/>
          </p:cNvPicPr>
          <p:nvPr/>
        </p:nvPicPr>
        <p:blipFill>
          <a:blip r:embed="rId3"/>
          <a:stretch>
            <a:fillRect/>
          </a:stretch>
        </p:blipFill>
        <p:spPr>
          <a:xfrm>
            <a:off x="2968051" y="1988399"/>
            <a:ext cx="5884993" cy="4614767"/>
          </a:xfrm>
          <a:prstGeom prst="rect">
            <a:avLst/>
          </a:prstGeom>
        </p:spPr>
      </p:pic>
    </p:spTree>
    <p:extLst>
      <p:ext uri="{BB962C8B-B14F-4D97-AF65-F5344CB8AC3E}">
        <p14:creationId xmlns:p14="http://schemas.microsoft.com/office/powerpoint/2010/main" val="1789709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E98E28F5-4E8C-3B0C-BB24-26079DC339E1}"/>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F847700B-57B2-C05B-0EDC-8022345DF846}"/>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F5319D0C-3EEB-FC2A-12C0-1D3A5ED0FFB3}"/>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sz="6600" b="1" dirty="0">
                <a:effectLst/>
              </a:rPr>
              <a:t>看马太福音记载</a:t>
            </a:r>
            <a:br>
              <a:rPr lang="en-US" altLang="zh-CN" sz="6600" b="1" dirty="0">
                <a:effectLst/>
              </a:rPr>
            </a:br>
            <a:r>
              <a:rPr lang="zh-CN" altLang="en-US" sz="6600" b="1" dirty="0">
                <a:effectLst/>
              </a:rPr>
              <a:t>主引用第二个案例来反驳 </a:t>
            </a:r>
          </a:p>
        </p:txBody>
      </p:sp>
      <p:sp>
        <p:nvSpPr>
          <p:cNvPr id="979" name="Google Shape;979;p44">
            <a:extLst>
              <a:ext uri="{FF2B5EF4-FFF2-40B4-BE49-F238E27FC236}">
                <a16:creationId xmlns:a16="http://schemas.microsoft.com/office/drawing/2014/main" id="{2A62693B-5D33-EEBD-D688-EB44CE3C6C25}"/>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sz="8286" kern="1200" dirty="0">
                <a:solidFill>
                  <a:schemeClr val="tx1"/>
                </a:solidFill>
                <a:latin typeface="+mj-lt"/>
                <a:ea typeface="+mj-ea"/>
                <a:cs typeface="+mj-cs"/>
              </a:rPr>
              <a:t>3</a:t>
            </a:r>
            <a:endParaRPr lang="en" dirty="0"/>
          </a:p>
        </p:txBody>
      </p:sp>
      <p:sp>
        <p:nvSpPr>
          <p:cNvPr id="980" name="Google Shape;980;p44">
            <a:extLst>
              <a:ext uri="{FF2B5EF4-FFF2-40B4-BE49-F238E27FC236}">
                <a16:creationId xmlns:a16="http://schemas.microsoft.com/office/drawing/2014/main" id="{D38084EF-6BDA-2D59-1426-B2059E58A4C8}"/>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dirty="0"/>
              <a:t>See Matthew’s account: the Lord cites a second case to refute them.</a:t>
            </a:r>
          </a:p>
        </p:txBody>
      </p:sp>
    </p:spTree>
    <p:extLst>
      <p:ext uri="{BB962C8B-B14F-4D97-AF65-F5344CB8AC3E}">
        <p14:creationId xmlns:p14="http://schemas.microsoft.com/office/powerpoint/2010/main" val="201486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4AA52D-BFA8-60ED-D06C-FD522B10C5C2}"/>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D1B0DF6D-48A4-C556-9605-8D675717E3E7}"/>
              </a:ext>
            </a:extLst>
          </p:cNvPr>
          <p:cNvSpPr txBox="1"/>
          <p:nvPr/>
        </p:nvSpPr>
        <p:spPr>
          <a:xfrm>
            <a:off x="103782" y="893442"/>
            <a:ext cx="11984431" cy="4304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a:lnSpc>
                <a:spcPct val="150000"/>
              </a:lnSpc>
            </a:pP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太 </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12:4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他不是进了上帝的殿，吃了他和跟他在一起的人不可以吃，只有祭司才可以吃的陈设饼吗？</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5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律法书上记着：安息日，祭司在殿里供职，</a:t>
            </a:r>
            <a:r>
              <a:rPr kumimoji="0" lang="zh-CN" altLang="en-US" sz="4800" b="1" i="0" u="sng"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触犯了安息日</a:t>
            </a:r>
            <a:r>
              <a:rPr kumimoji="0" lang="zh-CN" altLang="en-US" sz="40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，也</a:t>
            </a:r>
            <a:r>
              <a:rPr kumimoji="0" lang="zh-CN" altLang="en-US" sz="4000" b="1" i="0" u="sng" strike="noStrike" kern="1200" cap="none" spc="0" normalizeH="0" baseline="0" noProof="0" dirty="0">
                <a:ln>
                  <a:noFill/>
                </a:ln>
                <a:solidFill>
                  <a:srgbClr val="00EFFF"/>
                </a:solidFill>
                <a:effectLst/>
                <a:uLnTx/>
                <a:uFillTx/>
                <a:latin typeface="SimHei" panose="02010609060101010101" pitchFamily="49" charset="-122"/>
                <a:ea typeface="SimHei" panose="02010609060101010101" pitchFamily="49" charset="-122"/>
                <a:cs typeface="+mn-cs"/>
              </a:rPr>
              <a:t>不算有罪</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；你们也没有念过吗？</a:t>
            </a:r>
          </a:p>
          <a:p>
            <a:pPr>
              <a:lnSpc>
                <a:spcPct val="150000"/>
              </a:lnSpc>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p:txBody>
      </p:sp>
      <p:sp>
        <p:nvSpPr>
          <p:cNvPr id="4" name="TextBox 3">
            <a:extLst>
              <a:ext uri="{FF2B5EF4-FFF2-40B4-BE49-F238E27FC236}">
                <a16:creationId xmlns:a16="http://schemas.microsoft.com/office/drawing/2014/main" id="{A5D5D22D-DE98-9058-69FA-3C8EFF3B7819}"/>
              </a:ext>
            </a:extLst>
          </p:cNvPr>
          <p:cNvSpPr txBox="1"/>
          <p:nvPr/>
        </p:nvSpPr>
        <p:spPr>
          <a:xfrm>
            <a:off x="-51918" y="4945678"/>
            <a:ext cx="12140131" cy="1938992"/>
          </a:xfrm>
          <a:prstGeom prst="rect">
            <a:avLst/>
          </a:prstGeom>
          <a:noFill/>
        </p:spPr>
        <p:txBody>
          <a:bodyPr wrap="square">
            <a:spAutoFit/>
          </a:bodyPr>
          <a:lstStyle/>
          <a:p>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Mat 12:4  how he entered the house of God and ate the bread of the Presence, which it was not lawful for him to eat nor for those who were with him, but only for the priests?5  Or have you not read in the Law how on the Sabbath the priests in the temple </a:t>
            </a:r>
            <a:r>
              <a:rPr kumimoji="0" lang="en-US" sz="2400" b="1" i="0" u="sng" strike="noStrike" kern="1200" cap="none" spc="0" normalizeH="0" baseline="0" noProof="0" dirty="0">
                <a:ln>
                  <a:noFill/>
                </a:ln>
                <a:solidFill>
                  <a:srgbClr val="B4FF6A"/>
                </a:solidFill>
                <a:effectLst/>
                <a:uLnTx/>
                <a:uFillTx/>
                <a:latin typeface="Calibri" panose="020F0502020204030204" pitchFamily="34" charset="0"/>
                <a:ea typeface="+mn-ea"/>
                <a:cs typeface="Calibri" panose="020F0502020204030204" pitchFamily="34" charset="0"/>
              </a:rPr>
              <a:t>profane the Sabbath </a:t>
            </a:r>
            <a:r>
              <a:rPr kumimoji="0" lang="en-US" sz="2400" b="1" i="0" u="none" strike="noStrike" kern="1200" cap="none" spc="0" normalizeH="0" baseline="0" noProof="0" dirty="0">
                <a:ln>
                  <a:noFill/>
                </a:ln>
                <a:solidFill>
                  <a:srgbClr val="B4FF6A"/>
                </a:solidFill>
                <a:effectLst/>
                <a:uLnTx/>
                <a:uFillTx/>
                <a:latin typeface="Calibri" panose="020F0502020204030204" pitchFamily="34" charset="0"/>
                <a:ea typeface="+mn-ea"/>
                <a:cs typeface="Calibri" panose="020F0502020204030204" pitchFamily="34" charset="0"/>
              </a:rPr>
              <a:t>and </a:t>
            </a:r>
            <a:r>
              <a:rPr kumimoji="0" lang="en-US" sz="2400" b="1" i="0" u="sng" strike="noStrike" kern="1200" cap="none" spc="0" normalizeH="0" baseline="0" noProof="0" dirty="0">
                <a:ln>
                  <a:noFill/>
                </a:ln>
                <a:solidFill>
                  <a:srgbClr val="00EFFF"/>
                </a:solidFill>
                <a:effectLst/>
                <a:uLnTx/>
                <a:uFillTx/>
                <a:latin typeface="Calibri" panose="020F0502020204030204" pitchFamily="34" charset="0"/>
                <a:ea typeface="+mn-ea"/>
                <a:cs typeface="Calibri" panose="020F0502020204030204" pitchFamily="34" charset="0"/>
              </a:rPr>
              <a:t>are guiltless</a:t>
            </a:r>
            <a:r>
              <a:rPr kumimoji="0" lang="en-US" sz="2400" b="1" i="0" u="none" strike="noStrike" kern="1200" cap="none" spc="0" normalizeH="0" baseline="0" noProof="0" dirty="0">
                <a:ln>
                  <a:noFill/>
                </a:ln>
                <a:solidFill>
                  <a:srgbClr val="B4FF6A"/>
                </a:solidFill>
                <a:effectLst/>
                <a:uLnTx/>
                <a:uFillTx/>
                <a:latin typeface="Calibri" panose="020F0502020204030204" pitchFamily="34" charset="0"/>
                <a:ea typeface="+mn-ea"/>
                <a:cs typeface="Calibri" panose="020F0502020204030204" pitchFamily="34" charset="0"/>
              </a:rPr>
              <a:t>?</a:t>
            </a:r>
          </a:p>
          <a:p>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32653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19C5F8-1C7A-3315-760D-229C4D60DB6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556AF7-8EA8-A965-6A08-BBDB8B6382C2}"/>
              </a:ext>
            </a:extLst>
          </p:cNvPr>
          <p:cNvPicPr>
            <a:picLocks noChangeAspect="1"/>
          </p:cNvPicPr>
          <p:nvPr/>
        </p:nvPicPr>
        <p:blipFill>
          <a:blip r:embed="rId3"/>
          <a:stretch>
            <a:fillRect/>
          </a:stretch>
        </p:blipFill>
        <p:spPr>
          <a:xfrm>
            <a:off x="144905" y="1131154"/>
            <a:ext cx="6477216" cy="3641635"/>
          </a:xfrm>
          <a:prstGeom prst="rect">
            <a:avLst/>
          </a:prstGeom>
        </p:spPr>
      </p:pic>
      <p:sp>
        <p:nvSpPr>
          <p:cNvPr id="6" name="TextBox 5">
            <a:extLst>
              <a:ext uri="{FF2B5EF4-FFF2-40B4-BE49-F238E27FC236}">
                <a16:creationId xmlns:a16="http://schemas.microsoft.com/office/drawing/2014/main" id="{2C9E4063-E865-B0C1-2BA5-A33E8EB515B5}"/>
              </a:ext>
            </a:extLst>
          </p:cNvPr>
          <p:cNvSpPr txBox="1"/>
          <p:nvPr/>
        </p:nvSpPr>
        <p:spPr>
          <a:xfrm>
            <a:off x="6913395" y="378189"/>
            <a:ext cx="4896786" cy="4408899"/>
          </a:xfrm>
          <a:prstGeom prst="rect">
            <a:avLst/>
          </a:prstGeom>
          <a:noFill/>
        </p:spPr>
        <p:txBody>
          <a:bodyPr wrap="square">
            <a:spAutoFit/>
          </a:bodyPr>
          <a:lstStyle/>
          <a:p>
            <a:pPr>
              <a:lnSpc>
                <a:spcPct val="150000"/>
              </a:lnSpc>
            </a:pPr>
            <a:r>
              <a:rPr lang="zh-CN" altLang="en-US" sz="3200" b="1">
                <a:solidFill>
                  <a:srgbClr val="FFC000"/>
                </a:solidFill>
                <a:latin typeface="SimHei" panose="02010609060101010101" pitchFamily="49" charset="-122"/>
                <a:ea typeface="SimHei" panose="02010609060101010101" pitchFamily="49" charset="-122"/>
              </a:rPr>
              <a:t>拿八</a:t>
            </a:r>
            <a:r>
              <a:rPr lang="zh-CN" altLang="en-US" sz="3200" b="1">
                <a:latin typeface="SimHei" panose="02010609060101010101" pitchFamily="49" charset="-122"/>
                <a:ea typeface="SimHei" panose="02010609060101010101" pitchFamily="49" charset="-122"/>
              </a:rPr>
              <a:t>拒绝帮助大卫</a:t>
            </a:r>
            <a:r>
              <a:rPr lang="en-US" altLang="zh-CN" sz="3200" b="1">
                <a:latin typeface="SimHei" panose="02010609060101010101" pitchFamily="49" charset="-122"/>
                <a:ea typeface="SimHei" panose="02010609060101010101" pitchFamily="49" charset="-122"/>
              </a:rPr>
              <a:t>,</a:t>
            </a:r>
            <a:r>
              <a:rPr lang="zh-CN" altLang="en-US" sz="3200" b="1">
                <a:latin typeface="SimHei" panose="02010609060101010101" pitchFamily="49" charset="-122"/>
                <a:ea typeface="SimHei" panose="02010609060101010101" pitchFamily="49" charset="-122"/>
              </a:rPr>
              <a:t>但妻子</a:t>
            </a:r>
            <a:r>
              <a:rPr lang="zh-CN" altLang="en-US" sz="3200" b="1">
                <a:solidFill>
                  <a:srgbClr val="B4FF6A"/>
                </a:solidFill>
                <a:latin typeface="SimHei" panose="02010609060101010101" pitchFamily="49" charset="-122"/>
                <a:ea typeface="SimHei" panose="02010609060101010101" pitchFamily="49" charset="-122"/>
              </a:rPr>
              <a:t>亚比该</a:t>
            </a:r>
            <a:r>
              <a:rPr lang="zh-CN" altLang="en-US" sz="3200" b="1">
                <a:solidFill>
                  <a:srgbClr val="00EFFF"/>
                </a:solidFill>
                <a:latin typeface="SimHei" panose="02010609060101010101" pitchFamily="49" charset="-122"/>
                <a:ea typeface="SimHei" panose="02010609060101010101" pitchFamily="49" charset="-122"/>
              </a:rPr>
              <a:t>违背丈夫，暗中带着食物去见大卫</a:t>
            </a:r>
            <a:r>
              <a:rPr lang="zh-CN" altLang="en-US" sz="3200" b="1">
                <a:latin typeface="SimHei" panose="02010609060101010101" pitchFamily="49" charset="-122"/>
                <a:ea typeface="SimHei" panose="02010609060101010101" pitchFamily="49" charset="-122"/>
              </a:rPr>
              <a:t>，阻止了一场流血事件。大卫因此称颂上帝，也称赞亚比该的智慧。（撒上 </a:t>
            </a:r>
            <a:r>
              <a:rPr lang="en-US" altLang="zh-CN" sz="3200" b="1">
                <a:latin typeface="SimHei" panose="02010609060101010101" pitchFamily="49" charset="-122"/>
                <a:ea typeface="SimHei" panose="02010609060101010101" pitchFamily="49" charset="-122"/>
              </a:rPr>
              <a:t>25:18-33</a:t>
            </a:r>
            <a:r>
              <a:rPr lang="zh-CN" altLang="en-US" sz="3200" b="1">
                <a:latin typeface="SimHei" panose="02010609060101010101" pitchFamily="49" charset="-122"/>
                <a:ea typeface="SimHei" panose="02010609060101010101" pitchFamily="49" charset="-122"/>
              </a:rPr>
              <a:t>）</a:t>
            </a:r>
          </a:p>
        </p:txBody>
      </p:sp>
      <p:sp>
        <p:nvSpPr>
          <p:cNvPr id="8" name="TextBox 7">
            <a:extLst>
              <a:ext uri="{FF2B5EF4-FFF2-40B4-BE49-F238E27FC236}">
                <a16:creationId xmlns:a16="http://schemas.microsoft.com/office/drawing/2014/main" id="{AD681976-5A11-4099-F038-43094C2358D4}"/>
              </a:ext>
            </a:extLst>
          </p:cNvPr>
          <p:cNvSpPr txBox="1"/>
          <p:nvPr/>
        </p:nvSpPr>
        <p:spPr>
          <a:xfrm>
            <a:off x="311261" y="5848515"/>
            <a:ext cx="11735833" cy="923330"/>
          </a:xfrm>
          <a:prstGeom prst="rect">
            <a:avLst/>
          </a:prstGeom>
          <a:noFill/>
        </p:spPr>
        <p:txBody>
          <a:bodyPr wrap="square">
            <a:spAutoFit/>
          </a:bodyPr>
          <a:lstStyle/>
          <a:p>
            <a:r>
              <a:rPr lang="en-US"/>
              <a:t>Nabal refused to help David, but Abigail </a:t>
            </a:r>
            <a:r>
              <a:rPr lang="en-US" b="1">
                <a:solidFill>
                  <a:srgbClr val="00EFFF"/>
                </a:solidFill>
              </a:rPr>
              <a:t>defied</a:t>
            </a:r>
            <a:r>
              <a:rPr lang="zh-CN" altLang="en-US" b="1">
                <a:solidFill>
                  <a:srgbClr val="00EFFF"/>
                </a:solidFill>
              </a:rPr>
              <a:t> </a:t>
            </a:r>
            <a:r>
              <a:rPr lang="en-US" b="1">
                <a:solidFill>
                  <a:srgbClr val="00EFFF"/>
                </a:solidFill>
              </a:rPr>
              <a:t>her husband and secretly brought food to David, </a:t>
            </a:r>
            <a:r>
              <a:rPr lang="en-US"/>
              <a:t>preventing bloodshed. David therefore praised God and commended Abigail’s wisdom. (</a:t>
            </a:r>
          </a:p>
          <a:p>
            <a:r>
              <a:rPr lang="en-US"/>
              <a:t>1 Sam. 25:18–33)</a:t>
            </a:r>
          </a:p>
        </p:txBody>
      </p:sp>
    </p:spTree>
    <p:extLst>
      <p:ext uri="{BB962C8B-B14F-4D97-AF65-F5344CB8AC3E}">
        <p14:creationId xmlns:p14="http://schemas.microsoft.com/office/powerpoint/2010/main" val="2679393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0FCE21-347A-AF01-781E-8C5D6138851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BCE2FA4-3B9F-93AA-46F9-06A137D1C75A}"/>
              </a:ext>
            </a:extLst>
          </p:cNvPr>
          <p:cNvSpPr txBox="1"/>
          <p:nvPr/>
        </p:nvSpPr>
        <p:spPr>
          <a:xfrm>
            <a:off x="4976735" y="333953"/>
            <a:ext cx="6963966" cy="5062411"/>
          </a:xfrm>
          <a:prstGeom prst="rect">
            <a:avLst/>
          </a:prstGeom>
          <a:noFill/>
        </p:spPr>
        <p:txBody>
          <a:bodyPr wrap="square">
            <a:spAutoFit/>
          </a:bodyPr>
          <a:lstStyle/>
          <a:p>
            <a:pPr>
              <a:lnSpc>
                <a:spcPct val="150000"/>
              </a:lnSpc>
            </a:pPr>
            <a:r>
              <a:rPr lang="en-US" altLang="zh-CN" sz="3000" b="1">
                <a:latin typeface="SimHei" panose="02010609060101010101" pitchFamily="49" charset="-122"/>
                <a:ea typeface="SimHei" panose="02010609060101010101" pitchFamily="49" charset="-122"/>
              </a:rPr>
              <a:t>1938</a:t>
            </a:r>
            <a:r>
              <a:rPr lang="zh-CN" altLang="en-US" sz="3000" b="1">
                <a:latin typeface="SimHei" panose="02010609060101010101" pitchFamily="49" charset="-122"/>
                <a:ea typeface="SimHei" panose="02010609060101010101" pitchFamily="49" charset="-122"/>
              </a:rPr>
              <a:t>年奥地利被纳粹德国吞并后，犹太人必须取得外国签证才能逃离。中国驻维也纳总领事</a:t>
            </a:r>
            <a:r>
              <a:rPr lang="zh-CN" altLang="en-US" sz="4000" b="1">
                <a:solidFill>
                  <a:srgbClr val="B4FF6A"/>
                </a:solidFill>
                <a:latin typeface="SimHei" panose="02010609060101010101" pitchFamily="49" charset="-122"/>
                <a:ea typeface="SimHei" panose="02010609060101010101" pitchFamily="49" charset="-122"/>
              </a:rPr>
              <a:t>何凤山</a:t>
            </a:r>
            <a:r>
              <a:rPr lang="zh-CN" altLang="en-US" sz="3000" b="1">
                <a:latin typeface="SimHei" panose="02010609060101010101" pitchFamily="49" charset="-122"/>
                <a:ea typeface="SimHei" panose="02010609060101010101" pitchFamily="49" charset="-122"/>
              </a:rPr>
              <a:t>（基督徒华人信义会 </a:t>
            </a:r>
            <a:r>
              <a:rPr lang="en-US" altLang="zh-CN" sz="2400" b="1">
                <a:latin typeface="SimHei" panose="02010609060101010101" pitchFamily="49" charset="-122"/>
                <a:ea typeface="SimHei" panose="02010609060101010101" pitchFamily="49" charset="-122"/>
              </a:rPr>
              <a:t>Lutheran</a:t>
            </a:r>
            <a:r>
              <a:rPr lang="zh-CN" altLang="en-US" sz="3000" b="1">
                <a:latin typeface="SimHei" panose="02010609060101010101" pitchFamily="49" charset="-122"/>
                <a:ea typeface="SimHei" panose="02010609060101010101" pitchFamily="49" charset="-122"/>
              </a:rPr>
              <a:t>）</a:t>
            </a:r>
            <a:r>
              <a:rPr lang="zh-CN" altLang="en-US" sz="3000" b="1">
                <a:solidFill>
                  <a:srgbClr val="00EFFF"/>
                </a:solidFill>
                <a:latin typeface="SimHei" panose="02010609060101010101" pitchFamily="49" charset="-122"/>
                <a:ea typeface="SimHei" panose="02010609060101010101" pitchFamily="49" charset="-122"/>
              </a:rPr>
              <a:t>拒绝服从上司</a:t>
            </a:r>
            <a:r>
              <a:rPr lang="zh-CN" altLang="en-US" sz="3000" b="1">
                <a:latin typeface="SimHei" panose="02010609060101010101" pitchFamily="49" charset="-122"/>
                <a:ea typeface="SimHei" panose="02010609060101010101" pitchFamily="49" charset="-122"/>
              </a:rPr>
              <a:t>（中国驻德国大使）停止向犹太人发放签证的命令，</a:t>
            </a:r>
            <a:r>
              <a:rPr lang="zh-CN" altLang="en-US" sz="3000" b="1">
                <a:solidFill>
                  <a:srgbClr val="00EFFF"/>
                </a:solidFill>
                <a:latin typeface="SimHei" panose="02010609060101010101" pitchFamily="49" charset="-122"/>
                <a:ea typeface="SimHei" panose="02010609060101010101" pitchFamily="49" charset="-122"/>
              </a:rPr>
              <a:t>冒险偷偷大量签发</a:t>
            </a:r>
            <a:r>
              <a:rPr lang="zh-CN" altLang="en-US" sz="3000" b="1">
                <a:latin typeface="SimHei" panose="02010609060101010101" pitchFamily="49" charset="-122"/>
                <a:ea typeface="SimHei" panose="02010609060101010101" pitchFamily="49" charset="-122"/>
              </a:rPr>
              <a:t>“前往上海”的签证，帮助约</a:t>
            </a:r>
            <a:r>
              <a:rPr lang="en-US" altLang="zh-CN" sz="3000" b="1">
                <a:latin typeface="SimHei" panose="02010609060101010101" pitchFamily="49" charset="-122"/>
                <a:ea typeface="SimHei" panose="02010609060101010101" pitchFamily="49" charset="-122"/>
              </a:rPr>
              <a:t>4,000</a:t>
            </a:r>
            <a:r>
              <a:rPr lang="zh-CN" altLang="en-US" sz="3000" b="1">
                <a:latin typeface="SimHei" panose="02010609060101010101" pitchFamily="49" charset="-122"/>
                <a:ea typeface="SimHei" panose="02010609060101010101" pitchFamily="49" charset="-122"/>
              </a:rPr>
              <a:t>名犹太人逃离纳粹迫害。</a:t>
            </a:r>
          </a:p>
        </p:txBody>
      </p:sp>
      <p:sp>
        <p:nvSpPr>
          <p:cNvPr id="8" name="TextBox 7">
            <a:extLst>
              <a:ext uri="{FF2B5EF4-FFF2-40B4-BE49-F238E27FC236}">
                <a16:creationId xmlns:a16="http://schemas.microsoft.com/office/drawing/2014/main" id="{B11CF619-A128-48F3-499B-02C1EAB412CF}"/>
              </a:ext>
            </a:extLst>
          </p:cNvPr>
          <p:cNvSpPr txBox="1"/>
          <p:nvPr/>
        </p:nvSpPr>
        <p:spPr>
          <a:xfrm>
            <a:off x="311261" y="5848515"/>
            <a:ext cx="11735833" cy="923330"/>
          </a:xfrm>
          <a:prstGeom prst="rect">
            <a:avLst/>
          </a:prstGeom>
          <a:noFill/>
        </p:spPr>
        <p:txBody>
          <a:bodyPr wrap="square">
            <a:spAutoFit/>
          </a:bodyPr>
          <a:lstStyle/>
          <a:p>
            <a:r>
              <a:rPr lang="en-US"/>
              <a:t>After Nazi Germany annexed Austria in 1938, Chinese Consul-General Ho Feng-Shan, a Lutheran Christian, defied orders to stop issuing visas to Jews and secretly issued Shanghai visas, helping about 4,000 Jews escape Nazi persecution.</a:t>
            </a:r>
          </a:p>
        </p:txBody>
      </p:sp>
      <p:pic>
        <p:nvPicPr>
          <p:cNvPr id="2" name="Picture 1">
            <a:extLst>
              <a:ext uri="{FF2B5EF4-FFF2-40B4-BE49-F238E27FC236}">
                <a16:creationId xmlns:a16="http://schemas.microsoft.com/office/drawing/2014/main" id="{AAB85B19-5844-99DC-C9D1-6E4437A518C8}"/>
              </a:ext>
            </a:extLst>
          </p:cNvPr>
          <p:cNvPicPr>
            <a:picLocks noChangeAspect="1"/>
          </p:cNvPicPr>
          <p:nvPr/>
        </p:nvPicPr>
        <p:blipFill>
          <a:blip r:embed="rId3"/>
          <a:stretch>
            <a:fillRect/>
          </a:stretch>
        </p:blipFill>
        <p:spPr>
          <a:xfrm>
            <a:off x="911173" y="333953"/>
            <a:ext cx="3594100" cy="5397500"/>
          </a:xfrm>
          <a:prstGeom prst="rect">
            <a:avLst/>
          </a:prstGeom>
        </p:spPr>
      </p:pic>
    </p:spTree>
    <p:extLst>
      <p:ext uri="{BB962C8B-B14F-4D97-AF65-F5344CB8AC3E}">
        <p14:creationId xmlns:p14="http://schemas.microsoft.com/office/powerpoint/2010/main" val="2886066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76">
          <a:extLst>
            <a:ext uri="{FF2B5EF4-FFF2-40B4-BE49-F238E27FC236}">
              <a16:creationId xmlns:a16="http://schemas.microsoft.com/office/drawing/2014/main" id="{02D71FC0-4243-3E94-A814-733578521710}"/>
            </a:ext>
          </a:extLst>
        </p:cNvPr>
        <p:cNvGrpSpPr/>
        <p:nvPr/>
      </p:nvGrpSpPr>
      <p:grpSpPr>
        <a:xfrm>
          <a:off x="0" y="0"/>
          <a:ext cx="0" cy="0"/>
          <a:chOff x="0" y="0"/>
          <a:chExt cx="0" cy="0"/>
        </a:xfrm>
      </p:grpSpPr>
      <p:sp>
        <p:nvSpPr>
          <p:cNvPr id="977" name="Google Shape;977;p44">
            <a:extLst>
              <a:ext uri="{FF2B5EF4-FFF2-40B4-BE49-F238E27FC236}">
                <a16:creationId xmlns:a16="http://schemas.microsoft.com/office/drawing/2014/main" id="{27945ACA-DB47-8BCD-3A29-71EE50447453}"/>
              </a:ext>
            </a:extLst>
          </p:cNvPr>
          <p:cNvSpPr/>
          <p:nvPr/>
        </p:nvSpPr>
        <p:spPr>
          <a:xfrm rot="19800500" flipH="1">
            <a:off x="819348" y="540924"/>
            <a:ext cx="1979094" cy="1979094"/>
          </a:xfrm>
          <a:prstGeom prst="roundRect">
            <a:avLst>
              <a:gd name="adj" fmla="val 16667"/>
            </a:avLst>
          </a:prstGeom>
          <a:noFill/>
          <a:ln w="1905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8" name="Google Shape;978;p44">
            <a:extLst>
              <a:ext uri="{FF2B5EF4-FFF2-40B4-BE49-F238E27FC236}">
                <a16:creationId xmlns:a16="http://schemas.microsoft.com/office/drawing/2014/main" id="{785466D7-3E41-E85A-CD8D-48CD50C226E2}"/>
              </a:ext>
            </a:extLst>
          </p:cNvPr>
          <p:cNvSpPr txBox="1">
            <a:spLocks noGrp="1"/>
          </p:cNvSpPr>
          <p:nvPr>
            <p:ph type="title"/>
          </p:nvPr>
        </p:nvSpPr>
        <p:spPr>
          <a:xfrm>
            <a:off x="457199" y="3347240"/>
            <a:ext cx="11277600" cy="1698264"/>
          </a:xfrm>
          <a:prstGeom prst="rect">
            <a:avLst/>
          </a:prstGeom>
        </p:spPr>
        <p:txBody>
          <a:bodyPr spcFirstLastPara="1" wrap="square" lIns="121900" tIns="121900" rIns="121900" bIns="121900" anchor="ctr" anchorCtr="0">
            <a:noAutofit/>
          </a:bodyPr>
          <a:lstStyle/>
          <a:p>
            <a:pPr defTabSz="1033272"/>
            <a:r>
              <a:rPr lang="zh-CN" altLang="en-US" b="1">
                <a:effectLst/>
              </a:rPr>
              <a:t>神更喜悦怜悯，胜过祭祀</a:t>
            </a:r>
            <a:r>
              <a:rPr lang="en-US" sz="6600">
                <a:effectLst/>
              </a:rPr>
              <a:t> </a:t>
            </a:r>
            <a:endParaRPr lang="zh-CN" altLang="en-US" sz="6600" b="1" dirty="0">
              <a:effectLst/>
            </a:endParaRPr>
          </a:p>
        </p:txBody>
      </p:sp>
      <p:sp>
        <p:nvSpPr>
          <p:cNvPr id="979" name="Google Shape;979;p44">
            <a:extLst>
              <a:ext uri="{FF2B5EF4-FFF2-40B4-BE49-F238E27FC236}">
                <a16:creationId xmlns:a16="http://schemas.microsoft.com/office/drawing/2014/main" id="{0BCB082D-6802-659C-2CDC-674704AF74C6}"/>
              </a:ext>
            </a:extLst>
          </p:cNvPr>
          <p:cNvSpPr txBox="1">
            <a:spLocks noGrp="1"/>
          </p:cNvSpPr>
          <p:nvPr>
            <p:ph type="title" idx="2"/>
          </p:nvPr>
        </p:nvSpPr>
        <p:spPr>
          <a:xfrm>
            <a:off x="819370" y="832128"/>
            <a:ext cx="1979047" cy="1396682"/>
          </a:xfrm>
          <a:prstGeom prst="rect">
            <a:avLst/>
          </a:prstGeom>
        </p:spPr>
        <p:txBody>
          <a:bodyPr spcFirstLastPara="1" wrap="square" lIns="121900" tIns="219433" rIns="121900" bIns="121900" anchor="ctr" anchorCtr="0">
            <a:noAutofit/>
          </a:bodyPr>
          <a:lstStyle/>
          <a:p>
            <a:pPr defTabSz="1033272"/>
            <a:r>
              <a:rPr lang="en" sz="8286" kern="1200" dirty="0">
                <a:solidFill>
                  <a:schemeClr val="tx1"/>
                </a:solidFill>
                <a:latin typeface="+mj-lt"/>
                <a:ea typeface="+mj-ea"/>
                <a:cs typeface="+mj-cs"/>
              </a:rPr>
              <a:t>0</a:t>
            </a:r>
            <a:r>
              <a:rPr lang="en-US" altLang="zh-CN" sz="8286" dirty="0">
                <a:solidFill>
                  <a:schemeClr val="tx1"/>
                </a:solidFill>
              </a:rPr>
              <a:t>4</a:t>
            </a:r>
            <a:endParaRPr lang="en" dirty="0"/>
          </a:p>
        </p:txBody>
      </p:sp>
      <p:sp>
        <p:nvSpPr>
          <p:cNvPr id="980" name="Google Shape;980;p44">
            <a:extLst>
              <a:ext uri="{FF2B5EF4-FFF2-40B4-BE49-F238E27FC236}">
                <a16:creationId xmlns:a16="http://schemas.microsoft.com/office/drawing/2014/main" id="{3985C4CA-BD85-D2A1-A2EA-B1A9FE4E63E4}"/>
              </a:ext>
            </a:extLst>
          </p:cNvPr>
          <p:cNvSpPr txBox="1">
            <a:spLocks noGrp="1"/>
          </p:cNvSpPr>
          <p:nvPr>
            <p:ph type="subTitle" idx="1"/>
          </p:nvPr>
        </p:nvSpPr>
        <p:spPr>
          <a:xfrm>
            <a:off x="457201" y="5045504"/>
            <a:ext cx="11399731" cy="1282748"/>
          </a:xfrm>
          <a:prstGeom prst="rect">
            <a:avLst/>
          </a:prstGeom>
        </p:spPr>
        <p:txBody>
          <a:bodyPr spcFirstLastPara="1" wrap="square" lIns="121900" tIns="121900" rIns="121900" bIns="121900" anchor="ctr" anchorCtr="0">
            <a:noAutofit/>
          </a:bodyPr>
          <a:lstStyle/>
          <a:p>
            <a:r>
              <a:rPr lang="en-US"/>
              <a:t>God desires mercy rather than sacrifice.</a:t>
            </a:r>
          </a:p>
        </p:txBody>
      </p:sp>
    </p:spTree>
    <p:extLst>
      <p:ext uri="{BB962C8B-B14F-4D97-AF65-F5344CB8AC3E}">
        <p14:creationId xmlns:p14="http://schemas.microsoft.com/office/powerpoint/2010/main" val="423635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031EAF-A86E-49E3-5294-57A829667D6C}"/>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69FFB53D-BB6A-14BB-BB34-BA0E4F7C60F7}"/>
              </a:ext>
            </a:extLst>
          </p:cNvPr>
          <p:cNvSpPr txBox="1"/>
          <p:nvPr/>
        </p:nvSpPr>
        <p:spPr>
          <a:xfrm>
            <a:off x="181633" y="1071319"/>
            <a:ext cx="11984431" cy="3614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2511" tIns="32511" rIns="32511" bIns="32511">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太</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12:6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我告诉你们，这里有一位是比圣殿更大的。</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7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如果你们明白‘</a:t>
            </a:r>
            <a:r>
              <a:rPr kumimoji="0" lang="zh-CN" altLang="en-US" sz="40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mn-cs"/>
              </a:rPr>
              <a:t>我喜爱怜悯</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r>
              <a:rPr kumimoji="0" lang="zh-CN" altLang="en-US" sz="4000" b="1" i="0" u="none" strike="noStrike" kern="1200" cap="none" spc="0" normalizeH="0" baseline="0" noProof="0" dirty="0">
                <a:ln>
                  <a:noFill/>
                </a:ln>
                <a:solidFill>
                  <a:srgbClr val="00EFFF"/>
                </a:solidFill>
                <a:effectLst/>
                <a:uLnTx/>
                <a:uFillTx/>
                <a:latin typeface="SimHei" panose="02010609060101010101" pitchFamily="49" charset="-122"/>
                <a:ea typeface="SimHei" panose="02010609060101010101" pitchFamily="49" charset="-122"/>
                <a:cs typeface="+mn-cs"/>
              </a:rPr>
              <a:t>不喜爱祭祀</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这句话的意思，</a:t>
            </a:r>
            <a:r>
              <a:rPr kumimoji="0" lang="zh-CN" altLang="en-US" sz="40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就不会</a:t>
            </a:r>
            <a:r>
              <a:rPr kumimoji="0" lang="zh-CN" altLang="en-US" sz="4000" b="1" i="0" u="sng"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把无罪的</a:t>
            </a:r>
            <a:r>
              <a:rPr kumimoji="0" lang="zh-CN" altLang="en-US" sz="4000" b="1" i="0" u="none" strike="noStrike" kern="1200" cap="none" spc="0" normalizeH="0" baseline="0" noProof="0" dirty="0">
                <a:ln>
                  <a:noFill/>
                </a:ln>
                <a:solidFill>
                  <a:srgbClr val="B4FF6A"/>
                </a:solidFill>
                <a:effectLst/>
                <a:uLnTx/>
                <a:uFillTx/>
                <a:latin typeface="SimHei" panose="02010609060101010101" pitchFamily="49" charset="-122"/>
                <a:ea typeface="SimHei" panose="02010609060101010101" pitchFamily="49" charset="-122"/>
                <a:cs typeface="+mn-cs"/>
              </a:rPr>
              <a:t>定罪了</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8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因为人子是安息日的主。</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p:txBody>
      </p:sp>
      <p:sp>
        <p:nvSpPr>
          <p:cNvPr id="4" name="TextBox 3">
            <a:extLst>
              <a:ext uri="{FF2B5EF4-FFF2-40B4-BE49-F238E27FC236}">
                <a16:creationId xmlns:a16="http://schemas.microsoft.com/office/drawing/2014/main" id="{D19442E5-9CFC-42AF-F28A-5085565CA932}"/>
              </a:ext>
            </a:extLst>
          </p:cNvPr>
          <p:cNvSpPr txBox="1"/>
          <p:nvPr/>
        </p:nvSpPr>
        <p:spPr>
          <a:xfrm>
            <a:off x="25933" y="5197760"/>
            <a:ext cx="12140131" cy="15696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Mat 12:6  I tell you, something greater than the temple is here.7  And if you had known what this means, ‘</a:t>
            </a:r>
            <a:r>
              <a:rPr kumimoji="0" lang="en-US" sz="24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 desire mercy</a:t>
            </a: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a:ln>
                  <a:noFill/>
                </a:ln>
                <a:solidFill>
                  <a:srgbClr val="00EFFF"/>
                </a:solidFill>
                <a:effectLst/>
                <a:uLnTx/>
                <a:uFillTx/>
                <a:latin typeface="Calibri" panose="020F0502020204030204" pitchFamily="34" charset="0"/>
                <a:ea typeface="+mn-ea"/>
                <a:cs typeface="Calibri" panose="020F0502020204030204" pitchFamily="34" charset="0"/>
              </a:rPr>
              <a:t>and not sacrifice</a:t>
            </a: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a:ln>
                  <a:noFill/>
                </a:ln>
                <a:solidFill>
                  <a:srgbClr val="B4FF6A"/>
                </a:solidFill>
                <a:effectLst/>
                <a:uLnTx/>
                <a:uFillTx/>
                <a:latin typeface="Calibri" panose="020F0502020204030204" pitchFamily="34" charset="0"/>
                <a:ea typeface="+mn-ea"/>
                <a:cs typeface="Calibri" panose="020F0502020204030204" pitchFamily="34" charset="0"/>
              </a:rPr>
              <a:t>you would not have </a:t>
            </a:r>
            <a:r>
              <a:rPr kumimoji="0" lang="en-US" sz="2400" b="1" i="0" u="sng" strike="noStrike" kern="1200" cap="none" spc="0" normalizeH="0" baseline="0" noProof="0" dirty="0">
                <a:ln>
                  <a:noFill/>
                </a:ln>
                <a:solidFill>
                  <a:srgbClr val="B4FF6A"/>
                </a:solidFill>
                <a:effectLst/>
                <a:uLnTx/>
                <a:uFillTx/>
                <a:latin typeface="Calibri" panose="020F0502020204030204" pitchFamily="34" charset="0"/>
                <a:ea typeface="+mn-ea"/>
                <a:cs typeface="Calibri" panose="020F0502020204030204" pitchFamily="34" charset="0"/>
              </a:rPr>
              <a:t>condemned the guiltless</a:t>
            </a: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.8  For the Son of Man is lord of the Sabbath.”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943054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538915-E746-D33A-47B5-A9E834BED710}"/>
            </a:ext>
          </a:extLst>
        </p:cNvPr>
        <p:cNvGrpSpPr/>
        <p:nvPr/>
      </p:nvGrpSpPr>
      <p:grpSpPr>
        <a:xfrm>
          <a:off x="0" y="0"/>
          <a:ext cx="0" cy="0"/>
          <a:chOff x="0" y="0"/>
          <a:chExt cx="0" cy="0"/>
        </a:xfrm>
      </p:grpSpPr>
      <p:sp>
        <p:nvSpPr>
          <p:cNvPr id="328" name="我们若认自己的罪，神是信实的，…">
            <a:extLst>
              <a:ext uri="{FF2B5EF4-FFF2-40B4-BE49-F238E27FC236}">
                <a16:creationId xmlns:a16="http://schemas.microsoft.com/office/drawing/2014/main" id="{13E3F40F-7011-CB89-4C12-FC1CA7820972}"/>
              </a:ext>
            </a:extLst>
          </p:cNvPr>
          <p:cNvSpPr txBox="1"/>
          <p:nvPr/>
        </p:nvSpPr>
        <p:spPr>
          <a:xfrm>
            <a:off x="181633" y="2752975"/>
            <a:ext cx="11984431" cy="844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2511" tIns="32511" rIns="32511" bIns="32511">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太</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12:8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rPr>
              <a:t>因为人子是安息日的主。</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mn-cs"/>
            </a:endParaRPr>
          </a:p>
        </p:txBody>
      </p:sp>
      <p:sp>
        <p:nvSpPr>
          <p:cNvPr id="4" name="TextBox 3">
            <a:extLst>
              <a:ext uri="{FF2B5EF4-FFF2-40B4-BE49-F238E27FC236}">
                <a16:creationId xmlns:a16="http://schemas.microsoft.com/office/drawing/2014/main" id="{099D733C-C103-AF37-5B30-71B7071041A1}"/>
              </a:ext>
            </a:extLst>
          </p:cNvPr>
          <p:cNvSpPr txBox="1"/>
          <p:nvPr/>
        </p:nvSpPr>
        <p:spPr>
          <a:xfrm>
            <a:off x="181633" y="4672243"/>
            <a:ext cx="12140131"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8  For the Son of Man is lord of the Sabbath.”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25387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6" name="Rectangle 2065">
            <a:extLst>
              <a:ext uri="{FF2B5EF4-FFF2-40B4-BE49-F238E27FC236}">
                <a16:creationId xmlns:a16="http://schemas.microsoft.com/office/drawing/2014/main" id="{D1520B01-A2E4-41C2-8A8F-7683F2508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29" name="Rectangle 5">
            <a:extLst>
              <a:ext uri="{FF2B5EF4-FFF2-40B4-BE49-F238E27FC236}">
                <a16:creationId xmlns:a16="http://schemas.microsoft.com/office/drawing/2014/main" id="{0276EB6E-40FD-40E5-852F-AE35094C7957}"/>
              </a:ext>
            </a:extLst>
          </p:cNvPr>
          <p:cNvSpPr>
            <a:spLocks noChangeArrowheads="1"/>
          </p:cNvSpPr>
          <p:nvPr/>
        </p:nvSpPr>
        <p:spPr bwMode="auto">
          <a:xfrm>
            <a:off x="4354513" y="841375"/>
            <a:ext cx="3505200" cy="3114698"/>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zh-CN" altLang="en-US" sz="5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Light" panose="020F0302020204030204"/>
                <a:ea typeface="等线 Light" panose="02010600030101010101" pitchFamily="2" charset="-122"/>
                <a:cs typeface="Arial" panose="020B0604020202020204" pitchFamily="34" charset="0"/>
              </a:rPr>
              <a:t>洗礼 </a:t>
            </a:r>
            <a:endParaRPr kumimoji="0" lang="en-US" altLang="zh-CN" sz="5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Light" panose="020F0302020204030204"/>
              <a:ea typeface="等线 Light" panose="02010600030101010101" pitchFamily="2" charset="-122"/>
              <a:cs typeface="Arial" panose="020B0604020202020204" pitchFamily="34" charset="0"/>
            </a:endParaRPr>
          </a:p>
        </p:txBody>
      </p:sp>
      <p:grpSp>
        <p:nvGrpSpPr>
          <p:cNvPr id="2068" name="Group 2067">
            <a:extLst>
              <a:ext uri="{FF2B5EF4-FFF2-40B4-BE49-F238E27FC236}">
                <a16:creationId xmlns:a16="http://schemas.microsoft.com/office/drawing/2014/main" id="{1F634C0A-A487-42AF-8DFD-4DAD62FE92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0"/>
            <a:ext cx="4087640" cy="6858000"/>
            <a:chOff x="1" y="0"/>
            <a:chExt cx="4087640" cy="6858000"/>
          </a:xfrm>
          <a:effectLst>
            <a:outerShdw blurRad="381000" dist="152400" algn="ctr" rotWithShape="0">
              <a:srgbClr val="000000">
                <a:alpha val="10000"/>
              </a:srgbClr>
            </a:outerShdw>
          </a:effectLst>
        </p:grpSpPr>
        <p:sp>
          <p:nvSpPr>
            <p:cNvPr id="2069" name="Freeform: Shape 2068">
              <a:extLst>
                <a:ext uri="{FF2B5EF4-FFF2-40B4-BE49-F238E27FC236}">
                  <a16:creationId xmlns:a16="http://schemas.microsoft.com/office/drawing/2014/main" id="{7412B137-E115-42F2-8CF9-67E40B5D2C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0" name="Freeform: Shape 2069">
              <a:extLst>
                <a:ext uri="{FF2B5EF4-FFF2-40B4-BE49-F238E27FC236}">
                  <a16:creationId xmlns:a16="http://schemas.microsoft.com/office/drawing/2014/main" id="{0779E94B-3A8C-4695-9DA1-2EDEFB170B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052" name="Picture 2" descr="http://www.stmaryourladyofransom.com/images/BabyBaptism.gif">
            <a:extLst>
              <a:ext uri="{FF2B5EF4-FFF2-40B4-BE49-F238E27FC236}">
                <a16:creationId xmlns:a16="http://schemas.microsoft.com/office/drawing/2014/main" id="{8E9A5EBA-C16F-4287-89BF-F293193503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414"/>
          <a:stretch/>
        </p:blipFill>
        <p:spPr bwMode="auto">
          <a:xfrm>
            <a:off x="20" y="10"/>
            <a:ext cx="3910064" cy="6857990"/>
          </a:xfrm>
          <a:custGeom>
            <a:avLst/>
            <a:gdLst/>
            <a:ahLst/>
            <a:cxnLst/>
            <a:rect l="l" t="t" r="r" b="b"/>
            <a:pathLst>
              <a:path w="3910084" h="6858000">
                <a:moveTo>
                  <a:pt x="0" y="0"/>
                </a:moveTo>
                <a:lnTo>
                  <a:pt x="2996382" y="0"/>
                </a:lnTo>
                <a:lnTo>
                  <a:pt x="3563333" y="1750276"/>
                </a:lnTo>
                <a:lnTo>
                  <a:pt x="3910084" y="6054385"/>
                </a:lnTo>
                <a:lnTo>
                  <a:pt x="3791309"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72" name="Group 2071">
            <a:extLst>
              <a:ext uri="{FF2B5EF4-FFF2-40B4-BE49-F238E27FC236}">
                <a16:creationId xmlns:a16="http://schemas.microsoft.com/office/drawing/2014/main" id="{066EE5A2-0D35-4D6A-A5C7-1CA91F740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8589" y="0"/>
            <a:ext cx="1339053" cy="6858000"/>
            <a:chOff x="2661507" y="0"/>
            <a:chExt cx="1339053" cy="6858000"/>
          </a:xfrm>
        </p:grpSpPr>
        <p:sp>
          <p:nvSpPr>
            <p:cNvPr id="2073" name="Freeform: Shape 2072">
              <a:extLst>
                <a:ext uri="{FF2B5EF4-FFF2-40B4-BE49-F238E27FC236}">
                  <a16:creationId xmlns:a16="http://schemas.microsoft.com/office/drawing/2014/main" id="{4DFBB771-C61C-4F38-ABBB-98A2D8476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4" name="Freeform: Shape 2073">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076" name="Group 2075">
            <a:extLst>
              <a:ext uri="{FF2B5EF4-FFF2-40B4-BE49-F238E27FC236}">
                <a16:creationId xmlns:a16="http://schemas.microsoft.com/office/drawing/2014/main" id="{56AA1647-0DA6-4A17-B3E1-95D61BD547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60" y="0"/>
            <a:ext cx="4087640" cy="6858000"/>
            <a:chOff x="1" y="0"/>
            <a:chExt cx="4087640" cy="6858000"/>
          </a:xfrm>
          <a:effectLst>
            <a:outerShdw blurRad="381000" dist="152400" algn="ctr" rotWithShape="0">
              <a:srgbClr val="000000">
                <a:alpha val="10000"/>
              </a:srgbClr>
            </a:outerShdw>
          </a:effectLst>
        </p:grpSpPr>
        <p:sp>
          <p:nvSpPr>
            <p:cNvPr id="2077" name="Freeform: Shape 2076">
              <a:extLst>
                <a:ext uri="{FF2B5EF4-FFF2-40B4-BE49-F238E27FC236}">
                  <a16:creationId xmlns:a16="http://schemas.microsoft.com/office/drawing/2014/main" id="{1F1D8352-2F00-4057-8781-E455C455B9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78" name="Freeform: Shape 2077">
              <a:extLst>
                <a:ext uri="{FF2B5EF4-FFF2-40B4-BE49-F238E27FC236}">
                  <a16:creationId xmlns:a16="http://schemas.microsoft.com/office/drawing/2014/main" id="{3BE70D92-7E07-4A6F-BD82-729F71C26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 name="Picture 5" descr="http://1.bp.blogspot.com/_eT1RLSPGl-k/SwEeuptTAtI/AAAAAAAAAFg/Py78et1xG94/s1600/IMG_6484.JPG">
            <a:extLst>
              <a:ext uri="{FF2B5EF4-FFF2-40B4-BE49-F238E27FC236}">
                <a16:creationId xmlns:a16="http://schemas.microsoft.com/office/drawing/2014/main" id="{3273AC6B-6584-84BD-6F0A-B995A3E3F4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168" r="32071"/>
          <a:stretch/>
        </p:blipFill>
        <p:spPr bwMode="auto">
          <a:xfrm>
            <a:off x="8281916" y="1"/>
            <a:ext cx="3910084" cy="6858000"/>
          </a:xfrm>
          <a:custGeom>
            <a:avLst/>
            <a:gdLst/>
            <a:ahLst/>
            <a:cxnLst/>
            <a:rect l="l" t="t" r="r" b="b"/>
            <a:pathLst>
              <a:path w="3910084" h="6858000">
                <a:moveTo>
                  <a:pt x="118775" y="0"/>
                </a:moveTo>
                <a:lnTo>
                  <a:pt x="3910084" y="0"/>
                </a:lnTo>
                <a:lnTo>
                  <a:pt x="3910084" y="6858000"/>
                </a:lnTo>
                <a:lnTo>
                  <a:pt x="913702" y="6858000"/>
                </a:lnTo>
                <a:lnTo>
                  <a:pt x="346751" y="5107724"/>
                </a:lnTo>
                <a:lnTo>
                  <a:pt x="0" y="803615"/>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80" name="Group 2079">
            <a:extLst>
              <a:ext uri="{FF2B5EF4-FFF2-40B4-BE49-F238E27FC236}">
                <a16:creationId xmlns:a16="http://schemas.microsoft.com/office/drawing/2014/main" id="{08D20F07-CD49-4F17-BC00-9429DA80C50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8104359" y="-2"/>
            <a:ext cx="1339053" cy="6858000"/>
            <a:chOff x="2661507" y="0"/>
            <a:chExt cx="1339053" cy="6858000"/>
          </a:xfrm>
          <a:effectLst>
            <a:outerShdw blurRad="381000" dist="152400" dir="10800000" algn="r" rotWithShape="0">
              <a:prstClr val="black">
                <a:alpha val="10000"/>
              </a:prstClr>
            </a:outerShdw>
          </a:effectLst>
        </p:grpSpPr>
        <p:sp>
          <p:nvSpPr>
            <p:cNvPr id="2081" name="Freeform: Shape 2080">
              <a:extLst>
                <a:ext uri="{FF2B5EF4-FFF2-40B4-BE49-F238E27FC236}">
                  <a16:creationId xmlns:a16="http://schemas.microsoft.com/office/drawing/2014/main" id="{11F66703-4D0D-42DF-8150-991FE9F8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82" name="Freeform: Shape 2081">
              <a:extLst>
                <a:ext uri="{FF2B5EF4-FFF2-40B4-BE49-F238E27FC236}">
                  <a16:creationId xmlns:a16="http://schemas.microsoft.com/office/drawing/2014/main" id="{E96840F9-95E6-4C98-BFE4-21B595423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61507"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624531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A98EB5F5-4FFD-D948-A113-D6E1A5ADB5AA}"/>
              </a:ext>
            </a:extLst>
          </p:cNvPr>
          <p:cNvPicPr>
            <a:picLocks noChangeAspect="1"/>
          </p:cNvPicPr>
          <p:nvPr/>
        </p:nvPicPr>
        <p:blipFill>
          <a:blip r:embed="rId3"/>
          <a:stretch>
            <a:fillRect/>
          </a:stretch>
        </p:blipFill>
        <p:spPr>
          <a:xfrm>
            <a:off x="-110837" y="0"/>
            <a:ext cx="12413672" cy="6966762"/>
          </a:xfrm>
          <a:prstGeom prst="rect">
            <a:avLst/>
          </a:prstGeom>
        </p:spPr>
      </p:pic>
      <p:sp>
        <p:nvSpPr>
          <p:cNvPr id="3" name="Subtitle 2">
            <a:extLst>
              <a:ext uri="{FF2B5EF4-FFF2-40B4-BE49-F238E27FC236}">
                <a16:creationId xmlns:a16="http://schemas.microsoft.com/office/drawing/2014/main" id="{ABFBF7A4-363D-4B81-B3E0-0D589E663D3E}"/>
              </a:ext>
            </a:extLst>
          </p:cNvPr>
          <p:cNvSpPr>
            <a:spLocks noGrp="1"/>
          </p:cNvSpPr>
          <p:nvPr>
            <p:ph type="subTitle" idx="1"/>
          </p:nvPr>
        </p:nvSpPr>
        <p:spPr>
          <a:xfrm>
            <a:off x="119674" y="122616"/>
            <a:ext cx="11713301" cy="5111419"/>
          </a:xfrm>
        </p:spPr>
        <p:txBody>
          <a:bodyPr rtlCol="0">
            <a:normAutofit/>
          </a:bodyPr>
          <a:lstStyle/>
          <a:p>
            <a:pPr>
              <a:lnSpc>
                <a:spcPct val="170000"/>
              </a:lnSpc>
              <a:spcBef>
                <a:spcPts val="0"/>
              </a:spcBef>
              <a:defRPr/>
            </a:pPr>
            <a:r>
              <a:rPr lang="en-SG" sz="3200" b="1">
                <a:solidFill>
                  <a:schemeClr val="bg1"/>
                </a:solidFill>
                <a:latin typeface="Hei" pitchFamily="2" charset="-122"/>
                <a:ea typeface="Hei" pitchFamily="2" charset="-122"/>
              </a:rPr>
              <a:t>马太福音 16:24</a:t>
            </a:r>
          </a:p>
          <a:p>
            <a:pPr>
              <a:lnSpc>
                <a:spcPct val="170000"/>
              </a:lnSpc>
              <a:spcBef>
                <a:spcPts val="0"/>
              </a:spcBef>
              <a:defRPr/>
            </a:pPr>
            <a:r>
              <a:rPr lang="en-SG" sz="3200" b="1">
                <a:solidFill>
                  <a:schemeClr val="bg1"/>
                </a:solidFill>
                <a:latin typeface="Hei" pitchFamily="2" charset="-122"/>
                <a:ea typeface="Hei" pitchFamily="2" charset="-122"/>
              </a:rPr>
              <a:t>  </a:t>
            </a:r>
            <a:r>
              <a:rPr lang="zh-CN" altLang="en-US" sz="4800" b="1">
                <a:solidFill>
                  <a:srgbClr val="F6E8C6"/>
                </a:solidFill>
                <a:latin typeface="Hei" pitchFamily="2" charset="-122"/>
                <a:ea typeface="Hei" pitchFamily="2" charset="-122"/>
              </a:rPr>
              <a:t>於是耶稣对门徒说：</a:t>
            </a:r>
            <a:endParaRPr lang="en-SG" altLang="zh-CN" sz="4800" b="1">
              <a:solidFill>
                <a:srgbClr val="F6E8C6"/>
              </a:solidFill>
              <a:latin typeface="Hei" pitchFamily="2" charset="-122"/>
              <a:ea typeface="Hei" pitchFamily="2" charset="-122"/>
            </a:endParaRPr>
          </a:p>
          <a:p>
            <a:pPr>
              <a:lnSpc>
                <a:spcPct val="170000"/>
              </a:lnSpc>
              <a:spcBef>
                <a:spcPts val="0"/>
              </a:spcBef>
              <a:defRPr/>
            </a:pPr>
            <a:r>
              <a:rPr lang="zh-CN" altLang="en-US" sz="4800" b="1">
                <a:solidFill>
                  <a:srgbClr val="F6E8C6"/>
                </a:solidFill>
                <a:latin typeface="Hei" pitchFamily="2" charset="-122"/>
                <a:ea typeface="Hei" pitchFamily="2" charset="-122"/>
              </a:rPr>
              <a:t>  若有人要跟从我，就当舍己，背起他的十字架来跟从我。</a:t>
            </a:r>
            <a:endParaRPr lang="en-SG" sz="1100">
              <a:solidFill>
                <a:srgbClr val="F6E8C6"/>
              </a:solidFill>
            </a:endParaRPr>
          </a:p>
        </p:txBody>
      </p:sp>
      <p:sp>
        <p:nvSpPr>
          <p:cNvPr id="4" name="Rectangle 3">
            <a:extLst>
              <a:ext uri="{FF2B5EF4-FFF2-40B4-BE49-F238E27FC236}">
                <a16:creationId xmlns:a16="http://schemas.microsoft.com/office/drawing/2014/main" id="{CCEBD68A-7EC8-8B45-B22A-642274B4624E}"/>
              </a:ext>
            </a:extLst>
          </p:cNvPr>
          <p:cNvSpPr/>
          <p:nvPr/>
        </p:nvSpPr>
        <p:spPr>
          <a:xfrm>
            <a:off x="119674" y="5372067"/>
            <a:ext cx="11952651" cy="18162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Mat 16:24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Then Jesus told his disciples,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“If anyone would come after me, let him deny himself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t>and take up his cross and follow me.</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867" b="0" i="0" u="none" strike="noStrike" kern="1200" cap="none" spc="0" normalizeH="0" baseline="0" noProof="0" err="1">
                <a:ln>
                  <a:noFill/>
                </a:ln>
                <a:solidFill>
                  <a:prstClr val="white"/>
                </a:solidFill>
                <a:effectLst/>
                <a:uLnTx/>
                <a:uFillTx/>
                <a:latin typeface="Calibri" panose="020F0502020204030204"/>
                <a:ea typeface="+mn-ea"/>
                <a:cs typeface="Arial" panose="020B0604020202020204" pitchFamily="34" charset="0"/>
              </a:rPr>
            </a:br>
            <a:endParaRPr kumimoji="0" lang="en-US" sz="1867"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45687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A98EB5F5-4FFD-D948-A113-D6E1A5ADB5AA}"/>
              </a:ext>
            </a:extLst>
          </p:cNvPr>
          <p:cNvPicPr>
            <a:picLocks noChangeAspect="1"/>
          </p:cNvPicPr>
          <p:nvPr/>
        </p:nvPicPr>
        <p:blipFill>
          <a:blip r:embed="rId2"/>
          <a:stretch>
            <a:fillRect/>
          </a:stretch>
        </p:blipFill>
        <p:spPr>
          <a:xfrm>
            <a:off x="0" y="-15417"/>
            <a:ext cx="12192000" cy="6873417"/>
          </a:xfrm>
          <a:prstGeom prst="rect">
            <a:avLst/>
          </a:prstGeom>
        </p:spPr>
      </p:pic>
      <p:sp>
        <p:nvSpPr>
          <p:cNvPr id="5" name="Rectangle 4">
            <a:extLst>
              <a:ext uri="{FF2B5EF4-FFF2-40B4-BE49-F238E27FC236}">
                <a16:creationId xmlns:a16="http://schemas.microsoft.com/office/drawing/2014/main" id="{12EAEA2E-A0DE-C549-9B8F-E0BE46831AA5}"/>
              </a:ext>
            </a:extLst>
          </p:cNvPr>
          <p:cNvSpPr/>
          <p:nvPr/>
        </p:nvSpPr>
        <p:spPr>
          <a:xfrm>
            <a:off x="0" y="303787"/>
            <a:ext cx="12192000" cy="5989332"/>
          </a:xfrm>
          <a:prstGeom prst="rect">
            <a:avLst/>
          </a:prstGeom>
        </p:spPr>
        <p:txBody>
          <a:bodyPr wrap="square">
            <a:spAutoFit/>
          </a:bodyPr>
          <a:lstStyle/>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Arial" panose="020B0604020202020204" pitchFamily="34" charset="0"/>
              </a:rPr>
              <a:t>问：你是否接受耶稣基督是上帝的独生爱子，祂就是上帝？</a:t>
            </a:r>
            <a:br>
              <a:rPr kumimoji="0" lang="en-SG" altLang="zh-CN"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Arial" panose="020B0604020202020204" pitchFamily="34" charset="0"/>
              </a:rPr>
            </a:br>
            <a:endPar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Arial" panose="020B0604020202020204" pitchFamily="34" charset="0"/>
            </a:endParaRP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E7E6E6"/>
                </a:solidFill>
                <a:effectLst/>
                <a:uLnTx/>
                <a:uFillTx/>
                <a:latin typeface="HEITI TC MEDIUM" pitchFamily="2" charset="-128"/>
                <a:ea typeface="HEITI TC MEDIUM" pitchFamily="2" charset="-128"/>
                <a:cs typeface="Arial" panose="020B0604020202020204" pitchFamily="34" charset="0"/>
              </a:rPr>
              <a:t>问：你是否承认自己是罪人，并接受耶稣基督为你的罪钉在十字架上 ？</a:t>
            </a:r>
            <a:br>
              <a:rPr kumimoji="0" lang="en-SG" altLang="zh-CN" sz="3733" b="1" i="0" u="none" strike="noStrike" kern="1200" cap="none" spc="0" normalizeH="0" baseline="0" noProof="0">
                <a:ln>
                  <a:noFill/>
                </a:ln>
                <a:solidFill>
                  <a:srgbClr val="E7E6E6"/>
                </a:solidFill>
                <a:effectLst/>
                <a:uLnTx/>
                <a:uFillTx/>
                <a:latin typeface="HEITI TC MEDIUM" pitchFamily="2" charset="-128"/>
                <a:ea typeface="HEITI TC MEDIUM" pitchFamily="2" charset="-128"/>
                <a:cs typeface="Arial" panose="020B0604020202020204" pitchFamily="34" charset="0"/>
              </a:rPr>
            </a:br>
            <a:endParaRPr kumimoji="0" lang="zh-CN" altLang="en-US" sz="3733" b="1" i="0" u="none" strike="noStrike" kern="1200" cap="none" spc="0" normalizeH="0" baseline="0" noProof="0">
              <a:ln>
                <a:noFill/>
              </a:ln>
              <a:solidFill>
                <a:srgbClr val="E7E6E6"/>
              </a:solidFill>
              <a:effectLst/>
              <a:uLnTx/>
              <a:uFillTx/>
              <a:latin typeface="HEITI TC MEDIUM" pitchFamily="2" charset="-128"/>
              <a:ea typeface="HEITI TC MEDIUM" pitchFamily="2" charset="-128"/>
              <a:cs typeface="Arial" panose="020B0604020202020204" pitchFamily="34" charset="0"/>
            </a:endParaRP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Arial" panose="020B0604020202020204" pitchFamily="34" charset="0"/>
              </a:rPr>
              <a:t>问：你是否相信耶稣基督赦免你的罪并赐你永生？</a:t>
            </a:r>
            <a:endParaRPr kumimoji="0" lang="en-SG" altLang="zh-CN"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Arial" panose="020B0604020202020204" pitchFamily="34" charset="0"/>
            </a:endParaRPr>
          </a:p>
        </p:txBody>
      </p:sp>
    </p:spTree>
    <p:extLst>
      <p:ext uri="{BB962C8B-B14F-4D97-AF65-F5344CB8AC3E}">
        <p14:creationId xmlns:p14="http://schemas.microsoft.com/office/powerpoint/2010/main" val="222121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A98EB5F5-4FFD-D948-A113-D6E1A5ADB5AA}"/>
              </a:ext>
            </a:extLst>
          </p:cNvPr>
          <p:cNvPicPr>
            <a:picLocks noChangeAspect="1"/>
          </p:cNvPicPr>
          <p:nvPr/>
        </p:nvPicPr>
        <p:blipFill>
          <a:blip r:embed="rId2"/>
          <a:stretch>
            <a:fillRect/>
          </a:stretch>
        </p:blipFill>
        <p:spPr>
          <a:xfrm>
            <a:off x="0" y="-7709"/>
            <a:ext cx="12192000" cy="6873417"/>
          </a:xfrm>
          <a:prstGeom prst="rect">
            <a:avLst/>
          </a:prstGeom>
        </p:spPr>
      </p:pic>
      <p:sp>
        <p:nvSpPr>
          <p:cNvPr id="5" name="Rectangle 4">
            <a:extLst>
              <a:ext uri="{FF2B5EF4-FFF2-40B4-BE49-F238E27FC236}">
                <a16:creationId xmlns:a16="http://schemas.microsoft.com/office/drawing/2014/main" id="{12EAEA2E-A0DE-C549-9B8F-E0BE46831AA5}"/>
              </a:ext>
            </a:extLst>
          </p:cNvPr>
          <p:cNvSpPr/>
          <p:nvPr/>
        </p:nvSpPr>
        <p:spPr>
          <a:xfrm>
            <a:off x="0" y="164639"/>
            <a:ext cx="12192000" cy="5127622"/>
          </a:xfrm>
          <a:prstGeom prst="rect">
            <a:avLst/>
          </a:prstGeom>
        </p:spPr>
        <p:txBody>
          <a:bodyPr wrap="square">
            <a:spAutoFit/>
          </a:bodyPr>
          <a:lstStyle/>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srgbClr val="FFC000">
                    <a:lumMod val="20000"/>
                    <a:lumOff val="80000"/>
                  </a:srgbClr>
                </a:solidFill>
                <a:effectLst/>
                <a:uLnTx/>
                <a:uFillTx/>
                <a:latin typeface="HEITI TC MEDIUM" pitchFamily="2" charset="-128"/>
                <a:ea typeface="HEITI TC MEDIUM" pitchFamily="2" charset="-128"/>
                <a:cs typeface="Arial" panose="020B0604020202020204" pitchFamily="34" charset="0"/>
              </a:rPr>
              <a:t>问：你是否愿意背起十字架来跟随主耶稣，作主耶稣的门徒？</a:t>
            </a: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zh-CN" altLang="en-US" sz="3733" b="1" i="0" u="none" strike="noStrike" kern="1200" cap="none" spc="0" normalizeH="0" baseline="0" noProof="0">
              <a:ln>
                <a:noFill/>
              </a:ln>
              <a:solidFill>
                <a:srgbClr val="FFC000"/>
              </a:solidFill>
              <a:effectLst/>
              <a:uLnTx/>
              <a:uFillTx/>
              <a:latin typeface="HEITI TC MEDIUM" pitchFamily="2" charset="-128"/>
              <a:ea typeface="HEITI TC MEDIUM" pitchFamily="2" charset="-128"/>
              <a:cs typeface="Arial" panose="020B0604020202020204" pitchFamily="34" charset="0"/>
            </a:endParaRP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3733" b="1" i="0" u="none" strike="noStrike" kern="1200" cap="none" spc="0" normalizeH="0" baseline="0" noProof="0">
                <a:ln>
                  <a:noFill/>
                </a:ln>
                <a:solidFill>
                  <a:prstClr val="white"/>
                </a:solidFill>
                <a:effectLst/>
                <a:uLnTx/>
                <a:uFillTx/>
                <a:latin typeface="HEITI TC MEDIUM" pitchFamily="2" charset="-128"/>
                <a:ea typeface="HEITI TC MEDIUM" pitchFamily="2" charset="-128"/>
                <a:cs typeface="Arial" panose="020B0604020202020204" pitchFamily="34" charset="0"/>
              </a:rPr>
              <a:t>问：你是否愿意坚守神与你所立的约？一生信主、爱主、顺服主。</a:t>
            </a:r>
          </a:p>
          <a:p>
            <a:pPr marL="609570" marR="0" lvl="0" indent="-60957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SG" altLang="zh-CN" sz="3733" b="1" i="0" u="none" strike="noStrike" kern="1200" cap="none" spc="0" normalizeH="0" baseline="0" noProof="0">
              <a:ln>
                <a:noFill/>
              </a:ln>
              <a:solidFill>
                <a:srgbClr val="FFC000"/>
              </a:solidFill>
              <a:effectLst/>
              <a:uLnTx/>
              <a:uFillTx/>
              <a:latin typeface="HEITI TC MEDIUM" pitchFamily="2" charset="-128"/>
              <a:ea typeface="HEITI TC MEDIUM" pitchFamily="2" charset="-128"/>
              <a:cs typeface="Arial" panose="020B0604020202020204" pitchFamily="34" charset="0"/>
            </a:endParaRPr>
          </a:p>
        </p:txBody>
      </p:sp>
    </p:spTree>
    <p:extLst>
      <p:ext uri="{BB962C8B-B14F-4D97-AF65-F5344CB8AC3E}">
        <p14:creationId xmlns:p14="http://schemas.microsoft.com/office/powerpoint/2010/main" val="155110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10662</TotalTime>
  <Words>1429</Words>
  <Application>Microsoft Macintosh PowerPoint</Application>
  <PresentationFormat>Widescreen</PresentationFormat>
  <Paragraphs>66</Paragraphs>
  <Slides>22</Slides>
  <Notes>17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SimHei</vt:lpstr>
      <vt:lpstr>HEITI TC MEDIUM</vt:lpstr>
      <vt:lpstr>Century Gothic</vt:lpstr>
      <vt:lpstr>Arial</vt:lpstr>
      <vt:lpstr>Hei</vt:lpstr>
      <vt:lpstr>Calibri Light</vt:lpstr>
      <vt:lpstr>Calibri</vt:lpstr>
      <vt:lpstr>Mesh</vt:lpstr>
      <vt:lpstr>1_Office Theme</vt:lpstr>
      <vt:lpstr>PowerPoint Presentation</vt:lpstr>
      <vt:lpstr>PowerPoint Presentation</vt:lpstr>
      <vt:lpstr>PowerPoint Presentation</vt:lpstr>
      <vt:lpstr>指控门徒违背神的诫命 </vt:lpstr>
      <vt:lpstr>PowerPoint Presentation</vt:lpstr>
      <vt:lpstr>PowerPoint Presentation</vt:lpstr>
      <vt:lpstr>主引用旧约个案来反驳</vt:lpstr>
      <vt:lpstr>PowerPoint Presentation</vt:lpstr>
      <vt:lpstr>PowerPoint Presentation</vt:lpstr>
      <vt:lpstr>PowerPoint Presentation</vt:lpstr>
      <vt:lpstr>PowerPoint Presentation</vt:lpstr>
      <vt:lpstr>看马太福音记载 主引用第二个案例来反驳 </vt:lpstr>
      <vt:lpstr>PowerPoint Presentation</vt:lpstr>
      <vt:lpstr>PowerPoint Presentation</vt:lpstr>
      <vt:lpstr>PowerPoint Presentation</vt:lpstr>
      <vt:lpstr>神更喜悦怜悯，胜过祭祀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nelson lee</dc:creator>
  <cp:lastModifiedBy>nelson lee</cp:lastModifiedBy>
  <cp:revision>536</cp:revision>
  <dcterms:created xsi:type="dcterms:W3CDTF">2023-10-12T02:24:22Z</dcterms:created>
  <dcterms:modified xsi:type="dcterms:W3CDTF">2026-09-12T09:30:14Z</dcterms:modified>
</cp:coreProperties>
</file>