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99" r:id="rId1"/>
  </p:sldMasterIdLst>
  <p:notesMasterIdLst>
    <p:notesMasterId r:id="rId16"/>
  </p:notesMasterIdLst>
  <p:sldIdLst>
    <p:sldId id="4865" r:id="rId2"/>
    <p:sldId id="5217" r:id="rId3"/>
    <p:sldId id="5067" r:id="rId4"/>
    <p:sldId id="4867" r:id="rId5"/>
    <p:sldId id="5121" r:id="rId6"/>
    <p:sldId id="5229" r:id="rId7"/>
    <p:sldId id="5221" r:id="rId8"/>
    <p:sldId id="5230" r:id="rId9"/>
    <p:sldId id="5222" r:id="rId10"/>
    <p:sldId id="5225" r:id="rId11"/>
    <p:sldId id="5231" r:id="rId12"/>
    <p:sldId id="5232" r:id="rId13"/>
    <p:sldId id="5233" r:id="rId14"/>
    <p:sldId id="5234" r:id="rId15"/>
  </p:sldIdLst>
  <p:sldSz cx="12192000" cy="6858000"/>
  <p:notesSz cx="6858000" cy="9144000"/>
  <p:embeddedFontLst>
    <p:embeddedFont>
      <p:font typeface="Century Gothic" panose="020B0502020202020204" pitchFamily="34" charset="0"/>
      <p:regular r:id="rId17"/>
      <p:bold r:id="rId18"/>
      <p:italic r:id="rId19"/>
      <p:boldItalic r:id="rId20"/>
    </p:embeddedFont>
    <p:embeddedFont>
      <p:font typeface="SimHei" panose="02010609060101010101" pitchFamily="49" charset="-122"/>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EFFF"/>
    <a:srgbClr val="B4FF6A"/>
    <a:srgbClr val="D5FC79"/>
    <a:srgbClr val="FFFFC1"/>
    <a:srgbClr val="FFE18F"/>
    <a:srgbClr val="5E433A"/>
    <a:srgbClr val="FFD887"/>
    <a:srgbClr val="FF000A"/>
    <a:srgbClr val="F7F3E8"/>
    <a:srgbClr val="1B1D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73"/>
    <p:restoredTop sz="96301"/>
  </p:normalViewPr>
  <p:slideViewPr>
    <p:cSldViewPr snapToGrid="0">
      <p:cViewPr varScale="1">
        <p:scale>
          <a:sx n="122" d="100"/>
          <a:sy n="122" d="100"/>
        </p:scale>
        <p:origin x="92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A9F0DD-D6A9-7848-A298-80BF8C111593}" type="datetimeFigureOut">
              <a:t>9/26/26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75359-D11F-FA4A-9B6D-38484B5AB193}" type="slidenum">
              <a:t>‹#›</a:t>
            </a:fld>
            <a:endParaRPr lang="en-US"/>
          </a:p>
        </p:txBody>
      </p:sp>
    </p:spTree>
    <p:extLst>
      <p:ext uri="{BB962C8B-B14F-4D97-AF65-F5344CB8AC3E}">
        <p14:creationId xmlns:p14="http://schemas.microsoft.com/office/powerpoint/2010/main" val="2990811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1D5F6-AFFC-30DE-4673-9E1DF93AAB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1839B-6E2D-EE6B-2821-36F464B2E82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08AB10-CD18-954E-B0F4-26C6BBACDE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8D5AED-E231-14D9-2B64-822BA3267B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CC54BC-BD4F-0342-ABDA-5417AF5819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icrosoft YaHei" panose="020B0503020204020204" pitchFamily="34" charset="-122"/>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Arial"/>
              <a:sym typeface="Arial"/>
            </a:endParaRPr>
          </a:p>
        </p:txBody>
      </p:sp>
    </p:spTree>
    <p:extLst>
      <p:ext uri="{BB962C8B-B14F-4D97-AF65-F5344CB8AC3E}">
        <p14:creationId xmlns:p14="http://schemas.microsoft.com/office/powerpoint/2010/main" val="411827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6EFBF-9633-1458-F9AE-E5B516E535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DD0AE-F178-DF14-9467-0A88DA626D34}"/>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309B37D9-8BE4-E704-8B65-C421F3448B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1813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1956E-6EB4-601E-A44E-3BC93E665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9A82B-77C1-2D12-013E-A93AD6FD7705}"/>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DB6C19A8-BD5A-8775-87F2-32E9FA3D6E1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0313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8B1C9B71-F353-AFA8-476A-25F67BB82B5B}"/>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252CA2BE-D776-535D-2319-3BEF83696A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09942CD2-DE62-B1AC-3CD8-47012DB1DD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79708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CEC991BA-D2EA-9E01-4B06-5F6519F22AB8}"/>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19CF0F92-C568-876C-DA6E-3EE0B4F317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9DF01465-86F7-6220-432F-564067A62F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7386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CB1ED-C2C7-C17F-388B-05627BF9E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108D0-70E6-5E68-DB9A-B86F9A684C7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D0279EA1-3632-5350-FC7D-ED811E0600B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854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19980045-1150-37A6-DDEC-783BAD5848D3}"/>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B77CBEBA-2919-2262-D2BF-D55B3F424D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C982575A-0B83-FC22-6943-EF1E9CFFF2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72195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D25DE-9C9B-A671-23B4-DC93AF56D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1B4E7-390D-7C15-0CD0-A6709E75A84A}"/>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4CB31E15-E7CE-340E-0F10-74015D8F99F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17541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5BECF-9FF1-CC6A-3ABF-12670CF5B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07983-4A07-6451-41FB-B3DE83453009}"/>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F69C95C7-CFE2-2E51-99A2-A55864C20A5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41244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298E2957-91D0-B7B6-1CBC-B58AE3B63A8D}"/>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60AC1190-8033-D06E-91C8-EC28E491B4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7B5FD3A2-66E0-F6A0-82E3-F7C65A245E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42392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2FB00-0F34-5FB3-5B5C-83196C7C71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3A32F8-D42B-0B59-3F19-3351BD89E32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1AADFC7A-44FE-DB5E-9271-B472054B93B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4862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77F21F5C-FDB4-9561-8013-1C44A421C73F}"/>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59CBA8F6-A92E-3197-CF4A-9B9F010D18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81916AAE-A90C-1A03-E2A0-4E9E286FB1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33515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F864E-28FE-6290-A02A-5C0380CC6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3A9AB-E9FD-1827-A8C5-3B70C8A54F36}"/>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79DDB580-D345-86EE-75E7-8E3715C6223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6591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71D63-2638-1020-9A66-4174796AE6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98C91E-EFC6-25EE-59EE-9C3542CD835B}"/>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26281317-95C9-845B-5226-3C9AA827D6B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2669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E6EBC0-1B19-4041-9822-DE55211994AC}" type="datetimeFigureOut">
              <a:rPr lang="en-US" smtClean="0"/>
              <a:t>9/26/26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176502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6EBC0-1B19-4041-9822-DE55211994AC}" type="datetimeFigureOut">
              <a:rPr lang="en-US" smtClean="0"/>
              <a:t>9/26/26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3053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6EBC0-1B19-4041-9822-DE55211994AC}" type="datetimeFigureOut">
              <a:rPr lang="en-US" smtClean="0"/>
              <a:t>9/26/26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834921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E6EBC0-1B19-4041-9822-DE55211994AC}" type="datetimeFigureOut">
              <a:rPr lang="en-US" smtClean="0"/>
              <a:t>9/26/26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348585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E6EBC0-1B19-4041-9822-DE55211994AC}" type="datetimeFigureOut">
              <a:rPr lang="en-US" smtClean="0"/>
              <a:t>9/26/26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252664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E6EBC0-1B19-4041-9822-DE55211994AC}" type="datetimeFigureOut">
              <a:rPr lang="en-US" smtClean="0"/>
              <a:t>9/26/26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3587231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6EBC0-1B19-4041-9822-DE55211994AC}" type="datetimeFigureOut">
              <a:rPr lang="en-US" smtClean="0"/>
              <a:t>9/26/26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381885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6EBC0-1B19-4041-9822-DE55211994AC}" type="datetimeFigureOut">
              <a:rPr lang="en-US" smtClean="0"/>
              <a:t>9/26/26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60727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7CE6EBC0-1B19-4041-9822-DE55211994AC}" type="datetimeFigureOut">
              <a:rPr lang="en-US" smtClean="0"/>
              <a:t>9/26/26</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1898341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9/26/26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6263627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013799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624250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408857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3839394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9/26/26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0356305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6EBC0-1B19-4041-9822-DE55211994AC}" type="datetimeFigureOut">
              <a:rPr lang="en-US" smtClean="0"/>
              <a:t>9/26/26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2147006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6EBC0-1B19-4041-9822-DE55211994AC}" type="datetimeFigureOut">
              <a:rPr lang="en-US" smtClean="0"/>
              <a:t>9/26/26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27823334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33"/>
        <p:cNvGrpSpPr/>
        <p:nvPr/>
      </p:nvGrpSpPr>
      <p:grpSpPr>
        <a:xfrm>
          <a:off x="0" y="0"/>
          <a:ext cx="0" cy="0"/>
          <a:chOff x="0" y="0"/>
          <a:chExt cx="0" cy="0"/>
        </a:xfrm>
      </p:grpSpPr>
      <p:sp>
        <p:nvSpPr>
          <p:cNvPr id="56" name="Google Shape;56;p3"/>
          <p:cNvSpPr txBox="1">
            <a:spLocks noGrp="1"/>
          </p:cNvSpPr>
          <p:nvPr>
            <p:ph type="title"/>
          </p:nvPr>
        </p:nvSpPr>
        <p:spPr>
          <a:xfrm>
            <a:off x="966839" y="3260261"/>
            <a:ext cx="9144000" cy="1502400"/>
          </a:xfrm>
          <a:prstGeom prst="rect">
            <a:avLst/>
          </a:prstGeom>
        </p:spPr>
        <p:txBody>
          <a:bodyPr spcFirstLastPara="1" wrap="square" lIns="91425" tIns="91425" rIns="91425" bIns="91425" anchor="ctr" anchorCtr="0">
            <a:noAutofit/>
          </a:bodyPr>
          <a:lstStyle>
            <a:lvl1pPr lvl="0" rtl="0">
              <a:spcBef>
                <a:spcPts val="0"/>
              </a:spcBef>
              <a:spcAft>
                <a:spcPts val="0"/>
              </a:spcAft>
              <a:buSzPts val="7000"/>
              <a:buNone/>
              <a:defRPr sz="7333"/>
            </a:lvl1pPr>
            <a:lvl2pPr lvl="1" algn="ctr" rtl="0">
              <a:lnSpc>
                <a:spcPct val="100000"/>
              </a:lnSpc>
              <a:spcBef>
                <a:spcPts val="0"/>
              </a:spcBef>
              <a:spcAft>
                <a:spcPts val="0"/>
              </a:spcAft>
              <a:buSzPts val="5000"/>
              <a:buNone/>
              <a:defRPr sz="6667"/>
            </a:lvl2pPr>
            <a:lvl3pPr lvl="2" algn="ctr" rtl="0">
              <a:lnSpc>
                <a:spcPct val="100000"/>
              </a:lnSpc>
              <a:spcBef>
                <a:spcPts val="0"/>
              </a:spcBef>
              <a:spcAft>
                <a:spcPts val="0"/>
              </a:spcAft>
              <a:buSzPts val="5000"/>
              <a:buNone/>
              <a:defRPr sz="6667"/>
            </a:lvl3pPr>
            <a:lvl4pPr lvl="3" algn="ctr" rtl="0">
              <a:lnSpc>
                <a:spcPct val="100000"/>
              </a:lnSpc>
              <a:spcBef>
                <a:spcPts val="0"/>
              </a:spcBef>
              <a:spcAft>
                <a:spcPts val="0"/>
              </a:spcAft>
              <a:buSzPts val="5000"/>
              <a:buNone/>
              <a:defRPr sz="6667"/>
            </a:lvl4pPr>
            <a:lvl5pPr lvl="4" algn="ctr" rtl="0">
              <a:lnSpc>
                <a:spcPct val="100000"/>
              </a:lnSpc>
              <a:spcBef>
                <a:spcPts val="0"/>
              </a:spcBef>
              <a:spcAft>
                <a:spcPts val="0"/>
              </a:spcAft>
              <a:buSzPts val="5000"/>
              <a:buNone/>
              <a:defRPr sz="6667"/>
            </a:lvl5pPr>
            <a:lvl6pPr lvl="5" algn="ctr" rtl="0">
              <a:lnSpc>
                <a:spcPct val="100000"/>
              </a:lnSpc>
              <a:spcBef>
                <a:spcPts val="0"/>
              </a:spcBef>
              <a:spcAft>
                <a:spcPts val="0"/>
              </a:spcAft>
              <a:buSzPts val="5000"/>
              <a:buNone/>
              <a:defRPr sz="6667"/>
            </a:lvl6pPr>
            <a:lvl7pPr lvl="6" algn="ctr" rtl="0">
              <a:lnSpc>
                <a:spcPct val="100000"/>
              </a:lnSpc>
              <a:spcBef>
                <a:spcPts val="0"/>
              </a:spcBef>
              <a:spcAft>
                <a:spcPts val="0"/>
              </a:spcAft>
              <a:buSzPts val="5000"/>
              <a:buNone/>
              <a:defRPr sz="6667"/>
            </a:lvl7pPr>
            <a:lvl8pPr lvl="7" algn="ctr" rtl="0">
              <a:lnSpc>
                <a:spcPct val="100000"/>
              </a:lnSpc>
              <a:spcBef>
                <a:spcPts val="0"/>
              </a:spcBef>
              <a:spcAft>
                <a:spcPts val="0"/>
              </a:spcAft>
              <a:buSzPts val="5000"/>
              <a:buNone/>
              <a:defRPr sz="6667"/>
            </a:lvl8pPr>
            <a:lvl9pPr lvl="8" algn="ctr" rtl="0">
              <a:lnSpc>
                <a:spcPct val="100000"/>
              </a:lnSpc>
              <a:spcBef>
                <a:spcPts val="0"/>
              </a:spcBef>
              <a:spcAft>
                <a:spcPts val="0"/>
              </a:spcAft>
              <a:buSzPts val="5000"/>
              <a:buNone/>
              <a:defRPr sz="6667"/>
            </a:lvl9pPr>
          </a:lstStyle>
          <a:p>
            <a:endParaRPr/>
          </a:p>
        </p:txBody>
      </p:sp>
      <p:sp>
        <p:nvSpPr>
          <p:cNvPr id="57" name="Google Shape;57;p3"/>
          <p:cNvSpPr txBox="1">
            <a:spLocks noGrp="1"/>
          </p:cNvSpPr>
          <p:nvPr>
            <p:ph type="title" idx="2" hasCustomPrompt="1"/>
          </p:nvPr>
        </p:nvSpPr>
        <p:spPr>
          <a:xfrm>
            <a:off x="1287239" y="1291821"/>
            <a:ext cx="1750800" cy="123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5000"/>
              <a:buNone/>
              <a:defRPr sz="7333"/>
            </a:lvl1pPr>
            <a:lvl2pPr lvl="1" algn="ctr" rtl="0">
              <a:lnSpc>
                <a:spcPct val="100000"/>
              </a:lnSpc>
              <a:spcBef>
                <a:spcPts val="0"/>
              </a:spcBef>
              <a:spcAft>
                <a:spcPts val="0"/>
              </a:spcAft>
              <a:buSzPts val="5000"/>
              <a:buNone/>
              <a:defRPr sz="6667"/>
            </a:lvl2pPr>
            <a:lvl3pPr lvl="2" algn="ctr" rtl="0">
              <a:lnSpc>
                <a:spcPct val="100000"/>
              </a:lnSpc>
              <a:spcBef>
                <a:spcPts val="0"/>
              </a:spcBef>
              <a:spcAft>
                <a:spcPts val="0"/>
              </a:spcAft>
              <a:buSzPts val="5000"/>
              <a:buNone/>
              <a:defRPr sz="6667"/>
            </a:lvl3pPr>
            <a:lvl4pPr lvl="3" algn="ctr" rtl="0">
              <a:lnSpc>
                <a:spcPct val="100000"/>
              </a:lnSpc>
              <a:spcBef>
                <a:spcPts val="0"/>
              </a:spcBef>
              <a:spcAft>
                <a:spcPts val="0"/>
              </a:spcAft>
              <a:buSzPts val="5000"/>
              <a:buNone/>
              <a:defRPr sz="6667"/>
            </a:lvl4pPr>
            <a:lvl5pPr lvl="4" algn="ctr" rtl="0">
              <a:lnSpc>
                <a:spcPct val="100000"/>
              </a:lnSpc>
              <a:spcBef>
                <a:spcPts val="0"/>
              </a:spcBef>
              <a:spcAft>
                <a:spcPts val="0"/>
              </a:spcAft>
              <a:buSzPts val="5000"/>
              <a:buNone/>
              <a:defRPr sz="6667"/>
            </a:lvl5pPr>
            <a:lvl6pPr lvl="5" algn="ctr" rtl="0">
              <a:lnSpc>
                <a:spcPct val="100000"/>
              </a:lnSpc>
              <a:spcBef>
                <a:spcPts val="0"/>
              </a:spcBef>
              <a:spcAft>
                <a:spcPts val="0"/>
              </a:spcAft>
              <a:buSzPts val="5000"/>
              <a:buNone/>
              <a:defRPr sz="6667"/>
            </a:lvl6pPr>
            <a:lvl7pPr lvl="6" algn="ctr" rtl="0">
              <a:lnSpc>
                <a:spcPct val="100000"/>
              </a:lnSpc>
              <a:spcBef>
                <a:spcPts val="0"/>
              </a:spcBef>
              <a:spcAft>
                <a:spcPts val="0"/>
              </a:spcAft>
              <a:buSzPts val="5000"/>
              <a:buNone/>
              <a:defRPr sz="6667"/>
            </a:lvl7pPr>
            <a:lvl8pPr lvl="7" algn="ctr" rtl="0">
              <a:lnSpc>
                <a:spcPct val="100000"/>
              </a:lnSpc>
              <a:spcBef>
                <a:spcPts val="0"/>
              </a:spcBef>
              <a:spcAft>
                <a:spcPts val="0"/>
              </a:spcAft>
              <a:buSzPts val="5000"/>
              <a:buNone/>
              <a:defRPr sz="6667"/>
            </a:lvl8pPr>
            <a:lvl9pPr lvl="8" algn="ctr" rtl="0">
              <a:lnSpc>
                <a:spcPct val="100000"/>
              </a:lnSpc>
              <a:spcBef>
                <a:spcPts val="0"/>
              </a:spcBef>
              <a:spcAft>
                <a:spcPts val="0"/>
              </a:spcAft>
              <a:buSzPts val="5000"/>
              <a:buNone/>
              <a:defRPr sz="6667"/>
            </a:lvl9pPr>
          </a:lstStyle>
          <a:p>
            <a:r>
              <a:t>xx%</a:t>
            </a:r>
          </a:p>
        </p:txBody>
      </p:sp>
      <p:sp>
        <p:nvSpPr>
          <p:cNvPr id="58" name="Google Shape;58;p3"/>
          <p:cNvSpPr txBox="1">
            <a:spLocks noGrp="1"/>
          </p:cNvSpPr>
          <p:nvPr>
            <p:ph type="subTitle" idx="1"/>
          </p:nvPr>
        </p:nvSpPr>
        <p:spPr>
          <a:xfrm>
            <a:off x="966839" y="4685423"/>
            <a:ext cx="4598800" cy="9332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None/>
              <a:defRPr sz="2400"/>
            </a:lvl1pPr>
            <a:lvl2pPr lvl="1">
              <a:lnSpc>
                <a:spcPct val="100000"/>
              </a:lnSpc>
              <a:spcBef>
                <a:spcPts val="0"/>
              </a:spcBef>
              <a:spcAft>
                <a:spcPts val="0"/>
              </a:spcAft>
              <a:buNone/>
              <a:defRPr sz="2400"/>
            </a:lvl2pPr>
            <a:lvl3pPr lvl="2">
              <a:lnSpc>
                <a:spcPct val="100000"/>
              </a:lnSpc>
              <a:spcBef>
                <a:spcPts val="0"/>
              </a:spcBef>
              <a:spcAft>
                <a:spcPts val="0"/>
              </a:spcAft>
              <a:buNone/>
              <a:defRPr sz="2400"/>
            </a:lvl3pPr>
            <a:lvl4pPr lvl="3">
              <a:lnSpc>
                <a:spcPct val="100000"/>
              </a:lnSpc>
              <a:spcBef>
                <a:spcPts val="0"/>
              </a:spcBef>
              <a:spcAft>
                <a:spcPts val="0"/>
              </a:spcAft>
              <a:buNone/>
              <a:defRPr sz="2400"/>
            </a:lvl4pPr>
            <a:lvl5pPr lvl="4">
              <a:lnSpc>
                <a:spcPct val="100000"/>
              </a:lnSpc>
              <a:spcBef>
                <a:spcPts val="0"/>
              </a:spcBef>
              <a:spcAft>
                <a:spcPts val="0"/>
              </a:spcAft>
              <a:buNone/>
              <a:defRPr sz="2400"/>
            </a:lvl5pPr>
            <a:lvl6pPr lvl="5">
              <a:lnSpc>
                <a:spcPct val="100000"/>
              </a:lnSpc>
              <a:spcBef>
                <a:spcPts val="0"/>
              </a:spcBef>
              <a:spcAft>
                <a:spcPts val="0"/>
              </a:spcAft>
              <a:buNone/>
              <a:defRPr sz="2400"/>
            </a:lvl6pPr>
            <a:lvl7pPr lvl="6">
              <a:lnSpc>
                <a:spcPct val="100000"/>
              </a:lnSpc>
              <a:spcBef>
                <a:spcPts val="0"/>
              </a:spcBef>
              <a:spcAft>
                <a:spcPts val="0"/>
              </a:spcAft>
              <a:buNone/>
              <a:defRPr sz="2400"/>
            </a:lvl7pPr>
            <a:lvl8pPr lvl="7">
              <a:lnSpc>
                <a:spcPct val="100000"/>
              </a:lnSpc>
              <a:spcBef>
                <a:spcPts val="0"/>
              </a:spcBef>
              <a:spcAft>
                <a:spcPts val="0"/>
              </a:spcAft>
              <a:buNone/>
              <a:defRPr sz="2400"/>
            </a:lvl8pPr>
            <a:lvl9pPr lvl="8">
              <a:lnSpc>
                <a:spcPct val="100000"/>
              </a:lnSpc>
              <a:spcBef>
                <a:spcPts val="0"/>
              </a:spcBef>
              <a:spcAft>
                <a:spcPts val="0"/>
              </a:spcAft>
              <a:buNone/>
              <a:defRPr sz="2400"/>
            </a:lvl9pPr>
          </a:lstStyle>
          <a:p>
            <a:endParaRPr/>
          </a:p>
        </p:txBody>
      </p:sp>
    </p:spTree>
    <p:extLst>
      <p:ext uri="{BB962C8B-B14F-4D97-AF65-F5344CB8AC3E}">
        <p14:creationId xmlns:p14="http://schemas.microsoft.com/office/powerpoint/2010/main" val="3576020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764DE79-268F-4C1A-8933-263129D2AF90}" type="datetimeFigureOut">
              <a:rPr lang="en-US" smtClean="0"/>
              <a:t>9/26/26</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3236877469"/>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Lst>
  <p:hf sldNum="0" hdr="0" ft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72727"/>
        </a:solidFill>
        <a:effectLst/>
      </p:bgPr>
    </p:bg>
    <p:spTree>
      <p:nvGrpSpPr>
        <p:cNvPr id="1" name="">
          <a:extLst>
            <a:ext uri="{FF2B5EF4-FFF2-40B4-BE49-F238E27FC236}">
              <a16:creationId xmlns:a16="http://schemas.microsoft.com/office/drawing/2014/main" id="{1F10A9F3-3B4D-4494-CC6A-C78822165EC9}"/>
            </a:ext>
          </a:extLst>
        </p:cNvPr>
        <p:cNvGrpSpPr/>
        <p:nvPr/>
      </p:nvGrpSpPr>
      <p:grpSpPr>
        <a:xfrm>
          <a:off x="0" y="0"/>
          <a:ext cx="0" cy="0"/>
          <a:chOff x="0" y="0"/>
          <a:chExt cx="0" cy="0"/>
        </a:xfrm>
      </p:grpSpPr>
      <p:pic>
        <p:nvPicPr>
          <p:cNvPr id="6" name="Picture 5" descr="A painting of a person writing on paper&#10;&#10;AI-generated content may be incorrect.">
            <a:extLst>
              <a:ext uri="{FF2B5EF4-FFF2-40B4-BE49-F238E27FC236}">
                <a16:creationId xmlns:a16="http://schemas.microsoft.com/office/drawing/2014/main" id="{A74944A8-BD2C-DF8E-B42D-272436C3BEB3}"/>
              </a:ext>
            </a:extLst>
          </p:cNvPr>
          <p:cNvPicPr>
            <a:picLocks noChangeAspect="1"/>
          </p:cNvPicPr>
          <p:nvPr/>
        </p:nvPicPr>
        <p:blipFill>
          <a:blip r:embed="rId3"/>
          <a:stretch>
            <a:fillRect/>
          </a:stretch>
        </p:blipFill>
        <p:spPr>
          <a:xfrm>
            <a:off x="1365662" y="103570"/>
            <a:ext cx="3713017" cy="495069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3" name="Rectangle 2">
            <a:extLst>
              <a:ext uri="{FF2B5EF4-FFF2-40B4-BE49-F238E27FC236}">
                <a16:creationId xmlns:a16="http://schemas.microsoft.com/office/drawing/2014/main" id="{1A53D387-354A-CF4D-2D8E-9B6AB0385387}"/>
              </a:ext>
            </a:extLst>
          </p:cNvPr>
          <p:cNvSpPr/>
          <p:nvPr/>
        </p:nvSpPr>
        <p:spPr>
          <a:xfrm>
            <a:off x="0" y="6664036"/>
            <a:ext cx="12192000" cy="193964"/>
          </a:xfrm>
          <a:prstGeom prst="rect">
            <a:avLst/>
          </a:pr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BF308482-3BA4-A3A3-37C1-B4819C8E0027}"/>
              </a:ext>
            </a:extLst>
          </p:cNvPr>
          <p:cNvSpPr txBox="1"/>
          <p:nvPr/>
        </p:nvSpPr>
        <p:spPr>
          <a:xfrm>
            <a:off x="5993283" y="2578916"/>
            <a:ext cx="5306291" cy="141577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Century Gothic" panose="020B0502020202020204"/>
                <a:ea typeface="+mn-ea"/>
                <a:cs typeface="+mn-cs"/>
              </a:rPr>
              <a:t>路加福音</a:t>
            </a:r>
            <a:b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br>
            <a:r>
              <a:rPr kumimoji="0" lang="en-US" sz="2000" b="1" i="0" u="none" strike="noStrike" kern="1200" cap="none" spc="0" normalizeH="0" baseline="0" noProof="0" dirty="0">
                <a:ln>
                  <a:noFill/>
                </a:ln>
                <a:solidFill>
                  <a:srgbClr val="C8A667"/>
                </a:solidFill>
                <a:effectLst/>
                <a:uLnTx/>
                <a:uFillTx/>
                <a:latin typeface="Century Gothic" panose="020B0502020202020204"/>
                <a:ea typeface="+mn-ea"/>
                <a:cs typeface="+mn-cs"/>
              </a:rPr>
              <a:t>Gospel</a:t>
            </a:r>
            <a:r>
              <a:rPr kumimoji="0" lang="zh-CN" altLang="en-US" sz="2000" b="1" i="0" u="none" strike="noStrike" kern="1200" cap="none" spc="0" normalizeH="0" baseline="0" noProof="0" dirty="0">
                <a:ln>
                  <a:noFill/>
                </a:ln>
                <a:solidFill>
                  <a:srgbClr val="C8A667"/>
                </a:solidFill>
                <a:effectLst/>
                <a:uLnTx/>
                <a:uFillTx/>
                <a:latin typeface="Century Gothic" panose="020B0502020202020204"/>
                <a:ea typeface="宋体" panose="02010600030101010101" pitchFamily="2" charset="-122"/>
                <a:cs typeface="+mn-cs"/>
              </a:rPr>
              <a:t> </a:t>
            </a:r>
            <a:r>
              <a:rPr kumimoji="0" lang="en-US" altLang="zh-CN" sz="2000" b="1" i="0" u="none" strike="noStrike" kern="1200" cap="none" spc="0" normalizeH="0" baseline="0" noProof="0" dirty="0">
                <a:ln>
                  <a:noFill/>
                </a:ln>
                <a:solidFill>
                  <a:srgbClr val="C8A667"/>
                </a:solidFill>
                <a:effectLst/>
                <a:uLnTx/>
                <a:uFillTx/>
                <a:latin typeface="Century Gothic" panose="020B0502020202020204"/>
                <a:ea typeface="宋体" panose="02010600030101010101" pitchFamily="2" charset="-122"/>
                <a:cs typeface="+mn-cs"/>
              </a:rPr>
              <a:t>of Luke </a:t>
            </a:r>
            <a:endParaRPr kumimoji="0" lang="en-US" sz="1800" b="1" i="0" u="none" strike="noStrike" kern="1200" cap="none" spc="0" normalizeH="0" baseline="0" noProof="0" dirty="0">
              <a:ln>
                <a:noFill/>
              </a:ln>
              <a:solidFill>
                <a:srgbClr val="C8A667"/>
              </a:solidFill>
              <a:effectLst/>
              <a:uLnTx/>
              <a:uFillTx/>
              <a:latin typeface="Century Gothic" panose="020B0502020202020204"/>
              <a:ea typeface="+mn-ea"/>
              <a:cs typeface="+mn-cs"/>
            </a:endParaRPr>
          </a:p>
        </p:txBody>
      </p:sp>
      <p:sp>
        <p:nvSpPr>
          <p:cNvPr id="9" name="Rectangle 8">
            <a:extLst>
              <a:ext uri="{FF2B5EF4-FFF2-40B4-BE49-F238E27FC236}">
                <a16:creationId xmlns:a16="http://schemas.microsoft.com/office/drawing/2014/main" id="{55FDA069-B064-A3CF-DDF5-21309FAF3CA8}"/>
              </a:ext>
            </a:extLst>
          </p:cNvPr>
          <p:cNvSpPr/>
          <p:nvPr/>
        </p:nvSpPr>
        <p:spPr>
          <a:xfrm>
            <a:off x="0" y="5252058"/>
            <a:ext cx="12192000" cy="1281549"/>
          </a:xfrm>
          <a:prstGeom prst="rect">
            <a:avLst/>
          </a:prstGeom>
          <a:solidFill>
            <a:sysClr val="windowText" lastClr="000000">
              <a:lumMod val="85000"/>
              <a:lumOff val="15000"/>
            </a:sysClr>
          </a:solidFill>
          <a:ln w="12700" cap="flat" cmpd="sng" algn="ctr">
            <a:noFill/>
            <a:prstDash val="solid"/>
            <a:miter lim="800000"/>
          </a:ln>
          <a:effectLst/>
        </p:spPr>
        <p:txBody>
          <a:bodyPr rtlCol="0" anchor="ctr"/>
          <a:lstStyle/>
          <a:p>
            <a:pPr marL="0" lvl="1" algn="ctr" defTabSz="1828800">
              <a:defRPr/>
            </a:pPr>
            <a:r>
              <a:rPr lang="en-US" altLang="zh-CN" sz="40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25</a:t>
            </a:r>
            <a:r>
              <a:rPr lang="zh-CN" altLang="en-US" sz="40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 我们要避开的属灵光景 </a:t>
            </a:r>
            <a:endParaRPr lang="en-US" altLang="zh-CN" sz="40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endParaRPr>
          </a:p>
          <a:p>
            <a:pPr marL="0" lvl="1" algn="ctr" defTabSz="1828800">
              <a:defRPr/>
            </a:pP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路</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6</a:t>
            </a: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章</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6</a:t>
            </a: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至</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11 </a:t>
            </a:r>
          </a:p>
          <a:p>
            <a:pPr marL="0" lvl="1" algn="ctr" defTabSz="1828800">
              <a:defRPr/>
            </a:pPr>
            <a:r>
              <a:rPr lang="en-US" b="1" dirty="0">
                <a:solidFill>
                  <a:srgbClr val="C7A668"/>
                </a:solidFill>
                <a:latin typeface="SimHei" panose="02010609060101010101" pitchFamily="49" charset="-122"/>
                <a:ea typeface="SimHei" panose="02010609060101010101" pitchFamily="49" charset="-122"/>
              </a:rPr>
              <a:t>The Spiritual Condition We Must Avoid</a:t>
            </a:r>
          </a:p>
          <a:p>
            <a:pPr marL="0" lvl="1" algn="ctr" defTabSz="1828800">
              <a:defRPr/>
            </a:pPr>
            <a:r>
              <a:rPr lang="en-US" b="1" dirty="0">
                <a:solidFill>
                  <a:srgbClr val="C7A668"/>
                </a:solidFill>
                <a:latin typeface="SimHei" panose="02010609060101010101" pitchFamily="49" charset="-122"/>
                <a:ea typeface="SimHei" panose="02010609060101010101" pitchFamily="49" charset="-122"/>
              </a:rPr>
              <a:t>Luke 6:6–11</a:t>
            </a:r>
          </a:p>
        </p:txBody>
      </p:sp>
      <p:sp>
        <p:nvSpPr>
          <p:cNvPr id="10" name="Rectangle 9">
            <a:extLst>
              <a:ext uri="{FF2B5EF4-FFF2-40B4-BE49-F238E27FC236}">
                <a16:creationId xmlns:a16="http://schemas.microsoft.com/office/drawing/2014/main" id="{EEC8D5CF-B5BF-9DE2-01E0-9FED3C2D634A}"/>
              </a:ext>
            </a:extLst>
          </p:cNvPr>
          <p:cNvSpPr/>
          <p:nvPr/>
        </p:nvSpPr>
        <p:spPr>
          <a:xfrm>
            <a:off x="0" y="5138971"/>
            <a:ext cx="12192000" cy="45719"/>
          </a:xfrm>
          <a:prstGeom prst="rect">
            <a:avLst/>
          </a:pr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350336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2339EE0E-E35F-AF7D-2760-3DD5C290AD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7CDD9E6-C9DD-A463-82E2-F72F5DFF0585}"/>
              </a:ext>
            </a:extLst>
          </p:cNvPr>
          <p:cNvPicPr>
            <a:picLocks noChangeAspect="1"/>
          </p:cNvPicPr>
          <p:nvPr/>
        </p:nvPicPr>
        <p:blipFill>
          <a:blip r:embed="rId4"/>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3151619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95EA24-173E-F691-2B49-1C79057C6741}"/>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A022816D-11A4-EBCA-2D47-11C2F50AA678}"/>
              </a:ext>
            </a:extLst>
          </p:cNvPr>
          <p:cNvSpPr txBox="1"/>
          <p:nvPr/>
        </p:nvSpPr>
        <p:spPr>
          <a:xfrm>
            <a:off x="103782" y="-83613"/>
            <a:ext cx="11984431" cy="55421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nSpc>
                <a:spcPct val="150000"/>
              </a:lnSpc>
            </a:pPr>
            <a:r>
              <a:rPr lang="zh-CN" altLang="en-US" sz="3100" b="1" dirty="0">
                <a:latin typeface="SimHei" panose="02010609060101010101" pitchFamily="49" charset="-122"/>
                <a:ea typeface="SimHei" panose="02010609060101010101" pitchFamily="49" charset="-122"/>
              </a:rPr>
              <a:t>路</a:t>
            </a:r>
            <a:r>
              <a:rPr lang="en-US" altLang="zh-CN" sz="3100" b="1" dirty="0">
                <a:latin typeface="SimHei" panose="02010609060101010101" pitchFamily="49" charset="-122"/>
                <a:ea typeface="SimHei" panose="02010609060101010101" pitchFamily="49" charset="-122"/>
              </a:rPr>
              <a:t>6:6 </a:t>
            </a:r>
            <a:r>
              <a:rPr lang="zh-CN" altLang="en-US" sz="3100" b="1" dirty="0">
                <a:latin typeface="SimHei" panose="02010609060101010101" pitchFamily="49" charset="-122"/>
                <a:ea typeface="SimHei" panose="02010609060101010101" pitchFamily="49" charset="-122"/>
              </a:rPr>
              <a:t>另一个安息日，耶稣进入会堂教导人，在那里有一个人，右手枯干，</a:t>
            </a:r>
            <a:r>
              <a:rPr lang="en-US" altLang="zh-CN" sz="3100" b="1" dirty="0">
                <a:latin typeface="SimHei" panose="02010609060101010101" pitchFamily="49" charset="-122"/>
                <a:ea typeface="SimHei" panose="02010609060101010101" pitchFamily="49" charset="-122"/>
              </a:rPr>
              <a:t>7.</a:t>
            </a:r>
            <a:r>
              <a:rPr lang="zh-CN" altLang="en-US" sz="3100" b="1" dirty="0">
                <a:latin typeface="SimHei" panose="02010609060101010101" pitchFamily="49" charset="-122"/>
                <a:ea typeface="SimHei" panose="02010609060101010101" pitchFamily="49" charset="-122"/>
              </a:rPr>
              <a:t>经学家和法利赛人要看他会不会在安息日治病，好找把柄控告他。</a:t>
            </a:r>
            <a:r>
              <a:rPr lang="en-US" altLang="zh-CN" sz="3100" b="1" dirty="0">
                <a:latin typeface="SimHei" panose="02010609060101010101" pitchFamily="49" charset="-122"/>
                <a:ea typeface="SimHei" panose="02010609060101010101" pitchFamily="49" charset="-122"/>
              </a:rPr>
              <a:t>8.</a:t>
            </a:r>
            <a:r>
              <a:rPr lang="zh-CN" altLang="en-US" sz="3100" b="1" dirty="0">
                <a:latin typeface="SimHei" panose="02010609060101010101" pitchFamily="49" charset="-122"/>
                <a:ea typeface="SimHei" panose="02010609060101010101" pitchFamily="49" charset="-122"/>
              </a:rPr>
              <a:t>耶稣知道他们的意念，就对那一只手枯干了的人说：“起来，站在当中！”那人就起来站着。</a:t>
            </a:r>
            <a:r>
              <a:rPr lang="en-US" altLang="zh-CN" sz="3100" b="1" dirty="0">
                <a:latin typeface="SimHei" panose="02010609060101010101" pitchFamily="49" charset="-122"/>
                <a:ea typeface="SimHei" panose="02010609060101010101" pitchFamily="49" charset="-122"/>
              </a:rPr>
              <a:t>9.</a:t>
            </a:r>
            <a:r>
              <a:rPr lang="zh-CN" altLang="en-US" sz="3100" b="1" dirty="0">
                <a:latin typeface="SimHei" panose="02010609060101010101" pitchFamily="49" charset="-122"/>
                <a:ea typeface="SimHei" panose="02010609060101010101" pitchFamily="49" charset="-122"/>
              </a:rPr>
              <a:t>耶稣对他们说：“我问你们：在安息日哪一样是可以作的呢：作好事还是坏事？救命还是害命？”</a:t>
            </a:r>
            <a:r>
              <a:rPr lang="en-US" altLang="zh-CN" sz="3100" b="1" dirty="0">
                <a:latin typeface="SimHei" panose="02010609060101010101" pitchFamily="49" charset="-122"/>
                <a:ea typeface="SimHei" panose="02010609060101010101" pitchFamily="49" charset="-122"/>
              </a:rPr>
              <a:t>10.</a:t>
            </a:r>
            <a:r>
              <a:rPr lang="zh-CN" altLang="en-US" sz="3100" b="1" dirty="0">
                <a:latin typeface="SimHei" panose="02010609060101010101" pitchFamily="49" charset="-122"/>
                <a:ea typeface="SimHei" panose="02010609060101010101" pitchFamily="49" charset="-122"/>
              </a:rPr>
              <a:t>他环视周围所有的人，就对那人说：“伸出你的手来！”他把手一伸，手就复原了。</a:t>
            </a:r>
            <a:r>
              <a:rPr lang="en-US" altLang="zh-CN" sz="3100" b="1" dirty="0">
                <a:latin typeface="SimHei" panose="02010609060101010101" pitchFamily="49" charset="-122"/>
                <a:ea typeface="SimHei" panose="02010609060101010101" pitchFamily="49" charset="-122"/>
              </a:rPr>
              <a:t>11.</a:t>
            </a:r>
            <a:r>
              <a:rPr lang="zh-CN" altLang="en-US" sz="3100" b="1" dirty="0">
                <a:latin typeface="SimHei" panose="02010609060101010101" pitchFamily="49" charset="-122"/>
                <a:ea typeface="SimHei" panose="02010609060101010101" pitchFamily="49" charset="-122"/>
              </a:rPr>
              <a:t>他们却大怒，彼此商议怎样对付耶稣。</a:t>
            </a:r>
          </a:p>
          <a:p>
            <a:pPr>
              <a:lnSpc>
                <a:spcPct val="150000"/>
              </a:lnSpc>
            </a:pPr>
            <a:endParaRPr lang="zh-CN" altLang="en-US" sz="2400" b="1" dirty="0">
              <a:latin typeface="SimHei" panose="02010609060101010101" pitchFamily="49" charset="-122"/>
              <a:ea typeface="SimHei" panose="02010609060101010101" pitchFamily="49" charset="-122"/>
            </a:endParaRPr>
          </a:p>
        </p:txBody>
      </p:sp>
      <p:sp>
        <p:nvSpPr>
          <p:cNvPr id="4" name="TextBox 3">
            <a:extLst>
              <a:ext uri="{FF2B5EF4-FFF2-40B4-BE49-F238E27FC236}">
                <a16:creationId xmlns:a16="http://schemas.microsoft.com/office/drawing/2014/main" id="{50E16B8E-FE66-5C03-702C-747C69919C99}"/>
              </a:ext>
            </a:extLst>
          </p:cNvPr>
          <p:cNvSpPr txBox="1"/>
          <p:nvPr/>
        </p:nvSpPr>
        <p:spPr>
          <a:xfrm>
            <a:off x="51869" y="5103674"/>
            <a:ext cx="12140131" cy="1754326"/>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Luke 6:6 .On another Sabbath, he entered the synagogue and was teaching, and a man was there whose right hand was withered. 7.And the scribes and the Pharisees watched him, to see whether he would heal on the Sabbath, so that they might find a reason to accuse him.8.But he knew their thoughts, and he said to the man with the withered hand, "Come and stand here." And he rose and stood there.9.And Jesus said to them, "I ask you, is it lawful on the Sabbath to do good or to do harm, to save life or to destroy it?"10.And after looking around at them all he said to him, "Stretch out your hand." And he did so, and his hand was restored. 11.But they were filled with fury and discussed with one another what they might do to Jesus.</a:t>
            </a:r>
          </a:p>
        </p:txBody>
      </p:sp>
    </p:spTree>
    <p:extLst>
      <p:ext uri="{BB962C8B-B14F-4D97-AF65-F5344CB8AC3E}">
        <p14:creationId xmlns:p14="http://schemas.microsoft.com/office/powerpoint/2010/main" val="167441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240D5C5F-CB53-EB75-56B2-8461604485B1}"/>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C92DD6FE-E731-D722-FDB6-88846050B849}"/>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FFB560FD-6E96-5904-4977-71346918701B}"/>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zh-CN" altLang="en-US" b="1">
                <a:effectLst/>
              </a:rPr>
              <a:t>背景</a:t>
            </a:r>
            <a:r>
              <a:rPr lang="en-US">
                <a:effectLst/>
              </a:rPr>
              <a:t> </a:t>
            </a:r>
            <a:endParaRPr lang="zh-CN" altLang="en-US" sz="2800" b="1" dirty="0">
              <a:latin typeface="SimHei" panose="02010609060101010101" pitchFamily="49" charset="-122"/>
              <a:ea typeface="SimHei" panose="02010609060101010101" pitchFamily="49" charset="-122"/>
            </a:endParaRPr>
          </a:p>
        </p:txBody>
      </p:sp>
      <p:sp>
        <p:nvSpPr>
          <p:cNvPr id="980" name="Google Shape;980;p44">
            <a:extLst>
              <a:ext uri="{FF2B5EF4-FFF2-40B4-BE49-F238E27FC236}">
                <a16:creationId xmlns:a16="http://schemas.microsoft.com/office/drawing/2014/main" id="{CED7E73C-2C5D-2C1B-5326-74287339841D}"/>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dirty="0"/>
              <a:t>Context </a:t>
            </a:r>
          </a:p>
        </p:txBody>
      </p:sp>
    </p:spTree>
    <p:extLst>
      <p:ext uri="{BB962C8B-B14F-4D97-AF65-F5344CB8AC3E}">
        <p14:creationId xmlns:p14="http://schemas.microsoft.com/office/powerpoint/2010/main" val="387286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68BB8390-4E40-40DF-8AEB-8F6D93966F91}"/>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D6A736CF-256F-B804-585F-C5DD4EED455C}"/>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0D556758-009A-46A2-6ECE-280E41A6DBDA}"/>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zh-CN" altLang="en-US" b="1">
                <a:effectLst/>
              </a:rPr>
              <a:t>不受教</a:t>
            </a:r>
            <a:r>
              <a:rPr lang="en-US" sz="6600">
                <a:effectLst/>
              </a:rPr>
              <a:t> </a:t>
            </a:r>
            <a:endParaRPr lang="zh-CN" altLang="en-US" sz="6600" b="1" dirty="0">
              <a:effectLst/>
            </a:endParaRPr>
          </a:p>
        </p:txBody>
      </p:sp>
      <p:sp>
        <p:nvSpPr>
          <p:cNvPr id="979" name="Google Shape;979;p44">
            <a:extLst>
              <a:ext uri="{FF2B5EF4-FFF2-40B4-BE49-F238E27FC236}">
                <a16:creationId xmlns:a16="http://schemas.microsoft.com/office/drawing/2014/main" id="{8CEAFF6D-846E-2BF5-AE2E-A334225FDCC4}"/>
              </a:ext>
            </a:extLst>
          </p:cNvPr>
          <p:cNvSpPr txBox="1">
            <a:spLocks noGrp="1"/>
          </p:cNvSpPr>
          <p:nvPr>
            <p:ph type="title" idx="2"/>
          </p:nvPr>
        </p:nvSpPr>
        <p:spPr>
          <a:xfrm>
            <a:off x="819370" y="832128"/>
            <a:ext cx="1979047" cy="1396682"/>
          </a:xfrm>
          <a:prstGeom prst="rect">
            <a:avLst/>
          </a:prstGeom>
        </p:spPr>
        <p:txBody>
          <a:bodyPr spcFirstLastPara="1" wrap="square" lIns="121900" tIns="219433" rIns="121900" bIns="121900" anchor="ctr" anchorCtr="0">
            <a:noAutofit/>
          </a:bodyPr>
          <a:lstStyle/>
          <a:p>
            <a:pPr defTabSz="1033272"/>
            <a:r>
              <a:rPr lang="en" sz="8286" kern="1200" dirty="0">
                <a:solidFill>
                  <a:schemeClr val="tx1"/>
                </a:solidFill>
                <a:latin typeface="+mj-lt"/>
                <a:ea typeface="+mj-ea"/>
                <a:cs typeface="+mj-cs"/>
              </a:rPr>
              <a:t>0</a:t>
            </a:r>
            <a:r>
              <a:rPr lang="en-US" altLang="zh-CN" sz="8286" kern="1200" dirty="0">
                <a:solidFill>
                  <a:schemeClr val="tx1"/>
                </a:solidFill>
                <a:latin typeface="+mj-lt"/>
                <a:ea typeface="+mj-ea"/>
                <a:cs typeface="+mj-cs"/>
              </a:rPr>
              <a:t>1</a:t>
            </a:r>
            <a:endParaRPr lang="en" dirty="0"/>
          </a:p>
        </p:txBody>
      </p:sp>
      <p:sp>
        <p:nvSpPr>
          <p:cNvPr id="980" name="Google Shape;980;p44">
            <a:extLst>
              <a:ext uri="{FF2B5EF4-FFF2-40B4-BE49-F238E27FC236}">
                <a16:creationId xmlns:a16="http://schemas.microsoft.com/office/drawing/2014/main" id="{40A01278-A7E8-CB21-EB3A-03C796078CA6}"/>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a:t>Unteachable</a:t>
            </a:r>
            <a:endParaRPr lang="en-US" dirty="0"/>
          </a:p>
        </p:txBody>
      </p:sp>
    </p:spTree>
    <p:extLst>
      <p:ext uri="{BB962C8B-B14F-4D97-AF65-F5344CB8AC3E}">
        <p14:creationId xmlns:p14="http://schemas.microsoft.com/office/powerpoint/2010/main" val="3613767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EE63F-7EF6-29F9-9296-B357DAC581A4}"/>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B45BC616-C7BD-B742-FDD0-3C3E338ED03C}"/>
              </a:ext>
            </a:extLst>
          </p:cNvPr>
          <p:cNvSpPr txBox="1"/>
          <p:nvPr/>
        </p:nvSpPr>
        <p:spPr>
          <a:xfrm>
            <a:off x="103782" y="1850695"/>
            <a:ext cx="11984431" cy="26913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nSpc>
                <a:spcPct val="150000"/>
              </a:lnSpc>
            </a:pPr>
            <a:r>
              <a:rPr lang="zh-CN" altLang="en-US" sz="4000" b="1" dirty="0">
                <a:latin typeface="SimHei" panose="02010609060101010101" pitchFamily="49" charset="-122"/>
                <a:ea typeface="SimHei" panose="02010609060101010101" pitchFamily="49" charset="-122"/>
              </a:rPr>
              <a:t>路</a:t>
            </a:r>
            <a:r>
              <a:rPr lang="en-US" altLang="zh-CN" sz="4000" b="1" dirty="0">
                <a:latin typeface="SimHei" panose="02010609060101010101" pitchFamily="49" charset="-122"/>
                <a:ea typeface="SimHei" panose="02010609060101010101" pitchFamily="49" charset="-122"/>
              </a:rPr>
              <a:t>6:6 </a:t>
            </a:r>
            <a:r>
              <a:rPr lang="zh-CN" altLang="en-US" sz="4000" b="1" dirty="0">
                <a:latin typeface="SimHei" panose="02010609060101010101" pitchFamily="49" charset="-122"/>
                <a:ea typeface="SimHei" panose="02010609060101010101" pitchFamily="49" charset="-122"/>
              </a:rPr>
              <a:t>另一个安息日，</a:t>
            </a:r>
            <a:r>
              <a:rPr lang="zh-CN" altLang="en-US" sz="4000" b="1" dirty="0">
                <a:solidFill>
                  <a:srgbClr val="B4FF6A"/>
                </a:solidFill>
                <a:latin typeface="SimHei" panose="02010609060101010101" pitchFamily="49" charset="-122"/>
                <a:ea typeface="SimHei" panose="02010609060101010101" pitchFamily="49" charset="-122"/>
              </a:rPr>
              <a:t>耶稣进入会堂教导人</a:t>
            </a:r>
            <a:r>
              <a:rPr lang="zh-CN" altLang="en-US" sz="4000" b="1" dirty="0">
                <a:latin typeface="SimHei" panose="02010609060101010101" pitchFamily="49" charset="-122"/>
                <a:ea typeface="SimHei" panose="02010609060101010101" pitchFamily="49" charset="-122"/>
              </a:rPr>
              <a:t>，在那里有一个人，右手枯干，</a:t>
            </a:r>
            <a:r>
              <a:rPr lang="en-US" altLang="zh-CN" sz="4000" b="1" dirty="0">
                <a:latin typeface="SimHei" panose="02010609060101010101" pitchFamily="49" charset="-122"/>
                <a:ea typeface="SimHei" panose="02010609060101010101" pitchFamily="49" charset="-122"/>
              </a:rPr>
              <a:t>7.</a:t>
            </a:r>
            <a:r>
              <a:rPr lang="zh-CN" altLang="en-US" sz="4000" b="1" dirty="0">
                <a:latin typeface="SimHei" panose="02010609060101010101" pitchFamily="49" charset="-122"/>
                <a:ea typeface="SimHei" panose="02010609060101010101" pitchFamily="49" charset="-122"/>
              </a:rPr>
              <a:t>经学家和法利赛人要</a:t>
            </a:r>
            <a:r>
              <a:rPr lang="zh-CN" altLang="en-US" sz="4000" b="1" dirty="0">
                <a:solidFill>
                  <a:srgbClr val="00EFFF"/>
                </a:solidFill>
                <a:latin typeface="SimHei" panose="02010609060101010101" pitchFamily="49" charset="-122"/>
                <a:ea typeface="SimHei" panose="02010609060101010101" pitchFamily="49" charset="-122"/>
              </a:rPr>
              <a:t>看他</a:t>
            </a:r>
            <a:r>
              <a:rPr lang="zh-CN" altLang="en-US" sz="4000" b="1" dirty="0">
                <a:latin typeface="SimHei" panose="02010609060101010101" pitchFamily="49" charset="-122"/>
                <a:ea typeface="SimHei" panose="02010609060101010101" pitchFamily="49" charset="-122"/>
              </a:rPr>
              <a:t>会不会在安息日治病，</a:t>
            </a:r>
            <a:r>
              <a:rPr lang="zh-CN" altLang="en-US" sz="4000" b="1" dirty="0">
                <a:solidFill>
                  <a:srgbClr val="00EFFF"/>
                </a:solidFill>
                <a:latin typeface="SimHei" panose="02010609060101010101" pitchFamily="49" charset="-122"/>
                <a:ea typeface="SimHei" panose="02010609060101010101" pitchFamily="49" charset="-122"/>
              </a:rPr>
              <a:t>好找把柄控告他</a:t>
            </a:r>
            <a:r>
              <a:rPr lang="zh-CN" altLang="en-US" sz="4000" b="1" dirty="0">
                <a:latin typeface="SimHei" panose="02010609060101010101" pitchFamily="49" charset="-122"/>
                <a:ea typeface="SimHei" panose="02010609060101010101" pitchFamily="49" charset="-122"/>
              </a:rPr>
              <a:t>。</a:t>
            </a:r>
            <a:endParaRPr lang="zh-CN" altLang="en-US" sz="3600" b="1" dirty="0">
              <a:latin typeface="SimHei" panose="02010609060101010101" pitchFamily="49" charset="-122"/>
              <a:ea typeface="SimHei" panose="02010609060101010101" pitchFamily="49" charset="-122"/>
            </a:endParaRPr>
          </a:p>
        </p:txBody>
      </p:sp>
      <p:sp>
        <p:nvSpPr>
          <p:cNvPr id="4" name="TextBox 3">
            <a:extLst>
              <a:ext uri="{FF2B5EF4-FFF2-40B4-BE49-F238E27FC236}">
                <a16:creationId xmlns:a16="http://schemas.microsoft.com/office/drawing/2014/main" id="{00890209-7DE8-E49F-A1EF-3EFE821DEDE6}"/>
              </a:ext>
            </a:extLst>
          </p:cNvPr>
          <p:cNvSpPr txBox="1"/>
          <p:nvPr/>
        </p:nvSpPr>
        <p:spPr>
          <a:xfrm>
            <a:off x="25933" y="5197760"/>
            <a:ext cx="12140131" cy="1015663"/>
          </a:xfrm>
          <a:prstGeom prst="rect">
            <a:avLst/>
          </a:prstGeom>
          <a:noFill/>
        </p:spPr>
        <p:txBody>
          <a:bodyPr wrap="square">
            <a:spAutoFit/>
          </a:bodyPr>
          <a:lstStyle/>
          <a:p>
            <a:r>
              <a:rPr lang="en-US" sz="2000" dirty="0">
                <a:latin typeface="Calibri" panose="020F0502020204030204" pitchFamily="34" charset="0"/>
                <a:cs typeface="Calibri" panose="020F0502020204030204" pitchFamily="34" charset="0"/>
              </a:rPr>
              <a:t>Luke 6:6. On another Sabbath, he entered the synagogue </a:t>
            </a:r>
            <a:r>
              <a:rPr lang="en-US" sz="2000" b="1" dirty="0">
                <a:solidFill>
                  <a:srgbClr val="B4FF6A"/>
                </a:solidFill>
                <a:latin typeface="Calibri" panose="020F0502020204030204" pitchFamily="34" charset="0"/>
                <a:cs typeface="Calibri" panose="020F0502020204030204" pitchFamily="34" charset="0"/>
              </a:rPr>
              <a:t>and was teaching</a:t>
            </a:r>
            <a:r>
              <a:rPr lang="en-US" sz="2000" dirty="0">
                <a:latin typeface="Calibri" panose="020F0502020204030204" pitchFamily="34" charset="0"/>
                <a:cs typeface="Calibri" panose="020F0502020204030204" pitchFamily="34" charset="0"/>
              </a:rPr>
              <a:t>, and a man was there whose right hand was withered. 7.And the scribes and the Pharisees </a:t>
            </a:r>
            <a:r>
              <a:rPr lang="en-US" sz="2000" b="1" dirty="0">
                <a:solidFill>
                  <a:srgbClr val="00EFFF"/>
                </a:solidFill>
                <a:latin typeface="Calibri" panose="020F0502020204030204" pitchFamily="34" charset="0"/>
                <a:cs typeface="Calibri" panose="020F0502020204030204" pitchFamily="34" charset="0"/>
              </a:rPr>
              <a:t>watched him</a:t>
            </a:r>
            <a:r>
              <a:rPr lang="en-US" sz="2000" dirty="0">
                <a:latin typeface="Calibri" panose="020F0502020204030204" pitchFamily="34" charset="0"/>
                <a:cs typeface="Calibri" panose="020F0502020204030204" pitchFamily="34" charset="0"/>
              </a:rPr>
              <a:t>, to see whether he would heal on the Sabbath, so that they might find a reason </a:t>
            </a:r>
            <a:r>
              <a:rPr lang="en-US" sz="2000" b="1" dirty="0">
                <a:solidFill>
                  <a:srgbClr val="00EFFF"/>
                </a:solidFill>
                <a:latin typeface="Calibri" panose="020F0502020204030204" pitchFamily="34" charset="0"/>
                <a:cs typeface="Calibri" panose="020F0502020204030204" pitchFamily="34" charset="0"/>
              </a:rPr>
              <a:t>to accuse him</a:t>
            </a:r>
            <a:r>
              <a:rPr lang="en-US" sz="2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379419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E98E28F5-4E8C-3B0C-BB24-26079DC339E1}"/>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F847700B-57B2-C05B-0EDC-8022345DF846}"/>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F5319D0C-3EEB-FC2A-12C0-1D3A5ED0FFB3}"/>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en-US" sz="6600"/>
              <a:t>没有爱人怜悯之心</a:t>
            </a:r>
            <a:endParaRPr lang="zh-CN" altLang="en-US" sz="6600" b="1" dirty="0">
              <a:effectLst/>
            </a:endParaRPr>
          </a:p>
        </p:txBody>
      </p:sp>
      <p:sp>
        <p:nvSpPr>
          <p:cNvPr id="979" name="Google Shape;979;p44">
            <a:extLst>
              <a:ext uri="{FF2B5EF4-FFF2-40B4-BE49-F238E27FC236}">
                <a16:creationId xmlns:a16="http://schemas.microsoft.com/office/drawing/2014/main" id="{2A62693B-5D33-EEBD-D688-EB44CE3C6C25}"/>
              </a:ext>
            </a:extLst>
          </p:cNvPr>
          <p:cNvSpPr txBox="1">
            <a:spLocks noGrp="1"/>
          </p:cNvSpPr>
          <p:nvPr>
            <p:ph type="title" idx="2"/>
          </p:nvPr>
        </p:nvSpPr>
        <p:spPr>
          <a:xfrm>
            <a:off x="819370" y="832128"/>
            <a:ext cx="1979047" cy="1396682"/>
          </a:xfrm>
          <a:prstGeom prst="rect">
            <a:avLst/>
          </a:prstGeom>
        </p:spPr>
        <p:txBody>
          <a:bodyPr spcFirstLastPara="1" wrap="square" lIns="121900" tIns="219433" rIns="121900" bIns="121900" anchor="ctr" anchorCtr="0">
            <a:noAutofit/>
          </a:bodyPr>
          <a:lstStyle/>
          <a:p>
            <a:pPr defTabSz="1033272"/>
            <a:r>
              <a:rPr lang="en" sz="8286" kern="1200" dirty="0">
                <a:solidFill>
                  <a:schemeClr val="tx1"/>
                </a:solidFill>
                <a:latin typeface="+mj-lt"/>
                <a:ea typeface="+mj-ea"/>
                <a:cs typeface="+mj-cs"/>
              </a:rPr>
              <a:t>0</a:t>
            </a:r>
            <a:r>
              <a:rPr lang="en-US" altLang="zh-CN" sz="8286" dirty="0">
                <a:solidFill>
                  <a:schemeClr val="tx1"/>
                </a:solidFill>
              </a:rPr>
              <a:t>2</a:t>
            </a:r>
            <a:endParaRPr lang="en" dirty="0"/>
          </a:p>
        </p:txBody>
      </p:sp>
      <p:sp>
        <p:nvSpPr>
          <p:cNvPr id="980" name="Google Shape;980;p44">
            <a:extLst>
              <a:ext uri="{FF2B5EF4-FFF2-40B4-BE49-F238E27FC236}">
                <a16:creationId xmlns:a16="http://schemas.microsoft.com/office/drawing/2014/main" id="{D38084EF-6BDA-2D59-1426-B2059E58A4C8}"/>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a:t>Lacking a Heart of Love and Compassion</a:t>
            </a:r>
          </a:p>
        </p:txBody>
      </p:sp>
    </p:spTree>
    <p:extLst>
      <p:ext uri="{BB962C8B-B14F-4D97-AF65-F5344CB8AC3E}">
        <p14:creationId xmlns:p14="http://schemas.microsoft.com/office/powerpoint/2010/main" val="2014864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B8DDD4-3F8A-53DB-41DE-3F0C8B34A791}"/>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835A6077-2F4C-2CBF-A6A6-8B37EB4317DA}"/>
              </a:ext>
            </a:extLst>
          </p:cNvPr>
          <p:cNvSpPr txBox="1"/>
          <p:nvPr/>
        </p:nvSpPr>
        <p:spPr>
          <a:xfrm>
            <a:off x="103782" y="1815526"/>
            <a:ext cx="11984431" cy="23508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8.</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耶稣知道他们的意念，就对那</a:t>
            </a:r>
            <a:r>
              <a:rPr kumimoji="0" lang="zh-CN" altLang="en-US" sz="3600" b="1" i="0" u="none" strike="noStrike" kern="1200" cap="none" spc="0" normalizeH="0" baseline="0" noProof="0" dirty="0">
                <a:ln>
                  <a:noFill/>
                </a:ln>
                <a:solidFill>
                  <a:srgbClr val="00EFFF"/>
                </a:solidFill>
                <a:effectLst/>
                <a:uLnTx/>
                <a:uFillTx/>
                <a:latin typeface="SimHei" panose="02010609060101010101" pitchFamily="49" charset="-122"/>
                <a:ea typeface="SimHei" panose="02010609060101010101" pitchFamily="49" charset="-122"/>
                <a:cs typeface="+mn-cs"/>
              </a:rPr>
              <a:t>一只手枯干了的人</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说：“起来，站在当中！”那人就起来站着。</a:t>
            </a:r>
            <a:endPar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endParaRPr>
          </a:p>
          <a:p>
            <a:pPr marL="0" marR="0" lvl="0" indent="0" algn="l" defTabSz="457200" rtl="0" eaLnBrk="1" fontAlgn="auto" latinLnBrk="0" hangingPunct="1">
              <a:lnSpc>
                <a:spcPct val="15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endParaRPr>
          </a:p>
        </p:txBody>
      </p:sp>
      <p:sp>
        <p:nvSpPr>
          <p:cNvPr id="4" name="TextBox 3">
            <a:extLst>
              <a:ext uri="{FF2B5EF4-FFF2-40B4-BE49-F238E27FC236}">
                <a16:creationId xmlns:a16="http://schemas.microsoft.com/office/drawing/2014/main" id="{4C2DD215-E3F4-52FA-34BE-A7FF022A9F5C}"/>
              </a:ext>
            </a:extLst>
          </p:cNvPr>
          <p:cNvSpPr txBox="1"/>
          <p:nvPr/>
        </p:nvSpPr>
        <p:spPr>
          <a:xfrm>
            <a:off x="103782" y="4435760"/>
            <a:ext cx="12140131"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8.But he knew their thoughts, and he said to </a:t>
            </a:r>
            <a:r>
              <a:rPr kumimoji="0" lang="en-US" sz="2000" b="1" i="0" u="none" strike="noStrike" kern="1200" cap="none" spc="0" normalizeH="0" baseline="0" noProof="0" dirty="0">
                <a:ln>
                  <a:noFill/>
                </a:ln>
                <a:solidFill>
                  <a:srgbClr val="00EFFF"/>
                </a:solidFill>
                <a:effectLst/>
                <a:uLnTx/>
                <a:uFillTx/>
                <a:latin typeface="Calibri" panose="020F0502020204030204" pitchFamily="34" charset="0"/>
                <a:ea typeface="+mn-ea"/>
                <a:cs typeface="Calibri" panose="020F0502020204030204" pitchFamily="34" charset="0"/>
              </a:rPr>
              <a:t>the man with the withered hand</a:t>
            </a: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"Come and stand here." And he rose and stood there.</a:t>
            </a:r>
          </a:p>
        </p:txBody>
      </p:sp>
    </p:spTree>
    <p:extLst>
      <p:ext uri="{BB962C8B-B14F-4D97-AF65-F5344CB8AC3E}">
        <p14:creationId xmlns:p14="http://schemas.microsoft.com/office/powerpoint/2010/main" val="61647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4AA52D-BFA8-60ED-D06C-FD522B10C5C2}"/>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D1B0DF6D-48A4-C556-9605-8D675717E3E7}"/>
              </a:ext>
            </a:extLst>
          </p:cNvPr>
          <p:cNvSpPr txBox="1"/>
          <p:nvPr/>
        </p:nvSpPr>
        <p:spPr>
          <a:xfrm>
            <a:off x="103782" y="893442"/>
            <a:ext cx="11984431" cy="4304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nSpc>
                <a:spcPct val="150000"/>
              </a:lnSpc>
            </a:pP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彼得后书 </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1:5】.</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正因这缘故，你们要分外地殷勤。有了信心，</a:t>
            </a:r>
            <a:r>
              <a:rPr kumimoji="0" lang="zh-CN" altLang="en-US" sz="32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又要加上</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德行；有了德行，</a:t>
            </a:r>
            <a:r>
              <a:rPr kumimoji="0" lang="zh-CN" altLang="en-US" sz="32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又要加上</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知识；</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6.</a:t>
            </a:r>
            <a:r>
              <a:rPr kumimoji="0" lang="zh-CN" altLang="en-US" sz="32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mn-cs"/>
              </a:rPr>
              <a:t>有了知识</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a:t>
            </a:r>
            <a:r>
              <a:rPr kumimoji="0" lang="zh-CN" altLang="en-US" sz="32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又要加上</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节制；有了节制，</a:t>
            </a:r>
            <a:r>
              <a:rPr kumimoji="0" lang="zh-CN" altLang="en-US" sz="32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又要加上</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忍耐；有了忍耐，</a:t>
            </a:r>
            <a:r>
              <a:rPr kumimoji="0" lang="zh-CN" altLang="en-US" sz="32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又要加上</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虔敬；</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7.</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有了虔敬，</a:t>
            </a:r>
            <a:r>
              <a:rPr kumimoji="0" lang="zh-CN" altLang="en-US" sz="32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又要加上</a:t>
            </a:r>
            <a:r>
              <a:rPr kumimoji="0" lang="zh-CN" altLang="en-US" sz="3200" b="1" i="0" u="sng" strike="noStrike" kern="1200" cap="none" spc="0" normalizeH="0" baseline="0" noProof="0" dirty="0">
                <a:ln>
                  <a:noFill/>
                </a:ln>
                <a:solidFill>
                  <a:srgbClr val="00EFFF"/>
                </a:solidFill>
                <a:effectLst/>
                <a:uLnTx/>
                <a:uFillTx/>
                <a:latin typeface="SimHei" panose="02010609060101010101" pitchFamily="49" charset="-122"/>
                <a:ea typeface="SimHei" panose="02010609060101010101" pitchFamily="49" charset="-122"/>
                <a:cs typeface="+mn-cs"/>
              </a:rPr>
              <a:t>爱弟兄的心</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；有了爱弟兄的心，</a:t>
            </a:r>
            <a:r>
              <a:rPr kumimoji="0" lang="zh-CN" altLang="en-US" sz="32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又要加上</a:t>
            </a:r>
            <a:r>
              <a:rPr kumimoji="0" lang="zh-CN" altLang="en-US" sz="3200" b="1" i="0" u="sng" strike="noStrike" kern="1200" cap="none" spc="0" normalizeH="0" baseline="0" noProof="0" dirty="0">
                <a:ln>
                  <a:noFill/>
                </a:ln>
                <a:solidFill>
                  <a:srgbClr val="00EFFF"/>
                </a:solidFill>
                <a:effectLst/>
                <a:uLnTx/>
                <a:uFillTx/>
                <a:latin typeface="SimHei" panose="02010609060101010101" pitchFamily="49" charset="-122"/>
                <a:ea typeface="SimHei" panose="02010609060101010101" pitchFamily="49" charset="-122"/>
                <a:cs typeface="+mn-cs"/>
              </a:rPr>
              <a:t>爱众人的心。</a:t>
            </a:r>
          </a:p>
          <a:p>
            <a:pPr>
              <a:lnSpc>
                <a:spcPct val="150000"/>
              </a:lnSpc>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endParaRPr>
          </a:p>
        </p:txBody>
      </p:sp>
      <p:sp>
        <p:nvSpPr>
          <p:cNvPr id="4" name="TextBox 3">
            <a:extLst>
              <a:ext uri="{FF2B5EF4-FFF2-40B4-BE49-F238E27FC236}">
                <a16:creationId xmlns:a16="http://schemas.microsoft.com/office/drawing/2014/main" id="{A5D5D22D-DE98-9058-69FA-3C8EFF3B7819}"/>
              </a:ext>
            </a:extLst>
          </p:cNvPr>
          <p:cNvSpPr txBox="1"/>
          <p:nvPr/>
        </p:nvSpPr>
        <p:spPr>
          <a:xfrm>
            <a:off x="103782" y="4945678"/>
            <a:ext cx="12140131" cy="1015663"/>
          </a:xfrm>
          <a:prstGeom prst="rect">
            <a:avLst/>
          </a:prstGeom>
          <a:noFill/>
        </p:spPr>
        <p:txBody>
          <a:bodyPr wrap="square">
            <a:spAutoFit/>
          </a:bodyPr>
          <a:lstStyle/>
          <a:p>
            <a:r>
              <a:rPr lang="en-US" sz="2000" dirty="0">
                <a:solidFill>
                  <a:prstClr val="white"/>
                </a:solidFill>
                <a:latin typeface="Calibri" panose="020F0502020204030204" pitchFamily="34" charset="0"/>
                <a:cs typeface="Calibri" panose="020F0502020204030204" pitchFamily="34" charset="0"/>
              </a:rPr>
              <a:t>2 Peter 1:5.For this very reason, make every effort to supplement your faith with virtue, </a:t>
            </a:r>
            <a:r>
              <a:rPr lang="en-US" sz="2000" b="1" dirty="0">
                <a:solidFill>
                  <a:srgbClr val="B4FF6A"/>
                </a:solidFill>
                <a:latin typeface="Calibri" panose="020F0502020204030204" pitchFamily="34" charset="0"/>
                <a:cs typeface="Calibri" panose="020F0502020204030204" pitchFamily="34" charset="0"/>
              </a:rPr>
              <a:t>and</a:t>
            </a:r>
            <a:r>
              <a:rPr lang="en-US" sz="2000" dirty="0">
                <a:solidFill>
                  <a:prstClr val="white"/>
                </a:solidFill>
                <a:latin typeface="Calibri" panose="020F0502020204030204" pitchFamily="34" charset="0"/>
                <a:cs typeface="Calibri" panose="020F0502020204030204" pitchFamily="34" charset="0"/>
              </a:rPr>
              <a:t> virtue with knowledge,6.</a:t>
            </a:r>
            <a:r>
              <a:rPr lang="en-US" sz="2000" b="1" dirty="0">
                <a:solidFill>
                  <a:srgbClr val="B4FF6A"/>
                </a:solidFill>
                <a:latin typeface="Calibri" panose="020F0502020204030204" pitchFamily="34" charset="0"/>
                <a:cs typeface="Calibri" panose="020F0502020204030204" pitchFamily="34" charset="0"/>
              </a:rPr>
              <a:t>and</a:t>
            </a:r>
            <a:r>
              <a:rPr lang="en-US" sz="2000" dirty="0">
                <a:solidFill>
                  <a:srgbClr val="FFFF00"/>
                </a:solidFill>
                <a:latin typeface="Calibri" panose="020F0502020204030204" pitchFamily="34" charset="0"/>
                <a:cs typeface="Calibri" panose="020F0502020204030204" pitchFamily="34" charset="0"/>
              </a:rPr>
              <a:t> knowledge </a:t>
            </a:r>
            <a:r>
              <a:rPr lang="en-US" sz="2000" dirty="0">
                <a:solidFill>
                  <a:prstClr val="white"/>
                </a:solidFill>
                <a:latin typeface="Calibri" panose="020F0502020204030204" pitchFamily="34" charset="0"/>
                <a:cs typeface="Calibri" panose="020F0502020204030204" pitchFamily="34" charset="0"/>
              </a:rPr>
              <a:t>with self-control, </a:t>
            </a:r>
            <a:r>
              <a:rPr lang="en-US" sz="2000" b="1" dirty="0">
                <a:solidFill>
                  <a:srgbClr val="B4FF6A"/>
                </a:solidFill>
                <a:latin typeface="Calibri" panose="020F0502020204030204" pitchFamily="34" charset="0"/>
                <a:cs typeface="Calibri" panose="020F0502020204030204" pitchFamily="34" charset="0"/>
              </a:rPr>
              <a:t>and</a:t>
            </a:r>
            <a:r>
              <a:rPr lang="en-US" sz="2000" dirty="0">
                <a:solidFill>
                  <a:prstClr val="white"/>
                </a:solidFill>
                <a:latin typeface="Calibri" panose="020F0502020204030204" pitchFamily="34" charset="0"/>
                <a:cs typeface="Calibri" panose="020F0502020204030204" pitchFamily="34" charset="0"/>
              </a:rPr>
              <a:t> self-control with steadfastness, </a:t>
            </a:r>
            <a:r>
              <a:rPr lang="en-US" sz="2000" b="1" dirty="0">
                <a:solidFill>
                  <a:srgbClr val="B4FF6A"/>
                </a:solidFill>
                <a:latin typeface="Calibri" panose="020F0502020204030204" pitchFamily="34" charset="0"/>
                <a:cs typeface="Calibri" panose="020F0502020204030204" pitchFamily="34" charset="0"/>
              </a:rPr>
              <a:t>and</a:t>
            </a:r>
            <a:r>
              <a:rPr lang="en-US" sz="2000" dirty="0">
                <a:solidFill>
                  <a:prstClr val="white"/>
                </a:solidFill>
                <a:latin typeface="Calibri" panose="020F0502020204030204" pitchFamily="34" charset="0"/>
                <a:cs typeface="Calibri" panose="020F0502020204030204" pitchFamily="34" charset="0"/>
              </a:rPr>
              <a:t> steadfastness with godliness,7.</a:t>
            </a:r>
            <a:r>
              <a:rPr lang="en-US" sz="2000" b="1" dirty="0">
                <a:solidFill>
                  <a:srgbClr val="B4FF6A"/>
                </a:solidFill>
                <a:latin typeface="Calibri" panose="020F0502020204030204" pitchFamily="34" charset="0"/>
                <a:cs typeface="Calibri" panose="020F0502020204030204" pitchFamily="34" charset="0"/>
              </a:rPr>
              <a:t>and</a:t>
            </a:r>
            <a:r>
              <a:rPr lang="en-US" sz="2000" dirty="0">
                <a:solidFill>
                  <a:prstClr val="white"/>
                </a:solidFill>
                <a:latin typeface="Calibri" panose="020F0502020204030204" pitchFamily="34" charset="0"/>
                <a:cs typeface="Calibri" panose="020F0502020204030204" pitchFamily="34" charset="0"/>
              </a:rPr>
              <a:t> godliness with </a:t>
            </a:r>
            <a:r>
              <a:rPr lang="en-US" sz="2000" b="1" u="sng" dirty="0">
                <a:solidFill>
                  <a:srgbClr val="00EFFF"/>
                </a:solidFill>
                <a:latin typeface="Calibri" panose="020F0502020204030204" pitchFamily="34" charset="0"/>
                <a:cs typeface="Calibri" panose="020F0502020204030204" pitchFamily="34" charset="0"/>
              </a:rPr>
              <a:t>brotherly affection</a:t>
            </a:r>
            <a:r>
              <a:rPr lang="en-US" sz="2000" dirty="0">
                <a:solidFill>
                  <a:prstClr val="white"/>
                </a:solidFill>
                <a:latin typeface="Calibri" panose="020F0502020204030204" pitchFamily="34" charset="0"/>
                <a:cs typeface="Calibri" panose="020F0502020204030204" pitchFamily="34" charset="0"/>
              </a:rPr>
              <a:t>, </a:t>
            </a:r>
            <a:r>
              <a:rPr lang="en-US" sz="2000" b="1" dirty="0">
                <a:solidFill>
                  <a:srgbClr val="B4FF6A"/>
                </a:solidFill>
                <a:latin typeface="Calibri" panose="020F0502020204030204" pitchFamily="34" charset="0"/>
                <a:cs typeface="Calibri" panose="020F0502020204030204" pitchFamily="34" charset="0"/>
              </a:rPr>
              <a:t>and</a:t>
            </a:r>
            <a:r>
              <a:rPr lang="en-US" sz="2000" dirty="0">
                <a:solidFill>
                  <a:prstClr val="white"/>
                </a:solidFill>
                <a:latin typeface="Calibri" panose="020F0502020204030204" pitchFamily="34" charset="0"/>
                <a:cs typeface="Calibri" panose="020F0502020204030204" pitchFamily="34" charset="0"/>
              </a:rPr>
              <a:t> brotherly affection </a:t>
            </a:r>
            <a:r>
              <a:rPr lang="en-US" sz="2000" b="1" dirty="0">
                <a:solidFill>
                  <a:srgbClr val="00EFFF"/>
                </a:solidFill>
                <a:latin typeface="Calibri" panose="020F0502020204030204" pitchFamily="34" charset="0"/>
                <a:cs typeface="Calibri" panose="020F0502020204030204" pitchFamily="34" charset="0"/>
              </a:rPr>
              <a:t>with love.</a:t>
            </a:r>
          </a:p>
        </p:txBody>
      </p:sp>
    </p:spTree>
    <p:extLst>
      <p:ext uri="{BB962C8B-B14F-4D97-AF65-F5344CB8AC3E}">
        <p14:creationId xmlns:p14="http://schemas.microsoft.com/office/powerpoint/2010/main" val="3732653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02D71FC0-4243-3E94-A814-733578521710}"/>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27945ACA-DB47-8BCD-3A29-71EE50447453}"/>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785466D7-3E41-E85A-CD8D-48CD50C226E2}"/>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zh-CN" altLang="en-US" b="1">
                <a:effectLst/>
              </a:rPr>
              <a:t>不愿承认错误</a:t>
            </a:r>
            <a:r>
              <a:rPr lang="en-US">
                <a:effectLst/>
              </a:rPr>
              <a:t> </a:t>
            </a:r>
            <a:endParaRPr lang="zh-CN" altLang="en-US" sz="6600" b="1" dirty="0">
              <a:effectLst/>
            </a:endParaRPr>
          </a:p>
        </p:txBody>
      </p:sp>
      <p:sp>
        <p:nvSpPr>
          <p:cNvPr id="979" name="Google Shape;979;p44">
            <a:extLst>
              <a:ext uri="{FF2B5EF4-FFF2-40B4-BE49-F238E27FC236}">
                <a16:creationId xmlns:a16="http://schemas.microsoft.com/office/drawing/2014/main" id="{0BCB082D-6802-659C-2CDC-674704AF74C6}"/>
              </a:ext>
            </a:extLst>
          </p:cNvPr>
          <p:cNvSpPr txBox="1">
            <a:spLocks noGrp="1"/>
          </p:cNvSpPr>
          <p:nvPr>
            <p:ph type="title" idx="2"/>
          </p:nvPr>
        </p:nvSpPr>
        <p:spPr>
          <a:xfrm>
            <a:off x="819370" y="832128"/>
            <a:ext cx="1979047" cy="1396682"/>
          </a:xfrm>
          <a:prstGeom prst="rect">
            <a:avLst/>
          </a:prstGeom>
        </p:spPr>
        <p:txBody>
          <a:bodyPr spcFirstLastPara="1" wrap="square" lIns="121900" tIns="219433" rIns="121900" bIns="121900" anchor="ctr" anchorCtr="0">
            <a:noAutofit/>
          </a:bodyPr>
          <a:lstStyle/>
          <a:p>
            <a:pPr defTabSz="1033272"/>
            <a:r>
              <a:rPr lang="en" sz="8286" kern="1200" dirty="0">
                <a:solidFill>
                  <a:schemeClr val="tx1"/>
                </a:solidFill>
                <a:latin typeface="+mj-lt"/>
                <a:ea typeface="+mj-ea"/>
                <a:cs typeface="+mj-cs"/>
              </a:rPr>
              <a:t>0</a:t>
            </a:r>
            <a:r>
              <a:rPr lang="en-US" sz="8286" kern="1200" dirty="0">
                <a:solidFill>
                  <a:schemeClr val="tx1"/>
                </a:solidFill>
                <a:latin typeface="+mj-lt"/>
                <a:ea typeface="+mj-ea"/>
                <a:cs typeface="+mj-cs"/>
              </a:rPr>
              <a:t>3</a:t>
            </a:r>
            <a:endParaRPr lang="en" dirty="0"/>
          </a:p>
        </p:txBody>
      </p:sp>
      <p:sp>
        <p:nvSpPr>
          <p:cNvPr id="980" name="Google Shape;980;p44">
            <a:extLst>
              <a:ext uri="{FF2B5EF4-FFF2-40B4-BE49-F238E27FC236}">
                <a16:creationId xmlns:a16="http://schemas.microsoft.com/office/drawing/2014/main" id="{3985C4CA-BD85-D2A1-A2EA-B1A9FE4E63E4}"/>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a:t>Unwilling to Admit One’s Mistakes</a:t>
            </a:r>
          </a:p>
        </p:txBody>
      </p:sp>
    </p:spTree>
    <p:extLst>
      <p:ext uri="{BB962C8B-B14F-4D97-AF65-F5344CB8AC3E}">
        <p14:creationId xmlns:p14="http://schemas.microsoft.com/office/powerpoint/2010/main" val="423635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00195-785F-0D2F-5028-20F443F26D9C}"/>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E1BC55B6-E7F3-0F3B-ECA6-0A6C003BD602}"/>
              </a:ext>
            </a:extLst>
          </p:cNvPr>
          <p:cNvSpPr txBox="1"/>
          <p:nvPr/>
        </p:nvSpPr>
        <p:spPr>
          <a:xfrm>
            <a:off x="207569" y="994910"/>
            <a:ext cx="11984431" cy="3259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nSpc>
                <a:spcPct val="150000"/>
              </a:lnSpc>
            </a:pPr>
            <a:r>
              <a:rPr lang="en-US" altLang="zh-CN" sz="3600" b="1" dirty="0">
                <a:latin typeface="SimHei" panose="02010609060101010101" pitchFamily="49" charset="-122"/>
                <a:ea typeface="SimHei" panose="02010609060101010101" pitchFamily="49" charset="-122"/>
              </a:rPr>
              <a:t>9.</a:t>
            </a:r>
            <a:r>
              <a:rPr lang="zh-CN" altLang="en-US" sz="3600" b="1" dirty="0">
                <a:latin typeface="SimHei" panose="02010609060101010101" pitchFamily="49" charset="-122"/>
                <a:ea typeface="SimHei" panose="02010609060101010101" pitchFamily="49" charset="-122"/>
              </a:rPr>
              <a:t>耶稣对他们说：“我问你们：在安息日哪一样是可以作的呢：</a:t>
            </a:r>
            <a:r>
              <a:rPr lang="zh-CN" altLang="en-US" sz="3600" b="1" dirty="0">
                <a:solidFill>
                  <a:srgbClr val="FFFF00"/>
                </a:solidFill>
                <a:latin typeface="SimHei" panose="02010609060101010101" pitchFamily="49" charset="-122"/>
                <a:ea typeface="SimHei" panose="02010609060101010101" pitchFamily="49" charset="-122"/>
              </a:rPr>
              <a:t>作好事</a:t>
            </a:r>
            <a:r>
              <a:rPr lang="zh-CN" altLang="en-US" sz="3600" b="1" dirty="0">
                <a:latin typeface="SimHei" panose="02010609060101010101" pitchFamily="49" charset="-122"/>
                <a:ea typeface="SimHei" panose="02010609060101010101" pitchFamily="49" charset="-122"/>
              </a:rPr>
              <a:t>还是坏事？</a:t>
            </a:r>
            <a:r>
              <a:rPr lang="zh-CN" altLang="en-US" sz="3600" b="1" dirty="0">
                <a:solidFill>
                  <a:srgbClr val="B4FF6A"/>
                </a:solidFill>
                <a:latin typeface="SimHei" panose="02010609060101010101" pitchFamily="49" charset="-122"/>
                <a:ea typeface="SimHei" panose="02010609060101010101" pitchFamily="49" charset="-122"/>
              </a:rPr>
              <a:t>救命</a:t>
            </a:r>
            <a:r>
              <a:rPr lang="zh-CN" altLang="en-US" sz="3600" b="1" dirty="0">
                <a:latin typeface="SimHei" panose="02010609060101010101" pitchFamily="49" charset="-122"/>
                <a:ea typeface="SimHei" panose="02010609060101010101" pitchFamily="49" charset="-122"/>
              </a:rPr>
              <a:t>还是害命？”</a:t>
            </a:r>
            <a:r>
              <a:rPr lang="en-US" altLang="zh-CN" sz="3600" b="1" dirty="0">
                <a:latin typeface="SimHei" panose="02010609060101010101" pitchFamily="49" charset="-122"/>
                <a:ea typeface="SimHei" panose="02010609060101010101" pitchFamily="49" charset="-122"/>
              </a:rPr>
              <a:t>10.</a:t>
            </a:r>
            <a:r>
              <a:rPr lang="zh-CN" altLang="en-US" sz="3600" b="1" u="sng" dirty="0">
                <a:solidFill>
                  <a:srgbClr val="00EFFF"/>
                </a:solidFill>
                <a:latin typeface="SimHei" panose="02010609060101010101" pitchFamily="49" charset="-122"/>
                <a:ea typeface="SimHei" panose="02010609060101010101" pitchFamily="49" charset="-122"/>
              </a:rPr>
              <a:t>他环视周围所有的人</a:t>
            </a:r>
            <a:r>
              <a:rPr lang="zh-CN" altLang="en-US" sz="3600" b="1" dirty="0">
                <a:latin typeface="SimHei" panose="02010609060101010101" pitchFamily="49" charset="-122"/>
                <a:ea typeface="SimHei" panose="02010609060101010101" pitchFamily="49" charset="-122"/>
              </a:rPr>
              <a:t>，就对那人说：“伸出你的手来！”他把手一伸，手就复原了。</a:t>
            </a:r>
            <a:endParaRPr lang="zh-CN" altLang="en-US" sz="3200" b="1" dirty="0">
              <a:latin typeface="SimHei" panose="02010609060101010101" pitchFamily="49" charset="-122"/>
              <a:ea typeface="SimHei" panose="02010609060101010101" pitchFamily="49" charset="-122"/>
            </a:endParaRPr>
          </a:p>
        </p:txBody>
      </p:sp>
      <p:sp>
        <p:nvSpPr>
          <p:cNvPr id="4" name="TextBox 3">
            <a:extLst>
              <a:ext uri="{FF2B5EF4-FFF2-40B4-BE49-F238E27FC236}">
                <a16:creationId xmlns:a16="http://schemas.microsoft.com/office/drawing/2014/main" id="{0C39C0A8-94AD-BDBB-D6DD-E72832F2296C}"/>
              </a:ext>
            </a:extLst>
          </p:cNvPr>
          <p:cNvSpPr txBox="1"/>
          <p:nvPr/>
        </p:nvSpPr>
        <p:spPr>
          <a:xfrm>
            <a:off x="25933" y="5197760"/>
            <a:ext cx="12140131" cy="1015663"/>
          </a:xfrm>
          <a:prstGeom prst="rect">
            <a:avLst/>
          </a:prstGeom>
          <a:noFill/>
        </p:spPr>
        <p:txBody>
          <a:bodyPr wrap="square">
            <a:spAutoFit/>
          </a:bodyPr>
          <a:lstStyle/>
          <a:p>
            <a:r>
              <a:rPr lang="en-US" sz="2000" dirty="0">
                <a:latin typeface="Calibri" panose="020F0502020204030204" pitchFamily="34" charset="0"/>
                <a:cs typeface="Calibri" panose="020F0502020204030204" pitchFamily="34" charset="0"/>
              </a:rPr>
              <a:t>9.And Jesus said to them, "I ask you, is it lawful on the Sabbath </a:t>
            </a:r>
            <a:r>
              <a:rPr lang="en-US" sz="2000" b="1" dirty="0">
                <a:solidFill>
                  <a:srgbClr val="FFFF00"/>
                </a:solidFill>
                <a:latin typeface="Calibri" panose="020F0502020204030204" pitchFamily="34" charset="0"/>
                <a:cs typeface="Calibri" panose="020F0502020204030204" pitchFamily="34" charset="0"/>
              </a:rPr>
              <a:t>to do good </a:t>
            </a:r>
            <a:r>
              <a:rPr lang="en-US" sz="2000" dirty="0">
                <a:latin typeface="Calibri" panose="020F0502020204030204" pitchFamily="34" charset="0"/>
                <a:cs typeface="Calibri" panose="020F0502020204030204" pitchFamily="34" charset="0"/>
              </a:rPr>
              <a:t>or to do harm, </a:t>
            </a:r>
            <a:r>
              <a:rPr lang="en-US" sz="2000" b="1" dirty="0">
                <a:solidFill>
                  <a:srgbClr val="B4FF6A"/>
                </a:solidFill>
                <a:latin typeface="Calibri" panose="020F0502020204030204" pitchFamily="34" charset="0"/>
                <a:cs typeface="Calibri" panose="020F0502020204030204" pitchFamily="34" charset="0"/>
              </a:rPr>
              <a:t>to save life </a:t>
            </a:r>
            <a:r>
              <a:rPr lang="en-US" sz="2000" dirty="0">
                <a:latin typeface="Calibri" panose="020F0502020204030204" pitchFamily="34" charset="0"/>
                <a:cs typeface="Calibri" panose="020F0502020204030204" pitchFamily="34" charset="0"/>
              </a:rPr>
              <a:t>or to destroy it?"10.And after </a:t>
            </a:r>
            <a:r>
              <a:rPr lang="en-US" sz="2000" b="1" u="sng" dirty="0">
                <a:solidFill>
                  <a:srgbClr val="00EFFF"/>
                </a:solidFill>
                <a:latin typeface="Calibri" panose="020F0502020204030204" pitchFamily="34" charset="0"/>
                <a:cs typeface="Calibri" panose="020F0502020204030204" pitchFamily="34" charset="0"/>
              </a:rPr>
              <a:t>looking around at them</a:t>
            </a:r>
            <a:r>
              <a:rPr lang="en-US" sz="2000" dirty="0">
                <a:latin typeface="Calibri" panose="020F0502020204030204" pitchFamily="34" charset="0"/>
                <a:cs typeface="Calibri" panose="020F0502020204030204" pitchFamily="34" charset="0"/>
              </a:rPr>
              <a:t> all he said to him, "Stretch out your hand." And he did so, and his hand was restored.</a:t>
            </a:r>
          </a:p>
        </p:txBody>
      </p:sp>
    </p:spTree>
    <p:extLst>
      <p:ext uri="{BB962C8B-B14F-4D97-AF65-F5344CB8AC3E}">
        <p14:creationId xmlns:p14="http://schemas.microsoft.com/office/powerpoint/2010/main" val="2210098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A1D38F04-4C4C-3626-B39C-4F86B19216F2}"/>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6AF84CA3-BFC3-F862-EC9B-5F849390FB60}"/>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B0DE12F3-C8A3-E610-A998-5D7F77E0DC0F}"/>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zh-CN" altLang="en-US" b="1">
                <a:effectLst/>
              </a:rPr>
              <a:t>心里刚硬</a:t>
            </a:r>
            <a:r>
              <a:rPr lang="en-US">
                <a:effectLst/>
              </a:rPr>
              <a:t> </a:t>
            </a:r>
            <a:endParaRPr lang="zh-CN" altLang="en-US" sz="6600" b="1" dirty="0">
              <a:effectLst/>
            </a:endParaRPr>
          </a:p>
        </p:txBody>
      </p:sp>
      <p:sp>
        <p:nvSpPr>
          <p:cNvPr id="979" name="Google Shape;979;p44">
            <a:extLst>
              <a:ext uri="{FF2B5EF4-FFF2-40B4-BE49-F238E27FC236}">
                <a16:creationId xmlns:a16="http://schemas.microsoft.com/office/drawing/2014/main" id="{3A8D1B79-C201-15F1-5B6A-953A915A4422}"/>
              </a:ext>
            </a:extLst>
          </p:cNvPr>
          <p:cNvSpPr txBox="1">
            <a:spLocks noGrp="1"/>
          </p:cNvSpPr>
          <p:nvPr>
            <p:ph type="title" idx="2"/>
          </p:nvPr>
        </p:nvSpPr>
        <p:spPr>
          <a:xfrm>
            <a:off x="819370" y="832128"/>
            <a:ext cx="1979047" cy="1396682"/>
          </a:xfrm>
          <a:prstGeom prst="rect">
            <a:avLst/>
          </a:prstGeom>
        </p:spPr>
        <p:txBody>
          <a:bodyPr spcFirstLastPara="1" wrap="square" lIns="121900" tIns="219433" rIns="121900" bIns="121900" anchor="ctr" anchorCtr="0">
            <a:noAutofit/>
          </a:bodyPr>
          <a:lstStyle/>
          <a:p>
            <a:pPr defTabSz="1033272"/>
            <a:r>
              <a:rPr lang="en" sz="8286" kern="1200" dirty="0">
                <a:solidFill>
                  <a:schemeClr val="tx1"/>
                </a:solidFill>
                <a:latin typeface="+mj-lt"/>
                <a:ea typeface="+mj-ea"/>
                <a:cs typeface="+mj-cs"/>
              </a:rPr>
              <a:t>0</a:t>
            </a:r>
            <a:r>
              <a:rPr lang="en-US" altLang="zh-CN" sz="8286" dirty="0">
                <a:solidFill>
                  <a:schemeClr val="tx1"/>
                </a:solidFill>
              </a:rPr>
              <a:t>4</a:t>
            </a:r>
            <a:endParaRPr lang="en" dirty="0"/>
          </a:p>
        </p:txBody>
      </p:sp>
      <p:sp>
        <p:nvSpPr>
          <p:cNvPr id="980" name="Google Shape;980;p44">
            <a:extLst>
              <a:ext uri="{FF2B5EF4-FFF2-40B4-BE49-F238E27FC236}">
                <a16:creationId xmlns:a16="http://schemas.microsoft.com/office/drawing/2014/main" id="{AFFA4C17-1915-BB5E-2CEE-583AB8D98EF3}"/>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a:t>Hardness of Heart</a:t>
            </a:r>
          </a:p>
        </p:txBody>
      </p:sp>
    </p:spTree>
    <p:extLst>
      <p:ext uri="{BB962C8B-B14F-4D97-AF65-F5344CB8AC3E}">
        <p14:creationId xmlns:p14="http://schemas.microsoft.com/office/powerpoint/2010/main" val="1945209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F51BD-27D9-93E6-512C-CAAB9A9DC511}"/>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0522B588-6964-4B3A-7AB3-1F059048A13F}"/>
              </a:ext>
            </a:extLst>
          </p:cNvPr>
          <p:cNvSpPr txBox="1"/>
          <p:nvPr/>
        </p:nvSpPr>
        <p:spPr>
          <a:xfrm>
            <a:off x="207569" y="2225833"/>
            <a:ext cx="11984431" cy="1519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nSpc>
                <a:spcPct val="150000"/>
              </a:lnSpc>
            </a:pPr>
            <a:r>
              <a:rPr lang="en-US" altLang="zh-CN" sz="3600" b="1" dirty="0">
                <a:latin typeface="SimHei" panose="02010609060101010101" pitchFamily="49" charset="-122"/>
                <a:ea typeface="SimHei" panose="02010609060101010101" pitchFamily="49" charset="-122"/>
              </a:rPr>
              <a:t>11.</a:t>
            </a:r>
            <a:r>
              <a:rPr lang="zh-CN" altLang="en-US" sz="3600" b="1" dirty="0">
                <a:latin typeface="SimHei" panose="02010609060101010101" pitchFamily="49" charset="-122"/>
                <a:ea typeface="SimHei" panose="02010609060101010101" pitchFamily="49" charset="-122"/>
              </a:rPr>
              <a:t>他们却</a:t>
            </a:r>
            <a:r>
              <a:rPr lang="zh-CN" altLang="en-US" sz="3600" b="1" dirty="0">
                <a:solidFill>
                  <a:srgbClr val="00EFFF"/>
                </a:solidFill>
                <a:latin typeface="SimHei" panose="02010609060101010101" pitchFamily="49" charset="-122"/>
                <a:ea typeface="SimHei" panose="02010609060101010101" pitchFamily="49" charset="-122"/>
              </a:rPr>
              <a:t>大怒</a:t>
            </a:r>
            <a:r>
              <a:rPr lang="zh-CN" altLang="en-US" sz="3600" b="1" dirty="0">
                <a:latin typeface="SimHei" panose="02010609060101010101" pitchFamily="49" charset="-122"/>
                <a:ea typeface="SimHei" panose="02010609060101010101" pitchFamily="49" charset="-122"/>
              </a:rPr>
              <a:t>，</a:t>
            </a:r>
            <a:r>
              <a:rPr lang="zh-CN" altLang="en-US" sz="3600" b="1" dirty="0">
                <a:solidFill>
                  <a:srgbClr val="FFFF00"/>
                </a:solidFill>
                <a:latin typeface="SimHei" panose="02010609060101010101" pitchFamily="49" charset="-122"/>
                <a:ea typeface="SimHei" panose="02010609060101010101" pitchFamily="49" charset="-122"/>
              </a:rPr>
              <a:t>彼此商议怎样对付</a:t>
            </a:r>
            <a:r>
              <a:rPr lang="zh-CN" altLang="en-US" sz="3600" b="1" dirty="0">
                <a:latin typeface="SimHei" panose="02010609060101010101" pitchFamily="49" charset="-122"/>
                <a:ea typeface="SimHei" panose="02010609060101010101" pitchFamily="49" charset="-122"/>
              </a:rPr>
              <a:t>耶稣。</a:t>
            </a:r>
          </a:p>
          <a:p>
            <a:pPr>
              <a:lnSpc>
                <a:spcPct val="150000"/>
              </a:lnSpc>
            </a:pPr>
            <a:endParaRPr lang="zh-CN" altLang="en-US" sz="3200" b="1" dirty="0">
              <a:latin typeface="SimHei" panose="02010609060101010101" pitchFamily="49" charset="-122"/>
              <a:ea typeface="SimHei" panose="02010609060101010101" pitchFamily="49" charset="-122"/>
            </a:endParaRPr>
          </a:p>
        </p:txBody>
      </p:sp>
      <p:sp>
        <p:nvSpPr>
          <p:cNvPr id="4" name="TextBox 3">
            <a:extLst>
              <a:ext uri="{FF2B5EF4-FFF2-40B4-BE49-F238E27FC236}">
                <a16:creationId xmlns:a16="http://schemas.microsoft.com/office/drawing/2014/main" id="{196B79F8-5201-6106-2FC1-6FA1864EA5E1}"/>
              </a:ext>
            </a:extLst>
          </p:cNvPr>
          <p:cNvSpPr txBox="1"/>
          <p:nvPr/>
        </p:nvSpPr>
        <p:spPr>
          <a:xfrm>
            <a:off x="207569" y="4705391"/>
            <a:ext cx="12140131" cy="369332"/>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11.But they were </a:t>
            </a:r>
            <a:r>
              <a:rPr lang="en-US" b="1" dirty="0">
                <a:solidFill>
                  <a:srgbClr val="00EFFF"/>
                </a:solidFill>
                <a:latin typeface="Calibri" panose="020F0502020204030204" pitchFamily="34" charset="0"/>
                <a:cs typeface="Calibri" panose="020F0502020204030204" pitchFamily="34" charset="0"/>
              </a:rPr>
              <a:t>filled with fury </a:t>
            </a:r>
            <a:r>
              <a:rPr lang="en-US" dirty="0">
                <a:latin typeface="Calibri" panose="020F0502020204030204" pitchFamily="34" charset="0"/>
                <a:cs typeface="Calibri" panose="020F0502020204030204" pitchFamily="34" charset="0"/>
              </a:rPr>
              <a:t>and </a:t>
            </a:r>
            <a:r>
              <a:rPr lang="en-US" b="1" dirty="0">
                <a:solidFill>
                  <a:srgbClr val="FFFF00"/>
                </a:solidFill>
                <a:latin typeface="Calibri" panose="020F0502020204030204" pitchFamily="34" charset="0"/>
                <a:cs typeface="Calibri" panose="020F0502020204030204" pitchFamily="34" charset="0"/>
              </a:rPr>
              <a:t>discussed with one another what they might do to </a:t>
            </a:r>
            <a:r>
              <a:rPr lang="en-US" dirty="0">
                <a:latin typeface="Calibri" panose="020F0502020204030204" pitchFamily="34" charset="0"/>
                <a:cs typeface="Calibri" panose="020F0502020204030204" pitchFamily="34" charset="0"/>
              </a:rPr>
              <a:t>Jesus.</a:t>
            </a:r>
          </a:p>
        </p:txBody>
      </p:sp>
    </p:spTree>
    <p:extLst>
      <p:ext uri="{BB962C8B-B14F-4D97-AF65-F5344CB8AC3E}">
        <p14:creationId xmlns:p14="http://schemas.microsoft.com/office/powerpoint/2010/main" val="2630961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8A07D-E283-16B2-A753-06B3B8A7B3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B265E26-3419-3BD0-81E0-E0A7B8AD7080}"/>
              </a:ext>
            </a:extLst>
          </p:cNvPr>
          <p:cNvPicPr>
            <a:picLocks noChangeAspect="1"/>
          </p:cNvPicPr>
          <p:nvPr/>
        </p:nvPicPr>
        <p:blipFill>
          <a:blip r:embed="rId3"/>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26916830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10826</TotalTime>
  <Words>885</Words>
  <Application>Microsoft Macintosh PowerPoint</Application>
  <PresentationFormat>Widescreen</PresentationFormat>
  <Paragraphs>32</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SimHei</vt:lpstr>
      <vt:lpstr>Century Gothic</vt:lpstr>
      <vt:lpstr>Arial</vt:lpstr>
      <vt:lpstr>Calibri</vt:lpstr>
      <vt:lpstr>Mesh</vt:lpstr>
      <vt:lpstr>PowerPoint Presentation</vt:lpstr>
      <vt:lpstr>PowerPoint Presentation</vt:lpstr>
      <vt:lpstr>PowerPoint Presentation</vt:lpstr>
      <vt:lpstr>背景 </vt:lpstr>
      <vt:lpstr>不受教 </vt:lpstr>
      <vt:lpstr>PowerPoint Presentation</vt:lpstr>
      <vt:lpstr>没有爱人怜悯之心</vt:lpstr>
      <vt:lpstr>PowerPoint Presentation</vt:lpstr>
      <vt:lpstr>PowerPoint Presentation</vt:lpstr>
      <vt:lpstr>不愿承认错误 </vt:lpstr>
      <vt:lpstr>PowerPoint Presentation</vt:lpstr>
      <vt:lpstr>心里刚硬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nelson lee</dc:creator>
  <cp:lastModifiedBy>nelson lee</cp:lastModifiedBy>
  <cp:revision>542</cp:revision>
  <dcterms:created xsi:type="dcterms:W3CDTF">2023-10-12T02:24:22Z</dcterms:created>
  <dcterms:modified xsi:type="dcterms:W3CDTF">2026-09-26T05:30:58Z</dcterms:modified>
</cp:coreProperties>
</file>