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890" r:id="rId2"/>
    <p:sldId id="3891" r:id="rId3"/>
    <p:sldId id="3892" r:id="rId4"/>
    <p:sldId id="3894" r:id="rId5"/>
    <p:sldId id="3893" r:id="rId6"/>
    <p:sldId id="3895" r:id="rId7"/>
    <p:sldId id="3896" r:id="rId8"/>
    <p:sldId id="3897" r:id="rId9"/>
    <p:sldId id="3898" r:id="rId10"/>
    <p:sldId id="3889" r:id="rId11"/>
    <p:sldId id="3899" r:id="rId12"/>
    <p:sldId id="3900" r:id="rId13"/>
    <p:sldId id="3901" r:id="rId14"/>
    <p:sldId id="3902" r:id="rId15"/>
    <p:sldId id="3903" r:id="rId16"/>
    <p:sldId id="3904" r:id="rId17"/>
    <p:sldId id="3905" r:id="rId18"/>
    <p:sldId id="3906" r:id="rId19"/>
    <p:sldId id="3910" r:id="rId20"/>
    <p:sldId id="3911" r:id="rId21"/>
    <p:sldId id="3912" r:id="rId22"/>
    <p:sldId id="3913" r:id="rId23"/>
    <p:sldId id="3908" r:id="rId24"/>
    <p:sldId id="3914" r:id="rId25"/>
    <p:sldId id="3909" r:id="rId26"/>
    <p:sldId id="3915" r:id="rId27"/>
    <p:sldId id="3916" r:id="rId28"/>
    <p:sldId id="3918" r:id="rId29"/>
    <p:sldId id="3917" r:id="rId30"/>
    <p:sldId id="3805" r:id="rId31"/>
    <p:sldId id="3919" r:id="rId32"/>
    <p:sldId id="3920" r:id="rId33"/>
    <p:sldId id="3921" r:id="rId3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B3FF5F"/>
    <a:srgbClr val="0C172B"/>
    <a:srgbClr val="1B1304"/>
    <a:srgbClr val="EF1E28"/>
    <a:srgbClr val="FBF4D5"/>
    <a:srgbClr val="00BFFF"/>
    <a:srgbClr val="F79646"/>
    <a:srgbClr val="1C334E"/>
    <a:srgbClr val="E3DB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16" autoAdjust="0"/>
    <p:restoredTop sz="96322" autoAdjust="0"/>
  </p:normalViewPr>
  <p:slideViewPr>
    <p:cSldViewPr>
      <p:cViewPr varScale="1">
        <p:scale>
          <a:sx n="109" d="100"/>
          <a:sy n="109" d="100"/>
        </p:scale>
        <p:origin x="216" y="60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8F62D1-145F-1D41-9FAF-1D45143A7FC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SG"/>
          </a:p>
        </p:txBody>
      </p:sp>
      <p:sp>
        <p:nvSpPr>
          <p:cNvPr id="3" name="Date Placeholder 2">
            <a:extLst>
              <a:ext uri="{FF2B5EF4-FFF2-40B4-BE49-F238E27FC236}">
                <a16:creationId xmlns:a16="http://schemas.microsoft.com/office/drawing/2014/main" id="{5EF9ADEF-E0DD-E042-A08F-BDA2A116E0E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B2E9083F-50BC-E14B-A4B5-7E8DC592D66E}" type="datetimeFigureOut">
              <a:rPr lang="en-SG"/>
              <a:pPr>
                <a:defRPr/>
              </a:pPr>
              <a:t>6/12/25</a:t>
            </a:fld>
            <a:endParaRPr lang="en-SG"/>
          </a:p>
        </p:txBody>
      </p:sp>
      <p:sp>
        <p:nvSpPr>
          <p:cNvPr id="4" name="Slide Image Placeholder 3">
            <a:extLst>
              <a:ext uri="{FF2B5EF4-FFF2-40B4-BE49-F238E27FC236}">
                <a16:creationId xmlns:a16="http://schemas.microsoft.com/office/drawing/2014/main" id="{C5C8C0A7-8F99-FA49-896D-6A06091B652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SG" noProof="0"/>
          </a:p>
        </p:txBody>
      </p:sp>
      <p:sp>
        <p:nvSpPr>
          <p:cNvPr id="5" name="Notes Placeholder 4">
            <a:extLst>
              <a:ext uri="{FF2B5EF4-FFF2-40B4-BE49-F238E27FC236}">
                <a16:creationId xmlns:a16="http://schemas.microsoft.com/office/drawing/2014/main" id="{FAA62E3A-3BC0-C242-AE41-43FDB900613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SG" noProof="0"/>
          </a:p>
        </p:txBody>
      </p:sp>
      <p:sp>
        <p:nvSpPr>
          <p:cNvPr id="6" name="Footer Placeholder 5">
            <a:extLst>
              <a:ext uri="{FF2B5EF4-FFF2-40B4-BE49-F238E27FC236}">
                <a16:creationId xmlns:a16="http://schemas.microsoft.com/office/drawing/2014/main" id="{D86B1822-A887-B745-B3C9-4D34E6314923}"/>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SG"/>
          </a:p>
        </p:txBody>
      </p:sp>
      <p:sp>
        <p:nvSpPr>
          <p:cNvPr id="7" name="Slide Number Placeholder 6">
            <a:extLst>
              <a:ext uri="{FF2B5EF4-FFF2-40B4-BE49-F238E27FC236}">
                <a16:creationId xmlns:a16="http://schemas.microsoft.com/office/drawing/2014/main" id="{B32CDE13-2F11-6F48-BE37-A71A8DB94F7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BC25ADF8-B1AE-0044-9CB6-9169EDCB0681}"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55D7664C-CD14-AC48-B4DE-1603DB433AE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4" name="Notes Placeholder 2">
            <a:extLst>
              <a:ext uri="{FF2B5EF4-FFF2-40B4-BE49-F238E27FC236}">
                <a16:creationId xmlns:a16="http://schemas.microsoft.com/office/drawing/2014/main" id="{FC582AA3-2311-2B4C-B246-6EEFB1F6A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5" name="Slide Number Placeholder 3">
            <a:extLst>
              <a:ext uri="{FF2B5EF4-FFF2-40B4-BE49-F238E27FC236}">
                <a16:creationId xmlns:a16="http://schemas.microsoft.com/office/drawing/2014/main" id="{51449C04-7E13-454C-A687-A2DC104C09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DE7882-E723-D649-9630-BEFA7D46AC1C}" type="slidenum">
              <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Yuanti SC Regular"/>
              <a:cs typeface="Arial" panose="020B0604020202020204" pitchFamily="34" charset="0"/>
              <a:sym typeface="Yuanti SC Regul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EFF21-2285-9970-28D1-1E99D9E80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A673D4-C50C-DE8A-267C-0CCAF254A0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371F05F-2E6C-87FB-FDCF-E3E3F6C20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4E501F-43F1-D15C-FA6F-8F92FFA664D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717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B805-351D-4E25-A34B-83AA7FF94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49D85-EE3F-2815-F28C-D6DA57A515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362E9B-6042-B659-3605-AE1A2725C3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B86DEE-31DA-24FC-F51A-6AB18D1F018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2959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5A5985B-8673-2220-0F49-F8856E65C845}"/>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62AD57D4-1507-2399-3ABC-3465AAE82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7D815045-7059-8DCC-D10A-0F9299E332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36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1CFF-C007-DFA3-3F86-E388D90BB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8D971A-BC29-EF23-F78A-EF0FD89EF8D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175E95-1427-98F5-5A5F-0597AA210C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A5742D-BFC7-7317-95FF-4A2D5BD29DB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0506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83CC9-C036-9BB9-2048-1BDD3E59D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DB43E-D324-0832-DB28-F9693C5C53E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B6E9678-6B98-BF43-6A1B-A3156D84CB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EEEEBD-646B-656F-DC7C-EE70DF79587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040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CC70-9525-7967-3E81-AD1149E81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E1422-A54A-15C2-F3D0-684CDC72651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B56C11-58A5-07D8-428E-748188B1F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AF810F-D125-A9BD-58AA-257910DCB42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8160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29A74794-303D-0F3A-0D36-8389B4570822}"/>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9858160B-CCE7-B482-CD4C-580A6DA0BE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F50B4647-8EE3-5E9E-2FD2-ABDE2DBA03A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31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91953-BCF5-2CFC-E2FA-73112F5203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69432-1D45-94E6-9506-403BF1766DD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30200A-BDA8-3127-D1C1-EA52212E64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38F38A-33BA-2683-9FD0-B7A921C4A25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7275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321C3-A297-622C-C57C-E92EF65C9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F21F6-682E-9CB2-8E9B-31F351658E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1289DE-D1BC-0B43-3561-A157734C60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BEA539-72B3-1BCD-356F-C4692B61BD5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83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00834-4AC5-C786-43F8-47D82CE4C9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F134D-B5B9-C443-01D9-E6021743AA5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9A315F-BAC3-AD01-AFAA-A54D7360D8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967A1E-D14D-F828-C843-18F2083DBCE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791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8D997538-F149-7DFF-4E33-D6F943313D50}"/>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87D96F04-BC6A-B6AC-7FFE-07C12D74F5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37B03372-7299-F4D0-A2E9-2DFF39AACC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416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7">
          <a:extLst>
            <a:ext uri="{FF2B5EF4-FFF2-40B4-BE49-F238E27FC236}">
              <a16:creationId xmlns:a16="http://schemas.microsoft.com/office/drawing/2014/main" id="{5CFE9286-853C-A848-AF01-3150A60CA16E}"/>
            </a:ext>
          </a:extLst>
        </p:cNvPr>
        <p:cNvGrpSpPr/>
        <p:nvPr/>
      </p:nvGrpSpPr>
      <p:grpSpPr>
        <a:xfrm>
          <a:off x="0" y="0"/>
          <a:ext cx="0" cy="0"/>
          <a:chOff x="0" y="0"/>
          <a:chExt cx="0" cy="0"/>
        </a:xfrm>
      </p:grpSpPr>
      <p:sp>
        <p:nvSpPr>
          <p:cNvPr id="3698" name="Google Shape;3698;g83f80fd1b9_0_55600:notes">
            <a:extLst>
              <a:ext uri="{FF2B5EF4-FFF2-40B4-BE49-F238E27FC236}">
                <a16:creationId xmlns:a16="http://schemas.microsoft.com/office/drawing/2014/main" id="{FB595757-535F-86EC-569E-9C265DF528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699" name="Google Shape;3699;g83f80fd1b9_0_55600:notes">
            <a:extLst>
              <a:ext uri="{FF2B5EF4-FFF2-40B4-BE49-F238E27FC236}">
                <a16:creationId xmlns:a16="http://schemas.microsoft.com/office/drawing/2014/main" id="{411C086F-FA42-4407-14EF-1231BEDEB0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71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16BEC-1154-A29F-1275-5A82320DA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4E924-464C-2662-34BE-2DA0C09367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70DB5FC-9738-AEF4-573E-C40A6A4D4F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316CFD-0B96-C0DC-1005-61EA86FE018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25ADF8-B1AE-0044-9CB6-9169EDCB0681}" type="slidenum">
              <a:rPr kumimoji="0" lang="en-SG"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SG"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589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D60B8469-96B1-FD47-8B0E-3AE08850D14B}"/>
              </a:ext>
            </a:extLst>
          </p:cNvPr>
          <p:cNvSpPr>
            <a:spLocks noGrp="1"/>
          </p:cNvSpPr>
          <p:nvPr>
            <p:ph type="dt" sz="half" idx="10"/>
          </p:nvPr>
        </p:nvSpPr>
        <p:spPr/>
        <p:txBody>
          <a:bodyPr/>
          <a:lstStyle>
            <a:lvl1pPr>
              <a:defRPr/>
            </a:lvl1pPr>
          </a:lstStyle>
          <a:p>
            <a:pPr>
              <a:defRPr/>
            </a:pPr>
            <a:fld id="{6B965746-677B-2047-9825-469279CC8D33}" type="datetimeFigureOut">
              <a:rPr lang="en-SG"/>
              <a:pPr>
                <a:defRPr/>
              </a:pPr>
              <a:t>6/12/25</a:t>
            </a:fld>
            <a:endParaRPr lang="en-SG"/>
          </a:p>
        </p:txBody>
      </p:sp>
      <p:sp>
        <p:nvSpPr>
          <p:cNvPr id="5" name="Footer Placeholder 4">
            <a:extLst>
              <a:ext uri="{FF2B5EF4-FFF2-40B4-BE49-F238E27FC236}">
                <a16:creationId xmlns:a16="http://schemas.microsoft.com/office/drawing/2014/main" id="{825B480E-B050-6746-99BA-D3B4624E0687}"/>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9B059D59-FC0F-E541-9BE4-5CFCA73169E5}"/>
              </a:ext>
            </a:extLst>
          </p:cNvPr>
          <p:cNvSpPr>
            <a:spLocks noGrp="1"/>
          </p:cNvSpPr>
          <p:nvPr>
            <p:ph type="sldNum" sz="quarter" idx="12"/>
          </p:nvPr>
        </p:nvSpPr>
        <p:spPr/>
        <p:txBody>
          <a:bodyPr/>
          <a:lstStyle>
            <a:lvl1pPr>
              <a:defRPr/>
            </a:lvl1pPr>
          </a:lstStyle>
          <a:p>
            <a:pPr>
              <a:defRPr/>
            </a:pPr>
            <a:fld id="{49BC7D0C-DFD8-294C-803C-98C67B1EB694}" type="slidenum">
              <a:rPr lang="en-SG" altLang="en-US"/>
              <a:pPr>
                <a:defRPr/>
              </a:pPr>
              <a:t>‹#›</a:t>
            </a:fld>
            <a:endParaRPr lang="en-SG" altLang="en-US"/>
          </a:p>
        </p:txBody>
      </p:sp>
    </p:spTree>
    <p:extLst>
      <p:ext uri="{BB962C8B-B14F-4D97-AF65-F5344CB8AC3E}">
        <p14:creationId xmlns:p14="http://schemas.microsoft.com/office/powerpoint/2010/main" val="18318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1B8687B-07E2-9C47-B0EC-4B96CDAF1464}"/>
              </a:ext>
            </a:extLst>
          </p:cNvPr>
          <p:cNvSpPr>
            <a:spLocks noGrp="1"/>
          </p:cNvSpPr>
          <p:nvPr>
            <p:ph type="dt" sz="half" idx="10"/>
          </p:nvPr>
        </p:nvSpPr>
        <p:spPr/>
        <p:txBody>
          <a:bodyPr/>
          <a:lstStyle>
            <a:lvl1pPr>
              <a:defRPr/>
            </a:lvl1pPr>
          </a:lstStyle>
          <a:p>
            <a:pPr>
              <a:defRPr/>
            </a:pPr>
            <a:fld id="{1024EBDA-D44B-6D41-A8D3-97AA4BA2419B}" type="datetimeFigureOut">
              <a:rPr lang="en-SG"/>
              <a:pPr>
                <a:defRPr/>
              </a:pPr>
              <a:t>6/12/25</a:t>
            </a:fld>
            <a:endParaRPr lang="en-SG"/>
          </a:p>
        </p:txBody>
      </p:sp>
      <p:sp>
        <p:nvSpPr>
          <p:cNvPr id="5" name="Footer Placeholder 4">
            <a:extLst>
              <a:ext uri="{FF2B5EF4-FFF2-40B4-BE49-F238E27FC236}">
                <a16:creationId xmlns:a16="http://schemas.microsoft.com/office/drawing/2014/main" id="{DAE41568-CDA6-034B-85A1-7C6A44A743DC}"/>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3A6EAD8B-0F0A-F846-B970-2DD7038AE1D9}"/>
              </a:ext>
            </a:extLst>
          </p:cNvPr>
          <p:cNvSpPr>
            <a:spLocks noGrp="1"/>
          </p:cNvSpPr>
          <p:nvPr>
            <p:ph type="sldNum" sz="quarter" idx="12"/>
          </p:nvPr>
        </p:nvSpPr>
        <p:spPr/>
        <p:txBody>
          <a:bodyPr/>
          <a:lstStyle>
            <a:lvl1pPr>
              <a:defRPr/>
            </a:lvl1pPr>
          </a:lstStyle>
          <a:p>
            <a:pPr>
              <a:defRPr/>
            </a:pPr>
            <a:fld id="{97690912-7A43-304D-9E45-60FE45E728EE}" type="slidenum">
              <a:rPr lang="en-SG" altLang="en-US"/>
              <a:pPr>
                <a:defRPr/>
              </a:pPr>
              <a:t>‹#›</a:t>
            </a:fld>
            <a:endParaRPr lang="en-SG" altLang="en-US"/>
          </a:p>
        </p:txBody>
      </p:sp>
    </p:spTree>
    <p:extLst>
      <p:ext uri="{BB962C8B-B14F-4D97-AF65-F5344CB8AC3E}">
        <p14:creationId xmlns:p14="http://schemas.microsoft.com/office/powerpoint/2010/main" val="170318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BFA918DE-7C23-9249-B229-2CC6B2C003B4}"/>
              </a:ext>
            </a:extLst>
          </p:cNvPr>
          <p:cNvSpPr>
            <a:spLocks noGrp="1"/>
          </p:cNvSpPr>
          <p:nvPr>
            <p:ph type="dt" sz="half" idx="10"/>
          </p:nvPr>
        </p:nvSpPr>
        <p:spPr/>
        <p:txBody>
          <a:bodyPr/>
          <a:lstStyle>
            <a:lvl1pPr>
              <a:defRPr/>
            </a:lvl1pPr>
          </a:lstStyle>
          <a:p>
            <a:pPr>
              <a:defRPr/>
            </a:pPr>
            <a:fld id="{FB44D120-D52A-0B4F-A03F-A48A09204B39}" type="datetimeFigureOut">
              <a:rPr lang="en-SG"/>
              <a:pPr>
                <a:defRPr/>
              </a:pPr>
              <a:t>6/12/25</a:t>
            </a:fld>
            <a:endParaRPr lang="en-SG"/>
          </a:p>
        </p:txBody>
      </p:sp>
      <p:sp>
        <p:nvSpPr>
          <p:cNvPr id="5" name="Footer Placeholder 4">
            <a:extLst>
              <a:ext uri="{FF2B5EF4-FFF2-40B4-BE49-F238E27FC236}">
                <a16:creationId xmlns:a16="http://schemas.microsoft.com/office/drawing/2014/main" id="{25A5E94C-EA6E-DC4C-B3BE-D233E3C2D525}"/>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26C4A50-8642-8049-8E70-CFA15E8DC62F}"/>
              </a:ext>
            </a:extLst>
          </p:cNvPr>
          <p:cNvSpPr>
            <a:spLocks noGrp="1"/>
          </p:cNvSpPr>
          <p:nvPr>
            <p:ph type="sldNum" sz="quarter" idx="12"/>
          </p:nvPr>
        </p:nvSpPr>
        <p:spPr/>
        <p:txBody>
          <a:bodyPr/>
          <a:lstStyle>
            <a:lvl1pPr>
              <a:defRPr/>
            </a:lvl1pPr>
          </a:lstStyle>
          <a:p>
            <a:pPr>
              <a:defRPr/>
            </a:pPr>
            <a:fld id="{D13A7013-7A50-384F-A7DA-A3D2337B7383}" type="slidenum">
              <a:rPr lang="en-SG" altLang="en-US"/>
              <a:pPr>
                <a:defRPr/>
              </a:pPr>
              <a:t>‹#›</a:t>
            </a:fld>
            <a:endParaRPr lang="en-SG" altLang="en-US"/>
          </a:p>
        </p:txBody>
      </p:sp>
    </p:spTree>
    <p:extLst>
      <p:ext uri="{BB962C8B-B14F-4D97-AF65-F5344CB8AC3E}">
        <p14:creationId xmlns:p14="http://schemas.microsoft.com/office/powerpoint/2010/main" val="1261400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6096000" y="3173241"/>
            <a:ext cx="4823200" cy="7552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Clr>
                <a:schemeClr val="accent1"/>
              </a:buClr>
              <a:buSzPts val="7000"/>
              <a:buNone/>
              <a:defRPr sz="9333">
                <a:solidFill>
                  <a:schemeClr val="accent1"/>
                </a:solidFill>
              </a:defRPr>
            </a:lvl1pPr>
            <a:lvl2pPr lvl="1">
              <a:lnSpc>
                <a:spcPct val="70000"/>
              </a:lnSpc>
              <a:spcBef>
                <a:spcPts val="0"/>
              </a:spcBef>
              <a:spcAft>
                <a:spcPts val="0"/>
              </a:spcAft>
              <a:buClr>
                <a:schemeClr val="accent1"/>
              </a:buClr>
              <a:buSzPts val="7000"/>
              <a:buNone/>
              <a:defRPr sz="9333">
                <a:solidFill>
                  <a:schemeClr val="accent1"/>
                </a:solidFill>
              </a:defRPr>
            </a:lvl2pPr>
            <a:lvl3pPr lvl="2">
              <a:lnSpc>
                <a:spcPct val="70000"/>
              </a:lnSpc>
              <a:spcBef>
                <a:spcPts val="0"/>
              </a:spcBef>
              <a:spcAft>
                <a:spcPts val="0"/>
              </a:spcAft>
              <a:buClr>
                <a:schemeClr val="accent1"/>
              </a:buClr>
              <a:buSzPts val="7000"/>
              <a:buNone/>
              <a:defRPr sz="9333">
                <a:solidFill>
                  <a:schemeClr val="accent1"/>
                </a:solidFill>
              </a:defRPr>
            </a:lvl3pPr>
            <a:lvl4pPr lvl="3">
              <a:lnSpc>
                <a:spcPct val="70000"/>
              </a:lnSpc>
              <a:spcBef>
                <a:spcPts val="0"/>
              </a:spcBef>
              <a:spcAft>
                <a:spcPts val="0"/>
              </a:spcAft>
              <a:buClr>
                <a:schemeClr val="accent1"/>
              </a:buClr>
              <a:buSzPts val="7000"/>
              <a:buNone/>
              <a:defRPr sz="9333">
                <a:solidFill>
                  <a:schemeClr val="accent1"/>
                </a:solidFill>
              </a:defRPr>
            </a:lvl4pPr>
            <a:lvl5pPr lvl="4">
              <a:lnSpc>
                <a:spcPct val="70000"/>
              </a:lnSpc>
              <a:spcBef>
                <a:spcPts val="0"/>
              </a:spcBef>
              <a:spcAft>
                <a:spcPts val="0"/>
              </a:spcAft>
              <a:buClr>
                <a:schemeClr val="accent1"/>
              </a:buClr>
              <a:buSzPts val="7000"/>
              <a:buNone/>
              <a:defRPr sz="9333">
                <a:solidFill>
                  <a:schemeClr val="accent1"/>
                </a:solidFill>
              </a:defRPr>
            </a:lvl5pPr>
            <a:lvl6pPr lvl="5">
              <a:lnSpc>
                <a:spcPct val="70000"/>
              </a:lnSpc>
              <a:spcBef>
                <a:spcPts val="0"/>
              </a:spcBef>
              <a:spcAft>
                <a:spcPts val="0"/>
              </a:spcAft>
              <a:buClr>
                <a:schemeClr val="accent1"/>
              </a:buClr>
              <a:buSzPts val="7000"/>
              <a:buNone/>
              <a:defRPr sz="9333">
                <a:solidFill>
                  <a:schemeClr val="accent1"/>
                </a:solidFill>
              </a:defRPr>
            </a:lvl6pPr>
            <a:lvl7pPr lvl="6">
              <a:lnSpc>
                <a:spcPct val="70000"/>
              </a:lnSpc>
              <a:spcBef>
                <a:spcPts val="0"/>
              </a:spcBef>
              <a:spcAft>
                <a:spcPts val="0"/>
              </a:spcAft>
              <a:buClr>
                <a:schemeClr val="accent1"/>
              </a:buClr>
              <a:buSzPts val="7000"/>
              <a:buNone/>
              <a:defRPr sz="9333">
                <a:solidFill>
                  <a:schemeClr val="accent1"/>
                </a:solidFill>
              </a:defRPr>
            </a:lvl7pPr>
            <a:lvl8pPr lvl="7">
              <a:lnSpc>
                <a:spcPct val="70000"/>
              </a:lnSpc>
              <a:spcBef>
                <a:spcPts val="0"/>
              </a:spcBef>
              <a:spcAft>
                <a:spcPts val="0"/>
              </a:spcAft>
              <a:buClr>
                <a:schemeClr val="accent1"/>
              </a:buClr>
              <a:buSzPts val="7000"/>
              <a:buNone/>
              <a:defRPr sz="9333">
                <a:solidFill>
                  <a:schemeClr val="accent1"/>
                </a:solidFill>
              </a:defRPr>
            </a:lvl8pPr>
            <a:lvl9pPr lvl="8">
              <a:lnSpc>
                <a:spcPct val="70000"/>
              </a:lnSpc>
              <a:spcBef>
                <a:spcPts val="0"/>
              </a:spcBef>
              <a:spcAft>
                <a:spcPts val="0"/>
              </a:spcAft>
              <a:buClr>
                <a:schemeClr val="accent1"/>
              </a:buClr>
              <a:buSzPts val="7000"/>
              <a:buNone/>
              <a:defRPr sz="9333">
                <a:solidFill>
                  <a:schemeClr val="accent1"/>
                </a:solidFill>
              </a:defRPr>
            </a:lvl9pPr>
          </a:lstStyle>
          <a:p>
            <a:endParaRPr/>
          </a:p>
        </p:txBody>
      </p:sp>
      <p:sp>
        <p:nvSpPr>
          <p:cNvPr id="13" name="Google Shape;13;p3"/>
          <p:cNvSpPr txBox="1">
            <a:spLocks noGrp="1"/>
          </p:cNvSpPr>
          <p:nvPr>
            <p:ph type="title" idx="2" hasCustomPrompt="1"/>
          </p:nvPr>
        </p:nvSpPr>
        <p:spPr>
          <a:xfrm>
            <a:off x="6096000" y="1120067"/>
            <a:ext cx="4823200" cy="1487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14" name="Google Shape;14;p3"/>
          <p:cNvSpPr txBox="1">
            <a:spLocks noGrp="1"/>
          </p:cNvSpPr>
          <p:nvPr>
            <p:ph type="subTitle" idx="1"/>
          </p:nvPr>
        </p:nvSpPr>
        <p:spPr>
          <a:xfrm>
            <a:off x="6096000" y="4131667"/>
            <a:ext cx="4823200" cy="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None/>
              <a:defRPr sz="2133">
                <a:solidFill>
                  <a:schemeClr val="accent1"/>
                </a:solidFill>
              </a:defRPr>
            </a:lvl1pPr>
            <a:lvl2pPr lvl="1" rtl="0">
              <a:lnSpc>
                <a:spcPct val="100000"/>
              </a:lnSpc>
              <a:spcBef>
                <a:spcPts val="0"/>
              </a:spcBef>
              <a:spcAft>
                <a:spcPts val="0"/>
              </a:spcAft>
              <a:buClr>
                <a:schemeClr val="accent1"/>
              </a:buClr>
              <a:buSzPts val="1600"/>
              <a:buNone/>
              <a:defRPr sz="2133">
                <a:solidFill>
                  <a:schemeClr val="accent1"/>
                </a:solidFill>
              </a:defRPr>
            </a:lvl2pPr>
            <a:lvl3pPr lvl="2" rtl="0">
              <a:lnSpc>
                <a:spcPct val="100000"/>
              </a:lnSpc>
              <a:spcBef>
                <a:spcPts val="0"/>
              </a:spcBef>
              <a:spcAft>
                <a:spcPts val="0"/>
              </a:spcAft>
              <a:buClr>
                <a:schemeClr val="accent1"/>
              </a:buClr>
              <a:buSzPts val="1600"/>
              <a:buNone/>
              <a:defRPr sz="2133">
                <a:solidFill>
                  <a:schemeClr val="accent1"/>
                </a:solidFill>
              </a:defRPr>
            </a:lvl3pPr>
            <a:lvl4pPr lvl="3" rtl="0">
              <a:lnSpc>
                <a:spcPct val="100000"/>
              </a:lnSpc>
              <a:spcBef>
                <a:spcPts val="0"/>
              </a:spcBef>
              <a:spcAft>
                <a:spcPts val="0"/>
              </a:spcAft>
              <a:buClr>
                <a:schemeClr val="accent1"/>
              </a:buClr>
              <a:buSzPts val="1600"/>
              <a:buNone/>
              <a:defRPr sz="2133">
                <a:solidFill>
                  <a:schemeClr val="accent1"/>
                </a:solidFill>
              </a:defRPr>
            </a:lvl4pPr>
            <a:lvl5pPr lvl="4" rtl="0">
              <a:lnSpc>
                <a:spcPct val="100000"/>
              </a:lnSpc>
              <a:spcBef>
                <a:spcPts val="0"/>
              </a:spcBef>
              <a:spcAft>
                <a:spcPts val="0"/>
              </a:spcAft>
              <a:buClr>
                <a:schemeClr val="accent1"/>
              </a:buClr>
              <a:buSzPts val="1600"/>
              <a:buNone/>
              <a:defRPr sz="2133">
                <a:solidFill>
                  <a:schemeClr val="accent1"/>
                </a:solidFill>
              </a:defRPr>
            </a:lvl5pPr>
            <a:lvl6pPr lvl="5" rtl="0">
              <a:lnSpc>
                <a:spcPct val="100000"/>
              </a:lnSpc>
              <a:spcBef>
                <a:spcPts val="0"/>
              </a:spcBef>
              <a:spcAft>
                <a:spcPts val="0"/>
              </a:spcAft>
              <a:buClr>
                <a:schemeClr val="accent1"/>
              </a:buClr>
              <a:buSzPts val="1600"/>
              <a:buNone/>
              <a:defRPr sz="2133">
                <a:solidFill>
                  <a:schemeClr val="accent1"/>
                </a:solidFill>
              </a:defRPr>
            </a:lvl6pPr>
            <a:lvl7pPr lvl="6" rtl="0">
              <a:lnSpc>
                <a:spcPct val="100000"/>
              </a:lnSpc>
              <a:spcBef>
                <a:spcPts val="0"/>
              </a:spcBef>
              <a:spcAft>
                <a:spcPts val="0"/>
              </a:spcAft>
              <a:buClr>
                <a:schemeClr val="accent1"/>
              </a:buClr>
              <a:buSzPts val="1600"/>
              <a:buNone/>
              <a:defRPr sz="2133">
                <a:solidFill>
                  <a:schemeClr val="accent1"/>
                </a:solidFill>
              </a:defRPr>
            </a:lvl7pPr>
            <a:lvl8pPr lvl="7" rtl="0">
              <a:lnSpc>
                <a:spcPct val="100000"/>
              </a:lnSpc>
              <a:spcBef>
                <a:spcPts val="0"/>
              </a:spcBef>
              <a:spcAft>
                <a:spcPts val="0"/>
              </a:spcAft>
              <a:buClr>
                <a:schemeClr val="accent1"/>
              </a:buClr>
              <a:buSzPts val="1600"/>
              <a:buNone/>
              <a:defRPr sz="2133">
                <a:solidFill>
                  <a:schemeClr val="accent1"/>
                </a:solidFill>
              </a:defRPr>
            </a:lvl8pPr>
            <a:lvl9pPr lvl="8" rtl="0">
              <a:lnSpc>
                <a:spcPct val="100000"/>
              </a:lnSpc>
              <a:spcBef>
                <a:spcPts val="0"/>
              </a:spcBef>
              <a:spcAft>
                <a:spcPts val="0"/>
              </a:spcAft>
              <a:buClr>
                <a:schemeClr val="accent1"/>
              </a:buClr>
              <a:buSzPts val="1600"/>
              <a:buNone/>
              <a:defRPr sz="2133">
                <a:solidFill>
                  <a:schemeClr val="accent1"/>
                </a:solidFill>
              </a:defRPr>
            </a:lvl9pPr>
          </a:lstStyle>
          <a:p>
            <a:endParaRPr/>
          </a:p>
        </p:txBody>
      </p:sp>
    </p:spTree>
    <p:extLst>
      <p:ext uri="{BB962C8B-B14F-4D97-AF65-F5344CB8AC3E}">
        <p14:creationId xmlns:p14="http://schemas.microsoft.com/office/powerpoint/2010/main" val="338937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8B4D4F2-FACB-5E4F-82D6-1BBFDD34E4B1}"/>
              </a:ext>
            </a:extLst>
          </p:cNvPr>
          <p:cNvSpPr>
            <a:spLocks noGrp="1"/>
          </p:cNvSpPr>
          <p:nvPr>
            <p:ph type="dt" sz="half" idx="10"/>
          </p:nvPr>
        </p:nvSpPr>
        <p:spPr/>
        <p:txBody>
          <a:bodyPr/>
          <a:lstStyle>
            <a:lvl1pPr>
              <a:defRPr/>
            </a:lvl1pPr>
          </a:lstStyle>
          <a:p>
            <a:pPr>
              <a:defRPr/>
            </a:pPr>
            <a:fld id="{6F7A44BB-5AF5-9842-B901-3BF14CAD214E}" type="datetimeFigureOut">
              <a:rPr lang="en-SG"/>
              <a:pPr>
                <a:defRPr/>
              </a:pPr>
              <a:t>6/12/25</a:t>
            </a:fld>
            <a:endParaRPr lang="en-SG"/>
          </a:p>
        </p:txBody>
      </p:sp>
      <p:sp>
        <p:nvSpPr>
          <p:cNvPr id="5" name="Footer Placeholder 4">
            <a:extLst>
              <a:ext uri="{FF2B5EF4-FFF2-40B4-BE49-F238E27FC236}">
                <a16:creationId xmlns:a16="http://schemas.microsoft.com/office/drawing/2014/main" id="{28D54DA3-72A7-9D4A-9EE3-9442BD83CD10}"/>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FF7C6979-D204-4D4E-AE02-5875996F7080}"/>
              </a:ext>
            </a:extLst>
          </p:cNvPr>
          <p:cNvSpPr>
            <a:spLocks noGrp="1"/>
          </p:cNvSpPr>
          <p:nvPr>
            <p:ph type="sldNum" sz="quarter" idx="12"/>
          </p:nvPr>
        </p:nvSpPr>
        <p:spPr/>
        <p:txBody>
          <a:bodyPr/>
          <a:lstStyle>
            <a:lvl1pPr>
              <a:defRPr/>
            </a:lvl1pPr>
          </a:lstStyle>
          <a:p>
            <a:pPr>
              <a:defRPr/>
            </a:pPr>
            <a:fld id="{18DF9794-A294-FE4B-AC2A-EF8BECF66449}" type="slidenum">
              <a:rPr lang="en-SG" altLang="en-US"/>
              <a:pPr>
                <a:defRPr/>
              </a:pPr>
              <a:t>‹#›</a:t>
            </a:fld>
            <a:endParaRPr lang="en-SG" altLang="en-US"/>
          </a:p>
        </p:txBody>
      </p:sp>
    </p:spTree>
    <p:extLst>
      <p:ext uri="{BB962C8B-B14F-4D97-AF65-F5344CB8AC3E}">
        <p14:creationId xmlns:p14="http://schemas.microsoft.com/office/powerpoint/2010/main" val="116296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25A2-6B2B-0B4C-8660-DBD49EA8BC05}"/>
              </a:ext>
            </a:extLst>
          </p:cNvPr>
          <p:cNvSpPr>
            <a:spLocks noGrp="1"/>
          </p:cNvSpPr>
          <p:nvPr>
            <p:ph type="dt" sz="half" idx="10"/>
          </p:nvPr>
        </p:nvSpPr>
        <p:spPr/>
        <p:txBody>
          <a:bodyPr/>
          <a:lstStyle>
            <a:lvl1pPr>
              <a:defRPr/>
            </a:lvl1pPr>
          </a:lstStyle>
          <a:p>
            <a:pPr>
              <a:defRPr/>
            </a:pPr>
            <a:fld id="{EC084800-A6BA-FB43-BEE6-FEBA70A722C5}" type="datetimeFigureOut">
              <a:rPr lang="en-SG"/>
              <a:pPr>
                <a:defRPr/>
              </a:pPr>
              <a:t>6/12/25</a:t>
            </a:fld>
            <a:endParaRPr lang="en-SG"/>
          </a:p>
        </p:txBody>
      </p:sp>
      <p:sp>
        <p:nvSpPr>
          <p:cNvPr id="5" name="Footer Placeholder 4">
            <a:extLst>
              <a:ext uri="{FF2B5EF4-FFF2-40B4-BE49-F238E27FC236}">
                <a16:creationId xmlns:a16="http://schemas.microsoft.com/office/drawing/2014/main" id="{646CC607-17FC-1D47-9370-F9C69FCE46CD}"/>
              </a:ext>
            </a:extLst>
          </p:cNvPr>
          <p:cNvSpPr>
            <a:spLocks noGrp="1"/>
          </p:cNvSpPr>
          <p:nvPr>
            <p:ph type="ftr" sz="quarter" idx="11"/>
          </p:nvPr>
        </p:nvSpPr>
        <p:spPr/>
        <p:txBody>
          <a:bodyPr/>
          <a:lstStyle>
            <a:lvl1pPr>
              <a:defRPr/>
            </a:lvl1pPr>
          </a:lstStyle>
          <a:p>
            <a:pPr>
              <a:defRPr/>
            </a:pPr>
            <a:endParaRPr lang="en-SG"/>
          </a:p>
        </p:txBody>
      </p:sp>
      <p:sp>
        <p:nvSpPr>
          <p:cNvPr id="6" name="Slide Number Placeholder 5">
            <a:extLst>
              <a:ext uri="{FF2B5EF4-FFF2-40B4-BE49-F238E27FC236}">
                <a16:creationId xmlns:a16="http://schemas.microsoft.com/office/drawing/2014/main" id="{AD060F60-248D-D444-8C07-B434364303B1}"/>
              </a:ext>
            </a:extLst>
          </p:cNvPr>
          <p:cNvSpPr>
            <a:spLocks noGrp="1"/>
          </p:cNvSpPr>
          <p:nvPr>
            <p:ph type="sldNum" sz="quarter" idx="12"/>
          </p:nvPr>
        </p:nvSpPr>
        <p:spPr/>
        <p:txBody>
          <a:bodyPr/>
          <a:lstStyle>
            <a:lvl1pPr>
              <a:defRPr/>
            </a:lvl1pPr>
          </a:lstStyle>
          <a:p>
            <a:pPr>
              <a:defRPr/>
            </a:pPr>
            <a:fld id="{EFEC45D4-01CC-094D-9728-D05E1081C7BA}" type="slidenum">
              <a:rPr lang="en-SG" altLang="en-US"/>
              <a:pPr>
                <a:defRPr/>
              </a:pPr>
              <a:t>‹#›</a:t>
            </a:fld>
            <a:endParaRPr lang="en-SG" altLang="en-US"/>
          </a:p>
        </p:txBody>
      </p:sp>
    </p:spTree>
    <p:extLst>
      <p:ext uri="{BB962C8B-B14F-4D97-AF65-F5344CB8AC3E}">
        <p14:creationId xmlns:p14="http://schemas.microsoft.com/office/powerpoint/2010/main" val="230551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3">
            <a:extLst>
              <a:ext uri="{FF2B5EF4-FFF2-40B4-BE49-F238E27FC236}">
                <a16:creationId xmlns:a16="http://schemas.microsoft.com/office/drawing/2014/main" id="{8CC85E4E-43E4-C84B-AE07-C3F73C480DE2}"/>
              </a:ext>
            </a:extLst>
          </p:cNvPr>
          <p:cNvSpPr>
            <a:spLocks noGrp="1"/>
          </p:cNvSpPr>
          <p:nvPr>
            <p:ph type="dt" sz="half" idx="10"/>
          </p:nvPr>
        </p:nvSpPr>
        <p:spPr/>
        <p:txBody>
          <a:bodyPr/>
          <a:lstStyle>
            <a:lvl1pPr>
              <a:defRPr/>
            </a:lvl1pPr>
          </a:lstStyle>
          <a:p>
            <a:pPr>
              <a:defRPr/>
            </a:pPr>
            <a:fld id="{16B99FA5-5CC8-4449-BFC8-B67E3FA78C2C}" type="datetimeFigureOut">
              <a:rPr lang="en-SG"/>
              <a:pPr>
                <a:defRPr/>
              </a:pPr>
              <a:t>6/12/25</a:t>
            </a:fld>
            <a:endParaRPr lang="en-SG"/>
          </a:p>
        </p:txBody>
      </p:sp>
      <p:sp>
        <p:nvSpPr>
          <p:cNvPr id="6" name="Footer Placeholder 4">
            <a:extLst>
              <a:ext uri="{FF2B5EF4-FFF2-40B4-BE49-F238E27FC236}">
                <a16:creationId xmlns:a16="http://schemas.microsoft.com/office/drawing/2014/main" id="{EAB13B3F-E4CD-274C-A966-029D46975420}"/>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73D3714B-B719-BF4B-BBBA-4354E270CF65}"/>
              </a:ext>
            </a:extLst>
          </p:cNvPr>
          <p:cNvSpPr>
            <a:spLocks noGrp="1"/>
          </p:cNvSpPr>
          <p:nvPr>
            <p:ph type="sldNum" sz="quarter" idx="12"/>
          </p:nvPr>
        </p:nvSpPr>
        <p:spPr/>
        <p:txBody>
          <a:bodyPr/>
          <a:lstStyle>
            <a:lvl1pPr>
              <a:defRPr/>
            </a:lvl1pPr>
          </a:lstStyle>
          <a:p>
            <a:pPr>
              <a:defRPr/>
            </a:pPr>
            <a:fld id="{AEF4E868-CE86-D24A-A1E6-5926A744DF9F}" type="slidenum">
              <a:rPr lang="en-SG" altLang="en-US"/>
              <a:pPr>
                <a:defRPr/>
              </a:pPr>
              <a:t>‹#›</a:t>
            </a:fld>
            <a:endParaRPr lang="en-SG" altLang="en-US"/>
          </a:p>
        </p:txBody>
      </p:sp>
    </p:spTree>
    <p:extLst>
      <p:ext uri="{BB962C8B-B14F-4D97-AF65-F5344CB8AC3E}">
        <p14:creationId xmlns:p14="http://schemas.microsoft.com/office/powerpoint/2010/main" val="36364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3">
            <a:extLst>
              <a:ext uri="{FF2B5EF4-FFF2-40B4-BE49-F238E27FC236}">
                <a16:creationId xmlns:a16="http://schemas.microsoft.com/office/drawing/2014/main" id="{55B7EC30-49FF-7847-BE1D-07F7F101B41F}"/>
              </a:ext>
            </a:extLst>
          </p:cNvPr>
          <p:cNvSpPr>
            <a:spLocks noGrp="1"/>
          </p:cNvSpPr>
          <p:nvPr>
            <p:ph type="dt" sz="half" idx="10"/>
          </p:nvPr>
        </p:nvSpPr>
        <p:spPr/>
        <p:txBody>
          <a:bodyPr/>
          <a:lstStyle>
            <a:lvl1pPr>
              <a:defRPr/>
            </a:lvl1pPr>
          </a:lstStyle>
          <a:p>
            <a:pPr>
              <a:defRPr/>
            </a:pPr>
            <a:fld id="{DD4F0677-E9E4-F04C-9C3B-FB28B275D545}" type="datetimeFigureOut">
              <a:rPr lang="en-SG"/>
              <a:pPr>
                <a:defRPr/>
              </a:pPr>
              <a:t>6/12/25</a:t>
            </a:fld>
            <a:endParaRPr lang="en-SG"/>
          </a:p>
        </p:txBody>
      </p:sp>
      <p:sp>
        <p:nvSpPr>
          <p:cNvPr id="8" name="Footer Placeholder 4">
            <a:extLst>
              <a:ext uri="{FF2B5EF4-FFF2-40B4-BE49-F238E27FC236}">
                <a16:creationId xmlns:a16="http://schemas.microsoft.com/office/drawing/2014/main" id="{DF013C7F-EDCB-134C-9E52-95C6D210DB28}"/>
              </a:ext>
            </a:extLst>
          </p:cNvPr>
          <p:cNvSpPr>
            <a:spLocks noGrp="1"/>
          </p:cNvSpPr>
          <p:nvPr>
            <p:ph type="ftr" sz="quarter" idx="11"/>
          </p:nvPr>
        </p:nvSpPr>
        <p:spPr/>
        <p:txBody>
          <a:bodyPr/>
          <a:lstStyle>
            <a:lvl1pPr>
              <a:defRPr/>
            </a:lvl1pPr>
          </a:lstStyle>
          <a:p>
            <a:pPr>
              <a:defRPr/>
            </a:pPr>
            <a:endParaRPr lang="en-SG"/>
          </a:p>
        </p:txBody>
      </p:sp>
      <p:sp>
        <p:nvSpPr>
          <p:cNvPr id="9" name="Slide Number Placeholder 5">
            <a:extLst>
              <a:ext uri="{FF2B5EF4-FFF2-40B4-BE49-F238E27FC236}">
                <a16:creationId xmlns:a16="http://schemas.microsoft.com/office/drawing/2014/main" id="{BB6DA27E-49EF-4740-9B0E-9AF6EA5761A9}"/>
              </a:ext>
            </a:extLst>
          </p:cNvPr>
          <p:cNvSpPr>
            <a:spLocks noGrp="1"/>
          </p:cNvSpPr>
          <p:nvPr>
            <p:ph type="sldNum" sz="quarter" idx="12"/>
          </p:nvPr>
        </p:nvSpPr>
        <p:spPr/>
        <p:txBody>
          <a:bodyPr/>
          <a:lstStyle>
            <a:lvl1pPr>
              <a:defRPr/>
            </a:lvl1pPr>
          </a:lstStyle>
          <a:p>
            <a:pPr>
              <a:defRPr/>
            </a:pPr>
            <a:fld id="{D196FEFB-D01A-7E49-A31A-FE59B43CF604}" type="slidenum">
              <a:rPr lang="en-SG" altLang="en-US"/>
              <a:pPr>
                <a:defRPr/>
              </a:pPr>
              <a:t>‹#›</a:t>
            </a:fld>
            <a:endParaRPr lang="en-SG" altLang="en-US"/>
          </a:p>
        </p:txBody>
      </p:sp>
    </p:spTree>
    <p:extLst>
      <p:ext uri="{BB962C8B-B14F-4D97-AF65-F5344CB8AC3E}">
        <p14:creationId xmlns:p14="http://schemas.microsoft.com/office/powerpoint/2010/main" val="1871652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3">
            <a:extLst>
              <a:ext uri="{FF2B5EF4-FFF2-40B4-BE49-F238E27FC236}">
                <a16:creationId xmlns:a16="http://schemas.microsoft.com/office/drawing/2014/main" id="{47A5C2BB-F409-CB49-AA41-4BD71483F856}"/>
              </a:ext>
            </a:extLst>
          </p:cNvPr>
          <p:cNvSpPr>
            <a:spLocks noGrp="1"/>
          </p:cNvSpPr>
          <p:nvPr>
            <p:ph type="dt" sz="half" idx="10"/>
          </p:nvPr>
        </p:nvSpPr>
        <p:spPr/>
        <p:txBody>
          <a:bodyPr/>
          <a:lstStyle>
            <a:lvl1pPr>
              <a:defRPr/>
            </a:lvl1pPr>
          </a:lstStyle>
          <a:p>
            <a:pPr>
              <a:defRPr/>
            </a:pPr>
            <a:fld id="{97BFA2A3-BE8E-9547-BD0A-1A226CF15082}" type="datetimeFigureOut">
              <a:rPr lang="en-SG"/>
              <a:pPr>
                <a:defRPr/>
              </a:pPr>
              <a:t>6/12/25</a:t>
            </a:fld>
            <a:endParaRPr lang="en-SG"/>
          </a:p>
        </p:txBody>
      </p:sp>
      <p:sp>
        <p:nvSpPr>
          <p:cNvPr id="4" name="Footer Placeholder 4">
            <a:extLst>
              <a:ext uri="{FF2B5EF4-FFF2-40B4-BE49-F238E27FC236}">
                <a16:creationId xmlns:a16="http://schemas.microsoft.com/office/drawing/2014/main" id="{D4E4C51B-E006-6A4C-8902-F4FB0171D65B}"/>
              </a:ext>
            </a:extLst>
          </p:cNvPr>
          <p:cNvSpPr>
            <a:spLocks noGrp="1"/>
          </p:cNvSpPr>
          <p:nvPr>
            <p:ph type="ftr" sz="quarter" idx="11"/>
          </p:nvPr>
        </p:nvSpPr>
        <p:spPr/>
        <p:txBody>
          <a:bodyPr/>
          <a:lstStyle>
            <a:lvl1pPr>
              <a:defRPr/>
            </a:lvl1pPr>
          </a:lstStyle>
          <a:p>
            <a:pPr>
              <a:defRPr/>
            </a:pPr>
            <a:endParaRPr lang="en-SG"/>
          </a:p>
        </p:txBody>
      </p:sp>
      <p:sp>
        <p:nvSpPr>
          <p:cNvPr id="5" name="Slide Number Placeholder 5">
            <a:extLst>
              <a:ext uri="{FF2B5EF4-FFF2-40B4-BE49-F238E27FC236}">
                <a16:creationId xmlns:a16="http://schemas.microsoft.com/office/drawing/2014/main" id="{0564C756-CBC7-BC48-A21B-72C156C3AC3E}"/>
              </a:ext>
            </a:extLst>
          </p:cNvPr>
          <p:cNvSpPr>
            <a:spLocks noGrp="1"/>
          </p:cNvSpPr>
          <p:nvPr>
            <p:ph type="sldNum" sz="quarter" idx="12"/>
          </p:nvPr>
        </p:nvSpPr>
        <p:spPr/>
        <p:txBody>
          <a:bodyPr/>
          <a:lstStyle>
            <a:lvl1pPr>
              <a:defRPr/>
            </a:lvl1pPr>
          </a:lstStyle>
          <a:p>
            <a:pPr>
              <a:defRPr/>
            </a:pPr>
            <a:fld id="{B0584369-144E-D14A-876B-D647C8680B35}" type="slidenum">
              <a:rPr lang="en-SG" altLang="en-US"/>
              <a:pPr>
                <a:defRPr/>
              </a:pPr>
              <a:t>‹#›</a:t>
            </a:fld>
            <a:endParaRPr lang="en-SG" altLang="en-US"/>
          </a:p>
        </p:txBody>
      </p:sp>
    </p:spTree>
    <p:extLst>
      <p:ext uri="{BB962C8B-B14F-4D97-AF65-F5344CB8AC3E}">
        <p14:creationId xmlns:p14="http://schemas.microsoft.com/office/powerpoint/2010/main" val="3309855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425392-CDA9-7442-8D22-6B74906384D2}"/>
              </a:ext>
            </a:extLst>
          </p:cNvPr>
          <p:cNvSpPr>
            <a:spLocks noGrp="1"/>
          </p:cNvSpPr>
          <p:nvPr>
            <p:ph type="dt" sz="half" idx="10"/>
          </p:nvPr>
        </p:nvSpPr>
        <p:spPr/>
        <p:txBody>
          <a:bodyPr/>
          <a:lstStyle>
            <a:lvl1pPr>
              <a:defRPr/>
            </a:lvl1pPr>
          </a:lstStyle>
          <a:p>
            <a:pPr>
              <a:defRPr/>
            </a:pPr>
            <a:fld id="{FCB94BC8-3BE9-5C45-8223-215CE387BE06}" type="datetimeFigureOut">
              <a:rPr lang="en-SG"/>
              <a:pPr>
                <a:defRPr/>
              </a:pPr>
              <a:t>6/12/25</a:t>
            </a:fld>
            <a:endParaRPr lang="en-SG"/>
          </a:p>
        </p:txBody>
      </p:sp>
      <p:sp>
        <p:nvSpPr>
          <p:cNvPr id="3" name="Footer Placeholder 4">
            <a:extLst>
              <a:ext uri="{FF2B5EF4-FFF2-40B4-BE49-F238E27FC236}">
                <a16:creationId xmlns:a16="http://schemas.microsoft.com/office/drawing/2014/main" id="{1C2FC180-A25E-DD4B-9DA4-38425FD31433}"/>
              </a:ext>
            </a:extLst>
          </p:cNvPr>
          <p:cNvSpPr>
            <a:spLocks noGrp="1"/>
          </p:cNvSpPr>
          <p:nvPr>
            <p:ph type="ftr" sz="quarter" idx="11"/>
          </p:nvPr>
        </p:nvSpPr>
        <p:spPr/>
        <p:txBody>
          <a:bodyPr/>
          <a:lstStyle>
            <a:lvl1pPr>
              <a:defRPr/>
            </a:lvl1pPr>
          </a:lstStyle>
          <a:p>
            <a:pPr>
              <a:defRPr/>
            </a:pPr>
            <a:endParaRPr lang="en-SG"/>
          </a:p>
        </p:txBody>
      </p:sp>
      <p:sp>
        <p:nvSpPr>
          <p:cNvPr id="4" name="Slide Number Placeholder 5">
            <a:extLst>
              <a:ext uri="{FF2B5EF4-FFF2-40B4-BE49-F238E27FC236}">
                <a16:creationId xmlns:a16="http://schemas.microsoft.com/office/drawing/2014/main" id="{8C995803-F209-3048-9CD6-86F21C331224}"/>
              </a:ext>
            </a:extLst>
          </p:cNvPr>
          <p:cNvSpPr>
            <a:spLocks noGrp="1"/>
          </p:cNvSpPr>
          <p:nvPr>
            <p:ph type="sldNum" sz="quarter" idx="12"/>
          </p:nvPr>
        </p:nvSpPr>
        <p:spPr/>
        <p:txBody>
          <a:bodyPr/>
          <a:lstStyle>
            <a:lvl1pPr>
              <a:defRPr/>
            </a:lvl1pPr>
          </a:lstStyle>
          <a:p>
            <a:pPr>
              <a:defRPr/>
            </a:pPr>
            <a:fld id="{706E2BB9-57C6-9D4D-91CD-681A34431C02}" type="slidenum">
              <a:rPr lang="en-SG" altLang="en-US"/>
              <a:pPr>
                <a:defRPr/>
              </a:pPr>
              <a:t>‹#›</a:t>
            </a:fld>
            <a:endParaRPr lang="en-SG" altLang="en-US"/>
          </a:p>
        </p:txBody>
      </p:sp>
    </p:spTree>
    <p:extLst>
      <p:ext uri="{BB962C8B-B14F-4D97-AF65-F5344CB8AC3E}">
        <p14:creationId xmlns:p14="http://schemas.microsoft.com/office/powerpoint/2010/main" val="379798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D87499-9692-124E-94EC-EE61FA164D6A}"/>
              </a:ext>
            </a:extLst>
          </p:cNvPr>
          <p:cNvSpPr>
            <a:spLocks noGrp="1"/>
          </p:cNvSpPr>
          <p:nvPr>
            <p:ph type="dt" sz="half" idx="10"/>
          </p:nvPr>
        </p:nvSpPr>
        <p:spPr/>
        <p:txBody>
          <a:bodyPr/>
          <a:lstStyle>
            <a:lvl1pPr>
              <a:defRPr/>
            </a:lvl1pPr>
          </a:lstStyle>
          <a:p>
            <a:pPr>
              <a:defRPr/>
            </a:pPr>
            <a:fld id="{DDDFEB55-D988-F944-9068-6635E4B38D57}" type="datetimeFigureOut">
              <a:rPr lang="en-SG"/>
              <a:pPr>
                <a:defRPr/>
              </a:pPr>
              <a:t>6/12/25</a:t>
            </a:fld>
            <a:endParaRPr lang="en-SG"/>
          </a:p>
        </p:txBody>
      </p:sp>
      <p:sp>
        <p:nvSpPr>
          <p:cNvPr id="6" name="Footer Placeholder 4">
            <a:extLst>
              <a:ext uri="{FF2B5EF4-FFF2-40B4-BE49-F238E27FC236}">
                <a16:creationId xmlns:a16="http://schemas.microsoft.com/office/drawing/2014/main" id="{BA537256-3BC6-3E49-AEEE-106AF8F330C4}"/>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C5AA5104-A106-4945-9D93-5A62C105945D}"/>
              </a:ext>
            </a:extLst>
          </p:cNvPr>
          <p:cNvSpPr>
            <a:spLocks noGrp="1"/>
          </p:cNvSpPr>
          <p:nvPr>
            <p:ph type="sldNum" sz="quarter" idx="12"/>
          </p:nvPr>
        </p:nvSpPr>
        <p:spPr/>
        <p:txBody>
          <a:bodyPr/>
          <a:lstStyle>
            <a:lvl1pPr>
              <a:defRPr/>
            </a:lvl1pPr>
          </a:lstStyle>
          <a:p>
            <a:pPr>
              <a:defRPr/>
            </a:pPr>
            <a:fld id="{799478E3-90BB-6E44-8FFD-7CD9A52C2C02}" type="slidenum">
              <a:rPr lang="en-SG" altLang="en-US"/>
              <a:pPr>
                <a:defRPr/>
              </a:pPr>
              <a:t>‹#›</a:t>
            </a:fld>
            <a:endParaRPr lang="en-SG" altLang="en-US"/>
          </a:p>
        </p:txBody>
      </p:sp>
    </p:spTree>
    <p:extLst>
      <p:ext uri="{BB962C8B-B14F-4D97-AF65-F5344CB8AC3E}">
        <p14:creationId xmlns:p14="http://schemas.microsoft.com/office/powerpoint/2010/main" val="2047143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64FE505-423E-A945-8395-23A6599DF38B}"/>
              </a:ext>
            </a:extLst>
          </p:cNvPr>
          <p:cNvSpPr>
            <a:spLocks noGrp="1"/>
          </p:cNvSpPr>
          <p:nvPr>
            <p:ph type="dt" sz="half" idx="10"/>
          </p:nvPr>
        </p:nvSpPr>
        <p:spPr/>
        <p:txBody>
          <a:bodyPr/>
          <a:lstStyle>
            <a:lvl1pPr>
              <a:defRPr/>
            </a:lvl1pPr>
          </a:lstStyle>
          <a:p>
            <a:pPr>
              <a:defRPr/>
            </a:pPr>
            <a:fld id="{E36F1889-91EB-E342-A924-3BB49C541C4C}" type="datetimeFigureOut">
              <a:rPr lang="en-SG"/>
              <a:pPr>
                <a:defRPr/>
              </a:pPr>
              <a:t>6/12/25</a:t>
            </a:fld>
            <a:endParaRPr lang="en-SG"/>
          </a:p>
        </p:txBody>
      </p:sp>
      <p:sp>
        <p:nvSpPr>
          <p:cNvPr id="6" name="Footer Placeholder 4">
            <a:extLst>
              <a:ext uri="{FF2B5EF4-FFF2-40B4-BE49-F238E27FC236}">
                <a16:creationId xmlns:a16="http://schemas.microsoft.com/office/drawing/2014/main" id="{91D3B70C-C740-5A4C-8382-C0EB741F1E5C}"/>
              </a:ext>
            </a:extLst>
          </p:cNvPr>
          <p:cNvSpPr>
            <a:spLocks noGrp="1"/>
          </p:cNvSpPr>
          <p:nvPr>
            <p:ph type="ftr" sz="quarter" idx="11"/>
          </p:nvPr>
        </p:nvSpPr>
        <p:spPr/>
        <p:txBody>
          <a:bodyPr/>
          <a:lstStyle>
            <a:lvl1pPr>
              <a:defRPr/>
            </a:lvl1pPr>
          </a:lstStyle>
          <a:p>
            <a:pPr>
              <a:defRPr/>
            </a:pPr>
            <a:endParaRPr lang="en-SG"/>
          </a:p>
        </p:txBody>
      </p:sp>
      <p:sp>
        <p:nvSpPr>
          <p:cNvPr id="7" name="Slide Number Placeholder 5">
            <a:extLst>
              <a:ext uri="{FF2B5EF4-FFF2-40B4-BE49-F238E27FC236}">
                <a16:creationId xmlns:a16="http://schemas.microsoft.com/office/drawing/2014/main" id="{3C5944A1-8103-764F-9D74-5AF69905F5E9}"/>
              </a:ext>
            </a:extLst>
          </p:cNvPr>
          <p:cNvSpPr>
            <a:spLocks noGrp="1"/>
          </p:cNvSpPr>
          <p:nvPr>
            <p:ph type="sldNum" sz="quarter" idx="12"/>
          </p:nvPr>
        </p:nvSpPr>
        <p:spPr/>
        <p:txBody>
          <a:bodyPr/>
          <a:lstStyle>
            <a:lvl1pPr>
              <a:defRPr/>
            </a:lvl1pPr>
          </a:lstStyle>
          <a:p>
            <a:pPr>
              <a:defRPr/>
            </a:pPr>
            <a:fld id="{36E62F7D-69BB-B849-840D-996BEC6EA17F}" type="slidenum">
              <a:rPr lang="en-SG" altLang="en-US"/>
              <a:pPr>
                <a:defRPr/>
              </a:pPr>
              <a:t>‹#›</a:t>
            </a:fld>
            <a:endParaRPr lang="en-SG" altLang="en-US"/>
          </a:p>
        </p:txBody>
      </p:sp>
    </p:spTree>
    <p:extLst>
      <p:ext uri="{BB962C8B-B14F-4D97-AF65-F5344CB8AC3E}">
        <p14:creationId xmlns:p14="http://schemas.microsoft.com/office/powerpoint/2010/main" val="298291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A7AFDF-F716-6C46-88AC-D373272A94CA}"/>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SG" altLang="en-US"/>
          </a:p>
        </p:txBody>
      </p:sp>
      <p:sp>
        <p:nvSpPr>
          <p:cNvPr id="1027" name="Text Placeholder 2">
            <a:extLst>
              <a:ext uri="{FF2B5EF4-FFF2-40B4-BE49-F238E27FC236}">
                <a16:creationId xmlns:a16="http://schemas.microsoft.com/office/drawing/2014/main" id="{55A08E97-1A69-244B-B57A-0D06C70B2B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SG" altLang="en-US"/>
          </a:p>
        </p:txBody>
      </p:sp>
      <p:sp>
        <p:nvSpPr>
          <p:cNvPr id="4" name="Date Placeholder 3">
            <a:extLst>
              <a:ext uri="{FF2B5EF4-FFF2-40B4-BE49-F238E27FC236}">
                <a16:creationId xmlns:a16="http://schemas.microsoft.com/office/drawing/2014/main" id="{33F6FF57-038A-244A-84BE-01FD5C8589A0}"/>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9FFA745A-76E5-1D46-84F4-B459AFB47A8A}" type="datetimeFigureOut">
              <a:rPr lang="en-SG"/>
              <a:pPr>
                <a:defRPr/>
              </a:pPr>
              <a:t>6/12/25</a:t>
            </a:fld>
            <a:endParaRPr lang="en-SG"/>
          </a:p>
        </p:txBody>
      </p:sp>
      <p:sp>
        <p:nvSpPr>
          <p:cNvPr id="5" name="Footer Placeholder 4">
            <a:extLst>
              <a:ext uri="{FF2B5EF4-FFF2-40B4-BE49-F238E27FC236}">
                <a16:creationId xmlns:a16="http://schemas.microsoft.com/office/drawing/2014/main" id="{339D9A13-DB2C-774D-B260-383F798D20BA}"/>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SG"/>
          </a:p>
        </p:txBody>
      </p:sp>
      <p:sp>
        <p:nvSpPr>
          <p:cNvPr id="6" name="Slide Number Placeholder 5">
            <a:extLst>
              <a:ext uri="{FF2B5EF4-FFF2-40B4-BE49-F238E27FC236}">
                <a16:creationId xmlns:a16="http://schemas.microsoft.com/office/drawing/2014/main" id="{6E596659-03FA-8745-9995-4E1DA5B7388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29C4F67E-E206-7946-BC5A-94E67327122E}" type="slidenum">
              <a:rPr lang="en-SG" altLang="en-US"/>
              <a:pPr>
                <a:defRPr/>
              </a:pPr>
              <a:t>‹#›</a:t>
            </a:fld>
            <a:endParaRPr lang="en-SG"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A4DE7713-2A19-2C40-A1FE-D7D38ADF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672" y="1"/>
            <a:ext cx="7238328" cy="6858000"/>
          </a:xfrm>
          <a:prstGeom prst="rect">
            <a:avLst/>
          </a:prstGeom>
        </p:spPr>
      </p:pic>
      <p:sp>
        <p:nvSpPr>
          <p:cNvPr id="5" name="TextBox 4">
            <a:extLst>
              <a:ext uri="{FF2B5EF4-FFF2-40B4-BE49-F238E27FC236}">
                <a16:creationId xmlns:a16="http://schemas.microsoft.com/office/drawing/2014/main" id="{7E1477EC-8085-F949-9B95-FF8E850387E3}"/>
              </a:ext>
            </a:extLst>
          </p:cNvPr>
          <p:cNvSpPr txBox="1"/>
          <p:nvPr/>
        </p:nvSpPr>
        <p:spPr>
          <a:xfrm>
            <a:off x="5176114" y="2829465"/>
            <a:ext cx="6896550" cy="2143857"/>
          </a:xfrm>
          <a:prstGeom prst="rect">
            <a:avLst/>
          </a:prstGeom>
          <a:noFill/>
        </p:spPr>
        <p:txBody>
          <a:bodyPr wrap="square" rtlCol="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32 </a:t>
            </a:r>
            <a:r>
              <a:rPr kumimoji="0" lang="zh-CN" altLang="en-US"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兽从海中上来（上）</a:t>
            </a:r>
            <a:endParaRPr kumimoji="0" lang="en-US" altLang="zh-CN" sz="48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启示录</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章</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a:t>
            </a:r>
            <a:r>
              <a:rPr kumimoji="0" lang="zh-CN" altLang="en-US"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至</a:t>
            </a:r>
            <a:r>
              <a:rPr kumimoji="0" lang="en-US" altLang="zh-CN" sz="24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6" name="Rectangle 5">
            <a:extLst>
              <a:ext uri="{FF2B5EF4-FFF2-40B4-BE49-F238E27FC236}">
                <a16:creationId xmlns:a16="http://schemas.microsoft.com/office/drawing/2014/main" id="{3A27709B-DA43-1946-9AD5-0D660081577C}"/>
              </a:ext>
            </a:extLst>
          </p:cNvPr>
          <p:cNvSpPr/>
          <p:nvPr/>
        </p:nvSpPr>
        <p:spPr>
          <a:xfrm>
            <a:off x="5087888" y="5474357"/>
            <a:ext cx="7236803" cy="40011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The Beast Rising Out of the Sea (Part 1)</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descr="A group of cheetahs with horns&#10;&#10;AI-generated content may be incorrect.">
            <a:extLst>
              <a:ext uri="{FF2B5EF4-FFF2-40B4-BE49-F238E27FC236}">
                <a16:creationId xmlns:a16="http://schemas.microsoft.com/office/drawing/2014/main" id="{A34DADD9-24EB-EA44-9556-07F6D3321F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8" y="918368"/>
            <a:ext cx="4952148" cy="488689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0261AFD8-E749-6840-BF33-C377F70B6D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75BC5E-C38F-0DB9-9435-8D80F7F08DE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59136" y="402106"/>
            <a:ext cx="3312368" cy="3528242"/>
          </a:xfrm>
          <a:prstGeom prst="rect">
            <a:avLst/>
          </a:prstGeom>
        </p:spPr>
      </p:pic>
      <p:pic>
        <p:nvPicPr>
          <p:cNvPr id="7" name="Picture 6" descr="A gold statue of a pharaoh&#10;&#10;AI-generated content may be incorrect.">
            <a:extLst>
              <a:ext uri="{FF2B5EF4-FFF2-40B4-BE49-F238E27FC236}">
                <a16:creationId xmlns:a16="http://schemas.microsoft.com/office/drawing/2014/main" id="{5771FF73-17D1-742E-2114-EF741C894326}"/>
              </a:ext>
            </a:extLst>
          </p:cNvPr>
          <p:cNvPicPr>
            <a:picLocks noChangeAspect="1"/>
          </p:cNvPicPr>
          <p:nvPr/>
        </p:nvPicPr>
        <p:blipFill>
          <a:blip r:embed="rId5">
            <a:extLst>
              <a:ext uri="{28A0092B-C50C-407E-A947-70E740481C1C}">
                <a14:useLocalDpi xmlns:a14="http://schemas.microsoft.com/office/drawing/2010/main" val="0"/>
              </a:ext>
            </a:extLst>
          </a:blip>
          <a:srcRect t="1913" b="1"/>
          <a:stretch>
            <a:fillRect/>
          </a:stretch>
        </p:blipFill>
        <p:spPr>
          <a:xfrm>
            <a:off x="7717115" y="539028"/>
            <a:ext cx="3521652" cy="3391320"/>
          </a:xfrm>
          <a:prstGeom prst="rect">
            <a:avLst/>
          </a:prstGeom>
        </p:spPr>
      </p:pic>
      <p:sp>
        <p:nvSpPr>
          <p:cNvPr id="8" name="Rectangle 7">
            <a:extLst>
              <a:ext uri="{FF2B5EF4-FFF2-40B4-BE49-F238E27FC236}">
                <a16:creationId xmlns:a16="http://schemas.microsoft.com/office/drawing/2014/main" id="{EDD3F465-28AD-A49F-A221-EFF5E5D22385}"/>
              </a:ext>
            </a:extLst>
          </p:cNvPr>
          <p:cNvSpPr/>
          <p:nvPr/>
        </p:nvSpPr>
        <p:spPr>
          <a:xfrm>
            <a:off x="7227669" y="4288765"/>
            <a:ext cx="4500543" cy="1366208"/>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ts val="0"/>
              </a:spcAft>
              <a:buClrTx/>
              <a:buSzTx/>
              <a:buFontTx/>
              <a:buNone/>
              <a:tabLst/>
              <a:defRPr/>
            </a:pPr>
            <a:r>
              <a:rPr kumimoji="0" lang="zh-CN" altLang="en-US"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敌对神的埃及法老 </a:t>
            </a:r>
            <a:endParaRPr kumimoji="0" lang="en-US" altLang="zh-CN" sz="4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ctr" defTabSz="914400" rtl="0" eaLnBrk="0" fontAlgn="base" latinLnBrk="0" hangingPunct="0">
              <a:lnSpc>
                <a:spcPct val="150000"/>
              </a:lnSpc>
              <a:spcBef>
                <a:spcPct val="0"/>
              </a:spcBef>
              <a:spcAft>
                <a:spcPts val="0"/>
              </a:spcAft>
              <a:buClrTx/>
              <a:buSzTx/>
              <a:buFontTx/>
              <a:buNone/>
              <a:tabLst/>
              <a:defRPr/>
            </a:pP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The Pharaoh of Egypt</a:t>
            </a:r>
            <a:r>
              <a:rPr kumimoji="0" lang="zh-CN" altLang="en-US"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who opposes God</a:t>
            </a:r>
          </a:p>
        </p:txBody>
      </p:sp>
      <p:sp>
        <p:nvSpPr>
          <p:cNvPr id="9" name="Right Arrow 8">
            <a:extLst>
              <a:ext uri="{FF2B5EF4-FFF2-40B4-BE49-F238E27FC236}">
                <a16:creationId xmlns:a16="http://schemas.microsoft.com/office/drawing/2014/main" id="{1E5BD2E5-EE9B-132E-A98A-C7B47C26FA37}"/>
              </a:ext>
            </a:extLst>
          </p:cNvPr>
          <p:cNvSpPr/>
          <p:nvPr/>
        </p:nvSpPr>
        <p:spPr>
          <a:xfrm>
            <a:off x="4996162" y="1298925"/>
            <a:ext cx="2523758" cy="3787802"/>
          </a:xfrm>
          <a:prstGeom prst="rightArrow">
            <a:avLst>
              <a:gd name="adj1" fmla="val 50000"/>
              <a:gd name="adj2" fmla="val 4771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用来比喻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Used to symbolize </a:t>
            </a:r>
          </a:p>
        </p:txBody>
      </p:sp>
      <p:sp>
        <p:nvSpPr>
          <p:cNvPr id="10" name="Rectangle 9">
            <a:extLst>
              <a:ext uri="{FF2B5EF4-FFF2-40B4-BE49-F238E27FC236}">
                <a16:creationId xmlns:a16="http://schemas.microsoft.com/office/drawing/2014/main" id="{FE71953B-E3EA-529E-779D-DF3A03E2EFCD}"/>
              </a:ext>
            </a:extLst>
          </p:cNvPr>
          <p:cNvSpPr/>
          <p:nvPr/>
        </p:nvSpPr>
        <p:spPr>
          <a:xfrm>
            <a:off x="659136" y="3819340"/>
            <a:ext cx="11649000" cy="2931572"/>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利未亚坦</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Leviathan </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拉哈伯</a:t>
            </a:r>
            <a:r>
              <a:rPr kumimoji="0" lang="en-US"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sz="1800" b="0"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Rahab</a:t>
            </a:r>
            <a:endParaRPr kumimoji="0" lang="en-US" altLang="zh-CN" sz="1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海龙</a:t>
            </a:r>
            <a:r>
              <a:rPr kumimoji="0" lang="en-US" altLang="zh-CN"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sz="1800" b="0"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dragon</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邪恶的海怪 </a:t>
            </a:r>
            <a:r>
              <a:rPr kumimoji="0" lang="en-US" altLang="zh-CN" sz="18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d</a:t>
            </a:r>
            <a:r>
              <a:rPr kumimoji="0" lang="en-US" altLang="zh-CN" sz="1800" b="1" i="0" u="none" strike="noStrike" kern="1200" cap="none" spc="0" normalizeH="0" baseline="0" noProof="0" dirty="0" err="1">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emonic</a:t>
            </a:r>
            <a:r>
              <a:rPr kumimoji="0" lang="en-US" altLang="zh-CN" sz="18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 Monsters</a:t>
            </a:r>
            <a:r>
              <a:rPr kumimoji="0" lang="zh-CN" altLang="en-US" sz="18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18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Tree>
    <p:extLst>
      <p:ext uri="{BB962C8B-B14F-4D97-AF65-F5344CB8AC3E}">
        <p14:creationId xmlns:p14="http://schemas.microsoft.com/office/powerpoint/2010/main" val="310139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B41D212F-2BDE-176B-6A8B-BBB1DD2A6A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24CD259-006F-1646-86D8-FA0833A48971}"/>
              </a:ext>
            </a:extLst>
          </p:cNvPr>
          <p:cNvSpPr/>
          <p:nvPr/>
        </p:nvSpPr>
        <p:spPr>
          <a:xfrm>
            <a:off x="59668" y="617172"/>
            <a:ext cx="12072664" cy="6731651"/>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结</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29:2  </a:t>
            </a:r>
          </a:p>
          <a:p>
            <a:pPr>
              <a:lnSpc>
                <a:spcPct val="150000"/>
              </a:lnSpc>
              <a:spcAft>
                <a:spcPts val="0"/>
              </a:spcAf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人子啊，你要向</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埃及王法老</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预言攻击他和埃及全地，</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说主耶和华如此说：埃及王法老啊，我与你这卧在自己河中的</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大鱼      </a:t>
            </a:r>
            <a:r>
              <a:rPr lang="en-US" altLang="zh-CN" sz="3600" b="1" dirty="0">
                <a:solidFill>
                  <a:prstClr val="white"/>
                </a:solidFill>
                <a:latin typeface="SimHei" panose="02010609060101010101" pitchFamily="49" charset="-122"/>
                <a:ea typeface="SimHei" panose="02010609060101010101" pitchFamily="49" charset="-122"/>
              </a:rPr>
              <a:t>tannı̂yn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（新译本：大海怪 </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great dragon/ ASV great monster</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为敌。</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a:lnSpc>
                <a:spcPct val="150000"/>
              </a:lnSpc>
              <a:spcAft>
                <a:spcPts val="0"/>
              </a:spcAf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DBD419B7-B4BF-ADB8-DD82-A004EE5D8F79}"/>
              </a:ext>
            </a:extLst>
          </p:cNvPr>
          <p:cNvSpPr txBox="1"/>
          <p:nvPr/>
        </p:nvSpPr>
        <p:spPr>
          <a:xfrm>
            <a:off x="59668" y="5445224"/>
            <a:ext cx="11992604" cy="1015663"/>
          </a:xfrm>
          <a:prstGeom prst="rect">
            <a:avLst/>
          </a:prstGeom>
          <a:noFill/>
        </p:spPr>
        <p:txBody>
          <a:bodyPr wrap="square">
            <a:spAutoFit/>
          </a:bodyPr>
          <a:lstStyle/>
          <a:p>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Ezk</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29:2  “Son of man, set your face against </a:t>
            </a:r>
            <a:r>
              <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Pharaoh king of Egypt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prophesy against him and against all Egypt;3  speak, and say, Thus says the Lord GOD: “Behold, I am against you, Pharaoh king of Egypt, </a:t>
            </a:r>
            <a:r>
              <a:rPr kumimoji="0" lang="en-US" sz="20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great dragon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that lies in the midst of his streams,....</a:t>
            </a:r>
          </a:p>
        </p:txBody>
      </p:sp>
      <p:pic>
        <p:nvPicPr>
          <p:cNvPr id="4" name="Picture 3" descr="Blue letters on a white background&#10;&#10;AI-generated content may be incorrect.">
            <a:extLst>
              <a:ext uri="{FF2B5EF4-FFF2-40B4-BE49-F238E27FC236}">
                <a16:creationId xmlns:a16="http://schemas.microsoft.com/office/drawing/2014/main" id="{4944BF5E-33B4-B6DF-D335-7E7ACCDBC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496" y="3060700"/>
            <a:ext cx="1257300" cy="736600"/>
          </a:xfrm>
          <a:prstGeom prst="rect">
            <a:avLst/>
          </a:prstGeom>
        </p:spPr>
      </p:pic>
    </p:spTree>
    <p:extLst>
      <p:ext uri="{BB962C8B-B14F-4D97-AF65-F5344CB8AC3E}">
        <p14:creationId xmlns:p14="http://schemas.microsoft.com/office/powerpoint/2010/main" val="305926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3006325A-4667-6113-79A2-D9F0DA80C6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4EC5B9-5C62-BEDA-7F0E-D68272FFB9F6}"/>
              </a:ext>
            </a:extLst>
          </p:cNvPr>
          <p:cNvSpPr/>
          <p:nvPr/>
        </p:nvSpPr>
        <p:spPr>
          <a:xfrm>
            <a:off x="73" y="-12358"/>
            <a:ext cx="12072664" cy="1454244"/>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赛</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30:7 </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埃及</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的帮助是徒然无益的；所以我</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称他为</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「坐而不动的</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拉哈伯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Rahab</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72674D9-AAD6-611A-41D7-19BA77D2BE9B}"/>
              </a:ext>
            </a:extLst>
          </p:cNvPr>
          <p:cNvSpPr txBox="1"/>
          <p:nvPr/>
        </p:nvSpPr>
        <p:spPr>
          <a:xfrm>
            <a:off x="-23301" y="1623294"/>
            <a:ext cx="11992604" cy="369332"/>
          </a:xfrm>
          <a:prstGeom prst="rect">
            <a:avLst/>
          </a:prstGeom>
          <a:noFill/>
        </p:spPr>
        <p:txBody>
          <a:bodyPr wrap="square">
            <a:spAutoFit/>
          </a:bodyPr>
          <a:lstStyle/>
          <a:p>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Isa 30:7  </a:t>
            </a:r>
            <a:r>
              <a:rPr kumimoji="0" lang="en-US"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Egypt's</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help is worthless and empty; therefore </a:t>
            </a:r>
            <a:r>
              <a:rPr kumimoji="0" 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 have called her “Rahab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 sits still.</a:t>
            </a:r>
          </a:p>
        </p:txBody>
      </p:sp>
      <p:sp>
        <p:nvSpPr>
          <p:cNvPr id="6" name="TextBox 5">
            <a:extLst>
              <a:ext uri="{FF2B5EF4-FFF2-40B4-BE49-F238E27FC236}">
                <a16:creationId xmlns:a16="http://schemas.microsoft.com/office/drawing/2014/main" id="{13DD2414-4042-8DD7-D9DC-FDC6AA4914C9}"/>
              </a:ext>
            </a:extLst>
          </p:cNvPr>
          <p:cNvSpPr txBox="1"/>
          <p:nvPr/>
        </p:nvSpPr>
        <p:spPr>
          <a:xfrm>
            <a:off x="40103" y="2564904"/>
            <a:ext cx="11992604" cy="4189608"/>
          </a:xfrm>
          <a:prstGeom prst="rect">
            <a:avLst/>
          </a:prstGeom>
          <a:noFill/>
        </p:spPr>
        <p:txBody>
          <a:bodyPr wrap="square">
            <a:spAutoFit/>
          </a:bodyPr>
          <a:lstStyle/>
          <a:p>
            <a:pPr lvl="0">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赛</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51:9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耶和华的膀臂啊，兴起！兴起！以能力为衣穿上，像古时的年日、上古的世代兴起一样。从前砍碎</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拉哈伯</a:t>
            </a:r>
            <a:r>
              <a:rPr kumimoji="0" lang="en-US"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Rahab</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、刺透</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大鱼</a:t>
            </a:r>
            <a:r>
              <a:rPr kumimoji="0" lang="en-US" altLang="zh-CN" sz="32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 </a:t>
            </a:r>
            <a:r>
              <a:rPr lang="en-US" altLang="zh-CN" sz="2800" b="1" dirty="0">
                <a:solidFill>
                  <a:srgbClr val="B3FF5F"/>
                </a:solidFill>
                <a:latin typeface="SimHei" panose="02010609060101010101" pitchFamily="49" charset="-122"/>
                <a:ea typeface="SimHei" panose="02010609060101010101" pitchFamily="49" charset="-122"/>
              </a:rPr>
              <a:t>tannı̂yn</a:t>
            </a:r>
            <a:r>
              <a:rPr kumimoji="0" lang="zh-CN" altLang="en-US" sz="2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（新译本：海龙</a:t>
            </a:r>
            <a:r>
              <a:rPr kumimoji="0" lang="en-US" altLang="zh-CN" sz="2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dragon</a:t>
            </a:r>
            <a:r>
              <a:rPr kumimoji="0" lang="zh-CN" altLang="en-US" sz="28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的，不是你吗？</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10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使海与深渊的水乾涸、使海的深处变为赎民经过之路的，不是你吗？</a:t>
            </a:r>
            <a:endParaRPr lang="en-US" altLang="zh-CN" sz="3200" b="1" dirty="0">
              <a:solidFill>
                <a:prstClr val="white"/>
              </a:solidFill>
              <a:latin typeface="SimHei" panose="02010609060101010101" pitchFamily="49" charset="-122"/>
              <a:ea typeface="SimHei" panose="02010609060101010101" pitchFamily="49" charset="-122"/>
            </a:endParaRPr>
          </a:p>
          <a:p>
            <a:pPr lvl="0">
              <a:lnSpc>
                <a:spcPct val="150000"/>
              </a:lnSpc>
              <a:spcAft>
                <a:spcPts val="0"/>
              </a:spcAft>
              <a:defRPr/>
            </a:pP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Isa 51:9 Awake, awake, put on strength, O arm of the LORD; awake, as in days of old, the generations of long ago. </a:t>
            </a:r>
            <a:r>
              <a:rPr kumimoji="0" lang="en-US" altLang="zh-CN" sz="1600" b="1" i="0" u="none" strike="noStrike" kern="1200" cap="none" spc="0" normalizeH="0" baseline="0" noProof="0" dirty="0">
                <a:ln>
                  <a:noFill/>
                </a:ln>
                <a:solidFill>
                  <a:schemeClr val="bg1"/>
                </a:solidFill>
                <a:effectLst/>
                <a:uLnTx/>
                <a:uFillTx/>
                <a:latin typeface="SimHei" panose="02010609060101010101" pitchFamily="49" charset="-122"/>
                <a:ea typeface="SimHei" panose="02010609060101010101" pitchFamily="49" charset="-122"/>
                <a:cs typeface="Arial" panose="020B0604020202020204" pitchFamily="34" charset="0"/>
              </a:rPr>
              <a:t>Was it not you </a:t>
            </a: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who cut </a:t>
            </a:r>
            <a:r>
              <a:rPr kumimoji="0" lang="en-US" altLang="zh-CN"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Rahab</a:t>
            </a: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in pieces, who pierced </a:t>
            </a:r>
            <a:r>
              <a:rPr kumimoji="0" lang="en-US" altLang="zh-CN" sz="20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the dragon</a:t>
            </a:r>
            <a:r>
              <a:rPr kumimoji="0" lang="en-US" altLang="zh-CN" sz="1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10  Was it not you who dried up the sea, the waters of the great deep, who made the depths of the sea a way for the redeemed to pass over?</a:t>
            </a:r>
          </a:p>
        </p:txBody>
      </p:sp>
    </p:spTree>
    <p:extLst>
      <p:ext uri="{BB962C8B-B14F-4D97-AF65-F5344CB8AC3E}">
        <p14:creationId xmlns:p14="http://schemas.microsoft.com/office/powerpoint/2010/main" val="217879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8D53E-FAE7-4463-199B-EF29F26E3B0C}"/>
            </a:ext>
          </a:extLst>
        </p:cNvPr>
        <p:cNvGrpSpPr/>
        <p:nvPr/>
      </p:nvGrpSpPr>
      <p:grpSpPr>
        <a:xfrm>
          <a:off x="0" y="0"/>
          <a:ext cx="0" cy="0"/>
          <a:chOff x="0" y="0"/>
          <a:chExt cx="0" cy="0"/>
        </a:xfrm>
      </p:grpSpPr>
      <p:pic>
        <p:nvPicPr>
          <p:cNvPr id="6" name="Picture 5" descr="A blue dragon with sharp tentacles&#10;&#10;AI-generated content may be incorrect.">
            <a:extLst>
              <a:ext uri="{FF2B5EF4-FFF2-40B4-BE49-F238E27FC236}">
                <a16:creationId xmlns:a16="http://schemas.microsoft.com/office/drawing/2014/main" id="{55CCA163-AC55-EE0E-B350-8ECB6C050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202895"/>
            <a:ext cx="3062460" cy="2592288"/>
          </a:xfrm>
          <a:prstGeom prst="ellipse">
            <a:avLst/>
          </a:prstGeom>
        </p:spPr>
      </p:pic>
      <p:sp>
        <p:nvSpPr>
          <p:cNvPr id="10" name="TextBox 9">
            <a:extLst>
              <a:ext uri="{FF2B5EF4-FFF2-40B4-BE49-F238E27FC236}">
                <a16:creationId xmlns:a16="http://schemas.microsoft.com/office/drawing/2014/main" id="{DDCE42E3-A011-817A-8C8E-60C3EE28A5D5}"/>
              </a:ext>
            </a:extLst>
          </p:cNvPr>
          <p:cNvSpPr txBox="1"/>
          <p:nvPr/>
        </p:nvSpPr>
        <p:spPr>
          <a:xfrm>
            <a:off x="-96688" y="4112284"/>
            <a:ext cx="2711624" cy="2221762"/>
          </a:xfrm>
          <a:prstGeom prst="rect">
            <a:avLst/>
          </a:prstGeom>
          <a:noFill/>
        </p:spPr>
        <p:txBody>
          <a:bodyPr wrap="square">
            <a:spAutoFit/>
          </a:bodyPr>
          <a:lstStyle/>
          <a:p>
            <a:pPr algn="ctr">
              <a:lnSpc>
                <a:spcPct val="150000"/>
              </a:lnSpc>
            </a:pP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tannı̂yn </a:t>
            </a:r>
          </a:p>
          <a:p>
            <a:pPr algn="ctr">
              <a:lnSpc>
                <a:spcPct val="150000"/>
              </a:lnSpc>
            </a:pP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大鱼、龙</a:t>
            </a:r>
            <a:endPar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pPr>
            <a:r>
              <a:rPr lang="zh-CN" altLang="en-US" sz="2400" b="1" dirty="0">
                <a:solidFill>
                  <a:prstClr val="white"/>
                </a:solidFill>
                <a:latin typeface="SimHei" panose="02010609060101010101" pitchFamily="49" charset="-122"/>
                <a:ea typeface="SimHei" panose="02010609060101010101" pitchFamily="49" charset="-122"/>
              </a:rPr>
              <a:t>新译本</a:t>
            </a:r>
            <a:r>
              <a:rPr lang="en-US" altLang="zh-CN" sz="2400" b="1" dirty="0">
                <a:solidFill>
                  <a:prstClr val="white"/>
                </a:solidFill>
                <a:latin typeface="SimHei" panose="02010609060101010101" pitchFamily="49" charset="-122"/>
                <a:ea typeface="SimHei" panose="02010609060101010101" pitchFamily="49" charset="-122"/>
              </a:rPr>
              <a:t>:</a:t>
            </a:r>
            <a:r>
              <a:rPr lang="zh-CN" altLang="en-US" sz="2400" b="1" dirty="0">
                <a:solidFill>
                  <a:prstClr val="white"/>
                </a:solidFill>
                <a:latin typeface="SimHei" panose="02010609060101010101" pitchFamily="49" charset="-122"/>
                <a:ea typeface="SimHei" panose="02010609060101010101" pitchFamily="49" charset="-122"/>
              </a:rPr>
              <a:t>海怪、</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gn="ctr">
              <a:lnSpc>
                <a:spcPct val="150000"/>
              </a:lnSpc>
            </a:pP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Dragon</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monster </a:t>
            </a:r>
            <a:endPar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11" name="TextBox 10">
            <a:extLst>
              <a:ext uri="{FF2B5EF4-FFF2-40B4-BE49-F238E27FC236}">
                <a16:creationId xmlns:a16="http://schemas.microsoft.com/office/drawing/2014/main" id="{7B518FAF-F3E0-0345-F5C7-CEFA78E49D46}"/>
              </a:ext>
            </a:extLst>
          </p:cNvPr>
          <p:cNvSpPr txBox="1"/>
          <p:nvPr/>
        </p:nvSpPr>
        <p:spPr>
          <a:xfrm>
            <a:off x="419167" y="215124"/>
            <a:ext cx="1873289" cy="1220527"/>
          </a:xfrm>
          <a:prstGeom prst="rect">
            <a:avLst/>
          </a:prstGeom>
          <a:noFill/>
        </p:spPr>
        <p:txBody>
          <a:bodyPr wrap="square">
            <a:spAutoFit/>
          </a:bodyPr>
          <a:lstStyle/>
          <a:p>
            <a:pPr>
              <a:lnSpc>
                <a:spcPct val="150000"/>
              </a:lnSpc>
            </a:pPr>
            <a:r>
              <a:rPr kumimoji="0" lang="he-IL"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רַהַב</a:t>
            </a: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拉哈伯</a:t>
            </a:r>
            <a:r>
              <a:rPr lang="en-US" altLang="zh-CN" sz="2000" b="1" dirty="0">
                <a:solidFill>
                  <a:prstClr val="white"/>
                </a:solidFill>
                <a:latin typeface="SimHei" panose="02010609060101010101" pitchFamily="49" charset="-122"/>
                <a:ea typeface="SimHei" panose="02010609060101010101" pitchFamily="49" charset="-122"/>
              </a:rPr>
              <a:t> rahab</a:t>
            </a:r>
            <a:endPar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2" name="Right Arrow 1">
            <a:extLst>
              <a:ext uri="{FF2B5EF4-FFF2-40B4-BE49-F238E27FC236}">
                <a16:creationId xmlns:a16="http://schemas.microsoft.com/office/drawing/2014/main" id="{34254325-567E-817E-8C80-D5276E9B024C}"/>
              </a:ext>
            </a:extLst>
          </p:cNvPr>
          <p:cNvSpPr/>
          <p:nvPr/>
        </p:nvSpPr>
        <p:spPr>
          <a:xfrm>
            <a:off x="5631420" y="471079"/>
            <a:ext cx="2094305" cy="58904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比喻</a:t>
            </a:r>
            <a:endParaRPr lang="en-US" sz="3200" dirty="0"/>
          </a:p>
          <a:p>
            <a:pPr algn="ctr"/>
            <a:r>
              <a:rPr lang="en-US" sz="2000" dirty="0"/>
              <a:t>Symbolizes</a:t>
            </a:r>
            <a:r>
              <a:rPr lang="en-US" sz="1400" dirty="0"/>
              <a:t> </a:t>
            </a:r>
          </a:p>
        </p:txBody>
      </p:sp>
      <p:sp>
        <p:nvSpPr>
          <p:cNvPr id="3" name="TextBox 2">
            <a:extLst>
              <a:ext uri="{FF2B5EF4-FFF2-40B4-BE49-F238E27FC236}">
                <a16:creationId xmlns:a16="http://schemas.microsoft.com/office/drawing/2014/main" id="{E9CBC3CF-456D-4B3D-CEB6-AA00D8CC4966}"/>
              </a:ext>
            </a:extLst>
          </p:cNvPr>
          <p:cNvSpPr txBox="1"/>
          <p:nvPr/>
        </p:nvSpPr>
        <p:spPr>
          <a:xfrm>
            <a:off x="7729064" y="2132856"/>
            <a:ext cx="4282356" cy="3662541"/>
          </a:xfrm>
          <a:prstGeom prst="rect">
            <a:avLst/>
          </a:prstGeom>
          <a:noFill/>
        </p:spPr>
        <p:txBody>
          <a:bodyPr wrap="square" rtlCol="0">
            <a:spAutoFit/>
          </a:bodyPr>
          <a:lstStyle/>
          <a:p>
            <a:pPr algn="ctr"/>
            <a:r>
              <a:rPr lang="en-US" sz="4400" dirty="0">
                <a:solidFill>
                  <a:srgbClr val="00FFFF"/>
                </a:solidFill>
                <a:latin typeface="SimHei" panose="02010609060101010101" pitchFamily="49" charset="-122"/>
                <a:ea typeface="SimHei" panose="02010609060101010101" pitchFamily="49" charset="-122"/>
              </a:rPr>
              <a:t>敌对上帝</a:t>
            </a:r>
          </a:p>
          <a:p>
            <a:pPr algn="ctr"/>
            <a:r>
              <a:rPr lang="zh-CN" altLang="en-US" sz="4400" dirty="0">
                <a:solidFill>
                  <a:srgbClr val="00FFFF"/>
                </a:solidFill>
                <a:latin typeface="SimHei" panose="02010609060101010101" pitchFamily="49" charset="-122"/>
                <a:ea typeface="SimHei" panose="02010609060101010101" pitchFamily="49" charset="-122"/>
              </a:rPr>
              <a:t>的君王、国家、国度。</a:t>
            </a:r>
            <a:endParaRPr lang="en-US" altLang="zh-CN" sz="4400" dirty="0">
              <a:solidFill>
                <a:srgbClr val="00FFFF"/>
              </a:solidFill>
              <a:latin typeface="SimHei" panose="02010609060101010101" pitchFamily="49" charset="-122"/>
              <a:ea typeface="SimHei" panose="02010609060101010101" pitchFamily="49" charset="-122"/>
            </a:endParaRPr>
          </a:p>
          <a:p>
            <a:pPr algn="ctr"/>
            <a:endParaRPr lang="en-US" sz="4400" dirty="0">
              <a:solidFill>
                <a:srgbClr val="00FFFF"/>
              </a:solidFill>
              <a:latin typeface="SimHei" panose="02010609060101010101" pitchFamily="49" charset="-122"/>
              <a:ea typeface="SimHei" panose="02010609060101010101" pitchFamily="49" charset="-122"/>
            </a:endParaRPr>
          </a:p>
          <a:p>
            <a:pPr algn="ctr"/>
            <a:r>
              <a:rPr lang="en-US" sz="2400" dirty="0">
                <a:solidFill>
                  <a:srgbClr val="00FFFF"/>
                </a:solidFill>
                <a:latin typeface="SimHei" panose="02010609060101010101" pitchFamily="49" charset="-122"/>
                <a:ea typeface="SimHei" panose="02010609060101010101" pitchFamily="49" charset="-122"/>
              </a:rPr>
              <a:t>Kings, nations, and kingdoms opposing God.</a:t>
            </a:r>
          </a:p>
        </p:txBody>
      </p:sp>
      <p:sp>
        <p:nvSpPr>
          <p:cNvPr id="4" name="TextBox 3">
            <a:extLst>
              <a:ext uri="{FF2B5EF4-FFF2-40B4-BE49-F238E27FC236}">
                <a16:creationId xmlns:a16="http://schemas.microsoft.com/office/drawing/2014/main" id="{153BEF69-F216-40A4-C9C4-88A4C48AFD86}"/>
              </a:ext>
            </a:extLst>
          </p:cNvPr>
          <p:cNvSpPr txBox="1"/>
          <p:nvPr/>
        </p:nvSpPr>
        <p:spPr>
          <a:xfrm>
            <a:off x="335360" y="2780258"/>
            <a:ext cx="3249608" cy="707886"/>
          </a:xfrm>
          <a:prstGeom prst="rect">
            <a:avLst/>
          </a:prstGeom>
          <a:noFill/>
        </p:spPr>
        <p:txBody>
          <a:bodyPr wrap="none" rtlCol="0">
            <a:spAutoFit/>
          </a:bodyPr>
          <a:lstStyle/>
          <a:p>
            <a:r>
              <a:rPr lang="en-US" sz="4000" dirty="0" err="1">
                <a:solidFill>
                  <a:srgbClr val="00FFFF"/>
                </a:solidFill>
              </a:rPr>
              <a:t>海兽</a:t>
            </a:r>
            <a:r>
              <a:rPr lang="zh-CN" altLang="en-US" dirty="0">
                <a:solidFill>
                  <a:srgbClr val="00FFFF"/>
                </a:solidFill>
              </a:rPr>
              <a:t> </a:t>
            </a:r>
            <a:r>
              <a:rPr lang="en-US" altLang="zh-CN" dirty="0">
                <a:solidFill>
                  <a:srgbClr val="00FFFF"/>
                </a:solidFill>
              </a:rPr>
              <a:t>Beast from the Sea</a:t>
            </a:r>
            <a:endParaRPr lang="en-US" dirty="0">
              <a:solidFill>
                <a:srgbClr val="00FFFF"/>
              </a:solidFill>
            </a:endParaRPr>
          </a:p>
        </p:txBody>
      </p:sp>
      <p:pic>
        <p:nvPicPr>
          <p:cNvPr id="7" name="Picture 6" descr="A snake with fire coming out of water&#10;&#10;AI-generated content may be incorrect.">
            <a:extLst>
              <a:ext uri="{FF2B5EF4-FFF2-40B4-BE49-F238E27FC236}">
                <a16:creationId xmlns:a16="http://schemas.microsoft.com/office/drawing/2014/main" id="{2901307A-0049-B3AB-0C56-29431F1EC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239" y="3756683"/>
            <a:ext cx="3062460" cy="2577363"/>
          </a:xfrm>
          <a:prstGeom prst="ellipse">
            <a:avLst/>
          </a:prstGeom>
        </p:spPr>
      </p:pic>
    </p:spTree>
    <p:extLst>
      <p:ext uri="{BB962C8B-B14F-4D97-AF65-F5344CB8AC3E}">
        <p14:creationId xmlns:p14="http://schemas.microsoft.com/office/powerpoint/2010/main" val="1914573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B76D23AC-526D-2237-B909-1EDB7A698D85}"/>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F881A6B-944D-5E2C-EFFF-B225146FCE48}"/>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a:ln>
                  <a:noFill/>
                </a:ln>
                <a:solidFill>
                  <a:srgbClr val="FFFFFF"/>
                </a:solidFill>
                <a:effectLst/>
                <a:uLnTx/>
                <a:uFillTx/>
                <a:latin typeface="Reenie Beanie"/>
                <a:sym typeface="Reenie Beanie"/>
              </a:rPr>
              <a:t>0</a:t>
            </a:r>
            <a:r>
              <a:rPr kumimoji="0" lang="en-US" altLang="zh-CN" sz="16000" b="1" i="0" u="none" strike="noStrike" kern="0" cap="none" spc="0" normalizeH="0" baseline="0" noProof="0">
                <a:ln>
                  <a:noFill/>
                </a:ln>
                <a:solidFill>
                  <a:srgbClr val="FFFFFF"/>
                </a:solidFill>
                <a:effectLst/>
                <a:uLnTx/>
                <a:uFillTx/>
                <a:latin typeface="Reenie Beanie"/>
                <a:sym typeface="Reenie Beanie"/>
              </a:rPr>
              <a:t>2</a:t>
            </a:r>
            <a:endParaRPr kumimoji="0" lang="en" sz="16000" b="1" i="0" u="none" strike="noStrike" kern="0" cap="none" spc="0" normalizeH="0" baseline="0" noProof="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3EBFE59C-862D-BA20-4A20-82412CB34EC4}"/>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3BCEC55D-F12C-4426-7E50-429F6A76B22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B3FF5F"/>
                </a:solidFill>
                <a:latin typeface="SimHei" panose="02010609060101010101" pitchFamily="49" charset="-122"/>
                <a:ea typeface="SimHei" panose="02010609060101010101" pitchFamily="49" charset="-122"/>
              </a:rPr>
              <a:t>但以理书中出现的四只海兽 </a:t>
            </a:r>
            <a:endParaRPr lang="zh-CN" altLang="en-US" sz="5400" b="1" dirty="0">
              <a:solidFill>
                <a:srgbClr val="00BFFF"/>
              </a:solidFill>
              <a:latin typeface="SimHei" panose="02010609060101010101" pitchFamily="49" charset="-122"/>
              <a:ea typeface="SimHei" panose="02010609060101010101" pitchFamily="49" charset="-122"/>
            </a:endParaRPr>
          </a:p>
        </p:txBody>
      </p:sp>
      <p:sp>
        <p:nvSpPr>
          <p:cNvPr id="19" name="Google Shape;3713;p55">
            <a:extLst>
              <a:ext uri="{FF2B5EF4-FFF2-40B4-BE49-F238E27FC236}">
                <a16:creationId xmlns:a16="http://schemas.microsoft.com/office/drawing/2014/main" id="{D005A54A-0709-4C12-DB71-612EE4B43699}"/>
              </a:ext>
            </a:extLst>
          </p:cNvPr>
          <p:cNvSpPr txBox="1">
            <a:spLocks noGrp="1"/>
          </p:cNvSpPr>
          <p:nvPr>
            <p:ph type="subTitle" idx="1"/>
          </p:nvPr>
        </p:nvSpPr>
        <p:spPr>
          <a:xfrm>
            <a:off x="335360" y="5834512"/>
            <a:ext cx="11760968" cy="1092184"/>
          </a:xfrm>
          <a:prstGeom prst="rect">
            <a:avLst/>
          </a:prstGeom>
        </p:spPr>
        <p:txBody>
          <a:bodyPr spcFirstLastPara="1" wrap="square" lIns="91425" tIns="91425" rIns="91425" bIns="91425" anchor="t" anchorCtr="0">
            <a:noAutofit/>
          </a:bodyPr>
          <a:lstStyle/>
          <a:p>
            <a:pPr marL="0" indent="0" algn="ctr"/>
            <a:r>
              <a:rPr lang="en-SG" sz="2800" dirty="0">
                <a:solidFill>
                  <a:schemeClr val="bg1"/>
                </a:solidFill>
              </a:rPr>
              <a:t>The four</a:t>
            </a:r>
            <a:r>
              <a:rPr lang="zh-CN" altLang="en-US" sz="2800" dirty="0">
                <a:solidFill>
                  <a:schemeClr val="bg1"/>
                </a:solidFill>
              </a:rPr>
              <a:t> </a:t>
            </a:r>
            <a:r>
              <a:rPr lang="en-SG" sz="2800" dirty="0">
                <a:solidFill>
                  <a:schemeClr val="bg1"/>
                </a:solidFill>
              </a:rPr>
              <a:t>sea beasts that appear in the Book of Daniel.</a:t>
            </a:r>
          </a:p>
          <a:p>
            <a:pPr marL="0" indent="0" algn="ctr"/>
            <a:endParaRPr lang="en-SG" sz="2800" dirty="0">
              <a:solidFill>
                <a:schemeClr val="bg1"/>
              </a:solidFill>
            </a:endParaRPr>
          </a:p>
        </p:txBody>
      </p:sp>
    </p:spTree>
    <p:extLst>
      <p:ext uri="{BB962C8B-B14F-4D97-AF65-F5344CB8AC3E}">
        <p14:creationId xmlns:p14="http://schemas.microsoft.com/office/powerpoint/2010/main" val="283169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5C23E2-F518-F117-C769-DA65CBAFE3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9000"/>
                    </a14:imgEffect>
                  </a14:imgLayer>
                </a14:imgProps>
              </a:ext>
            </a:extLst>
          </a:blip>
          <a:stretch>
            <a:fillRect/>
          </a:stretch>
        </p:blipFill>
        <p:spPr>
          <a:xfrm>
            <a:off x="839416" y="-18490"/>
            <a:ext cx="10396300" cy="6862244"/>
          </a:xfrm>
          <a:prstGeom prst="rect">
            <a:avLst/>
          </a:prstGeom>
        </p:spPr>
      </p:pic>
      <p:sp>
        <p:nvSpPr>
          <p:cNvPr id="7" name="TextBox 6">
            <a:extLst>
              <a:ext uri="{FF2B5EF4-FFF2-40B4-BE49-F238E27FC236}">
                <a16:creationId xmlns:a16="http://schemas.microsoft.com/office/drawing/2014/main" id="{0761F808-028D-22EA-C7D5-F47EF3BB91BD}"/>
              </a:ext>
            </a:extLst>
          </p:cNvPr>
          <p:cNvSpPr txBox="1"/>
          <p:nvPr/>
        </p:nvSpPr>
        <p:spPr>
          <a:xfrm>
            <a:off x="1991544" y="404664"/>
            <a:ext cx="5760640" cy="1446550"/>
          </a:xfrm>
          <a:prstGeom prst="rect">
            <a:avLst/>
          </a:prstGeom>
          <a:solidFill>
            <a:srgbClr val="2B0135"/>
          </a:solidFill>
        </p:spPr>
        <p:txBody>
          <a:bodyPr wrap="square">
            <a:spAutoFit/>
          </a:bodyPr>
          <a:lstStyle/>
          <a:p>
            <a:pPr algn="ctr"/>
            <a:r>
              <a:rPr lang="zh-CN" altLang="en-US" sz="3600" b="1" dirty="0">
                <a:solidFill>
                  <a:srgbClr val="FFFF00"/>
                </a:solidFill>
              </a:rPr>
              <a:t>新巴比伦帝国 </a:t>
            </a:r>
            <a:endParaRPr lang="en-US" altLang="zh-CN" sz="3600" b="1" dirty="0">
              <a:solidFill>
                <a:srgbClr val="FFFF00"/>
              </a:solidFill>
            </a:endParaRPr>
          </a:p>
          <a:p>
            <a:pPr algn="ctr"/>
            <a:r>
              <a:rPr lang="en-US" sz="2000" b="1" dirty="0">
                <a:solidFill>
                  <a:srgbClr val="FFFF00"/>
                </a:solidFill>
              </a:rPr>
              <a:t>Neo-Babylonian Empire</a:t>
            </a:r>
            <a:r>
              <a:rPr lang="en-US" sz="2000" dirty="0">
                <a:solidFill>
                  <a:srgbClr val="FFFF00"/>
                </a:solidFill>
              </a:rPr>
              <a:t> </a:t>
            </a:r>
          </a:p>
          <a:p>
            <a:pPr algn="ctr"/>
            <a:r>
              <a:rPr lang="en-US" sz="3200" dirty="0">
                <a:solidFill>
                  <a:srgbClr val="FFFF00"/>
                </a:solidFill>
              </a:rPr>
              <a:t>626 B.C. to 539 B.C.</a:t>
            </a:r>
          </a:p>
        </p:txBody>
      </p:sp>
    </p:spTree>
    <p:extLst>
      <p:ext uri="{BB962C8B-B14F-4D97-AF65-F5344CB8AC3E}">
        <p14:creationId xmlns:p14="http://schemas.microsoft.com/office/powerpoint/2010/main" val="116022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1D767-9251-95D5-7CBC-6D0E3A4386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B5A965D-407A-2BAA-F89D-98C6F81CCF15}"/>
              </a:ext>
            </a:extLst>
          </p:cNvPr>
          <p:cNvPicPr>
            <a:picLocks noChangeAspect="1"/>
          </p:cNvPicPr>
          <p:nvPr/>
        </p:nvPicPr>
        <p:blipFill>
          <a:blip r:embed="rId2"/>
          <a:stretch>
            <a:fillRect/>
          </a:stretch>
        </p:blipFill>
        <p:spPr>
          <a:xfrm>
            <a:off x="767408" y="188640"/>
            <a:ext cx="10316054" cy="6646767"/>
          </a:xfrm>
          <a:prstGeom prst="rect">
            <a:avLst/>
          </a:prstGeom>
        </p:spPr>
      </p:pic>
      <p:sp>
        <p:nvSpPr>
          <p:cNvPr id="7" name="TextBox 6">
            <a:extLst>
              <a:ext uri="{FF2B5EF4-FFF2-40B4-BE49-F238E27FC236}">
                <a16:creationId xmlns:a16="http://schemas.microsoft.com/office/drawing/2014/main" id="{61A973AC-49C8-F23B-B314-91FCB5C83123}"/>
              </a:ext>
            </a:extLst>
          </p:cNvPr>
          <p:cNvSpPr txBox="1"/>
          <p:nvPr/>
        </p:nvSpPr>
        <p:spPr>
          <a:xfrm>
            <a:off x="6446422" y="16468"/>
            <a:ext cx="5760640" cy="1508105"/>
          </a:xfrm>
          <a:prstGeom prst="rect">
            <a:avLst/>
          </a:prstGeom>
          <a:solidFill>
            <a:srgbClr val="2B0135"/>
          </a:solidFill>
        </p:spPr>
        <p:txBody>
          <a:bodyPr wrap="square">
            <a:spAutoFit/>
          </a:bodyPr>
          <a:lstStyle/>
          <a:p>
            <a:pPr algn="ctr"/>
            <a:r>
              <a:rPr lang="zh-CN" altLang="en-US" sz="3600" b="1" dirty="0">
                <a:solidFill>
                  <a:srgbClr val="FFFF00"/>
                </a:solidFill>
              </a:rPr>
              <a:t>波斯玛代帝国</a:t>
            </a:r>
            <a:endParaRPr lang="en-US" altLang="zh-CN" sz="3600" b="1" dirty="0">
              <a:solidFill>
                <a:srgbClr val="FFFF00"/>
              </a:solidFill>
            </a:endParaRPr>
          </a:p>
          <a:p>
            <a:pPr algn="ctr"/>
            <a:r>
              <a:rPr lang="en-US" sz="2400" dirty="0">
                <a:solidFill>
                  <a:srgbClr val="FFFF00"/>
                </a:solidFill>
              </a:rPr>
              <a:t>Medo-Persia</a:t>
            </a:r>
            <a:r>
              <a:rPr lang="en-US" sz="3200" dirty="0">
                <a:solidFill>
                  <a:srgbClr val="FFFF00"/>
                </a:solidFill>
              </a:rPr>
              <a:t> </a:t>
            </a:r>
          </a:p>
          <a:p>
            <a:pPr algn="ctr"/>
            <a:r>
              <a:rPr lang="en-US" sz="2400" dirty="0">
                <a:solidFill>
                  <a:srgbClr val="FFFF00"/>
                </a:solidFill>
              </a:rPr>
              <a:t>539 B.C. to 331 B.C..</a:t>
            </a:r>
          </a:p>
        </p:txBody>
      </p:sp>
    </p:spTree>
    <p:extLst>
      <p:ext uri="{BB962C8B-B14F-4D97-AF65-F5344CB8AC3E}">
        <p14:creationId xmlns:p14="http://schemas.microsoft.com/office/powerpoint/2010/main" val="207815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07750-33C2-FB12-C7AE-760A3AAFA5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88AACBB-E59A-9898-8FCC-115F57EB684B}"/>
              </a:ext>
            </a:extLst>
          </p:cNvPr>
          <p:cNvPicPr>
            <a:picLocks noChangeAspect="1"/>
          </p:cNvPicPr>
          <p:nvPr/>
        </p:nvPicPr>
        <p:blipFill>
          <a:blip r:embed="rId2"/>
          <a:stretch>
            <a:fillRect/>
          </a:stretch>
        </p:blipFill>
        <p:spPr>
          <a:xfrm>
            <a:off x="635732" y="0"/>
            <a:ext cx="10920536" cy="6809275"/>
          </a:xfrm>
          <a:prstGeom prst="rect">
            <a:avLst/>
          </a:prstGeom>
        </p:spPr>
      </p:pic>
      <p:sp>
        <p:nvSpPr>
          <p:cNvPr id="4" name="TextBox 3">
            <a:extLst>
              <a:ext uri="{FF2B5EF4-FFF2-40B4-BE49-F238E27FC236}">
                <a16:creationId xmlns:a16="http://schemas.microsoft.com/office/drawing/2014/main" id="{CF74DD3C-7080-E2E3-FF8E-1BAE180576E8}"/>
              </a:ext>
            </a:extLst>
          </p:cNvPr>
          <p:cNvSpPr txBox="1"/>
          <p:nvPr/>
        </p:nvSpPr>
        <p:spPr>
          <a:xfrm>
            <a:off x="6446313" y="0"/>
            <a:ext cx="5760640" cy="1508105"/>
          </a:xfrm>
          <a:prstGeom prst="rect">
            <a:avLst/>
          </a:prstGeom>
          <a:solidFill>
            <a:srgbClr val="2B0135"/>
          </a:solidFill>
        </p:spPr>
        <p:txBody>
          <a:bodyPr wrap="square">
            <a:spAutoFit/>
          </a:bodyPr>
          <a:lstStyle/>
          <a:p>
            <a:pPr algn="ctr"/>
            <a:r>
              <a:rPr lang="zh-CN" altLang="en-US" sz="3600" b="1" dirty="0">
                <a:solidFill>
                  <a:srgbClr val="FFFF00"/>
                </a:solidFill>
              </a:rPr>
              <a:t>马其顿帝国</a:t>
            </a:r>
            <a:endParaRPr lang="en-US" altLang="zh-CN" sz="3600" b="1" dirty="0">
              <a:solidFill>
                <a:srgbClr val="FFFF00"/>
              </a:solidFill>
            </a:endParaRPr>
          </a:p>
          <a:p>
            <a:pPr algn="ctr"/>
            <a:r>
              <a:rPr lang="en-US" sz="2400" dirty="0">
                <a:solidFill>
                  <a:srgbClr val="FFFF00"/>
                </a:solidFill>
              </a:rPr>
              <a:t>Macedonian Empire.</a:t>
            </a:r>
            <a:r>
              <a:rPr lang="en-US" sz="3200" dirty="0">
                <a:solidFill>
                  <a:srgbClr val="FFFF00"/>
                </a:solidFill>
              </a:rPr>
              <a:t> </a:t>
            </a:r>
          </a:p>
          <a:p>
            <a:pPr algn="ctr"/>
            <a:r>
              <a:rPr lang="en-US" sz="2400" dirty="0">
                <a:solidFill>
                  <a:srgbClr val="FFFF00"/>
                </a:solidFill>
              </a:rPr>
              <a:t>336 B.C. to 323 B.C..</a:t>
            </a:r>
          </a:p>
        </p:txBody>
      </p:sp>
    </p:spTree>
    <p:extLst>
      <p:ext uri="{BB962C8B-B14F-4D97-AF65-F5344CB8AC3E}">
        <p14:creationId xmlns:p14="http://schemas.microsoft.com/office/powerpoint/2010/main" val="1528309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1B56B5-FD4C-A37F-A41D-9FD0DBB91F5D}"/>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B1D8176A-34BF-8699-BEE1-71ECCEFA52BF}"/>
              </a:ext>
            </a:extLst>
          </p:cNvPr>
          <p:cNvSpPr txBox="1"/>
          <p:nvPr/>
        </p:nvSpPr>
        <p:spPr>
          <a:xfrm>
            <a:off x="6404466" y="0"/>
            <a:ext cx="5760640" cy="1508105"/>
          </a:xfrm>
          <a:prstGeom prst="rect">
            <a:avLst/>
          </a:prstGeom>
          <a:solidFill>
            <a:srgbClr val="2B0135"/>
          </a:solidFill>
        </p:spPr>
        <p:txBody>
          <a:bodyPr wrap="square">
            <a:spAutoFit/>
          </a:bodyPr>
          <a:lstStyle/>
          <a:p>
            <a:pPr algn="ctr"/>
            <a:r>
              <a:rPr lang="zh-CN" altLang="en-US" sz="3600" b="1" dirty="0">
                <a:solidFill>
                  <a:srgbClr val="FFFF00"/>
                </a:solidFill>
              </a:rPr>
              <a:t>罗马帝国</a:t>
            </a:r>
            <a:endParaRPr lang="en-US" altLang="zh-CN" sz="3600" b="1" dirty="0">
              <a:solidFill>
                <a:srgbClr val="FFFF00"/>
              </a:solidFill>
            </a:endParaRPr>
          </a:p>
          <a:p>
            <a:pPr algn="ctr"/>
            <a:r>
              <a:rPr lang="en-US" sz="2400" dirty="0">
                <a:solidFill>
                  <a:srgbClr val="FFFF00"/>
                </a:solidFill>
              </a:rPr>
              <a:t>Roman Empire.</a:t>
            </a:r>
            <a:r>
              <a:rPr lang="en-US" sz="3200" dirty="0">
                <a:solidFill>
                  <a:srgbClr val="FFFF00"/>
                </a:solidFill>
              </a:rPr>
              <a:t> </a:t>
            </a:r>
          </a:p>
          <a:p>
            <a:pPr algn="ctr"/>
            <a:r>
              <a:rPr lang="en-US" sz="2400" dirty="0">
                <a:solidFill>
                  <a:srgbClr val="FFFF00"/>
                </a:solidFill>
              </a:rPr>
              <a:t>27 B.C. to A.D. 395</a:t>
            </a:r>
          </a:p>
        </p:txBody>
      </p:sp>
    </p:spTree>
    <p:extLst>
      <p:ext uri="{BB962C8B-B14F-4D97-AF65-F5344CB8AC3E}">
        <p14:creationId xmlns:p14="http://schemas.microsoft.com/office/powerpoint/2010/main" val="340493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50ECB-EBD4-3FEC-6765-C10C5E4919E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F9498A-0C31-895E-C53B-9AD2F72357F8}"/>
              </a:ext>
            </a:extLst>
          </p:cNvPr>
          <p:cNvSpPr txBox="1"/>
          <p:nvPr/>
        </p:nvSpPr>
        <p:spPr>
          <a:xfrm>
            <a:off x="1847528" y="260648"/>
            <a:ext cx="9145016" cy="1200329"/>
          </a:xfrm>
          <a:prstGeom prst="rect">
            <a:avLst/>
          </a:prstGeom>
          <a:noFill/>
        </p:spPr>
        <p:txBody>
          <a:bodyPr wrap="square">
            <a:spAutoFit/>
          </a:bodyPr>
          <a:lstStyle/>
          <a:p>
            <a:r>
              <a:rPr lang="zh-CN" altLang="en-US" sz="3600" b="1" dirty="0">
                <a:solidFill>
                  <a:srgbClr val="FFFF00"/>
                </a:solidFill>
                <a:latin typeface="SimHei" panose="02010609060101010101" pitchFamily="49" charset="-122"/>
                <a:ea typeface="SimHei" panose="02010609060101010101" pitchFamily="49" charset="-122"/>
              </a:rPr>
              <a:t>兽一：</a:t>
            </a:r>
            <a:r>
              <a:rPr lang="zh-CN" altLang="en-US" sz="3600" b="1" dirty="0">
                <a:solidFill>
                  <a:schemeClr val="bg1"/>
                </a:solidFill>
                <a:latin typeface="SimHei" panose="02010609060101010101" pitchFamily="49" charset="-122"/>
                <a:ea typeface="SimHei" panose="02010609060101010101" pitchFamily="49" charset="-122"/>
              </a:rPr>
              <a:t>像</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rgbClr val="00FFFF"/>
                </a:solidFill>
                <a:latin typeface="SimHei" panose="02010609060101010101" pitchFamily="49" charset="-122"/>
                <a:ea typeface="SimHei" panose="02010609060101010101" pitchFamily="49" charset="-122"/>
              </a:rPr>
              <a:t>狮子</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chemeClr val="bg1"/>
                </a:solidFill>
                <a:latin typeface="SimHei" panose="02010609060101010101" pitchFamily="49" charset="-122"/>
                <a:ea typeface="SimHei" panose="02010609060101010101" pitchFamily="49" charset="-122"/>
              </a:rPr>
              <a:t>有鹰的翅膀 （但</a:t>
            </a:r>
            <a:r>
              <a:rPr lang="en-US" altLang="zh-CN" sz="3600" b="1" dirty="0">
                <a:solidFill>
                  <a:schemeClr val="bg1"/>
                </a:solidFill>
                <a:latin typeface="SimHei" panose="02010609060101010101" pitchFamily="49" charset="-122"/>
                <a:ea typeface="SimHei" panose="02010609060101010101" pitchFamily="49" charset="-122"/>
              </a:rPr>
              <a:t>7:4</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r>
              <a:rPr lang="zh-CN" altLang="en-US" sz="3600" b="1" dirty="0">
                <a:solidFill>
                  <a:schemeClr val="bg1"/>
                </a:solidFill>
                <a:latin typeface="SimHei" panose="02010609060101010101" pitchFamily="49" charset="-122"/>
                <a:ea typeface="SimHei" panose="02010609060101010101" pitchFamily="49" charset="-122"/>
              </a:rPr>
              <a:t>象征</a:t>
            </a:r>
            <a:r>
              <a:rPr lang="en-US" altLang="zh-CN" sz="3600" b="1" dirty="0">
                <a:solidFill>
                  <a:schemeClr val="bg1"/>
                </a:solidFill>
                <a:latin typeface="SimHei" panose="02010609060101010101" pitchFamily="49" charset="-122"/>
                <a:ea typeface="SimHei" panose="02010609060101010101" pitchFamily="49" charset="-122"/>
              </a:rPr>
              <a:t> </a:t>
            </a:r>
            <a:r>
              <a:rPr lang="zh-CN" altLang="en-US" sz="3600" b="1" dirty="0">
                <a:solidFill>
                  <a:schemeClr val="bg1"/>
                </a:solidFill>
                <a:latin typeface="SimHei" panose="02010609060101010101" pitchFamily="49" charset="-122"/>
                <a:ea typeface="SimHei" panose="02010609060101010101" pitchFamily="49" charset="-122"/>
              </a:rPr>
              <a:t>新巴比伦帝国</a:t>
            </a:r>
            <a:endParaRPr lang="en-US" sz="3600" b="1" dirty="0">
              <a:solidFill>
                <a:schemeClr val="bg1"/>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5AD65D73-4F1F-8414-4468-FF521A5844AA}"/>
              </a:ext>
            </a:extLst>
          </p:cNvPr>
          <p:cNvSpPr txBox="1"/>
          <p:nvPr/>
        </p:nvSpPr>
        <p:spPr>
          <a:xfrm>
            <a:off x="1899356" y="5951021"/>
            <a:ext cx="8085076" cy="646331"/>
          </a:xfrm>
          <a:prstGeom prst="rect">
            <a:avLst/>
          </a:prstGeom>
          <a:noFill/>
        </p:spPr>
        <p:txBody>
          <a:bodyPr wrap="square">
            <a:spAutoFit/>
          </a:bodyPr>
          <a:lstStyle/>
          <a:p>
            <a:r>
              <a:rPr lang="en-US" dirty="0">
                <a:solidFill>
                  <a:srgbClr val="FFFF00"/>
                </a:solidFill>
              </a:rPr>
              <a:t>Beast One: </a:t>
            </a:r>
            <a:r>
              <a:rPr lang="en-US" dirty="0">
                <a:solidFill>
                  <a:schemeClr val="bg1"/>
                </a:solidFill>
              </a:rPr>
              <a:t>Like a </a:t>
            </a:r>
            <a:r>
              <a:rPr lang="en-US" b="1" dirty="0">
                <a:solidFill>
                  <a:srgbClr val="00FFFF"/>
                </a:solidFill>
              </a:rPr>
              <a:t>[Lion] </a:t>
            </a:r>
            <a:r>
              <a:rPr lang="en-US" b="1" dirty="0">
                <a:solidFill>
                  <a:schemeClr val="bg1"/>
                </a:solidFill>
              </a:rPr>
              <a:t>with eagle’s wings</a:t>
            </a:r>
            <a:r>
              <a:rPr lang="en-US" dirty="0">
                <a:solidFill>
                  <a:schemeClr val="bg1"/>
                </a:solidFill>
              </a:rPr>
              <a:t> (Dan 7:4). </a:t>
            </a:r>
          </a:p>
          <a:p>
            <a:r>
              <a:rPr lang="en-US" dirty="0">
                <a:solidFill>
                  <a:schemeClr val="bg1"/>
                </a:solidFill>
              </a:rPr>
              <a:t>Symbolizes the </a:t>
            </a:r>
            <a:r>
              <a:rPr lang="en-US" b="1" dirty="0">
                <a:solidFill>
                  <a:schemeClr val="bg1"/>
                </a:solidFill>
              </a:rPr>
              <a:t>Neo-Babylonian Empire</a:t>
            </a:r>
            <a:r>
              <a:rPr lang="en-US" dirty="0">
                <a:solidFill>
                  <a:schemeClr val="bg1"/>
                </a:solidFill>
              </a:rPr>
              <a:t> (Neo Babylon).</a:t>
            </a:r>
          </a:p>
        </p:txBody>
      </p:sp>
      <p:pic>
        <p:nvPicPr>
          <p:cNvPr id="4" name="Picture 3" descr="A lion with wings and lightning&#10;&#10;AI-generated content may be incorrect.">
            <a:extLst>
              <a:ext uri="{FF2B5EF4-FFF2-40B4-BE49-F238E27FC236}">
                <a16:creationId xmlns:a16="http://schemas.microsoft.com/office/drawing/2014/main" id="{419B6B4A-284C-AA5B-39BA-4EB446B7A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576877"/>
            <a:ext cx="7772400" cy="4333113"/>
          </a:xfrm>
          <a:prstGeom prst="rect">
            <a:avLst/>
          </a:prstGeom>
        </p:spPr>
      </p:pic>
    </p:spTree>
    <p:extLst>
      <p:ext uri="{BB962C8B-B14F-4D97-AF65-F5344CB8AC3E}">
        <p14:creationId xmlns:p14="http://schemas.microsoft.com/office/powerpoint/2010/main" val="2343578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dragon with horns and horns&#10;&#10;AI-generated content may be incorrect.">
            <a:extLst>
              <a:ext uri="{FF2B5EF4-FFF2-40B4-BE49-F238E27FC236}">
                <a16:creationId xmlns:a16="http://schemas.microsoft.com/office/drawing/2014/main" id="{090C294A-62D7-5365-0E15-A27484AA2C3C}"/>
              </a:ext>
            </a:extLst>
          </p:cNvPr>
          <p:cNvPicPr>
            <a:picLocks noChangeAspect="1"/>
          </p:cNvPicPr>
          <p:nvPr/>
        </p:nvPicPr>
        <p:blipFill>
          <a:blip r:embed="rId2">
            <a:extLst>
              <a:ext uri="{28A0092B-C50C-407E-A947-70E740481C1C}">
                <a14:useLocalDpi xmlns:a14="http://schemas.microsoft.com/office/drawing/2010/main" val="0"/>
              </a:ext>
            </a:extLst>
          </a:blip>
          <a:srcRect l="1760"/>
          <a:stretch>
            <a:fillRect/>
          </a:stretch>
        </p:blipFill>
        <p:spPr>
          <a:xfrm>
            <a:off x="20" y="1282"/>
            <a:ext cx="12191980" cy="6856718"/>
          </a:xfrm>
          <a:prstGeom prst="rect">
            <a:avLst/>
          </a:prstGeom>
        </p:spPr>
      </p:pic>
    </p:spTree>
    <p:extLst>
      <p:ext uri="{BB962C8B-B14F-4D97-AF65-F5344CB8AC3E}">
        <p14:creationId xmlns:p14="http://schemas.microsoft.com/office/powerpoint/2010/main" val="41487125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AD37C-58BE-87D3-8CE6-FD4200BFA4E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0791DD-DC88-49B5-5840-B346A261D9C9}"/>
              </a:ext>
            </a:extLst>
          </p:cNvPr>
          <p:cNvSpPr txBox="1"/>
          <p:nvPr/>
        </p:nvSpPr>
        <p:spPr>
          <a:xfrm>
            <a:off x="1775520" y="228219"/>
            <a:ext cx="9793088" cy="1754326"/>
          </a:xfrm>
          <a:prstGeom prst="rect">
            <a:avLst/>
          </a:prstGeom>
          <a:noFill/>
        </p:spPr>
        <p:txBody>
          <a:bodyPr wrap="square">
            <a:spAutoFit/>
          </a:bodyPr>
          <a:lstStyle/>
          <a:p>
            <a:r>
              <a:rPr lang="zh-CN" altLang="en-US" sz="3600" b="1" dirty="0">
                <a:solidFill>
                  <a:srgbClr val="FFFF00"/>
                </a:solidFill>
                <a:latin typeface="SimHei" panose="02010609060101010101" pitchFamily="49" charset="-122"/>
                <a:ea typeface="SimHei" panose="02010609060101010101" pitchFamily="49" charset="-122"/>
              </a:rPr>
              <a:t>兽二：</a:t>
            </a:r>
            <a:r>
              <a:rPr lang="zh-CN" altLang="en-US" sz="3600" b="1" dirty="0">
                <a:solidFill>
                  <a:schemeClr val="bg1"/>
                </a:solidFill>
                <a:latin typeface="SimHei" panose="02010609060101010101" pitchFamily="49" charset="-122"/>
                <a:ea typeface="SimHei" panose="02010609060101010101" pitchFamily="49" charset="-122"/>
              </a:rPr>
              <a:t>像</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rgbClr val="00FFFF"/>
                </a:solidFill>
                <a:latin typeface="SimHei" panose="02010609060101010101" pitchFamily="49" charset="-122"/>
                <a:ea typeface="SimHei" panose="02010609060101010101" pitchFamily="49" charset="-122"/>
              </a:rPr>
              <a:t>熊</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chemeClr val="bg1"/>
                </a:solidFill>
                <a:latin typeface="SimHei" panose="02010609060101010101" pitchFamily="49" charset="-122"/>
                <a:ea typeface="SimHei" panose="02010609060101010101" pitchFamily="49" charset="-122"/>
              </a:rPr>
              <a:t>口齿内衔著三根肋骨（但</a:t>
            </a:r>
            <a:r>
              <a:rPr lang="en-US" altLang="zh-CN" sz="3600" b="1" dirty="0">
                <a:solidFill>
                  <a:schemeClr val="bg1"/>
                </a:solidFill>
                <a:latin typeface="SimHei" panose="02010609060101010101" pitchFamily="49" charset="-122"/>
                <a:ea typeface="SimHei" panose="02010609060101010101" pitchFamily="49" charset="-122"/>
              </a:rPr>
              <a:t>7:5</a:t>
            </a:r>
            <a:r>
              <a:rPr lang="zh-CN" altLang="en-US" sz="3600" b="1" dirty="0">
                <a:solidFill>
                  <a:schemeClr val="bg1"/>
                </a:solidFill>
                <a:latin typeface="SimHei" panose="02010609060101010101" pitchFamily="49" charset="-122"/>
                <a:ea typeface="SimHei" panose="02010609060101010101" pitchFamily="49" charset="-122"/>
              </a:rPr>
              <a:t>）象征</a:t>
            </a:r>
            <a:r>
              <a:rPr lang="en-US" altLang="zh-CN" sz="3600" b="1" dirty="0">
                <a:solidFill>
                  <a:schemeClr val="bg1"/>
                </a:solidFill>
                <a:latin typeface="SimHei" panose="02010609060101010101" pitchFamily="49" charset="-122"/>
                <a:ea typeface="SimHei" panose="02010609060101010101" pitchFamily="49" charset="-122"/>
              </a:rPr>
              <a:t> </a:t>
            </a:r>
            <a:r>
              <a:rPr lang="zh-CN" altLang="en-US" sz="3600" b="1" dirty="0">
                <a:solidFill>
                  <a:schemeClr val="bg1"/>
                </a:solidFill>
                <a:latin typeface="SimHei" panose="02010609060101010101" pitchFamily="49" charset="-122"/>
                <a:ea typeface="SimHei" panose="02010609060101010101" pitchFamily="49" charset="-122"/>
              </a:rPr>
              <a:t>波斯玛代帝国</a:t>
            </a:r>
          </a:p>
          <a:p>
            <a:endParaRPr lang="en-US" sz="3600" b="1" dirty="0">
              <a:solidFill>
                <a:schemeClr val="bg1"/>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6AC4E37C-C5A4-80D7-07D5-8AE2F3DE6A87}"/>
              </a:ext>
            </a:extLst>
          </p:cNvPr>
          <p:cNvSpPr txBox="1"/>
          <p:nvPr/>
        </p:nvSpPr>
        <p:spPr>
          <a:xfrm>
            <a:off x="1899356" y="5951021"/>
            <a:ext cx="8085076" cy="646331"/>
          </a:xfrm>
          <a:prstGeom prst="rect">
            <a:avLst/>
          </a:prstGeom>
          <a:noFill/>
        </p:spPr>
        <p:txBody>
          <a:bodyPr wrap="square">
            <a:spAutoFit/>
          </a:bodyPr>
          <a:lstStyle/>
          <a:p>
            <a:r>
              <a:rPr lang="en-US" b="1" dirty="0">
                <a:solidFill>
                  <a:srgbClr val="FFFF00"/>
                </a:solidFill>
              </a:rPr>
              <a:t>Beast Two: </a:t>
            </a:r>
            <a:r>
              <a:rPr lang="en-US" dirty="0">
                <a:solidFill>
                  <a:schemeClr val="bg1"/>
                </a:solidFill>
              </a:rPr>
              <a:t>Like a </a:t>
            </a:r>
            <a:r>
              <a:rPr lang="en-US" b="1" dirty="0">
                <a:solidFill>
                  <a:srgbClr val="00FFFF"/>
                </a:solidFill>
              </a:rPr>
              <a:t>[Bear] </a:t>
            </a:r>
            <a:r>
              <a:rPr lang="en-US" dirty="0">
                <a:solidFill>
                  <a:schemeClr val="bg1"/>
                </a:solidFill>
              </a:rPr>
              <a:t>with three ribs in its mouth (Dan 7:5). </a:t>
            </a:r>
          </a:p>
          <a:p>
            <a:r>
              <a:rPr lang="en-US" dirty="0">
                <a:solidFill>
                  <a:schemeClr val="bg1"/>
                </a:solidFill>
              </a:rPr>
              <a:t>Symbolizes the Medo-Persian Empire.</a:t>
            </a:r>
          </a:p>
        </p:txBody>
      </p:sp>
      <p:pic>
        <p:nvPicPr>
          <p:cNvPr id="3" name="Picture 2" descr="A bear with long teeth and lightning coming out of water&#10;&#10;AI-generated content may be incorrect.">
            <a:extLst>
              <a:ext uri="{FF2B5EF4-FFF2-40B4-BE49-F238E27FC236}">
                <a16:creationId xmlns:a16="http://schemas.microsoft.com/office/drawing/2014/main" id="{114A929A-9E26-5017-D7C9-9D4FFF384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694" y="1484784"/>
            <a:ext cx="7772400" cy="4333113"/>
          </a:xfrm>
          <a:prstGeom prst="rect">
            <a:avLst/>
          </a:prstGeom>
        </p:spPr>
      </p:pic>
    </p:spTree>
    <p:extLst>
      <p:ext uri="{BB962C8B-B14F-4D97-AF65-F5344CB8AC3E}">
        <p14:creationId xmlns:p14="http://schemas.microsoft.com/office/powerpoint/2010/main" val="839789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A6495-74BD-FC41-027D-5D0FC2B6671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CE5EED3-CDF5-2789-1B82-DAFCD30CCDE8}"/>
              </a:ext>
            </a:extLst>
          </p:cNvPr>
          <p:cNvSpPr txBox="1"/>
          <p:nvPr/>
        </p:nvSpPr>
        <p:spPr>
          <a:xfrm>
            <a:off x="1775520" y="228219"/>
            <a:ext cx="9793088" cy="1754326"/>
          </a:xfrm>
          <a:prstGeom prst="rect">
            <a:avLst/>
          </a:prstGeom>
          <a:noFill/>
        </p:spPr>
        <p:txBody>
          <a:bodyPr wrap="square">
            <a:spAutoFit/>
          </a:bodyPr>
          <a:lstStyle/>
          <a:p>
            <a:r>
              <a:rPr lang="zh-CN" altLang="en-US" sz="3600" b="1" dirty="0">
                <a:solidFill>
                  <a:srgbClr val="FFFF00"/>
                </a:solidFill>
                <a:latin typeface="SimHei" panose="02010609060101010101" pitchFamily="49" charset="-122"/>
                <a:ea typeface="SimHei" panose="02010609060101010101" pitchFamily="49" charset="-122"/>
              </a:rPr>
              <a:t>兽三：</a:t>
            </a:r>
            <a:r>
              <a:rPr lang="zh-CN" altLang="en-US" sz="3600" b="1" dirty="0">
                <a:solidFill>
                  <a:schemeClr val="bg1"/>
                </a:solidFill>
                <a:latin typeface="SimHei" panose="02010609060101010101" pitchFamily="49" charset="-122"/>
                <a:ea typeface="SimHei" panose="02010609060101010101" pitchFamily="49" charset="-122"/>
              </a:rPr>
              <a:t>像</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rgbClr val="00FFFF"/>
                </a:solidFill>
                <a:latin typeface="SimHei" panose="02010609060101010101" pitchFamily="49" charset="-122"/>
                <a:ea typeface="SimHei" panose="02010609060101010101" pitchFamily="49" charset="-122"/>
              </a:rPr>
              <a:t>豹</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chemeClr val="bg1"/>
                </a:solidFill>
                <a:latin typeface="SimHei" panose="02010609060101010101" pitchFamily="49" charset="-122"/>
                <a:ea typeface="SimHei" panose="02010609060101010101" pitchFamily="49" charset="-122"/>
              </a:rPr>
              <a:t>四头背上有四个翅膀（但</a:t>
            </a:r>
            <a:r>
              <a:rPr lang="en-US" altLang="zh-CN" sz="3600" b="1" dirty="0">
                <a:solidFill>
                  <a:schemeClr val="bg1"/>
                </a:solidFill>
                <a:latin typeface="SimHei" panose="02010609060101010101" pitchFamily="49" charset="-122"/>
                <a:ea typeface="SimHei" panose="02010609060101010101" pitchFamily="49" charset="-122"/>
              </a:rPr>
              <a:t>7:6</a:t>
            </a:r>
            <a:r>
              <a:rPr lang="zh-CN" altLang="en-US" sz="3600" b="1" dirty="0">
                <a:solidFill>
                  <a:schemeClr val="bg1"/>
                </a:solidFill>
                <a:latin typeface="SimHei" panose="02010609060101010101" pitchFamily="49" charset="-122"/>
                <a:ea typeface="SimHei" panose="02010609060101010101" pitchFamily="49" charset="-122"/>
              </a:rPr>
              <a:t>）象征</a:t>
            </a:r>
            <a:r>
              <a:rPr lang="en-US" altLang="zh-CN" sz="3600" b="1" dirty="0">
                <a:solidFill>
                  <a:schemeClr val="bg1"/>
                </a:solidFill>
                <a:latin typeface="SimHei" panose="02010609060101010101" pitchFamily="49" charset="-122"/>
                <a:ea typeface="SimHei" panose="02010609060101010101" pitchFamily="49" charset="-122"/>
              </a:rPr>
              <a:t> </a:t>
            </a:r>
            <a:r>
              <a:rPr lang="zh-CN" altLang="en-US" sz="3600" b="1" dirty="0">
                <a:solidFill>
                  <a:schemeClr val="bg1"/>
                </a:solidFill>
                <a:latin typeface="SimHei" panose="02010609060101010101" pitchFamily="49" charset="-122"/>
                <a:ea typeface="SimHei" panose="02010609060101010101" pitchFamily="49" charset="-122"/>
              </a:rPr>
              <a:t>马其顿帝国</a:t>
            </a:r>
          </a:p>
          <a:p>
            <a:endParaRPr lang="en-US" sz="3600" b="1" dirty="0">
              <a:solidFill>
                <a:schemeClr val="bg1"/>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076C8F26-616B-F478-3565-82D8E43A19E0}"/>
              </a:ext>
            </a:extLst>
          </p:cNvPr>
          <p:cNvSpPr txBox="1"/>
          <p:nvPr/>
        </p:nvSpPr>
        <p:spPr>
          <a:xfrm>
            <a:off x="1899356" y="5951021"/>
            <a:ext cx="8085076" cy="646331"/>
          </a:xfrm>
          <a:prstGeom prst="rect">
            <a:avLst/>
          </a:prstGeom>
          <a:noFill/>
        </p:spPr>
        <p:txBody>
          <a:bodyPr wrap="square">
            <a:spAutoFit/>
          </a:bodyPr>
          <a:lstStyle/>
          <a:p>
            <a:r>
              <a:rPr lang="en-US" dirty="0">
                <a:solidFill>
                  <a:srgbClr val="FFFF00"/>
                </a:solidFill>
              </a:rPr>
              <a:t>Beast Three: </a:t>
            </a:r>
            <a:r>
              <a:rPr lang="en-US" dirty="0">
                <a:solidFill>
                  <a:schemeClr val="bg1"/>
                </a:solidFill>
              </a:rPr>
              <a:t>Like a [Leopard] with four wings and four heads (Dan 7:6). Symbolizes the Macedonian Empire..</a:t>
            </a:r>
          </a:p>
        </p:txBody>
      </p:sp>
      <p:pic>
        <p:nvPicPr>
          <p:cNvPr id="3" name="Picture 2" descr="A group of cheetahs running on waves&#10;&#10;AI-generated content may be incorrect.">
            <a:extLst>
              <a:ext uri="{FF2B5EF4-FFF2-40B4-BE49-F238E27FC236}">
                <a16:creationId xmlns:a16="http://schemas.microsoft.com/office/drawing/2014/main" id="{BDBD1789-B798-82CF-E698-E538CFA5D5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970" y="1484784"/>
            <a:ext cx="7772400" cy="4333113"/>
          </a:xfrm>
          <a:prstGeom prst="rect">
            <a:avLst/>
          </a:prstGeom>
        </p:spPr>
      </p:pic>
    </p:spTree>
    <p:extLst>
      <p:ext uri="{BB962C8B-B14F-4D97-AF65-F5344CB8AC3E}">
        <p14:creationId xmlns:p14="http://schemas.microsoft.com/office/powerpoint/2010/main" val="26734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2BC3E-872C-2422-AD11-4AAB767227D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A3938A8-9DF9-3E80-C5E3-F556F89DB5B6}"/>
              </a:ext>
            </a:extLst>
          </p:cNvPr>
          <p:cNvSpPr txBox="1"/>
          <p:nvPr/>
        </p:nvSpPr>
        <p:spPr>
          <a:xfrm>
            <a:off x="1775520" y="228219"/>
            <a:ext cx="9793088" cy="1754326"/>
          </a:xfrm>
          <a:prstGeom prst="rect">
            <a:avLst/>
          </a:prstGeom>
          <a:noFill/>
        </p:spPr>
        <p:txBody>
          <a:bodyPr wrap="square">
            <a:spAutoFit/>
          </a:bodyPr>
          <a:lstStyle/>
          <a:p>
            <a:r>
              <a:rPr lang="zh-CN" altLang="en-US" sz="3600" b="1" dirty="0">
                <a:solidFill>
                  <a:srgbClr val="FFFF00"/>
                </a:solidFill>
                <a:latin typeface="SimHei" panose="02010609060101010101" pitchFamily="49" charset="-122"/>
                <a:ea typeface="SimHei" panose="02010609060101010101" pitchFamily="49" charset="-122"/>
              </a:rPr>
              <a:t>兽四：</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rgbClr val="00FFFF"/>
                </a:solidFill>
                <a:latin typeface="SimHei" panose="02010609060101010101" pitchFamily="49" charset="-122"/>
                <a:ea typeface="SimHei" panose="02010609060101010101" pitchFamily="49" charset="-122"/>
              </a:rPr>
              <a:t>甚是可怕</a:t>
            </a:r>
            <a:r>
              <a:rPr lang="en-US" altLang="zh-CN" sz="3600" b="1" dirty="0">
                <a:solidFill>
                  <a:srgbClr val="00FFFF"/>
                </a:solidFill>
                <a:latin typeface="SimHei" panose="02010609060101010101" pitchFamily="49" charset="-122"/>
                <a:ea typeface="SimHei" panose="02010609060101010101" pitchFamily="49" charset="-122"/>
              </a:rPr>
              <a:t>】</a:t>
            </a:r>
            <a:r>
              <a:rPr lang="zh-CN" altLang="en-US" sz="3600" b="1" dirty="0">
                <a:solidFill>
                  <a:schemeClr val="bg1"/>
                </a:solidFill>
                <a:latin typeface="SimHei" panose="02010609060101010101" pitchFamily="49" charset="-122"/>
                <a:ea typeface="SimHei" panose="02010609060101010101" pitchFamily="49" charset="-122"/>
              </a:rPr>
              <a:t>头有十角（但</a:t>
            </a:r>
            <a:r>
              <a:rPr lang="en-US" altLang="zh-CN" sz="3600" b="1" dirty="0">
                <a:solidFill>
                  <a:schemeClr val="bg1"/>
                </a:solidFill>
                <a:latin typeface="SimHei" panose="02010609060101010101" pitchFamily="49" charset="-122"/>
                <a:ea typeface="SimHei" panose="02010609060101010101" pitchFamily="49" charset="-122"/>
              </a:rPr>
              <a:t>7:7</a:t>
            </a:r>
            <a:r>
              <a:rPr lang="zh-CN" altLang="en-US" sz="3600" b="1" dirty="0">
                <a:solidFill>
                  <a:schemeClr val="bg1"/>
                </a:solidFill>
                <a:latin typeface="SimHei" panose="02010609060101010101" pitchFamily="49" charset="-122"/>
                <a:ea typeface="SimHei" panose="02010609060101010101" pitchFamily="49" charset="-122"/>
              </a:rPr>
              <a:t>）</a:t>
            </a:r>
            <a:endParaRPr lang="en-US" altLang="zh-CN" sz="3600" b="1" dirty="0">
              <a:solidFill>
                <a:schemeClr val="bg1"/>
              </a:solidFill>
              <a:latin typeface="SimHei" panose="02010609060101010101" pitchFamily="49" charset="-122"/>
              <a:ea typeface="SimHei" panose="02010609060101010101" pitchFamily="49" charset="-122"/>
            </a:endParaRPr>
          </a:p>
          <a:p>
            <a:r>
              <a:rPr lang="zh-CN" altLang="en-US" sz="3600" b="1" dirty="0">
                <a:solidFill>
                  <a:schemeClr val="bg1"/>
                </a:solidFill>
                <a:latin typeface="SimHei" panose="02010609060101010101" pitchFamily="49" charset="-122"/>
                <a:ea typeface="SimHei" panose="02010609060101010101" pitchFamily="49" charset="-122"/>
              </a:rPr>
              <a:t>象征</a:t>
            </a:r>
            <a:r>
              <a:rPr lang="en-US" altLang="zh-CN" sz="3600" b="1" dirty="0">
                <a:solidFill>
                  <a:schemeClr val="bg1"/>
                </a:solidFill>
                <a:latin typeface="SimHei" panose="02010609060101010101" pitchFamily="49" charset="-122"/>
                <a:ea typeface="SimHei" panose="02010609060101010101" pitchFamily="49" charset="-122"/>
              </a:rPr>
              <a:t> </a:t>
            </a:r>
            <a:r>
              <a:rPr lang="zh-CN" altLang="en-US" sz="3600" b="1" dirty="0">
                <a:solidFill>
                  <a:schemeClr val="bg1"/>
                </a:solidFill>
                <a:latin typeface="SimHei" panose="02010609060101010101" pitchFamily="49" charset="-122"/>
                <a:ea typeface="SimHei" panose="02010609060101010101" pitchFamily="49" charset="-122"/>
              </a:rPr>
              <a:t>罗马帝国</a:t>
            </a:r>
          </a:p>
          <a:p>
            <a:endParaRPr lang="en-US" sz="3600" b="1" dirty="0">
              <a:solidFill>
                <a:schemeClr val="bg1"/>
              </a:solidFill>
              <a:latin typeface="SimHei" panose="02010609060101010101" pitchFamily="49" charset="-122"/>
              <a:ea typeface="SimHei" panose="02010609060101010101" pitchFamily="49" charset="-122"/>
            </a:endParaRPr>
          </a:p>
        </p:txBody>
      </p:sp>
      <p:sp>
        <p:nvSpPr>
          <p:cNvPr id="7" name="TextBox 6">
            <a:extLst>
              <a:ext uri="{FF2B5EF4-FFF2-40B4-BE49-F238E27FC236}">
                <a16:creationId xmlns:a16="http://schemas.microsoft.com/office/drawing/2014/main" id="{496A812F-8AB0-2F3A-7C3E-0784259FDF29}"/>
              </a:ext>
            </a:extLst>
          </p:cNvPr>
          <p:cNvSpPr txBox="1"/>
          <p:nvPr/>
        </p:nvSpPr>
        <p:spPr>
          <a:xfrm>
            <a:off x="1899356" y="5951021"/>
            <a:ext cx="8085076" cy="646331"/>
          </a:xfrm>
          <a:prstGeom prst="rect">
            <a:avLst/>
          </a:prstGeom>
          <a:noFill/>
        </p:spPr>
        <p:txBody>
          <a:bodyPr wrap="square">
            <a:spAutoFit/>
          </a:bodyPr>
          <a:lstStyle/>
          <a:p>
            <a:r>
              <a:rPr lang="en-US" dirty="0">
                <a:solidFill>
                  <a:srgbClr val="FFFF00"/>
                </a:solidFill>
              </a:rPr>
              <a:t>Beast Four: </a:t>
            </a:r>
            <a:r>
              <a:rPr lang="en-US" dirty="0">
                <a:solidFill>
                  <a:srgbClr val="00FFFF"/>
                </a:solidFill>
              </a:rPr>
              <a:t>[Exceedingly terrifying] </a:t>
            </a:r>
            <a:r>
              <a:rPr lang="en-US" dirty="0">
                <a:solidFill>
                  <a:schemeClr val="bg1"/>
                </a:solidFill>
              </a:rPr>
              <a:t>with ten horns (Dan 7:7). Symbolizes the Roman Empire..</a:t>
            </a:r>
          </a:p>
        </p:txBody>
      </p:sp>
      <p:pic>
        <p:nvPicPr>
          <p:cNvPr id="4" name="Picture 3" descr="A dragon with sharp teeth and sharp claws&#10;&#10;AI-generated content may be incorrect.">
            <a:extLst>
              <a:ext uri="{FF2B5EF4-FFF2-40B4-BE49-F238E27FC236}">
                <a16:creationId xmlns:a16="http://schemas.microsoft.com/office/drawing/2014/main" id="{099E46A8-1F29-C023-EBFA-10B2D2DBE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5694" y="1556792"/>
            <a:ext cx="7772400" cy="4284535"/>
          </a:xfrm>
          <a:prstGeom prst="rect">
            <a:avLst/>
          </a:prstGeom>
        </p:spPr>
      </p:pic>
    </p:spTree>
    <p:extLst>
      <p:ext uri="{BB962C8B-B14F-4D97-AF65-F5344CB8AC3E}">
        <p14:creationId xmlns:p14="http://schemas.microsoft.com/office/powerpoint/2010/main" val="401595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78F66-A549-1988-4517-085E0F1F3DED}"/>
            </a:ext>
          </a:extLst>
        </p:cNvPr>
        <p:cNvGrpSpPr/>
        <p:nvPr/>
      </p:nvGrpSpPr>
      <p:grpSpPr>
        <a:xfrm>
          <a:off x="0" y="0"/>
          <a:ext cx="0" cy="0"/>
          <a:chOff x="0" y="0"/>
          <a:chExt cx="0" cy="0"/>
        </a:xfrm>
      </p:grpSpPr>
      <p:pic>
        <p:nvPicPr>
          <p:cNvPr id="4" name="Picture 3" descr="A group of animals in circles&#10;&#10;AI-generated content may be incorrect.">
            <a:extLst>
              <a:ext uri="{FF2B5EF4-FFF2-40B4-BE49-F238E27FC236}">
                <a16:creationId xmlns:a16="http://schemas.microsoft.com/office/drawing/2014/main" id="{3B432698-5A8F-B1A7-4C6E-4FA64BE33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0" y="0"/>
            <a:ext cx="12173889" cy="6771725"/>
          </a:xfrm>
          <a:prstGeom prst="rect">
            <a:avLst/>
          </a:prstGeom>
        </p:spPr>
      </p:pic>
    </p:spTree>
    <p:extLst>
      <p:ext uri="{BB962C8B-B14F-4D97-AF65-F5344CB8AC3E}">
        <p14:creationId xmlns:p14="http://schemas.microsoft.com/office/powerpoint/2010/main" val="3355614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1BD54-D7C4-5AB7-252E-69774414F1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1C62D9-70EC-56ED-6C0F-11855051D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4" y="0"/>
            <a:ext cx="12183616" cy="6858000"/>
          </a:xfrm>
          <a:prstGeom prst="rect">
            <a:avLst/>
          </a:prstGeom>
        </p:spPr>
      </p:pic>
    </p:spTree>
    <p:extLst>
      <p:ext uri="{BB962C8B-B14F-4D97-AF65-F5344CB8AC3E}">
        <p14:creationId xmlns:p14="http://schemas.microsoft.com/office/powerpoint/2010/main" val="635547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9CDE-E6A0-3598-0FA2-B6478CFAB33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0C9E423-02E7-A293-B68F-4513B3AF32E1}"/>
              </a:ext>
            </a:extLst>
          </p:cNvPr>
          <p:cNvSpPr txBox="1"/>
          <p:nvPr/>
        </p:nvSpPr>
        <p:spPr>
          <a:xfrm>
            <a:off x="5927304" y="560682"/>
            <a:ext cx="6264696" cy="3060453"/>
          </a:xfrm>
          <a:prstGeom prst="rect">
            <a:avLst/>
          </a:prstGeom>
          <a:noFill/>
        </p:spPr>
        <p:txBody>
          <a:bodyPr wrap="square">
            <a:spAutoFit/>
          </a:bodyPr>
          <a:lstStyle/>
          <a:p>
            <a:pPr>
              <a:lnSpc>
                <a:spcPct val="150000"/>
              </a:lnSpc>
              <a:spcAft>
                <a:spcPts val="800"/>
              </a:spcAft>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兽是敌基督，象征</a:t>
            </a:r>
            <a:r>
              <a:rPr lang="zh-CN" altLang="en-US" sz="36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所有任何</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敌对逼迫上帝子民的国度与君王</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nSpc>
                <a:spcPct val="150000"/>
              </a:lnSpc>
              <a:spcAft>
                <a:spcPts val="800"/>
              </a:spcAft>
              <a:buNone/>
            </a:pPr>
            <a:r>
              <a:rPr lang="en-US" b="1" dirty="0">
                <a:solidFill>
                  <a:schemeClr val="bg1"/>
                </a:solidFill>
                <a:latin typeface="+mj-lt"/>
              </a:rPr>
              <a:t>The</a:t>
            </a:r>
            <a:r>
              <a:rPr lang="zh-CN" altLang="en-US" b="1" dirty="0">
                <a:solidFill>
                  <a:schemeClr val="bg1"/>
                </a:solidFill>
                <a:latin typeface="+mj-lt"/>
              </a:rPr>
              <a:t> </a:t>
            </a:r>
            <a:r>
              <a:rPr lang="en-US" altLang="zh-CN" b="1" dirty="0">
                <a:solidFill>
                  <a:schemeClr val="bg1"/>
                </a:solidFill>
                <a:latin typeface="+mj-lt"/>
              </a:rPr>
              <a:t>Beast</a:t>
            </a:r>
            <a:r>
              <a:rPr lang="zh-CN" altLang="en-US" b="1" dirty="0">
                <a:solidFill>
                  <a:schemeClr val="bg1"/>
                </a:solidFill>
                <a:latin typeface="+mj-lt"/>
              </a:rPr>
              <a:t> </a:t>
            </a:r>
            <a:r>
              <a:rPr lang="en-US" altLang="zh-CN" b="1" dirty="0">
                <a:solidFill>
                  <a:schemeClr val="bg1"/>
                </a:solidFill>
                <a:latin typeface="+mj-lt"/>
              </a:rPr>
              <a:t>is the Antichrist </a:t>
            </a:r>
            <a:r>
              <a:rPr lang="en-US" b="1" dirty="0">
                <a:solidFill>
                  <a:schemeClr val="bg1"/>
                </a:solidFill>
                <a:latin typeface="+mj-lt"/>
              </a:rPr>
              <a:t>It symbolizes </a:t>
            </a:r>
            <a:r>
              <a:rPr lang="en-US" b="1" dirty="0">
                <a:solidFill>
                  <a:srgbClr val="FFFF00"/>
                </a:solidFill>
                <a:latin typeface="+mj-lt"/>
              </a:rPr>
              <a:t>all kingdoms and rulers </a:t>
            </a:r>
            <a:r>
              <a:rPr lang="en-US" b="1" dirty="0">
                <a:solidFill>
                  <a:schemeClr val="bg1"/>
                </a:solidFill>
                <a:latin typeface="+mj-lt"/>
              </a:rPr>
              <a:t>that opposes and persecutes God's people.</a:t>
            </a:r>
            <a:br>
              <a:rPr lang="en-US" b="1" dirty="0">
                <a:solidFill>
                  <a:schemeClr val="bg1"/>
                </a:solidFill>
                <a:latin typeface="+mj-lt"/>
              </a:rPr>
            </a:br>
            <a:endParaRPr lang="en-US" altLang="zh-CN" b="1" kern="100" dirty="0">
              <a:solidFill>
                <a:schemeClr val="bg1"/>
              </a:solidFill>
              <a:effectLst/>
              <a:latin typeface="+mj-lt"/>
              <a:ea typeface="SimHei" panose="02010609060101010101" pitchFamily="49" charset="-122"/>
              <a:cs typeface="Times New Roman" panose="02020603050405020304" pitchFamily="18" charset="0"/>
            </a:endParaRPr>
          </a:p>
        </p:txBody>
      </p:sp>
      <p:sp>
        <p:nvSpPr>
          <p:cNvPr id="5" name="TextBox 4">
            <a:extLst>
              <a:ext uri="{FF2B5EF4-FFF2-40B4-BE49-F238E27FC236}">
                <a16:creationId xmlns:a16="http://schemas.microsoft.com/office/drawing/2014/main" id="{68BE2080-11DD-9E29-6597-7AED7D0C40C6}"/>
              </a:ext>
            </a:extLst>
          </p:cNvPr>
          <p:cNvSpPr txBox="1"/>
          <p:nvPr/>
        </p:nvSpPr>
        <p:spPr>
          <a:xfrm>
            <a:off x="5938564" y="3501008"/>
            <a:ext cx="6134100" cy="2622962"/>
          </a:xfrm>
          <a:prstGeom prst="rect">
            <a:avLst/>
          </a:prstGeom>
          <a:noFill/>
        </p:spPr>
        <p:txBody>
          <a:bodyPr wrap="square">
            <a:spAutoFit/>
          </a:bodyPr>
          <a:lstStyle/>
          <a:p>
            <a:pPr marL="0" marR="0">
              <a:lnSpc>
                <a:spcPct val="150000"/>
              </a:lnSpc>
              <a:spcAft>
                <a:spcPts val="800"/>
              </a:spcAft>
              <a:buNone/>
            </a:pP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它也</a:t>
            </a:r>
            <a:r>
              <a:rPr lang="zh-CN" altLang="en-US" sz="3600" b="1" kern="100" dirty="0">
                <a:solidFill>
                  <a:srgbClr val="00FFFF"/>
                </a:solidFill>
                <a:effectLst/>
                <a:latin typeface="SimHei" panose="02010609060101010101" pitchFamily="49" charset="-122"/>
                <a:ea typeface="SimHei" panose="02010609060101010101" pitchFamily="49" charset="-122"/>
                <a:cs typeface="Times New Roman" panose="02020603050405020304" pitchFamily="18" charset="0"/>
              </a:rPr>
              <a:t>预表最终要来的</a:t>
            </a:r>
            <a:r>
              <a:rPr lang="zh-CN" altLang="en-US"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敌基督的世界国度与君王。 </a:t>
            </a:r>
            <a:endParaRPr lang="en-US" altLang="zh-CN" sz="36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nSpc>
                <a:spcPct val="150000"/>
              </a:lnSpc>
              <a:spcAft>
                <a:spcPts val="800"/>
              </a:spcAft>
              <a:buNone/>
            </a:pPr>
            <a:r>
              <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It also </a:t>
            </a:r>
            <a:r>
              <a:rPr lang="en-US" b="1" kern="100" dirty="0">
                <a:solidFill>
                  <a:srgbClr val="00FFFF"/>
                </a:solidFill>
                <a:effectLst/>
                <a:latin typeface="SimHei" panose="02010609060101010101" pitchFamily="49" charset="-122"/>
                <a:ea typeface="SimHei" panose="02010609060101010101" pitchFamily="49" charset="-122"/>
                <a:cs typeface="Times New Roman" panose="02020603050405020304" pitchFamily="18" charset="0"/>
              </a:rPr>
              <a:t>typifies the </a:t>
            </a:r>
            <a:r>
              <a:rPr lang="en-US" b="1" kern="100" dirty="0">
                <a:solidFill>
                  <a:srgbClr val="00FFFF"/>
                </a:solidFill>
                <a:latin typeface="SimHei" panose="02010609060101010101" pitchFamily="49" charset="-122"/>
                <a:ea typeface="SimHei" panose="02010609060101010101" pitchFamily="49" charset="-122"/>
                <a:cs typeface="Times New Roman" panose="02020603050405020304" pitchFamily="18" charset="0"/>
              </a:rPr>
              <a:t>final Antichrist </a:t>
            </a:r>
            <a:r>
              <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kingdom (world) and ruler</a:t>
            </a:r>
            <a:r>
              <a:rPr lang="en-US"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a:t>
            </a:r>
            <a:endParaRPr lang="en-US"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p:txBody>
      </p:sp>
      <p:pic>
        <p:nvPicPr>
          <p:cNvPr id="6" name="Picture 5" descr="A group of cheetahs with horns&#10;&#10;AI-generated content may be incorrect.">
            <a:extLst>
              <a:ext uri="{FF2B5EF4-FFF2-40B4-BE49-F238E27FC236}">
                <a16:creationId xmlns:a16="http://schemas.microsoft.com/office/drawing/2014/main" id="{1D10B5C8-E192-58B5-AD9C-CB4BCCC2F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985552"/>
            <a:ext cx="4647952" cy="4886896"/>
          </a:xfrm>
          <a:prstGeom prst="ellipse">
            <a:avLst/>
          </a:prstGeom>
        </p:spPr>
      </p:pic>
    </p:spTree>
    <p:extLst>
      <p:ext uri="{BB962C8B-B14F-4D97-AF65-F5344CB8AC3E}">
        <p14:creationId xmlns:p14="http://schemas.microsoft.com/office/powerpoint/2010/main" val="186534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0E3983CB-C345-F513-4F3F-EE1CDB732662}"/>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F2BB55F2-A630-9B12-068F-C23135F5FE19}"/>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altLang="zh-CN" kern="0" dirty="0">
                <a:solidFill>
                  <a:srgbClr val="FFFFFF"/>
                </a:solidFill>
              </a:rPr>
              <a:t>3</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F32AD8DD-BE68-3C11-501A-EAC1C102BC77}"/>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499449AA-DE99-D912-CAB8-5560CDAFA743}"/>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启示录中海兽的</a:t>
            </a:r>
            <a:r>
              <a:rPr lang="zh-CN" altLang="en-US" sz="5400" b="1" dirty="0">
                <a:solidFill>
                  <a:srgbClr val="B3FF5F"/>
                </a:solidFill>
                <a:latin typeface="SimHei" panose="02010609060101010101" pitchFamily="49" charset="-122"/>
                <a:ea typeface="SimHei" panose="02010609060101010101" pitchFamily="49" charset="-122"/>
              </a:rPr>
              <a:t>特征</a:t>
            </a:r>
            <a:r>
              <a:rPr lang="zh-CN" altLang="en-US" sz="5400" b="1" dirty="0">
                <a:solidFill>
                  <a:srgbClr val="00BFFF"/>
                </a:solidFill>
                <a:latin typeface="SimHei" panose="02010609060101010101" pitchFamily="49" charset="-122"/>
                <a:ea typeface="SimHei" panose="02010609060101010101" pitchFamily="49" charset="-122"/>
              </a:rPr>
              <a:t> </a:t>
            </a:r>
          </a:p>
        </p:txBody>
      </p:sp>
      <p:sp>
        <p:nvSpPr>
          <p:cNvPr id="19" name="Google Shape;3713;p55">
            <a:extLst>
              <a:ext uri="{FF2B5EF4-FFF2-40B4-BE49-F238E27FC236}">
                <a16:creationId xmlns:a16="http://schemas.microsoft.com/office/drawing/2014/main" id="{F3B0B55F-6917-3D0A-CB6A-65FD2CBB1BD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The characteristics of the Beast in Revelation.</a:t>
            </a:r>
            <a:endParaRPr lang="en-SG" sz="2800" dirty="0">
              <a:solidFill>
                <a:schemeClr val="bg1"/>
              </a:solidFill>
            </a:endParaRPr>
          </a:p>
        </p:txBody>
      </p:sp>
    </p:spTree>
    <p:extLst>
      <p:ext uri="{BB962C8B-B14F-4D97-AF65-F5344CB8AC3E}">
        <p14:creationId xmlns:p14="http://schemas.microsoft.com/office/powerpoint/2010/main" val="58794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8D8467BF-36BA-2A20-54E5-A3BEDE01FE4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DA1559-E58D-2BB2-B3CF-CBB9FA84FAC1}"/>
              </a:ext>
            </a:extLst>
          </p:cNvPr>
          <p:cNvSpPr/>
          <p:nvPr/>
        </p:nvSpPr>
        <p:spPr>
          <a:xfrm>
            <a:off x="4871864" y="1196752"/>
            <a:ext cx="7320136" cy="3626955"/>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13:1</a:t>
            </a: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我又看见一个兽 从海中上来，有</a:t>
            </a:r>
            <a:r>
              <a:rPr kumimoji="0" lang="zh-CN" altLang="en-US" sz="44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十角</a:t>
            </a:r>
            <a:r>
              <a:rPr kumimoji="0" lang="en-US" altLang="zh-CN"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44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七头</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，在十角上戴著</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十个冠冕</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，七头上有</a:t>
            </a:r>
            <a:r>
              <a:rPr kumimoji="0" lang="zh-CN" altLang="en-US" sz="44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亵渎的名号</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79A90BF-8806-A06B-722B-6BC82D3F7356}"/>
              </a:ext>
            </a:extLst>
          </p:cNvPr>
          <p:cNvSpPr txBox="1"/>
          <p:nvPr/>
        </p:nvSpPr>
        <p:spPr>
          <a:xfrm>
            <a:off x="4871864" y="5661248"/>
            <a:ext cx="6860398"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13:1  And I saw a beast rising out of the sea, with </a:t>
            </a:r>
            <a:r>
              <a:rPr kumimoji="0" lang="en-US"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ten horns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and </a:t>
            </a:r>
            <a:r>
              <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seven heads</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with </a:t>
            </a:r>
            <a:r>
              <a:rPr kumimoji="0" lang="en-US"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ten diadems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its horns and </a:t>
            </a:r>
            <a:r>
              <a:rPr kumimoji="0" lang="en-US"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blasphemous names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its heads.</a:t>
            </a:r>
            <a:endPar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endParaRPr>
          </a:p>
        </p:txBody>
      </p:sp>
      <p:pic>
        <p:nvPicPr>
          <p:cNvPr id="4" name="Picture 3" descr="A group of cheetahs with horns&#10;&#10;AI-generated content may be incorrect.">
            <a:extLst>
              <a:ext uri="{FF2B5EF4-FFF2-40B4-BE49-F238E27FC236}">
                <a16:creationId xmlns:a16="http://schemas.microsoft.com/office/drawing/2014/main" id="{3638B410-5F96-8876-5AE7-BD15091C3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68" y="1307176"/>
            <a:ext cx="4036156" cy="4243648"/>
          </a:xfrm>
          <a:prstGeom prst="ellipse">
            <a:avLst/>
          </a:prstGeom>
        </p:spPr>
      </p:pic>
    </p:spTree>
    <p:extLst>
      <p:ext uri="{BB962C8B-B14F-4D97-AF65-F5344CB8AC3E}">
        <p14:creationId xmlns:p14="http://schemas.microsoft.com/office/powerpoint/2010/main" val="22335608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198E9548-E8FF-9180-2C9F-949484736E5B}"/>
            </a:ext>
          </a:extLst>
        </p:cNvPr>
        <p:cNvGrpSpPr/>
        <p:nvPr/>
      </p:nvGrpSpPr>
      <p:grpSpPr>
        <a:xfrm>
          <a:off x="0" y="0"/>
          <a:ext cx="0" cy="0"/>
          <a:chOff x="0" y="0"/>
          <a:chExt cx="0" cy="0"/>
        </a:xfrm>
      </p:grpSpPr>
      <p:pic>
        <p:nvPicPr>
          <p:cNvPr id="4" name="Picture 3" descr="A stone structure with a hill in the background&#10;&#10;AI-generated content may be incorrect.">
            <a:extLst>
              <a:ext uri="{FF2B5EF4-FFF2-40B4-BE49-F238E27FC236}">
                <a16:creationId xmlns:a16="http://schemas.microsoft.com/office/drawing/2014/main" id="{42B0A5A6-777F-8CA7-3B6E-1D9D70B1F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626" y="503742"/>
            <a:ext cx="7772400" cy="4381257"/>
          </a:xfrm>
          <a:prstGeom prst="rect">
            <a:avLst/>
          </a:prstGeom>
        </p:spPr>
      </p:pic>
      <p:sp>
        <p:nvSpPr>
          <p:cNvPr id="7" name="TextBox 6">
            <a:extLst>
              <a:ext uri="{FF2B5EF4-FFF2-40B4-BE49-F238E27FC236}">
                <a16:creationId xmlns:a16="http://schemas.microsoft.com/office/drawing/2014/main" id="{62104B19-8F03-2577-E58E-7EDF4DDE12C3}"/>
              </a:ext>
            </a:extLst>
          </p:cNvPr>
          <p:cNvSpPr txBox="1"/>
          <p:nvPr/>
        </p:nvSpPr>
        <p:spPr>
          <a:xfrm>
            <a:off x="5405518" y="5165229"/>
            <a:ext cx="6379114" cy="1754326"/>
          </a:xfrm>
          <a:prstGeom prst="rect">
            <a:avLst/>
          </a:prstGeom>
          <a:noFill/>
        </p:spPr>
        <p:txBody>
          <a:bodyPr wrap="square">
            <a:spAutoFit/>
          </a:bodyPr>
          <a:lstStyle/>
          <a:p>
            <a:r>
              <a:rPr lang="zh-CN" altLang="en-US" sz="3600" b="1" dirty="0">
                <a:solidFill>
                  <a:schemeClr val="bg1"/>
                </a:solidFill>
              </a:rPr>
              <a:t>图密善神庙 </a:t>
            </a:r>
            <a:r>
              <a:rPr lang="en-US" altLang="zh-CN" sz="3600" b="1" dirty="0">
                <a:solidFill>
                  <a:schemeClr val="bg1"/>
                </a:solidFill>
              </a:rPr>
              <a:t>- </a:t>
            </a:r>
            <a:r>
              <a:rPr lang="zh-CN" altLang="en-US" sz="3600" b="1" dirty="0">
                <a:solidFill>
                  <a:schemeClr val="bg1"/>
                </a:solidFill>
              </a:rPr>
              <a:t>土耳其，以弗所 </a:t>
            </a:r>
            <a:endParaRPr lang="en-US" sz="3600" b="1" dirty="0">
              <a:solidFill>
                <a:schemeClr val="bg1"/>
              </a:solidFill>
            </a:endParaRPr>
          </a:p>
          <a:p>
            <a:endParaRPr lang="en-US" dirty="0">
              <a:solidFill>
                <a:schemeClr val="bg1"/>
              </a:solidFill>
            </a:endParaRPr>
          </a:p>
          <a:p>
            <a:r>
              <a:rPr lang="en-US" dirty="0">
                <a:solidFill>
                  <a:schemeClr val="bg1"/>
                </a:solidFill>
              </a:rPr>
              <a:t>Temple of Domitian - Ephesus Turkey</a:t>
            </a:r>
          </a:p>
          <a:p>
            <a:br>
              <a:rPr lang="en-US" dirty="0">
                <a:solidFill>
                  <a:schemeClr val="bg1"/>
                </a:solidFill>
              </a:rPr>
            </a:br>
            <a:endParaRPr lang="en-US" dirty="0">
              <a:solidFill>
                <a:schemeClr val="bg1"/>
              </a:solidFill>
            </a:endParaRPr>
          </a:p>
        </p:txBody>
      </p:sp>
      <p:sp>
        <p:nvSpPr>
          <p:cNvPr id="9" name="TextBox 8">
            <a:extLst>
              <a:ext uri="{FF2B5EF4-FFF2-40B4-BE49-F238E27FC236}">
                <a16:creationId xmlns:a16="http://schemas.microsoft.com/office/drawing/2014/main" id="{A4D2AD4E-C80A-8E91-F6B2-54E655BA1CAE}"/>
              </a:ext>
            </a:extLst>
          </p:cNvPr>
          <p:cNvSpPr txBox="1"/>
          <p:nvPr/>
        </p:nvSpPr>
        <p:spPr>
          <a:xfrm>
            <a:off x="616895" y="5196476"/>
            <a:ext cx="3549271" cy="923330"/>
          </a:xfrm>
          <a:prstGeom prst="rect">
            <a:avLst/>
          </a:prstGeom>
          <a:noFill/>
        </p:spPr>
        <p:txBody>
          <a:bodyPr wrap="square">
            <a:spAutoFit/>
          </a:bodyPr>
          <a:lstStyle/>
          <a:p>
            <a:r>
              <a:rPr lang="zh-CN" altLang="en-US" sz="3600" b="1" dirty="0">
                <a:solidFill>
                  <a:schemeClr val="bg1"/>
                </a:solidFill>
              </a:rPr>
              <a:t>罗马皇帝图密善</a:t>
            </a:r>
            <a:endParaRPr lang="en-US" altLang="zh-CN" sz="3600" b="1" dirty="0">
              <a:solidFill>
                <a:schemeClr val="bg1"/>
              </a:solidFill>
            </a:endParaRPr>
          </a:p>
          <a:p>
            <a:r>
              <a:rPr lang="zh-CN" altLang="en-US" dirty="0">
                <a:solidFill>
                  <a:schemeClr val="bg1"/>
                </a:solidFill>
              </a:rPr>
              <a:t> </a:t>
            </a:r>
            <a:r>
              <a:rPr lang="en-US" altLang="zh-CN" dirty="0">
                <a:solidFill>
                  <a:schemeClr val="bg1"/>
                </a:solidFill>
              </a:rPr>
              <a:t>(</a:t>
            </a:r>
            <a:r>
              <a:rPr lang="en-US" dirty="0">
                <a:solidFill>
                  <a:schemeClr val="bg1"/>
                </a:solidFill>
              </a:rPr>
              <a:t>Emperor Domitian)</a:t>
            </a:r>
          </a:p>
        </p:txBody>
      </p:sp>
      <p:pic>
        <p:nvPicPr>
          <p:cNvPr id="10" name="Picture 9">
            <a:extLst>
              <a:ext uri="{FF2B5EF4-FFF2-40B4-BE49-F238E27FC236}">
                <a16:creationId xmlns:a16="http://schemas.microsoft.com/office/drawing/2014/main" id="{4D27EB1B-BC99-9F11-11C1-04CF5292528F}"/>
              </a:ext>
            </a:extLst>
          </p:cNvPr>
          <p:cNvPicPr>
            <a:picLocks noChangeAspect="1"/>
          </p:cNvPicPr>
          <p:nvPr/>
        </p:nvPicPr>
        <p:blipFill>
          <a:blip r:embed="rId4"/>
          <a:stretch>
            <a:fillRect/>
          </a:stretch>
        </p:blipFill>
        <p:spPr>
          <a:xfrm>
            <a:off x="479376" y="1340768"/>
            <a:ext cx="3436983" cy="3028365"/>
          </a:xfrm>
          <a:prstGeom prst="ellipse">
            <a:avLst/>
          </a:prstGeom>
        </p:spPr>
      </p:pic>
    </p:spTree>
    <p:extLst>
      <p:ext uri="{BB962C8B-B14F-4D97-AF65-F5344CB8AC3E}">
        <p14:creationId xmlns:p14="http://schemas.microsoft.com/office/powerpoint/2010/main" val="2922825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DBA18554-2057-563B-E644-6C179597AE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68292F-B69A-D821-2126-69A637201052}"/>
              </a:ext>
            </a:extLst>
          </p:cNvPr>
          <p:cNvSpPr/>
          <p:nvPr/>
        </p:nvSpPr>
        <p:spPr>
          <a:xfrm>
            <a:off x="263352" y="2348880"/>
            <a:ext cx="12072664" cy="1532151"/>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a:t>
            </a:r>
            <a:endPar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那</a:t>
            </a:r>
            <a:r>
              <a:rPr kumimoji="0" lang="zh-CN" altLang="en-US" sz="36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龙</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将自己的能力、座位、和大权柄都给了他</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08D311D1-195F-61ED-A32B-ED5DC19DC5BE}"/>
              </a:ext>
            </a:extLst>
          </p:cNvPr>
          <p:cNvSpPr txBox="1"/>
          <p:nvPr/>
        </p:nvSpPr>
        <p:spPr>
          <a:xfrm>
            <a:off x="343412" y="4725144"/>
            <a:ext cx="11992604"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13:2 .... And </a:t>
            </a:r>
            <a:r>
              <a:rPr kumimoji="0" lang="en-US"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to it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the</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dragon</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 gave his power and his throne and great authority.</a:t>
            </a:r>
          </a:p>
        </p:txBody>
      </p:sp>
    </p:spTree>
    <p:extLst>
      <p:ext uri="{BB962C8B-B14F-4D97-AF65-F5344CB8AC3E}">
        <p14:creationId xmlns:p14="http://schemas.microsoft.com/office/powerpoint/2010/main" val="2944431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red dragons with horns and horns&#10;&#10;AI-generated content may be incorrect.">
            <a:extLst>
              <a:ext uri="{FF2B5EF4-FFF2-40B4-BE49-F238E27FC236}">
                <a16:creationId xmlns:a16="http://schemas.microsoft.com/office/drawing/2014/main" id="{71DBF6E5-F3B4-940A-2469-8864ADC4C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951" y="-10250"/>
            <a:ext cx="10388098" cy="5726438"/>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999DC076-D42F-052A-7D79-34693825CFA8}"/>
              </a:ext>
            </a:extLst>
          </p:cNvPr>
          <p:cNvSpPr txBox="1"/>
          <p:nvPr/>
        </p:nvSpPr>
        <p:spPr>
          <a:xfrm>
            <a:off x="0" y="5637306"/>
            <a:ext cx="12192000" cy="555473"/>
          </a:xfrm>
          <a:prstGeom prst="rect">
            <a:avLst/>
          </a:prstGeom>
          <a:noFill/>
        </p:spPr>
        <p:txBody>
          <a:bodyPr wrap="square">
            <a:spAutoFit/>
          </a:bodyPr>
          <a:lstStyle/>
          <a:p>
            <a:pPr algn="ctr">
              <a:lnSpc>
                <a:spcPct val="115000"/>
              </a:lnSpc>
              <a:spcAft>
                <a:spcPts val="800"/>
              </a:spcAft>
            </a:pPr>
            <a:r>
              <a:rPr lang="zh-CN"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红龙忿怒，就转向攻击妇人</a:t>
            </a:r>
            <a:r>
              <a:rPr lang="en-US" altLang="zh-CN"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a:t>
            </a:r>
            <a:r>
              <a:rPr lang="zh-CN"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教会）</a:t>
            </a:r>
            <a:r>
              <a:rPr lang="zh-CN" altLang="en-US"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其余</a:t>
            </a:r>
            <a:r>
              <a:rPr lang="zh-CN"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的儿女（</a:t>
            </a:r>
            <a:r>
              <a:rPr lang="zh-CN" altLang="en-US" sz="3000" b="1" kern="100" dirty="0">
                <a:solidFill>
                  <a:schemeClr val="bg1"/>
                </a:solidFill>
                <a:latin typeface="SimHei" panose="02010609060101010101" pitchFamily="49" charset="-122"/>
                <a:ea typeface="SimHei" panose="02010609060101010101" pitchFamily="49" charset="-122"/>
                <a:cs typeface="Times New Roman" panose="02020603050405020304" pitchFamily="18" charset="0"/>
              </a:rPr>
              <a:t>信徒</a:t>
            </a:r>
            <a:r>
              <a:rPr lang="zh-CN"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a:t>
            </a:r>
            <a:endParaRPr lang="en-US" sz="3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855EFC54-56E7-37FF-4079-412FE7B51676}"/>
              </a:ext>
            </a:extLst>
          </p:cNvPr>
          <p:cNvSpPr txBox="1"/>
          <p:nvPr/>
        </p:nvSpPr>
        <p:spPr>
          <a:xfrm>
            <a:off x="407368" y="6217645"/>
            <a:ext cx="11593288" cy="369332"/>
          </a:xfrm>
          <a:prstGeom prst="rect">
            <a:avLst/>
          </a:prstGeom>
          <a:noFill/>
        </p:spPr>
        <p:txBody>
          <a:bodyPr wrap="square">
            <a:spAutoFit/>
          </a:bodyPr>
          <a:lstStyle/>
          <a:p>
            <a:pPr algn="ctr"/>
            <a:r>
              <a:rPr lang="en-US" dirty="0">
                <a:solidFill>
                  <a:schemeClr val="bg1"/>
                </a:solidFill>
              </a:rPr>
              <a:t>The enraged red dragon turned to attack the Woman (the church) offspring</a:t>
            </a:r>
            <a:r>
              <a:rPr lang="zh-CN" altLang="en-US" dirty="0">
                <a:solidFill>
                  <a:schemeClr val="bg1"/>
                </a:solidFill>
              </a:rPr>
              <a:t>（</a:t>
            </a:r>
            <a:r>
              <a:rPr lang="en-US" altLang="zh-CN" dirty="0">
                <a:solidFill>
                  <a:schemeClr val="bg1"/>
                </a:solidFill>
              </a:rPr>
              <a:t>Believers)</a:t>
            </a:r>
            <a:r>
              <a:rPr lang="en-US" dirty="0">
                <a:solidFill>
                  <a:schemeClr val="bg1"/>
                </a:solidFill>
              </a:rPr>
              <a:t>.</a:t>
            </a:r>
          </a:p>
        </p:txBody>
      </p:sp>
      <p:sp>
        <p:nvSpPr>
          <p:cNvPr id="2" name="Oval 1">
            <a:extLst>
              <a:ext uri="{FF2B5EF4-FFF2-40B4-BE49-F238E27FC236}">
                <a16:creationId xmlns:a16="http://schemas.microsoft.com/office/drawing/2014/main" id="{22B1AB95-3253-0E98-9A28-9B2339C6FE6B}"/>
              </a:ext>
            </a:extLst>
          </p:cNvPr>
          <p:cNvSpPr/>
          <p:nvPr/>
        </p:nvSpPr>
        <p:spPr>
          <a:xfrm>
            <a:off x="8832304" y="3928421"/>
            <a:ext cx="1512168" cy="1800200"/>
          </a:xfrm>
          <a:prstGeom prst="ellipse">
            <a:avLst/>
          </a:prstGeom>
          <a:solidFill>
            <a:schemeClr val="bg1">
              <a:alpha val="0"/>
            </a:schemeClr>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856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43CEB1BE-D1FA-0DF6-3941-4E3DF03393A1}"/>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4541C5D2-6393-A0E2-429E-309586348CAD}"/>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a:t>
            </a:r>
            <a:r>
              <a:rPr lang="en-US" kern="0" noProof="0" dirty="0">
                <a:solidFill>
                  <a:srgbClr val="FFFFFF"/>
                </a:solidFill>
              </a:rPr>
              <a:t>4</a:t>
            </a:r>
            <a:endParaRPr kumimoji="0" lang="en" sz="16000" b="1" i="0" u="none" strike="noStrike" kern="0" cap="none" spc="0" normalizeH="0" baseline="0" noProof="0" dirty="0">
              <a:ln>
                <a:noFill/>
              </a:ln>
              <a:solidFill>
                <a:srgbClr val="FFFFFF"/>
              </a:solidFill>
              <a:effectLst/>
              <a:uLnTx/>
              <a:uFillTx/>
              <a:latin typeface="Reenie Beanie"/>
              <a:sym typeface="Reenie Beanie"/>
            </a:endParaRPr>
          </a:p>
        </p:txBody>
      </p:sp>
      <p:sp>
        <p:nvSpPr>
          <p:cNvPr id="17" name="Google Shape;3711;p55">
            <a:extLst>
              <a:ext uri="{FF2B5EF4-FFF2-40B4-BE49-F238E27FC236}">
                <a16:creationId xmlns:a16="http://schemas.microsoft.com/office/drawing/2014/main" id="{AD22039B-AFC7-EF56-8728-27833E3DAE78}"/>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170D05E1-5D49-343C-B362-760ADA77598F}"/>
              </a:ext>
            </a:extLst>
          </p:cNvPr>
          <p:cNvSpPr txBox="1">
            <a:spLocks noGrp="1"/>
          </p:cNvSpPr>
          <p:nvPr>
            <p:ph type="title"/>
          </p:nvPr>
        </p:nvSpPr>
        <p:spPr>
          <a:xfrm>
            <a:off x="1307468" y="3556443"/>
            <a:ext cx="9577064" cy="2276399"/>
          </a:xfrm>
          <a:prstGeom prst="rect">
            <a:avLst/>
          </a:prstGeom>
        </p:spPr>
        <p:txBody>
          <a:bodyPr spcFirstLastPara="1" wrap="square" lIns="91425" tIns="91425" rIns="91425" bIns="91425" anchor="ctr" anchorCtr="0">
            <a:noAutofit/>
          </a:bodyPr>
          <a:lstStyle/>
          <a:p>
            <a:pPr>
              <a:lnSpc>
                <a:spcPct val="100000"/>
              </a:lnSpc>
            </a:pPr>
            <a:r>
              <a:rPr lang="zh-CN" altLang="en-US" sz="5400" b="1" dirty="0">
                <a:solidFill>
                  <a:srgbClr val="00BFFF"/>
                </a:solidFill>
                <a:latin typeface="SimHei" panose="02010609060101010101" pitchFamily="49" charset="-122"/>
                <a:ea typeface="SimHei" panose="02010609060101010101" pitchFamily="49" charset="-122"/>
              </a:rPr>
              <a:t>全地的人都会拜那兽 </a:t>
            </a:r>
          </a:p>
        </p:txBody>
      </p:sp>
      <p:sp>
        <p:nvSpPr>
          <p:cNvPr id="19" name="Google Shape;3713;p55">
            <a:extLst>
              <a:ext uri="{FF2B5EF4-FFF2-40B4-BE49-F238E27FC236}">
                <a16:creationId xmlns:a16="http://schemas.microsoft.com/office/drawing/2014/main" id="{2649DBBD-B4AB-EBDC-7898-BDF922AD2F72}"/>
              </a:ext>
            </a:extLst>
          </p:cNvPr>
          <p:cNvSpPr txBox="1">
            <a:spLocks noGrp="1"/>
          </p:cNvSpPr>
          <p:nvPr>
            <p:ph type="subTitle" idx="1"/>
          </p:nvPr>
        </p:nvSpPr>
        <p:spPr>
          <a:xfrm>
            <a:off x="0" y="5810042"/>
            <a:ext cx="12000656" cy="1092184"/>
          </a:xfrm>
          <a:prstGeom prst="rect">
            <a:avLst/>
          </a:prstGeom>
        </p:spPr>
        <p:txBody>
          <a:bodyPr spcFirstLastPara="1" wrap="square" lIns="91425" tIns="91425" rIns="91425" bIns="91425" anchor="t" anchorCtr="0">
            <a:noAutofit/>
          </a:bodyPr>
          <a:lstStyle/>
          <a:p>
            <a:pPr marL="0" indent="0" algn="ctr"/>
            <a:r>
              <a:rPr lang="en-US" sz="2800" dirty="0">
                <a:solidFill>
                  <a:schemeClr val="bg1"/>
                </a:solidFill>
              </a:rPr>
              <a:t>All the world will worship the Beast.</a:t>
            </a:r>
            <a:endParaRPr lang="en-SG" sz="2800" dirty="0">
              <a:solidFill>
                <a:schemeClr val="bg1"/>
              </a:solidFill>
            </a:endParaRPr>
          </a:p>
        </p:txBody>
      </p:sp>
    </p:spTree>
    <p:extLst>
      <p:ext uri="{BB962C8B-B14F-4D97-AF65-F5344CB8AC3E}">
        <p14:creationId xmlns:p14="http://schemas.microsoft.com/office/powerpoint/2010/main" val="107023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E425C9B1-CADE-F43A-970C-B459EC0DFE1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DF6C19-2E39-678B-CF1D-FF0D0AC5684B}"/>
              </a:ext>
            </a:extLst>
          </p:cNvPr>
          <p:cNvSpPr/>
          <p:nvPr/>
        </p:nvSpPr>
        <p:spPr>
          <a:xfrm>
            <a:off x="36515" y="1482108"/>
            <a:ext cx="12072664" cy="4224233"/>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我看见兽的七头中，有一个似乎受了死伤，那</a:t>
            </a:r>
            <a:r>
              <a:rPr kumimoji="0" lang="zh-CN" altLang="en-US" sz="36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死伤</a:t>
            </a:r>
            <a:r>
              <a:rPr kumimoji="0" lang="zh-CN" altLang="en-US" sz="44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却医好了</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44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全地的人</a:t>
            </a:r>
            <a:r>
              <a:rPr kumimoji="0" lang="zh-CN" altLang="en-US" sz="36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都希奇跟从那兽</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D6578704-113F-C574-D04B-A0254A6CACE5}"/>
              </a:ext>
            </a:extLst>
          </p:cNvPr>
          <p:cNvSpPr txBox="1"/>
          <p:nvPr/>
        </p:nvSpPr>
        <p:spPr>
          <a:xfrm>
            <a:off x="99698" y="5212938"/>
            <a:ext cx="11992604"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One of its heads seemed to have a mortal wound, </a:t>
            </a:r>
            <a:r>
              <a:rPr kumimoji="0" lang="en-US"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but its mortal wound </a:t>
            </a:r>
            <a:r>
              <a:rPr kumimoji="0" lang="en-US" sz="2400" b="1" i="0" u="none" strike="noStrike" kern="120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was healed</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 </a:t>
            </a:r>
            <a:r>
              <a:rPr kumimoji="0" lang="en-US"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and the whole earth </a:t>
            </a:r>
            <a:r>
              <a:rPr kumimoji="0" lang="en-US" b="0"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marveled as they followed the beast.</a:t>
            </a:r>
          </a:p>
        </p:txBody>
      </p:sp>
    </p:spTree>
    <p:extLst>
      <p:ext uri="{BB962C8B-B14F-4D97-AF65-F5344CB8AC3E}">
        <p14:creationId xmlns:p14="http://schemas.microsoft.com/office/powerpoint/2010/main" val="2485327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50E2F565-4CEF-CBF4-9FA9-BA5CC62F0A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C461A6-6142-18A3-8C1B-1E0407FA8B0B}"/>
              </a:ext>
            </a:extLst>
          </p:cNvPr>
          <p:cNvSpPr/>
          <p:nvPr/>
        </p:nvSpPr>
        <p:spPr>
          <a:xfrm>
            <a:off x="36515" y="1482108"/>
            <a:ext cx="12072664" cy="5055230"/>
          </a:xfrm>
          <a:prstGeom prst="rect">
            <a:avLst/>
          </a:prstGeom>
        </p:spPr>
        <p:txBody>
          <a:bodyPr wrap="square">
            <a:spAutoFit/>
          </a:bodyPr>
          <a:lstStyle/>
          <a:p>
            <a:pPr marL="0" marR="0" lvl="0" indent="0" algn="l" defTabSz="914400" rtl="0" eaLnBrk="0" fontAlgn="base" latinLnBrk="0" hangingPunct="0">
              <a:lnSpc>
                <a:spcPct val="15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4400" b="1" i="0" u="none" strike="noStrike" kern="1200" cap="none" spc="0" normalizeH="0" baseline="0" noProof="0" dirty="0">
                <a:ln>
                  <a:noFill/>
                </a:ln>
                <a:solidFill>
                  <a:srgbClr val="B3FF5F"/>
                </a:solidFill>
                <a:effectLst/>
                <a:uLnTx/>
                <a:uFillTx/>
                <a:latin typeface="SimHei" panose="02010609060101010101" pitchFamily="49" charset="-122"/>
                <a:ea typeface="SimHei" panose="02010609060101010101" pitchFamily="49" charset="-122"/>
                <a:cs typeface="Arial" panose="020B0604020202020204" pitchFamily="34" charset="0"/>
              </a:rPr>
              <a:t>全地的人</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都希奇跟从那兽，</a:t>
            </a:r>
            <a:r>
              <a:rPr kumimoji="0" lang="en-US" altLang="zh-CN"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r>
              <a:rPr kumimoji="0" lang="zh-CN" altLang="en-US" sz="4400" b="1" i="0" u="none" strike="noStrike" kern="1200" cap="none" spc="0" normalizeH="0" baseline="0" noProof="0" dirty="0">
                <a:ln>
                  <a:noFill/>
                </a:ln>
                <a:solidFill>
                  <a:srgbClr val="FFC000"/>
                </a:solidFill>
                <a:effectLst/>
                <a:uLnTx/>
                <a:uFillTx/>
                <a:latin typeface="SimHei" panose="02010609060101010101" pitchFamily="49" charset="-122"/>
                <a:ea typeface="SimHei" panose="02010609060101010101" pitchFamily="49" charset="-122"/>
                <a:cs typeface="Arial" panose="020B0604020202020204" pitchFamily="34" charset="0"/>
              </a:rPr>
              <a:t>又拜那龙</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，因为他将自己的权柄给了兽，</a:t>
            </a:r>
            <a:r>
              <a:rPr kumimoji="0" lang="zh-CN" altLang="en-US" sz="44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也拜兽</a:t>
            </a:r>
            <a:r>
              <a:rPr kumimoji="0" lang="zh-CN" altLang="en-US" sz="36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，说：「谁能比这兽，谁能与他交战呢？」</a:t>
            </a: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1FB00B01-DE51-E04F-DC63-0FFB3B8D8938}"/>
              </a:ext>
            </a:extLst>
          </p:cNvPr>
          <p:cNvSpPr txBox="1"/>
          <p:nvPr/>
        </p:nvSpPr>
        <p:spPr>
          <a:xfrm>
            <a:off x="99698" y="5212938"/>
            <a:ext cx="11992604" cy="110799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a:t>
            </a: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a:ln>
                  <a:noFill/>
                </a:ln>
                <a:solidFill>
                  <a:srgbClr val="B3FF5F"/>
                </a:solidFill>
                <a:effectLst/>
                <a:uLnTx/>
                <a:uFillTx/>
                <a:latin typeface="Arial" panose="020B0604020202020204" pitchFamily="34" charset="0"/>
                <a:ea typeface="+mn-ea"/>
                <a:cs typeface="Arial" panose="020B0604020202020204" pitchFamily="34" charset="0"/>
              </a:rPr>
              <a:t>and the whole earth </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marveled as they followed the beast.4  </a:t>
            </a:r>
            <a:r>
              <a:rPr kumimoji="0" lang="en-US"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And they worshiped the dragon</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for he had given his authority to the beast,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 they worshiped the beast</a:t>
            </a:r>
            <a:r>
              <a:rPr kumimoji="0" lang="en-US"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saying, “Who is like the beast, and who can fight against it?”</a:t>
            </a:r>
          </a:p>
        </p:txBody>
      </p:sp>
    </p:spTree>
    <p:extLst>
      <p:ext uri="{BB962C8B-B14F-4D97-AF65-F5344CB8AC3E}">
        <p14:creationId xmlns:p14="http://schemas.microsoft.com/office/powerpoint/2010/main" val="4130630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4417D-068C-4F18-F3B8-1EA91060F5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202505-F1B5-070E-E082-CCD92402135D}"/>
              </a:ext>
            </a:extLst>
          </p:cNvPr>
          <p:cNvSpPr txBox="1"/>
          <p:nvPr/>
        </p:nvSpPr>
        <p:spPr>
          <a:xfrm>
            <a:off x="5807152" y="360359"/>
            <a:ext cx="6384847" cy="4862870"/>
          </a:xfrm>
          <a:prstGeom prst="rect">
            <a:avLst/>
          </a:prstGeom>
          <a:noFill/>
        </p:spPr>
        <p:txBody>
          <a:bodyPr wrap="square">
            <a:spAutoFit/>
          </a:bodyPr>
          <a:lstStyle/>
          <a:p>
            <a:pPr>
              <a:lnSpc>
                <a:spcPct val="150000"/>
              </a:lnSpc>
            </a:pPr>
            <a:r>
              <a:rPr lang="zh-CN" altLang="en-US" sz="3600" b="1" dirty="0">
                <a:solidFill>
                  <a:schemeClr val="bg1"/>
                </a:solidFill>
                <a:latin typeface="SimHei" panose="02010609060101010101" pitchFamily="49" charset="-122"/>
                <a:ea typeface="SimHei" panose="02010609060101010101" pitchFamily="49" charset="-122"/>
              </a:rPr>
              <a:t>帖后</a:t>
            </a:r>
            <a:r>
              <a:rPr lang="en-US" altLang="zh-CN" sz="3600" b="1" dirty="0">
                <a:solidFill>
                  <a:schemeClr val="bg1"/>
                </a:solidFill>
                <a:latin typeface="SimHei" panose="02010609060101010101" pitchFamily="49" charset="-122"/>
                <a:ea typeface="SimHei" panose="02010609060101010101" pitchFamily="49" charset="-122"/>
              </a:rPr>
              <a:t>2:4 </a:t>
            </a:r>
          </a:p>
          <a:p>
            <a:pPr>
              <a:lnSpc>
                <a:spcPct val="150000"/>
              </a:lnSpc>
            </a:pPr>
            <a:r>
              <a:rPr lang="zh-CN" altLang="en-US" sz="3600" b="1" dirty="0">
                <a:solidFill>
                  <a:schemeClr val="bg1"/>
                </a:solidFill>
                <a:latin typeface="SimHei" panose="02010609060101010101" pitchFamily="49" charset="-122"/>
                <a:ea typeface="SimHei" panose="02010609060101010101" pitchFamily="49" charset="-122"/>
              </a:rPr>
              <a:t>他是抵挡主，</a:t>
            </a:r>
            <a:r>
              <a:rPr lang="zh-CN" altLang="en-US" sz="3600" b="1" dirty="0">
                <a:solidFill>
                  <a:srgbClr val="FFFF00"/>
                </a:solidFill>
                <a:latin typeface="SimHei" panose="02010609060101010101" pitchFamily="49" charset="-122"/>
                <a:ea typeface="SimHei" panose="02010609060101010101" pitchFamily="49" charset="-122"/>
              </a:rPr>
              <a:t>高抬自己，超过一切称为神的和一切受人敬拜的</a:t>
            </a:r>
            <a:r>
              <a:rPr lang="zh-CN" altLang="en-US" sz="3600" b="1" dirty="0">
                <a:solidFill>
                  <a:schemeClr val="bg1"/>
                </a:solidFill>
                <a:latin typeface="SimHei" panose="02010609060101010101" pitchFamily="49" charset="-122"/>
                <a:ea typeface="SimHei" panose="02010609060101010101" pitchFamily="49" charset="-122"/>
              </a:rPr>
              <a:t>，</a:t>
            </a:r>
            <a:r>
              <a:rPr lang="zh-CN" altLang="en-US" sz="3600" b="1" dirty="0">
                <a:solidFill>
                  <a:srgbClr val="B3FF5F"/>
                </a:solidFill>
                <a:latin typeface="SimHei" panose="02010609060101010101" pitchFamily="49" charset="-122"/>
                <a:ea typeface="SimHei" panose="02010609060101010101" pitchFamily="49" charset="-122"/>
              </a:rPr>
              <a:t>甚至坐在神的殿里</a:t>
            </a:r>
            <a:r>
              <a:rPr lang="zh-CN" altLang="en-US" sz="3600" b="1" dirty="0">
                <a:solidFill>
                  <a:schemeClr val="bg1"/>
                </a:solidFill>
                <a:latin typeface="SimHei" panose="02010609060101010101" pitchFamily="49" charset="-122"/>
                <a:ea typeface="SimHei" panose="02010609060101010101" pitchFamily="49" charset="-122"/>
              </a:rPr>
              <a:t>，</a:t>
            </a:r>
            <a:r>
              <a:rPr lang="zh-CN" altLang="en-US" sz="3600" b="1" dirty="0">
                <a:solidFill>
                  <a:srgbClr val="00FFFF"/>
                </a:solidFill>
                <a:latin typeface="SimHei" panose="02010609060101010101" pitchFamily="49" charset="-122"/>
                <a:ea typeface="SimHei" panose="02010609060101010101" pitchFamily="49" charset="-122"/>
              </a:rPr>
              <a:t>自称是神</a:t>
            </a:r>
            <a:r>
              <a:rPr lang="zh-CN" altLang="en-US" sz="3600" b="1" dirty="0">
                <a:solidFill>
                  <a:schemeClr val="bg1"/>
                </a:solidFill>
                <a:latin typeface="SimHei" panose="02010609060101010101" pitchFamily="49" charset="-122"/>
                <a:ea typeface="SimHei" panose="02010609060101010101" pitchFamily="49" charset="-122"/>
              </a:rPr>
              <a:t>。 </a:t>
            </a:r>
          </a:p>
          <a:p>
            <a:endParaRPr lang="zh-CN" altLang="en-US" sz="4000" b="1" dirty="0">
              <a:solidFill>
                <a:schemeClr val="bg1"/>
              </a:solidFill>
              <a:latin typeface="SimHei" panose="02010609060101010101" pitchFamily="49" charset="-122"/>
              <a:ea typeface="SimHei" panose="02010609060101010101" pitchFamily="49" charset="-122"/>
            </a:endParaRPr>
          </a:p>
        </p:txBody>
      </p:sp>
      <p:sp>
        <p:nvSpPr>
          <p:cNvPr id="6" name="TextBox 5">
            <a:extLst>
              <a:ext uri="{FF2B5EF4-FFF2-40B4-BE49-F238E27FC236}">
                <a16:creationId xmlns:a16="http://schemas.microsoft.com/office/drawing/2014/main" id="{048FC7F3-1347-61F2-C21C-A1DB2686B461}"/>
              </a:ext>
            </a:extLst>
          </p:cNvPr>
          <p:cNvSpPr txBox="1"/>
          <p:nvPr/>
        </p:nvSpPr>
        <p:spPr>
          <a:xfrm>
            <a:off x="5807152" y="4757669"/>
            <a:ext cx="6193504" cy="1327928"/>
          </a:xfrm>
          <a:prstGeom prst="rect">
            <a:avLst/>
          </a:prstGeom>
          <a:noFill/>
        </p:spPr>
        <p:txBody>
          <a:bodyPr wrap="square">
            <a:spAutoFit/>
          </a:bodyPr>
          <a:lstStyle/>
          <a:p>
            <a:pPr>
              <a:lnSpc>
                <a:spcPct val="150000"/>
              </a:lnSpc>
            </a:pPr>
            <a:r>
              <a:rPr lang="en-US" dirty="0">
                <a:solidFill>
                  <a:schemeClr val="bg1"/>
                </a:solidFill>
              </a:rPr>
              <a:t>2Th 2:4  who opposes and exalts himself against every so-called god or object of worship, so that he takes his seat in the temple of God, proclaiming himself to be God.</a:t>
            </a:r>
            <a:endParaRPr lang="en-US" sz="2000" dirty="0">
              <a:solidFill>
                <a:schemeClr val="bg1"/>
              </a:solidFill>
            </a:endParaRPr>
          </a:p>
        </p:txBody>
      </p:sp>
      <p:pic>
        <p:nvPicPr>
          <p:cNvPr id="2" name="Picture 1" descr="A group of cheetahs with horns&#10;&#10;AI-generated content may be incorrect.">
            <a:extLst>
              <a:ext uri="{FF2B5EF4-FFF2-40B4-BE49-F238E27FC236}">
                <a16:creationId xmlns:a16="http://schemas.microsoft.com/office/drawing/2014/main" id="{B8FA952A-C72B-58F3-69D4-F33AB91B1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985552"/>
            <a:ext cx="4647952" cy="4886896"/>
          </a:xfrm>
          <a:prstGeom prst="ellipse">
            <a:avLst/>
          </a:prstGeom>
        </p:spPr>
      </p:pic>
    </p:spTree>
    <p:extLst>
      <p:ext uri="{BB962C8B-B14F-4D97-AF65-F5344CB8AC3E}">
        <p14:creationId xmlns:p14="http://schemas.microsoft.com/office/powerpoint/2010/main" val="3310948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FAD7D4-EE39-65AC-63B1-F999F3AB8B9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8301391" y="1636428"/>
            <a:ext cx="3775556" cy="3586778"/>
          </a:xfrm>
          <a:prstGeom prst="ellipse">
            <a:avLst/>
          </a:prstGeom>
        </p:spPr>
      </p:pic>
      <p:pic>
        <p:nvPicPr>
          <p:cNvPr id="6" name="Picture 5">
            <a:extLst>
              <a:ext uri="{FF2B5EF4-FFF2-40B4-BE49-F238E27FC236}">
                <a16:creationId xmlns:a16="http://schemas.microsoft.com/office/drawing/2014/main" id="{8B392919-003F-972F-7F84-D872CE1CE0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114763" y="1556792"/>
            <a:ext cx="3775556" cy="3586778"/>
          </a:xfrm>
          <a:prstGeom prst="ellipse">
            <a:avLst/>
          </a:prstGeom>
        </p:spPr>
      </p:pic>
      <p:pic>
        <p:nvPicPr>
          <p:cNvPr id="4" name="Picture 3">
            <a:extLst>
              <a:ext uri="{FF2B5EF4-FFF2-40B4-BE49-F238E27FC236}">
                <a16:creationId xmlns:a16="http://schemas.microsoft.com/office/drawing/2014/main" id="{12E9F847-7B81-9F92-B7A3-AFC71459F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4208222" y="1635611"/>
            <a:ext cx="3775556" cy="3586778"/>
          </a:xfrm>
          <a:prstGeom prst="ellipse">
            <a:avLst/>
          </a:prstGeom>
        </p:spPr>
      </p:pic>
    </p:spTree>
    <p:extLst>
      <p:ext uri="{BB962C8B-B14F-4D97-AF65-F5344CB8AC3E}">
        <p14:creationId xmlns:p14="http://schemas.microsoft.com/office/powerpoint/2010/main" val="4091411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B0135"/>
        </a:solidFill>
        <a:effectLst/>
      </p:bgPr>
    </p:bg>
    <p:spTree>
      <p:nvGrpSpPr>
        <p:cNvPr id="1" name="">
          <a:extLst>
            <a:ext uri="{FF2B5EF4-FFF2-40B4-BE49-F238E27FC236}">
              <a16:creationId xmlns:a16="http://schemas.microsoft.com/office/drawing/2014/main" id="{AF81ED01-C6E3-AF21-F886-0C8CB7474F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D9C89B-E052-6BE6-023F-A718C56B98B1}"/>
              </a:ext>
            </a:extLst>
          </p:cNvPr>
          <p:cNvSpPr/>
          <p:nvPr/>
        </p:nvSpPr>
        <p:spPr>
          <a:xfrm>
            <a:off x="59668" y="321623"/>
            <a:ext cx="12072664" cy="6362319"/>
          </a:xfrm>
          <a:prstGeom prst="rect">
            <a:avLst/>
          </a:prstGeom>
        </p:spPr>
        <p:txBody>
          <a:bodyPr wrap="square">
            <a:spAutoFit/>
          </a:bodyPr>
          <a:lstStyle/>
          <a:p>
            <a:pPr>
              <a:lnSpc>
                <a:spcPct val="150000"/>
              </a:lnSpc>
              <a:spcAft>
                <a:spcPts val="0"/>
              </a:spcAft>
              <a:defRPr/>
            </a:pP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启</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13:1</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我又看见一个兽 从海中上来，有十角七头，在十角上戴著十个冠冕，七头上有亵渎的名号。</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我所看见的兽，形状 像豹，脚像熊的脚，口像狮子的口。那龙将自己的能力、座位、和大权柄都给了他。</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3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我看见兽的七头中，有一个似乎受了死伤，那死伤却医好了。全地的人都希奇跟从那兽，</a:t>
            </a:r>
            <a:r>
              <a:rPr kumimoji="0" lang="en-US" altLang="zh-CN"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4  </a:t>
            </a:r>
            <a:r>
              <a:rPr kumimoji="0" lang="zh-CN" altLang="en-US" sz="32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又拜那龙，因为他将自己的权柄给了兽，也拜兽，说：「谁能比这兽，谁能与他交战呢？」</a:t>
            </a:r>
          </a:p>
          <a:p>
            <a:pPr>
              <a:lnSpc>
                <a:spcPct val="150000"/>
              </a:lnSpc>
              <a:spcAft>
                <a:spcPts val="0"/>
              </a:spcAf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marL="0" marR="0" lvl="0" indent="0" algn="l" defTabSz="914400" rtl="0" eaLnBrk="0" fontAlgn="base" latinLnBrk="0" hangingPunct="0">
              <a:lnSpc>
                <a:spcPct val="15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E3268674-B773-BA9A-84F2-1D8CD9E38930}"/>
              </a:ext>
            </a:extLst>
          </p:cNvPr>
          <p:cNvSpPr txBox="1"/>
          <p:nvPr/>
        </p:nvSpPr>
        <p:spPr>
          <a:xfrm>
            <a:off x="99698" y="5212938"/>
            <a:ext cx="11992604" cy="1323439"/>
          </a:xfrm>
          <a:prstGeom prst="rect">
            <a:avLst/>
          </a:prstGeom>
          <a:noFill/>
        </p:spPr>
        <p:txBody>
          <a:bodyPr wrap="square">
            <a:spAutoFit/>
          </a:bodyPr>
          <a:lstStyle/>
          <a:p>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 13:1  And I saw a beast rising out of the sea, with ten horns and seven heads, with ten diadems on its horns and blasphemous names on its heads.2  And the beast that I saw was like a leopard; its feet were like a bear's, and its mouth was like a lion's mouth. And to it the dragon gave his power and his throne and great authority.3  One of its heads seemed to have a mortal wound, but its mortal wound was healed, and the whole earth marveled as they followed the beast.4  And they worshiped the dragon, for he had given his authority to the beast, and they worshiped the beast, saying, “Who is like the beast, and who can fight against it?”</a:t>
            </a:r>
          </a:p>
        </p:txBody>
      </p:sp>
    </p:spTree>
    <p:extLst>
      <p:ext uri="{BB962C8B-B14F-4D97-AF65-F5344CB8AC3E}">
        <p14:creationId xmlns:p14="http://schemas.microsoft.com/office/powerpoint/2010/main" val="324315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E8C72-1ECB-2D0E-D9F9-7FCE91EA40D9}"/>
              </a:ext>
            </a:extLst>
          </p:cNvPr>
          <p:cNvSpPr txBox="1"/>
          <p:nvPr/>
        </p:nvSpPr>
        <p:spPr>
          <a:xfrm>
            <a:off x="257908" y="961292"/>
            <a:ext cx="184731" cy="369332"/>
          </a:xfrm>
          <a:prstGeom prst="rect">
            <a:avLst/>
          </a:prstGeom>
          <a:noFill/>
        </p:spPr>
        <p:txBody>
          <a:bodyPr wrap="none" rtlCol="0">
            <a:spAutoFit/>
          </a:bodyPr>
          <a:lstStyle/>
          <a:p>
            <a:endParaRPr lang="en-US" dirty="0"/>
          </a:p>
        </p:txBody>
      </p:sp>
      <p:pic>
        <p:nvPicPr>
          <p:cNvPr id="4" name="Picture 3" descr="A group of cheetahs with horns&#10;&#10;AI-generated content may be incorrect.">
            <a:extLst>
              <a:ext uri="{FF2B5EF4-FFF2-40B4-BE49-F238E27FC236}">
                <a16:creationId xmlns:a16="http://schemas.microsoft.com/office/drawing/2014/main" id="{4A600730-2F1E-8110-0F13-CEA0362D8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25380"/>
            <a:ext cx="10793340" cy="6786312"/>
          </a:xfrm>
          <a:prstGeom prst="rect">
            <a:avLst/>
          </a:prstGeom>
        </p:spPr>
      </p:pic>
    </p:spTree>
    <p:extLst>
      <p:ext uri="{BB962C8B-B14F-4D97-AF65-F5344CB8AC3E}">
        <p14:creationId xmlns:p14="http://schemas.microsoft.com/office/powerpoint/2010/main" val="484789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00">
          <a:extLst>
            <a:ext uri="{FF2B5EF4-FFF2-40B4-BE49-F238E27FC236}">
              <a16:creationId xmlns:a16="http://schemas.microsoft.com/office/drawing/2014/main" id="{6762DFCE-6D90-B461-CF56-641A8FF81DCD}"/>
            </a:ext>
          </a:extLst>
        </p:cNvPr>
        <p:cNvGrpSpPr/>
        <p:nvPr/>
      </p:nvGrpSpPr>
      <p:grpSpPr>
        <a:xfrm>
          <a:off x="0" y="0"/>
          <a:ext cx="0" cy="0"/>
          <a:chOff x="0" y="0"/>
          <a:chExt cx="0" cy="0"/>
        </a:xfrm>
      </p:grpSpPr>
      <p:sp>
        <p:nvSpPr>
          <p:cNvPr id="16" name="Google Shape;3710;p55">
            <a:extLst>
              <a:ext uri="{FF2B5EF4-FFF2-40B4-BE49-F238E27FC236}">
                <a16:creationId xmlns:a16="http://schemas.microsoft.com/office/drawing/2014/main" id="{E6CDFE5D-019B-E659-3C0B-20207C05A882}"/>
              </a:ext>
            </a:extLst>
          </p:cNvPr>
          <p:cNvSpPr txBox="1">
            <a:spLocks/>
          </p:cNvSpPr>
          <p:nvPr/>
        </p:nvSpPr>
        <p:spPr>
          <a:xfrm>
            <a:off x="4085972" y="1047958"/>
            <a:ext cx="3617400" cy="1115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1pPr>
            <a:lvl2pPr marR="0" lvl="1"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2pPr>
            <a:lvl3pPr marR="0" lvl="2"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3pPr>
            <a:lvl4pPr marR="0" lvl="3"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4pPr>
            <a:lvl5pPr marR="0" lvl="4"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5pPr>
            <a:lvl6pPr marR="0" lvl="5"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6pPr>
            <a:lvl7pPr marR="0" lvl="6"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7pPr>
            <a:lvl8pPr marR="0" lvl="7"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8pPr>
            <a:lvl9pPr marR="0" lvl="8" algn="l" rtl="0">
              <a:lnSpc>
                <a:spcPct val="100000"/>
              </a:lnSpc>
              <a:spcBef>
                <a:spcPts val="0"/>
              </a:spcBef>
              <a:spcAft>
                <a:spcPts val="0"/>
              </a:spcAft>
              <a:buClr>
                <a:schemeClr val="accent1"/>
              </a:buClr>
              <a:buSzPts val="12000"/>
              <a:buFont typeface="Reenie Beanie"/>
              <a:buNone/>
              <a:defRPr sz="16000" b="1" i="0" u="none" strike="noStrike" cap="none">
                <a:solidFill>
                  <a:schemeClr val="accent1"/>
                </a:solidFill>
                <a:latin typeface="Reenie Beanie"/>
                <a:ea typeface="Reenie Beanie"/>
                <a:cs typeface="Reenie Beanie"/>
                <a:sym typeface="Reenie Beanie"/>
              </a:defRPr>
            </a:lvl9pPr>
          </a:lstStyle>
          <a:p>
            <a:pPr marL="0" marR="0" lvl="0" indent="0" algn="ctr" defTabSz="914400" rtl="0" eaLnBrk="1" fontAlgn="auto" latinLnBrk="0" hangingPunct="1">
              <a:lnSpc>
                <a:spcPct val="100000"/>
              </a:lnSpc>
              <a:spcBef>
                <a:spcPts val="0"/>
              </a:spcBef>
              <a:spcAft>
                <a:spcPts val="0"/>
              </a:spcAft>
              <a:buClr>
                <a:srgbClr val="FFFFFF"/>
              </a:buClr>
              <a:buSzPts val="12000"/>
              <a:buFont typeface="Reenie Beanie"/>
              <a:buNone/>
              <a:tabLst/>
              <a:defRPr/>
            </a:pPr>
            <a:r>
              <a:rPr kumimoji="0" lang="en" sz="16000" b="1" i="0" u="none" strike="noStrike" kern="0" cap="none" spc="0" normalizeH="0" baseline="0" noProof="0" dirty="0">
                <a:ln>
                  <a:noFill/>
                </a:ln>
                <a:solidFill>
                  <a:srgbClr val="FFFFFF"/>
                </a:solidFill>
                <a:effectLst/>
                <a:uLnTx/>
                <a:uFillTx/>
                <a:latin typeface="Reenie Beanie"/>
                <a:sym typeface="Reenie Beanie"/>
              </a:rPr>
              <a:t>01</a:t>
            </a:r>
          </a:p>
        </p:txBody>
      </p:sp>
      <p:sp>
        <p:nvSpPr>
          <p:cNvPr id="17" name="Google Shape;3711;p55">
            <a:extLst>
              <a:ext uri="{FF2B5EF4-FFF2-40B4-BE49-F238E27FC236}">
                <a16:creationId xmlns:a16="http://schemas.microsoft.com/office/drawing/2014/main" id="{9829B669-E404-9932-5E9A-D0A80D3105CF}"/>
              </a:ext>
            </a:extLst>
          </p:cNvPr>
          <p:cNvSpPr/>
          <p:nvPr/>
        </p:nvSpPr>
        <p:spPr>
          <a:xfrm>
            <a:off x="4287300" y="525489"/>
            <a:ext cx="3617400" cy="2720941"/>
          </a:xfrm>
          <a:custGeom>
            <a:avLst/>
            <a:gdLst/>
            <a:ahLst/>
            <a:cxnLst/>
            <a:rect l="l" t="t" r="r" b="b"/>
            <a:pathLst>
              <a:path w="41221" h="30069" extrusionOk="0">
                <a:moveTo>
                  <a:pt x="9335" y="4458"/>
                </a:moveTo>
                <a:lnTo>
                  <a:pt x="9335" y="4458"/>
                </a:lnTo>
                <a:cubicBezTo>
                  <a:pt x="7514" y="5851"/>
                  <a:pt x="5918" y="7291"/>
                  <a:pt x="4430" y="8851"/>
                </a:cubicBezTo>
                <a:cubicBezTo>
                  <a:pt x="4799" y="7565"/>
                  <a:pt x="7776" y="4922"/>
                  <a:pt x="9335" y="4458"/>
                </a:cubicBezTo>
                <a:close/>
                <a:moveTo>
                  <a:pt x="10324" y="3065"/>
                </a:moveTo>
                <a:lnTo>
                  <a:pt x="10324" y="3065"/>
                </a:lnTo>
                <a:cubicBezTo>
                  <a:pt x="9562" y="3493"/>
                  <a:pt x="8823" y="3970"/>
                  <a:pt x="8097" y="4482"/>
                </a:cubicBezTo>
                <a:cubicBezTo>
                  <a:pt x="6252" y="5803"/>
                  <a:pt x="4668" y="7422"/>
                  <a:pt x="3192" y="9137"/>
                </a:cubicBezTo>
                <a:cubicBezTo>
                  <a:pt x="3037" y="9304"/>
                  <a:pt x="2870" y="9482"/>
                  <a:pt x="2704" y="9661"/>
                </a:cubicBezTo>
                <a:cubicBezTo>
                  <a:pt x="4025" y="6910"/>
                  <a:pt x="6276" y="4946"/>
                  <a:pt x="8990" y="3636"/>
                </a:cubicBezTo>
                <a:cubicBezTo>
                  <a:pt x="9431" y="3434"/>
                  <a:pt x="9871" y="3243"/>
                  <a:pt x="10324" y="3065"/>
                </a:cubicBezTo>
                <a:close/>
                <a:moveTo>
                  <a:pt x="4001" y="9339"/>
                </a:moveTo>
                <a:cubicBezTo>
                  <a:pt x="4001" y="9525"/>
                  <a:pt x="3885" y="9710"/>
                  <a:pt x="3761" y="9710"/>
                </a:cubicBezTo>
                <a:cubicBezTo>
                  <a:pt x="3742" y="9710"/>
                  <a:pt x="3723" y="9706"/>
                  <a:pt x="3704" y="9696"/>
                </a:cubicBezTo>
                <a:cubicBezTo>
                  <a:pt x="3525" y="9601"/>
                  <a:pt x="3763" y="9470"/>
                  <a:pt x="3847" y="9363"/>
                </a:cubicBezTo>
                <a:cubicBezTo>
                  <a:pt x="3870" y="9339"/>
                  <a:pt x="3942" y="9351"/>
                  <a:pt x="4001" y="9339"/>
                </a:cubicBezTo>
                <a:close/>
                <a:moveTo>
                  <a:pt x="2168" y="10935"/>
                </a:moveTo>
                <a:cubicBezTo>
                  <a:pt x="2168" y="11006"/>
                  <a:pt x="2180" y="11089"/>
                  <a:pt x="2204" y="11173"/>
                </a:cubicBezTo>
                <a:cubicBezTo>
                  <a:pt x="2227" y="11268"/>
                  <a:pt x="2108" y="11387"/>
                  <a:pt x="2049" y="11506"/>
                </a:cubicBezTo>
                <a:cubicBezTo>
                  <a:pt x="1965" y="11685"/>
                  <a:pt x="1882" y="11863"/>
                  <a:pt x="1799" y="12042"/>
                </a:cubicBezTo>
                <a:cubicBezTo>
                  <a:pt x="1906" y="11673"/>
                  <a:pt x="2025" y="11304"/>
                  <a:pt x="2168" y="10935"/>
                </a:cubicBezTo>
                <a:close/>
                <a:moveTo>
                  <a:pt x="23729" y="392"/>
                </a:moveTo>
                <a:cubicBezTo>
                  <a:pt x="24406" y="392"/>
                  <a:pt x="25075" y="443"/>
                  <a:pt x="25718" y="588"/>
                </a:cubicBezTo>
                <a:cubicBezTo>
                  <a:pt x="25756" y="565"/>
                  <a:pt x="25798" y="556"/>
                  <a:pt x="25841" y="556"/>
                </a:cubicBezTo>
                <a:cubicBezTo>
                  <a:pt x="25973" y="556"/>
                  <a:pt x="26117" y="642"/>
                  <a:pt x="26207" y="660"/>
                </a:cubicBezTo>
                <a:cubicBezTo>
                  <a:pt x="29159" y="1148"/>
                  <a:pt x="32005" y="1850"/>
                  <a:pt x="34505" y="3672"/>
                </a:cubicBezTo>
                <a:cubicBezTo>
                  <a:pt x="37172" y="5625"/>
                  <a:pt x="39006" y="8137"/>
                  <a:pt x="40113" y="11220"/>
                </a:cubicBezTo>
                <a:cubicBezTo>
                  <a:pt x="40268" y="11649"/>
                  <a:pt x="40399" y="12125"/>
                  <a:pt x="40399" y="12578"/>
                </a:cubicBezTo>
                <a:cubicBezTo>
                  <a:pt x="40387" y="13518"/>
                  <a:pt x="40316" y="14459"/>
                  <a:pt x="40220" y="15400"/>
                </a:cubicBezTo>
                <a:cubicBezTo>
                  <a:pt x="40208" y="15483"/>
                  <a:pt x="40196" y="15578"/>
                  <a:pt x="40161" y="15685"/>
                </a:cubicBezTo>
                <a:cubicBezTo>
                  <a:pt x="40220" y="15804"/>
                  <a:pt x="40220" y="15959"/>
                  <a:pt x="40125" y="16102"/>
                </a:cubicBezTo>
                <a:cubicBezTo>
                  <a:pt x="39875" y="16507"/>
                  <a:pt x="39589" y="17043"/>
                  <a:pt x="39268" y="17602"/>
                </a:cubicBezTo>
                <a:cubicBezTo>
                  <a:pt x="39315" y="17471"/>
                  <a:pt x="39363" y="17340"/>
                  <a:pt x="39411" y="17221"/>
                </a:cubicBezTo>
                <a:cubicBezTo>
                  <a:pt x="41220" y="12137"/>
                  <a:pt x="37994" y="7172"/>
                  <a:pt x="33684" y="4624"/>
                </a:cubicBezTo>
                <a:cubicBezTo>
                  <a:pt x="29585" y="2205"/>
                  <a:pt x="24664" y="978"/>
                  <a:pt x="19798" y="978"/>
                </a:cubicBezTo>
                <a:cubicBezTo>
                  <a:pt x="19660" y="978"/>
                  <a:pt x="19522" y="979"/>
                  <a:pt x="19384" y="981"/>
                </a:cubicBezTo>
                <a:cubicBezTo>
                  <a:pt x="19432" y="814"/>
                  <a:pt x="19575" y="672"/>
                  <a:pt x="19801" y="660"/>
                </a:cubicBezTo>
                <a:cubicBezTo>
                  <a:pt x="21047" y="589"/>
                  <a:pt x="22402" y="392"/>
                  <a:pt x="23729" y="392"/>
                </a:cubicBezTo>
                <a:close/>
                <a:moveTo>
                  <a:pt x="19216" y="1458"/>
                </a:moveTo>
                <a:cubicBezTo>
                  <a:pt x="22370" y="1458"/>
                  <a:pt x="25541" y="1982"/>
                  <a:pt x="28469" y="2910"/>
                </a:cubicBezTo>
                <a:cubicBezTo>
                  <a:pt x="33946" y="4636"/>
                  <a:pt x="39958" y="8792"/>
                  <a:pt x="39315" y="15280"/>
                </a:cubicBezTo>
                <a:cubicBezTo>
                  <a:pt x="39113" y="17340"/>
                  <a:pt x="38113" y="19233"/>
                  <a:pt x="36803" y="20865"/>
                </a:cubicBezTo>
                <a:cubicBezTo>
                  <a:pt x="35994" y="21555"/>
                  <a:pt x="35196" y="22246"/>
                  <a:pt x="34291" y="22817"/>
                </a:cubicBezTo>
                <a:cubicBezTo>
                  <a:pt x="34041" y="22972"/>
                  <a:pt x="33803" y="23174"/>
                  <a:pt x="33731" y="23484"/>
                </a:cubicBezTo>
                <a:cubicBezTo>
                  <a:pt x="34339" y="23305"/>
                  <a:pt x="34815" y="22912"/>
                  <a:pt x="35291" y="22531"/>
                </a:cubicBezTo>
                <a:lnTo>
                  <a:pt x="35291" y="22531"/>
                </a:lnTo>
                <a:cubicBezTo>
                  <a:pt x="34970" y="22841"/>
                  <a:pt x="34648" y="23150"/>
                  <a:pt x="34327" y="23436"/>
                </a:cubicBezTo>
                <a:cubicBezTo>
                  <a:pt x="32064" y="25425"/>
                  <a:pt x="29362" y="26853"/>
                  <a:pt x="26552" y="27889"/>
                </a:cubicBezTo>
                <a:cubicBezTo>
                  <a:pt x="23942" y="28846"/>
                  <a:pt x="21150" y="29410"/>
                  <a:pt x="18376" y="29410"/>
                </a:cubicBezTo>
                <a:cubicBezTo>
                  <a:pt x="15974" y="29410"/>
                  <a:pt x="13584" y="28988"/>
                  <a:pt x="11336" y="28032"/>
                </a:cubicBezTo>
                <a:cubicBezTo>
                  <a:pt x="10145" y="27520"/>
                  <a:pt x="9026" y="26853"/>
                  <a:pt x="7978" y="26091"/>
                </a:cubicBezTo>
                <a:lnTo>
                  <a:pt x="7419" y="26091"/>
                </a:lnTo>
                <a:cubicBezTo>
                  <a:pt x="7490" y="26234"/>
                  <a:pt x="7502" y="26401"/>
                  <a:pt x="7466" y="26556"/>
                </a:cubicBezTo>
                <a:cubicBezTo>
                  <a:pt x="7704" y="26722"/>
                  <a:pt x="7931" y="26889"/>
                  <a:pt x="8169" y="27044"/>
                </a:cubicBezTo>
                <a:cubicBezTo>
                  <a:pt x="7609" y="26830"/>
                  <a:pt x="7049" y="26627"/>
                  <a:pt x="6514" y="26353"/>
                </a:cubicBezTo>
                <a:cubicBezTo>
                  <a:pt x="5383" y="25794"/>
                  <a:pt x="4359" y="24984"/>
                  <a:pt x="3501" y="24055"/>
                </a:cubicBezTo>
                <a:cubicBezTo>
                  <a:pt x="1680" y="22115"/>
                  <a:pt x="918" y="19674"/>
                  <a:pt x="799" y="17090"/>
                </a:cubicBezTo>
                <a:cubicBezTo>
                  <a:pt x="858" y="16697"/>
                  <a:pt x="906" y="16304"/>
                  <a:pt x="977" y="15900"/>
                </a:cubicBezTo>
                <a:cubicBezTo>
                  <a:pt x="1037" y="15745"/>
                  <a:pt x="1108" y="15590"/>
                  <a:pt x="1192" y="15435"/>
                </a:cubicBezTo>
                <a:cubicBezTo>
                  <a:pt x="1215" y="16197"/>
                  <a:pt x="1251" y="16959"/>
                  <a:pt x="1370" y="17709"/>
                </a:cubicBezTo>
                <a:lnTo>
                  <a:pt x="1442" y="17709"/>
                </a:lnTo>
                <a:cubicBezTo>
                  <a:pt x="1406" y="17245"/>
                  <a:pt x="1370" y="16769"/>
                  <a:pt x="1430" y="16304"/>
                </a:cubicBezTo>
                <a:cubicBezTo>
                  <a:pt x="1525" y="15602"/>
                  <a:pt x="1620" y="14899"/>
                  <a:pt x="1680" y="14197"/>
                </a:cubicBezTo>
                <a:cubicBezTo>
                  <a:pt x="1751" y="13459"/>
                  <a:pt x="2049" y="12816"/>
                  <a:pt x="2466" y="12232"/>
                </a:cubicBezTo>
                <a:cubicBezTo>
                  <a:pt x="2847" y="11697"/>
                  <a:pt x="2870" y="10899"/>
                  <a:pt x="3692" y="10506"/>
                </a:cubicBezTo>
                <a:lnTo>
                  <a:pt x="3692" y="10506"/>
                </a:lnTo>
                <a:cubicBezTo>
                  <a:pt x="3549" y="11304"/>
                  <a:pt x="2966" y="11863"/>
                  <a:pt x="3097" y="12590"/>
                </a:cubicBezTo>
                <a:cubicBezTo>
                  <a:pt x="3406" y="12387"/>
                  <a:pt x="3454" y="12030"/>
                  <a:pt x="3609" y="11732"/>
                </a:cubicBezTo>
                <a:cubicBezTo>
                  <a:pt x="4073" y="10792"/>
                  <a:pt x="4573" y="9875"/>
                  <a:pt x="5216" y="9030"/>
                </a:cubicBezTo>
                <a:cubicBezTo>
                  <a:pt x="7085" y="6553"/>
                  <a:pt x="9526" y="4720"/>
                  <a:pt x="12217" y="3255"/>
                </a:cubicBezTo>
                <a:cubicBezTo>
                  <a:pt x="13526" y="2541"/>
                  <a:pt x="14884" y="1981"/>
                  <a:pt x="16301" y="1612"/>
                </a:cubicBezTo>
                <a:cubicBezTo>
                  <a:pt x="17266" y="1508"/>
                  <a:pt x="18240" y="1458"/>
                  <a:pt x="19216" y="1458"/>
                </a:cubicBezTo>
                <a:close/>
                <a:moveTo>
                  <a:pt x="22748" y="0"/>
                </a:moveTo>
                <a:cubicBezTo>
                  <a:pt x="21956" y="0"/>
                  <a:pt x="21160" y="35"/>
                  <a:pt x="20361" y="100"/>
                </a:cubicBezTo>
                <a:cubicBezTo>
                  <a:pt x="19337" y="183"/>
                  <a:pt x="18289" y="231"/>
                  <a:pt x="17325" y="660"/>
                </a:cubicBezTo>
                <a:cubicBezTo>
                  <a:pt x="17414" y="630"/>
                  <a:pt x="17506" y="612"/>
                  <a:pt x="17603" y="612"/>
                </a:cubicBezTo>
                <a:cubicBezTo>
                  <a:pt x="17700" y="612"/>
                  <a:pt x="17801" y="630"/>
                  <a:pt x="17908" y="672"/>
                </a:cubicBezTo>
                <a:cubicBezTo>
                  <a:pt x="17728" y="842"/>
                  <a:pt x="17528" y="884"/>
                  <a:pt x="17323" y="884"/>
                </a:cubicBezTo>
                <a:cubicBezTo>
                  <a:pt x="17256" y="884"/>
                  <a:pt x="17189" y="880"/>
                  <a:pt x="17122" y="874"/>
                </a:cubicBezTo>
                <a:cubicBezTo>
                  <a:pt x="17098" y="874"/>
                  <a:pt x="17063" y="850"/>
                  <a:pt x="17051" y="826"/>
                </a:cubicBezTo>
                <a:cubicBezTo>
                  <a:pt x="17039" y="814"/>
                  <a:pt x="17075" y="779"/>
                  <a:pt x="17086" y="755"/>
                </a:cubicBezTo>
                <a:lnTo>
                  <a:pt x="17086" y="755"/>
                </a:lnTo>
                <a:cubicBezTo>
                  <a:pt x="16515" y="898"/>
                  <a:pt x="15777" y="588"/>
                  <a:pt x="15431" y="1303"/>
                </a:cubicBezTo>
                <a:cubicBezTo>
                  <a:pt x="14896" y="1374"/>
                  <a:pt x="14360" y="1481"/>
                  <a:pt x="13824" y="1588"/>
                </a:cubicBezTo>
                <a:cubicBezTo>
                  <a:pt x="13776" y="1579"/>
                  <a:pt x="13729" y="1574"/>
                  <a:pt x="13682" y="1574"/>
                </a:cubicBezTo>
                <a:cubicBezTo>
                  <a:pt x="13498" y="1574"/>
                  <a:pt x="13323" y="1641"/>
                  <a:pt x="13134" y="1707"/>
                </a:cubicBezTo>
                <a:cubicBezTo>
                  <a:pt x="13062" y="1743"/>
                  <a:pt x="12991" y="1767"/>
                  <a:pt x="12919" y="1803"/>
                </a:cubicBezTo>
                <a:cubicBezTo>
                  <a:pt x="12252" y="1969"/>
                  <a:pt x="11610" y="2160"/>
                  <a:pt x="10967" y="2374"/>
                </a:cubicBezTo>
                <a:cubicBezTo>
                  <a:pt x="7609" y="3505"/>
                  <a:pt x="4680" y="5494"/>
                  <a:pt x="2835" y="8565"/>
                </a:cubicBezTo>
                <a:cubicBezTo>
                  <a:pt x="1394" y="10935"/>
                  <a:pt x="715" y="13792"/>
                  <a:pt x="465" y="16590"/>
                </a:cubicBezTo>
                <a:cubicBezTo>
                  <a:pt x="513" y="16697"/>
                  <a:pt x="584" y="16816"/>
                  <a:pt x="632" y="16935"/>
                </a:cubicBezTo>
                <a:cubicBezTo>
                  <a:pt x="1" y="19352"/>
                  <a:pt x="1192" y="22031"/>
                  <a:pt x="2632" y="23924"/>
                </a:cubicBezTo>
                <a:cubicBezTo>
                  <a:pt x="4311" y="26163"/>
                  <a:pt x="7288" y="27830"/>
                  <a:pt x="10038" y="28258"/>
                </a:cubicBezTo>
                <a:cubicBezTo>
                  <a:pt x="10086" y="28258"/>
                  <a:pt x="10121" y="28246"/>
                  <a:pt x="10169" y="28223"/>
                </a:cubicBezTo>
                <a:cubicBezTo>
                  <a:pt x="10633" y="28461"/>
                  <a:pt x="11121" y="28687"/>
                  <a:pt x="11610" y="28877"/>
                </a:cubicBezTo>
                <a:cubicBezTo>
                  <a:pt x="13679" y="29711"/>
                  <a:pt x="15868" y="30068"/>
                  <a:pt x="18072" y="30068"/>
                </a:cubicBezTo>
                <a:cubicBezTo>
                  <a:pt x="21346" y="30068"/>
                  <a:pt x="24652" y="29280"/>
                  <a:pt x="27647" y="28092"/>
                </a:cubicBezTo>
                <a:cubicBezTo>
                  <a:pt x="31362" y="26615"/>
                  <a:pt x="35124" y="24115"/>
                  <a:pt x="37529" y="20769"/>
                </a:cubicBezTo>
                <a:cubicBezTo>
                  <a:pt x="37565" y="20734"/>
                  <a:pt x="37613" y="20710"/>
                  <a:pt x="37649" y="20674"/>
                </a:cubicBezTo>
                <a:lnTo>
                  <a:pt x="37649" y="20674"/>
                </a:lnTo>
                <a:cubicBezTo>
                  <a:pt x="37565" y="21126"/>
                  <a:pt x="37351" y="21448"/>
                  <a:pt x="37077" y="21734"/>
                </a:cubicBezTo>
                <a:cubicBezTo>
                  <a:pt x="36672" y="22150"/>
                  <a:pt x="36291" y="22591"/>
                  <a:pt x="35898" y="23020"/>
                </a:cubicBezTo>
                <a:cubicBezTo>
                  <a:pt x="36613" y="22472"/>
                  <a:pt x="37303" y="21877"/>
                  <a:pt x="37815" y="21126"/>
                </a:cubicBezTo>
                <a:cubicBezTo>
                  <a:pt x="38780" y="19722"/>
                  <a:pt x="39601" y="18233"/>
                  <a:pt x="40363" y="16709"/>
                </a:cubicBezTo>
                <a:cubicBezTo>
                  <a:pt x="40444" y="16559"/>
                  <a:pt x="40446" y="16352"/>
                  <a:pt x="40699" y="16352"/>
                </a:cubicBezTo>
                <a:cubicBezTo>
                  <a:pt x="40706" y="16352"/>
                  <a:pt x="40713" y="16352"/>
                  <a:pt x="40720" y="16352"/>
                </a:cubicBezTo>
                <a:cubicBezTo>
                  <a:pt x="40887" y="16674"/>
                  <a:pt x="40816" y="17007"/>
                  <a:pt x="40804" y="17340"/>
                </a:cubicBezTo>
                <a:cubicBezTo>
                  <a:pt x="40780" y="17709"/>
                  <a:pt x="40792" y="18078"/>
                  <a:pt x="40661" y="18448"/>
                </a:cubicBezTo>
                <a:cubicBezTo>
                  <a:pt x="40566" y="18721"/>
                  <a:pt x="40506" y="19019"/>
                  <a:pt x="40435" y="19305"/>
                </a:cubicBezTo>
                <a:cubicBezTo>
                  <a:pt x="40494" y="19317"/>
                  <a:pt x="40566" y="19329"/>
                  <a:pt x="40625" y="19341"/>
                </a:cubicBezTo>
                <a:cubicBezTo>
                  <a:pt x="40994" y="18483"/>
                  <a:pt x="41220" y="17590"/>
                  <a:pt x="41054" y="16650"/>
                </a:cubicBezTo>
                <a:cubicBezTo>
                  <a:pt x="40875" y="15673"/>
                  <a:pt x="40863" y="14685"/>
                  <a:pt x="40923" y="13697"/>
                </a:cubicBezTo>
                <a:cubicBezTo>
                  <a:pt x="41006" y="12494"/>
                  <a:pt x="40732" y="11363"/>
                  <a:pt x="40268" y="10256"/>
                </a:cubicBezTo>
                <a:cubicBezTo>
                  <a:pt x="39839" y="9256"/>
                  <a:pt x="39315" y="8327"/>
                  <a:pt x="38684" y="7434"/>
                </a:cubicBezTo>
                <a:cubicBezTo>
                  <a:pt x="36910" y="4922"/>
                  <a:pt x="34612" y="3029"/>
                  <a:pt x="31814" y="1803"/>
                </a:cubicBezTo>
                <a:cubicBezTo>
                  <a:pt x="28901" y="531"/>
                  <a:pt x="25858" y="0"/>
                  <a:pt x="22748" y="0"/>
                </a:cubicBezTo>
                <a:close/>
              </a:path>
            </a:pathLst>
          </a:custGeom>
          <a:solidFill>
            <a:srgbClr val="A700D6"/>
          </a:solidFill>
          <a:ln>
            <a:noFill/>
          </a:ln>
        </p:spPr>
        <p:txBody>
          <a:bodyPr spcFirstLastPara="1" wrap="square" lIns="91425" tIns="91425" rIns="91425" bIns="9142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D752A4"/>
              </a:solidFill>
              <a:effectLst/>
              <a:uLnTx/>
              <a:uFillTx/>
              <a:latin typeface="Arial" panose="020B0604020202020204" pitchFamily="34" charset="0"/>
              <a:ea typeface="+mn-ea"/>
              <a:cs typeface="Arial" panose="020B0604020202020204" pitchFamily="34" charset="0"/>
            </a:endParaRPr>
          </a:p>
        </p:txBody>
      </p:sp>
      <p:sp>
        <p:nvSpPr>
          <p:cNvPr id="18" name="Google Shape;3712;p55">
            <a:extLst>
              <a:ext uri="{FF2B5EF4-FFF2-40B4-BE49-F238E27FC236}">
                <a16:creationId xmlns:a16="http://schemas.microsoft.com/office/drawing/2014/main" id="{0AD7D17B-BA59-80D8-F25A-E7CFCD944F99}"/>
              </a:ext>
            </a:extLst>
          </p:cNvPr>
          <p:cNvSpPr txBox="1">
            <a:spLocks noGrp="1"/>
          </p:cNvSpPr>
          <p:nvPr>
            <p:ph type="title"/>
          </p:nvPr>
        </p:nvSpPr>
        <p:spPr>
          <a:xfrm>
            <a:off x="226479" y="4220270"/>
            <a:ext cx="11866624" cy="1013400"/>
          </a:xfrm>
          <a:prstGeom prst="rect">
            <a:avLst/>
          </a:prstGeom>
        </p:spPr>
        <p:txBody>
          <a:bodyPr spcFirstLastPara="1" wrap="square" lIns="91425" tIns="91425" rIns="91425" bIns="91425" anchor="ctr" anchorCtr="0">
            <a:noAutofit/>
          </a:bodyPr>
          <a:lstStyle/>
          <a:p>
            <a:pPr>
              <a:lnSpc>
                <a:spcPct val="100000"/>
              </a:lnSpc>
            </a:pPr>
            <a:r>
              <a:rPr lang="zh-CN" altLang="en-US" sz="4800" b="1" dirty="0">
                <a:solidFill>
                  <a:srgbClr val="00BFFF"/>
                </a:solidFill>
                <a:latin typeface="SimHei" panose="02010609060101010101" pitchFamily="49" charset="-122"/>
                <a:ea typeface="SimHei" panose="02010609060101010101" pitchFamily="49" charset="-122"/>
              </a:rPr>
              <a:t>旧约</a:t>
            </a:r>
            <a:r>
              <a:rPr lang="en-US" altLang="zh-CN" sz="4800" b="1" dirty="0">
                <a:solidFill>
                  <a:srgbClr val="00BFFF"/>
                </a:solidFill>
                <a:latin typeface="SimHei" panose="02010609060101010101" pitchFamily="49" charset="-122"/>
                <a:ea typeface="SimHei" panose="02010609060101010101" pitchFamily="49" charset="-122"/>
              </a:rPr>
              <a:t>:</a:t>
            </a:r>
            <a:r>
              <a:rPr lang="zh-CN" altLang="en-US" sz="4800" b="1" dirty="0">
                <a:solidFill>
                  <a:srgbClr val="00BFFF"/>
                </a:solidFill>
                <a:latin typeface="SimHei" panose="02010609060101010101" pitchFamily="49" charset="-122"/>
                <a:ea typeface="SimHei" panose="02010609060101010101" pitchFamily="49" charset="-122"/>
              </a:rPr>
              <a:t>抵挡神的国度与君王比喻为海兽</a:t>
            </a:r>
          </a:p>
        </p:txBody>
      </p:sp>
      <p:sp>
        <p:nvSpPr>
          <p:cNvPr id="19" name="Google Shape;3713;p55">
            <a:extLst>
              <a:ext uri="{FF2B5EF4-FFF2-40B4-BE49-F238E27FC236}">
                <a16:creationId xmlns:a16="http://schemas.microsoft.com/office/drawing/2014/main" id="{AC296036-1475-675F-AC4F-2784B4B053D8}"/>
              </a:ext>
            </a:extLst>
          </p:cNvPr>
          <p:cNvSpPr txBox="1">
            <a:spLocks noGrp="1"/>
          </p:cNvSpPr>
          <p:nvPr>
            <p:ph type="subTitle" idx="1"/>
          </p:nvPr>
        </p:nvSpPr>
        <p:spPr>
          <a:xfrm>
            <a:off x="98897" y="5115326"/>
            <a:ext cx="12000656" cy="1092184"/>
          </a:xfrm>
          <a:prstGeom prst="rect">
            <a:avLst/>
          </a:prstGeom>
        </p:spPr>
        <p:txBody>
          <a:bodyPr spcFirstLastPara="1" wrap="square" lIns="91425" tIns="91425" rIns="91425" bIns="91425" anchor="t" anchorCtr="0">
            <a:noAutofit/>
          </a:bodyPr>
          <a:lstStyle/>
          <a:p>
            <a:pPr marL="0" indent="0" algn="ctr"/>
            <a:endParaRPr lang="en-US" sz="2800" dirty="0">
              <a:solidFill>
                <a:schemeClr val="bg1"/>
              </a:solidFill>
            </a:endParaRPr>
          </a:p>
          <a:p>
            <a:pPr marL="0" indent="0" algn="ctr"/>
            <a:r>
              <a:rPr lang="en-US" sz="2800" dirty="0">
                <a:solidFill>
                  <a:schemeClr val="bg1"/>
                </a:solidFill>
              </a:rPr>
              <a:t>Old Testament: Kingdoms and rulers who oppose God are symbolized as sea beasts.</a:t>
            </a:r>
          </a:p>
        </p:txBody>
      </p:sp>
    </p:spTree>
    <p:extLst>
      <p:ext uri="{BB962C8B-B14F-4D97-AF65-F5344CB8AC3E}">
        <p14:creationId xmlns:p14="http://schemas.microsoft.com/office/powerpoint/2010/main" val="425953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56CFF9-65E4-B101-C2BF-48F65B99344E}"/>
              </a:ext>
            </a:extLst>
          </p:cNvPr>
          <p:cNvPicPr>
            <a:picLocks noChangeAspect="1"/>
          </p:cNvPicPr>
          <p:nvPr/>
        </p:nvPicPr>
        <p:blipFill>
          <a:blip r:embed="rId2"/>
          <a:stretch>
            <a:fillRect/>
          </a:stretch>
        </p:blipFill>
        <p:spPr>
          <a:xfrm>
            <a:off x="22031" y="-4265"/>
            <a:ext cx="12266023" cy="6858000"/>
          </a:xfrm>
          <a:prstGeom prst="rect">
            <a:avLst/>
          </a:prstGeom>
        </p:spPr>
      </p:pic>
      <p:sp>
        <p:nvSpPr>
          <p:cNvPr id="7" name="TextBox 6">
            <a:extLst>
              <a:ext uri="{FF2B5EF4-FFF2-40B4-BE49-F238E27FC236}">
                <a16:creationId xmlns:a16="http://schemas.microsoft.com/office/drawing/2014/main" id="{5B7F9281-2042-A2F5-8F4E-FE3BE90358A0}"/>
              </a:ext>
            </a:extLst>
          </p:cNvPr>
          <p:cNvSpPr txBox="1"/>
          <p:nvPr/>
        </p:nvSpPr>
        <p:spPr>
          <a:xfrm>
            <a:off x="238672" y="188640"/>
            <a:ext cx="11953328" cy="1255215"/>
          </a:xfrm>
          <a:prstGeom prst="rect">
            <a:avLst/>
          </a:prstGeom>
          <a:solidFill>
            <a:schemeClr val="tx1">
              <a:alpha val="36105"/>
            </a:schemeClr>
          </a:solidFill>
        </p:spPr>
        <p:txBody>
          <a:bodyPr wrap="square">
            <a:spAutoFit/>
          </a:bodyPr>
          <a:lstStyle/>
          <a:p>
            <a:pPr marL="0" marR="0">
              <a:lnSpc>
                <a:spcPct val="115000"/>
              </a:lnSpc>
              <a:spcAft>
                <a:spcPts val="800"/>
              </a:spcAft>
              <a:buNone/>
            </a:pPr>
            <a:r>
              <a:rPr lang="zh-CN" sz="32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旧约海象征地上邪恶权势</a:t>
            </a:r>
            <a:r>
              <a:rPr lang="en-US" sz="3200" b="1" kern="100" dirty="0">
                <a:solidFill>
                  <a:srgbClr val="FFFF00"/>
                </a:solidFill>
                <a:effectLst/>
                <a:latin typeface="SimHei" panose="02010609060101010101" pitchFamily="49" charset="-122"/>
                <a:ea typeface="SimHei" panose="02010609060101010101" pitchFamily="49" charset="-122"/>
                <a:cs typeface="Times New Roman" panose="02020603050405020304" pitchFamily="18" charset="0"/>
              </a:rPr>
              <a:t>  </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哈</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3:8-15 </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、诗</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74:13</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89-9:10</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、赛</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27:1</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、伯</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26:12 </a:t>
            </a:r>
            <a:endParaRPr lang="en-US" sz="32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endParaRPr>
          </a:p>
          <a:p>
            <a:pPr marL="0" marR="0">
              <a:lnSpc>
                <a:spcPct val="115000"/>
              </a:lnSpc>
              <a:spcAft>
                <a:spcPts val="800"/>
              </a:spcAft>
              <a:buNone/>
            </a:pPr>
            <a:r>
              <a:rPr lang="zh-CN" sz="32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兽在无底坑（海底） </a:t>
            </a:r>
            <a:r>
              <a:rPr lang="zh-CN"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启</a:t>
            </a:r>
            <a:r>
              <a:rPr lang="en-US" sz="24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11:7</a:t>
            </a:r>
          </a:p>
        </p:txBody>
      </p:sp>
      <p:sp>
        <p:nvSpPr>
          <p:cNvPr id="8" name="TextBox 7">
            <a:extLst>
              <a:ext uri="{FF2B5EF4-FFF2-40B4-BE49-F238E27FC236}">
                <a16:creationId xmlns:a16="http://schemas.microsoft.com/office/drawing/2014/main" id="{CCF0EB78-1A2C-92C3-66E8-991C0B69F2DF}"/>
              </a:ext>
            </a:extLst>
          </p:cNvPr>
          <p:cNvSpPr txBox="1"/>
          <p:nvPr/>
        </p:nvSpPr>
        <p:spPr>
          <a:xfrm>
            <a:off x="119336" y="5936793"/>
            <a:ext cx="11953328" cy="755015"/>
          </a:xfrm>
          <a:prstGeom prst="rect">
            <a:avLst/>
          </a:prstGeom>
          <a:solidFill>
            <a:schemeClr val="tx1">
              <a:alpha val="36105"/>
            </a:schemeClr>
          </a:solidFill>
        </p:spPr>
        <p:txBody>
          <a:bodyPr wrap="square">
            <a:spAutoFit/>
          </a:bodyPr>
          <a:lstStyle/>
          <a:p>
            <a:pPr marL="0" marR="0">
              <a:lnSpc>
                <a:spcPct val="115000"/>
              </a:lnSpc>
              <a:spcAft>
                <a:spcPts val="800"/>
              </a:spcAft>
              <a:buNone/>
            </a:pPr>
            <a:r>
              <a:rPr lang="en-US" sz="2000" b="1" kern="100" dirty="0">
                <a:solidFill>
                  <a:schemeClr val="bg1"/>
                </a:solidFill>
                <a:effectLst/>
                <a:latin typeface="SimHei" panose="02010609060101010101" pitchFamily="49" charset="-122"/>
                <a:ea typeface="SimHei" panose="02010609060101010101" pitchFamily="49" charset="-122"/>
                <a:cs typeface="Times New Roman" panose="02020603050405020304" pitchFamily="18" charset="0"/>
              </a:rPr>
              <a:t>OT: The sea symbolizes earthly evil powers/authorities. (Hab 3:8-15, Ps 74:13, 89:9-10, Isa 27:1, Job 26:12)The Beast is in the bottomless pit (under the sea). (Rev 11:7)</a:t>
            </a:r>
          </a:p>
        </p:txBody>
      </p:sp>
    </p:spTree>
    <p:extLst>
      <p:ext uri="{BB962C8B-B14F-4D97-AF65-F5344CB8AC3E}">
        <p14:creationId xmlns:p14="http://schemas.microsoft.com/office/powerpoint/2010/main" val="253563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dragon with sharp tentacles&#10;&#10;AI-generated content may be incorrect.">
            <a:extLst>
              <a:ext uri="{FF2B5EF4-FFF2-40B4-BE49-F238E27FC236}">
                <a16:creationId xmlns:a16="http://schemas.microsoft.com/office/drawing/2014/main" id="{28D9E763-E4FC-32AE-AF46-B4FEEAA073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27" y="404664"/>
            <a:ext cx="3828075" cy="4392488"/>
          </a:xfrm>
          <a:prstGeom prst="rect">
            <a:avLst/>
          </a:prstGeom>
        </p:spPr>
      </p:pic>
      <p:sp>
        <p:nvSpPr>
          <p:cNvPr id="10" name="TextBox 9">
            <a:extLst>
              <a:ext uri="{FF2B5EF4-FFF2-40B4-BE49-F238E27FC236}">
                <a16:creationId xmlns:a16="http://schemas.microsoft.com/office/drawing/2014/main" id="{D38A761C-475F-A54F-5552-FFDA0B47919D}"/>
              </a:ext>
            </a:extLst>
          </p:cNvPr>
          <p:cNvSpPr txBox="1"/>
          <p:nvPr/>
        </p:nvSpPr>
        <p:spPr>
          <a:xfrm>
            <a:off x="5663952" y="4509120"/>
            <a:ext cx="6408712" cy="2314095"/>
          </a:xfrm>
          <a:prstGeom prst="rect">
            <a:avLst/>
          </a:prstGeom>
          <a:noFill/>
        </p:spPr>
        <p:txBody>
          <a:bodyPr wrap="square">
            <a:spAutoFit/>
          </a:bodyPr>
          <a:lstStyle/>
          <a:p>
            <a:pPr>
              <a:lnSpc>
                <a:spcPct val="150000"/>
              </a:lnSpc>
            </a:pPr>
            <a:r>
              <a:rPr kumimoji="0" lang="en-US" altLang="zh-CN" sz="3200" b="1" i="0" u="none" strike="noStrike" kern="1200" cap="none" spc="0" normalizeH="0" baseline="0" noProof="0" dirty="0">
                <a:ln>
                  <a:noFill/>
                </a:ln>
                <a:solidFill>
                  <a:srgbClr val="00FFFF"/>
                </a:solidFill>
                <a:effectLst/>
                <a:uLnTx/>
                <a:uFillTx/>
                <a:latin typeface="SimHei" panose="02010609060101010101" pitchFamily="49" charset="-122"/>
                <a:ea typeface="SimHei" panose="02010609060101010101" pitchFamily="49" charset="-122"/>
                <a:cs typeface="Arial" panose="020B0604020202020204" pitchFamily="34" charset="0"/>
              </a:rPr>
              <a:t>tannı̂yn </a:t>
            </a:r>
          </a:p>
          <a:p>
            <a:pPr>
              <a:lnSpc>
                <a:spcPct val="150000"/>
              </a:lnSpc>
            </a:pP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伯</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7:12</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、诗</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74:13</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、赛</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27:1</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、赛</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51:9</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、耶</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51:34</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、结</a:t>
            </a:r>
            <a:r>
              <a:rPr lang="en-US" altLang="zh-CN" sz="2000" b="1" dirty="0">
                <a:solidFill>
                  <a:prstClr val="white"/>
                </a:solidFill>
                <a:latin typeface="SimHei" panose="02010609060101010101" pitchFamily="49" charset="-122"/>
                <a:ea typeface="SimHei" panose="02010609060101010101" pitchFamily="49" charset="-122"/>
              </a:rPr>
              <a:t>29:3</a:t>
            </a:r>
            <a:endPar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大鱼、</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新译本 海怪）、龙 </a:t>
            </a:r>
            <a:endPar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a:p>
            <a:pPr>
              <a:lnSpc>
                <a:spcPct val="150000"/>
              </a:lnSpc>
            </a:pP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Dragon</a:t>
            </a:r>
            <a:r>
              <a:rPr kumimoji="0" lang="zh-CN" altLang="en-US"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en-US" altLang="zh-CN" sz="24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 monster </a:t>
            </a:r>
            <a:endPar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sp>
        <p:nvSpPr>
          <p:cNvPr id="11" name="TextBox 10">
            <a:extLst>
              <a:ext uri="{FF2B5EF4-FFF2-40B4-BE49-F238E27FC236}">
                <a16:creationId xmlns:a16="http://schemas.microsoft.com/office/drawing/2014/main" id="{1093F4C7-1EF5-1564-B013-5A38BAA83107}"/>
              </a:ext>
            </a:extLst>
          </p:cNvPr>
          <p:cNvSpPr txBox="1"/>
          <p:nvPr/>
        </p:nvSpPr>
        <p:spPr>
          <a:xfrm>
            <a:off x="1054359" y="4714143"/>
            <a:ext cx="3658544" cy="2143857"/>
          </a:xfrm>
          <a:prstGeom prst="rect">
            <a:avLst/>
          </a:prstGeom>
          <a:noFill/>
        </p:spPr>
        <p:txBody>
          <a:bodyPr wrap="square">
            <a:spAutoFit/>
          </a:bodyPr>
          <a:lstStyle/>
          <a:p>
            <a:pPr>
              <a:lnSpc>
                <a:spcPct val="150000"/>
              </a:lnSpc>
            </a:pPr>
            <a:r>
              <a:rPr kumimoji="0" lang="he-IL"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רַהַב</a:t>
            </a:r>
            <a:r>
              <a:rPr kumimoji="0" lang="en-US"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zh-CN" altLang="en-US"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 </a:t>
            </a:r>
            <a:r>
              <a:rPr kumimoji="0" lang="en-US" altLang="zh-CN" sz="3200" b="1" i="0" u="none" strike="noStrike" kern="1200" cap="none" spc="0" normalizeH="0" baseline="0" noProof="0" dirty="0">
                <a:ln>
                  <a:noFill/>
                </a:ln>
                <a:solidFill>
                  <a:srgbClr val="FFFF00"/>
                </a:solidFill>
                <a:effectLst/>
                <a:uLnTx/>
                <a:uFillTx/>
                <a:latin typeface="SimHei" panose="02010609060101010101" pitchFamily="49" charset="-122"/>
                <a:ea typeface="SimHei" panose="02010609060101010101" pitchFamily="49" charset="-122"/>
                <a:cs typeface="Arial" panose="020B0604020202020204" pitchFamily="34" charset="0"/>
              </a:rPr>
              <a:t>rahab</a:t>
            </a:r>
          </a:p>
          <a:p>
            <a:pPr>
              <a:lnSpc>
                <a:spcPct val="150000"/>
              </a:lnSpc>
            </a:pP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拉哈伯 </a:t>
            </a:r>
            <a:r>
              <a:rPr kumimoji="0" lang="en-US" altLang="zh-CN"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伯</a:t>
            </a:r>
            <a:r>
              <a:rPr lang="en-US" altLang="zh-CN" sz="2000" b="1" dirty="0">
                <a:solidFill>
                  <a:prstClr val="white"/>
                </a:solidFill>
                <a:latin typeface="SimHei" panose="02010609060101010101" pitchFamily="49" charset="-122"/>
                <a:ea typeface="SimHei" panose="02010609060101010101" pitchFamily="49" charset="-122"/>
              </a:rPr>
              <a:t>9:13</a:t>
            </a:r>
            <a:r>
              <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rPr>
              <a:t>、</a:t>
            </a:r>
            <a:r>
              <a:rPr lang="zh-CN" altLang="en-US" sz="2000" b="1" dirty="0">
                <a:solidFill>
                  <a:prstClr val="white"/>
                </a:solidFill>
                <a:latin typeface="SimHei" panose="02010609060101010101" pitchFamily="49" charset="-122"/>
                <a:ea typeface="SimHei" panose="02010609060101010101" pitchFamily="49" charset="-122"/>
              </a:rPr>
              <a:t>伯</a:t>
            </a:r>
            <a:r>
              <a:rPr lang="en-US" altLang="zh-CN" sz="2000" b="1" dirty="0">
                <a:solidFill>
                  <a:prstClr val="white"/>
                </a:solidFill>
                <a:latin typeface="SimHei" panose="02010609060101010101" pitchFamily="49" charset="-122"/>
                <a:ea typeface="SimHei" panose="02010609060101010101" pitchFamily="49" charset="-122"/>
              </a:rPr>
              <a:t>26:12</a:t>
            </a:r>
            <a:r>
              <a:rPr lang="zh-CN" altLang="en-US" sz="2000" b="1" dirty="0">
                <a:solidFill>
                  <a:prstClr val="white"/>
                </a:solidFill>
                <a:latin typeface="SimHei" panose="02010609060101010101" pitchFamily="49" charset="-122"/>
                <a:ea typeface="SimHei" panose="02010609060101010101" pitchFamily="49" charset="-122"/>
              </a:rPr>
              <a:t>、</a:t>
            </a:r>
            <a:endParaRPr lang="en-US" altLang="zh-CN" sz="2000" b="1" dirty="0">
              <a:solidFill>
                <a:prstClr val="white"/>
              </a:solidFill>
              <a:latin typeface="SimHei" panose="02010609060101010101" pitchFamily="49" charset="-122"/>
              <a:ea typeface="SimHei" panose="02010609060101010101" pitchFamily="49" charset="-122"/>
            </a:endParaRPr>
          </a:p>
          <a:p>
            <a:pPr>
              <a:lnSpc>
                <a:spcPct val="150000"/>
              </a:lnSpc>
            </a:pPr>
            <a:r>
              <a:rPr lang="zh-CN" altLang="en-US" sz="2000" b="1" dirty="0">
                <a:solidFill>
                  <a:prstClr val="white"/>
                </a:solidFill>
                <a:latin typeface="SimHei" panose="02010609060101010101" pitchFamily="49" charset="-122"/>
                <a:ea typeface="SimHei" panose="02010609060101010101" pitchFamily="49" charset="-122"/>
              </a:rPr>
              <a:t>诗</a:t>
            </a:r>
            <a:r>
              <a:rPr lang="en-US" altLang="zh-CN" sz="2000" b="1" dirty="0">
                <a:solidFill>
                  <a:prstClr val="white"/>
                </a:solidFill>
                <a:latin typeface="SimHei" panose="02010609060101010101" pitchFamily="49" charset="-122"/>
                <a:ea typeface="SimHei" panose="02010609060101010101" pitchFamily="49" charset="-122"/>
              </a:rPr>
              <a:t>89:10</a:t>
            </a:r>
            <a:r>
              <a:rPr lang="zh-CN" altLang="en-US" sz="2000" b="1" dirty="0">
                <a:solidFill>
                  <a:prstClr val="white"/>
                </a:solidFill>
                <a:latin typeface="SimHei" panose="02010609060101010101" pitchFamily="49" charset="-122"/>
                <a:ea typeface="SimHei" panose="02010609060101010101" pitchFamily="49" charset="-122"/>
              </a:rPr>
              <a:t>、赛</a:t>
            </a:r>
            <a:r>
              <a:rPr lang="en-US" altLang="zh-CN" sz="2000" b="1" dirty="0">
                <a:solidFill>
                  <a:prstClr val="white"/>
                </a:solidFill>
                <a:latin typeface="SimHei" panose="02010609060101010101" pitchFamily="49" charset="-122"/>
                <a:ea typeface="SimHei" panose="02010609060101010101" pitchFamily="49" charset="-122"/>
              </a:rPr>
              <a:t>30:7</a:t>
            </a:r>
            <a:r>
              <a:rPr lang="zh-CN" altLang="en-US" sz="2000" b="1" dirty="0">
                <a:solidFill>
                  <a:prstClr val="white"/>
                </a:solidFill>
                <a:latin typeface="SimHei" panose="02010609060101010101" pitchFamily="49" charset="-122"/>
                <a:ea typeface="SimHei" panose="02010609060101010101" pitchFamily="49" charset="-122"/>
              </a:rPr>
              <a:t>、赛</a:t>
            </a:r>
            <a:r>
              <a:rPr lang="en-US" altLang="zh-CN" sz="2000" b="1" dirty="0">
                <a:solidFill>
                  <a:prstClr val="white"/>
                </a:solidFill>
                <a:latin typeface="SimHei" panose="02010609060101010101" pitchFamily="49" charset="-122"/>
                <a:ea typeface="SimHei" panose="02010609060101010101" pitchFamily="49" charset="-122"/>
              </a:rPr>
              <a:t>51:9</a:t>
            </a:r>
          </a:p>
          <a:p>
            <a:pPr>
              <a:lnSpc>
                <a:spcPct val="150000"/>
              </a:lnSpc>
            </a:pPr>
            <a:r>
              <a:rPr lang="en-US" altLang="zh-CN" sz="2000" b="1" dirty="0">
                <a:solidFill>
                  <a:prstClr val="white"/>
                </a:solidFill>
                <a:latin typeface="SimHei" panose="02010609060101010101" pitchFamily="49" charset="-122"/>
                <a:ea typeface="SimHei" panose="02010609060101010101" pitchFamily="49" charset="-122"/>
              </a:rPr>
              <a:t>rahab</a:t>
            </a:r>
            <a:endParaRPr kumimoji="0" lang="zh-CN" altLang="en-US" sz="2000" b="1" i="0" u="none" strike="noStrike" kern="1200" cap="none" spc="0" normalizeH="0" baseline="0" noProof="0" dirty="0">
              <a:ln>
                <a:noFill/>
              </a:ln>
              <a:solidFill>
                <a:prstClr val="white"/>
              </a:solidFill>
              <a:effectLst/>
              <a:uLnTx/>
              <a:uFillTx/>
              <a:latin typeface="SimHei" panose="02010609060101010101" pitchFamily="49" charset="-122"/>
              <a:ea typeface="SimHei" panose="02010609060101010101" pitchFamily="49" charset="-122"/>
              <a:cs typeface="Arial" panose="020B0604020202020204" pitchFamily="34" charset="0"/>
            </a:endParaRPr>
          </a:p>
        </p:txBody>
      </p:sp>
      <p:pic>
        <p:nvPicPr>
          <p:cNvPr id="3" name="Picture 2" descr="A snake with fire coming out of water&#10;&#10;AI-generated content may be incorrect.">
            <a:extLst>
              <a:ext uri="{FF2B5EF4-FFF2-40B4-BE49-F238E27FC236}">
                <a16:creationId xmlns:a16="http://schemas.microsoft.com/office/drawing/2014/main" id="{BD38A37B-64EB-D9EA-9428-8BD6CEC1F72A}"/>
              </a:ext>
            </a:extLst>
          </p:cNvPr>
          <p:cNvPicPr>
            <a:picLocks noChangeAspect="1"/>
          </p:cNvPicPr>
          <p:nvPr/>
        </p:nvPicPr>
        <p:blipFill>
          <a:blip r:embed="rId3">
            <a:extLst>
              <a:ext uri="{28A0092B-C50C-407E-A947-70E740481C1C}">
                <a14:useLocalDpi xmlns:a14="http://schemas.microsoft.com/office/drawing/2010/main" val="0"/>
              </a:ext>
            </a:extLst>
          </a:blip>
          <a:srcRect r="4972"/>
          <a:stretch>
            <a:fillRect/>
          </a:stretch>
        </p:blipFill>
        <p:spPr>
          <a:xfrm>
            <a:off x="5447929" y="836712"/>
            <a:ext cx="6408712" cy="3672408"/>
          </a:xfrm>
          <a:prstGeom prst="rect">
            <a:avLst/>
          </a:prstGeom>
        </p:spPr>
      </p:pic>
    </p:spTree>
    <p:extLst>
      <p:ext uri="{BB962C8B-B14F-4D97-AF65-F5344CB8AC3E}">
        <p14:creationId xmlns:p14="http://schemas.microsoft.com/office/powerpoint/2010/main" val="1294143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20349</TotalTime>
  <Words>1668</Words>
  <Application>Microsoft Macintosh PowerPoint</Application>
  <PresentationFormat>Widescreen</PresentationFormat>
  <Paragraphs>121</Paragraphs>
  <Slides>33</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Reenie Beanie</vt:lpstr>
      <vt:lpstr>SimHei</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旧约:抵挡神的国度与君王比喻为海兽</vt:lpstr>
      <vt:lpstr>PowerPoint Presentation</vt:lpstr>
      <vt:lpstr>PowerPoint Presentation</vt:lpstr>
      <vt:lpstr>PowerPoint Presentation</vt:lpstr>
      <vt:lpstr>PowerPoint Presentation</vt:lpstr>
      <vt:lpstr>PowerPoint Presentation</vt:lpstr>
      <vt:lpstr>PowerPoint Presentation</vt:lpstr>
      <vt:lpstr>但以理书中出现的四只海兽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启示录中海兽的特征 </vt:lpstr>
      <vt:lpstr>PowerPoint Presentation</vt:lpstr>
      <vt:lpstr>PowerPoint Presentation</vt:lpstr>
      <vt:lpstr>PowerPoint Presentation</vt:lpstr>
      <vt:lpstr>全地的人都会拜那兽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nel</dc:creator>
  <cp:lastModifiedBy>nelson lee</cp:lastModifiedBy>
  <cp:revision>2164</cp:revision>
  <dcterms:created xsi:type="dcterms:W3CDTF">2012-08-02T07:18:31Z</dcterms:created>
  <dcterms:modified xsi:type="dcterms:W3CDTF">2025-12-06T10:24:44Z</dcterms:modified>
</cp:coreProperties>
</file>