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43" r:id="rId2"/>
  </p:sldMasterIdLst>
  <p:notesMasterIdLst>
    <p:notesMasterId r:id="rId35"/>
  </p:notesMasterIdLst>
  <p:sldIdLst>
    <p:sldId id="3890" r:id="rId3"/>
    <p:sldId id="3922" r:id="rId4"/>
    <p:sldId id="3891" r:id="rId5"/>
    <p:sldId id="4983" r:id="rId6"/>
    <p:sldId id="3893" r:id="rId7"/>
    <p:sldId id="4993" r:id="rId8"/>
    <p:sldId id="4994" r:id="rId9"/>
    <p:sldId id="3896" r:id="rId10"/>
    <p:sldId id="3924" r:id="rId11"/>
    <p:sldId id="2910" r:id="rId12"/>
    <p:sldId id="3902" r:id="rId13"/>
    <p:sldId id="4980" r:id="rId14"/>
    <p:sldId id="3915" r:id="rId15"/>
    <p:sldId id="4995" r:id="rId16"/>
    <p:sldId id="4996" r:id="rId17"/>
    <p:sldId id="4984" r:id="rId18"/>
    <p:sldId id="4997" r:id="rId19"/>
    <p:sldId id="5007" r:id="rId20"/>
    <p:sldId id="4998" r:id="rId21"/>
    <p:sldId id="4999" r:id="rId22"/>
    <p:sldId id="5000" r:id="rId23"/>
    <p:sldId id="3805" r:id="rId24"/>
    <p:sldId id="5001" r:id="rId25"/>
    <p:sldId id="5002" r:id="rId26"/>
    <p:sldId id="5003" r:id="rId27"/>
    <p:sldId id="5004" r:id="rId28"/>
    <p:sldId id="5006" r:id="rId29"/>
    <p:sldId id="5005" r:id="rId30"/>
    <p:sldId id="4987" r:id="rId31"/>
    <p:sldId id="5009" r:id="rId32"/>
    <p:sldId id="5010" r:id="rId33"/>
    <p:sldId id="5011" r:id="rId34"/>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B3FF5F"/>
    <a:srgbClr val="0C172B"/>
    <a:srgbClr val="1B1304"/>
    <a:srgbClr val="EF1E28"/>
    <a:srgbClr val="FBF4D5"/>
    <a:srgbClr val="00BFFF"/>
    <a:srgbClr val="F79646"/>
    <a:srgbClr val="1C334E"/>
    <a:srgbClr val="E3DB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53" autoAdjust="0"/>
    <p:restoredTop sz="96322" autoAdjust="0"/>
  </p:normalViewPr>
  <p:slideViewPr>
    <p:cSldViewPr>
      <p:cViewPr varScale="1">
        <p:scale>
          <a:sx n="112" d="100"/>
          <a:sy n="112" d="100"/>
        </p:scale>
        <p:origin x="216" y="520"/>
      </p:cViewPr>
      <p:guideLst>
        <p:guide orient="horz" pos="2160"/>
        <p:guide pos="3840"/>
      </p:guideLst>
    </p:cSldViewPr>
  </p:slideViewPr>
  <p:notesTextViewPr>
    <p:cViewPr>
      <p:scale>
        <a:sx n="3" d="2"/>
        <a:sy n="3" d="2"/>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68F62D1-145F-1D41-9FAF-1D45143A7FC4}"/>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cs typeface="Arial" charset="0"/>
              </a:defRPr>
            </a:lvl1pPr>
          </a:lstStyle>
          <a:p>
            <a:pPr>
              <a:defRPr/>
            </a:pPr>
            <a:endParaRPr lang="en-SG"/>
          </a:p>
        </p:txBody>
      </p:sp>
      <p:sp>
        <p:nvSpPr>
          <p:cNvPr id="3" name="Date Placeholder 2">
            <a:extLst>
              <a:ext uri="{FF2B5EF4-FFF2-40B4-BE49-F238E27FC236}">
                <a16:creationId xmlns:a16="http://schemas.microsoft.com/office/drawing/2014/main" id="{5EF9ADEF-E0DD-E042-A08F-BDA2A116E0EA}"/>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cs typeface="Arial" charset="0"/>
              </a:defRPr>
            </a:lvl1pPr>
          </a:lstStyle>
          <a:p>
            <a:pPr>
              <a:defRPr/>
            </a:pPr>
            <a:fld id="{B2E9083F-50BC-E14B-A4B5-7E8DC592D66E}" type="datetimeFigureOut">
              <a:rPr lang="en-SG"/>
              <a:pPr>
                <a:defRPr/>
              </a:pPr>
              <a:t>22/8/26</a:t>
            </a:fld>
            <a:endParaRPr lang="en-SG"/>
          </a:p>
        </p:txBody>
      </p:sp>
      <p:sp>
        <p:nvSpPr>
          <p:cNvPr id="4" name="Slide Image Placeholder 3">
            <a:extLst>
              <a:ext uri="{FF2B5EF4-FFF2-40B4-BE49-F238E27FC236}">
                <a16:creationId xmlns:a16="http://schemas.microsoft.com/office/drawing/2014/main" id="{C5C8C0A7-8F99-FA49-896D-6A06091B652D}"/>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SG" noProof="0"/>
          </a:p>
        </p:txBody>
      </p:sp>
      <p:sp>
        <p:nvSpPr>
          <p:cNvPr id="5" name="Notes Placeholder 4">
            <a:extLst>
              <a:ext uri="{FF2B5EF4-FFF2-40B4-BE49-F238E27FC236}">
                <a16:creationId xmlns:a16="http://schemas.microsoft.com/office/drawing/2014/main" id="{FAA62E3A-3BC0-C242-AE41-43FDB9006133}"/>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SG" noProof="0"/>
          </a:p>
        </p:txBody>
      </p:sp>
      <p:sp>
        <p:nvSpPr>
          <p:cNvPr id="6" name="Footer Placeholder 5">
            <a:extLst>
              <a:ext uri="{FF2B5EF4-FFF2-40B4-BE49-F238E27FC236}">
                <a16:creationId xmlns:a16="http://schemas.microsoft.com/office/drawing/2014/main" id="{D86B1822-A887-B745-B3C9-4D34E6314923}"/>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cs typeface="Arial" charset="0"/>
              </a:defRPr>
            </a:lvl1pPr>
          </a:lstStyle>
          <a:p>
            <a:pPr>
              <a:defRPr/>
            </a:pPr>
            <a:endParaRPr lang="en-SG"/>
          </a:p>
        </p:txBody>
      </p:sp>
      <p:sp>
        <p:nvSpPr>
          <p:cNvPr id="7" name="Slide Number Placeholder 6">
            <a:extLst>
              <a:ext uri="{FF2B5EF4-FFF2-40B4-BE49-F238E27FC236}">
                <a16:creationId xmlns:a16="http://schemas.microsoft.com/office/drawing/2014/main" id="{B32CDE13-2F11-6F48-BE37-A71A8DB94F77}"/>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BC25ADF8-B1AE-0044-9CB6-9169EDCB0681}" type="slidenum">
              <a:rPr lang="en-SG" altLang="en-US"/>
              <a:pPr>
                <a:defRPr/>
              </a:pPr>
              <a:t>‹#›</a:t>
            </a:fld>
            <a:endParaRPr lang="en-SG"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a:extLst>
              <a:ext uri="{FF2B5EF4-FFF2-40B4-BE49-F238E27FC236}">
                <a16:creationId xmlns:a16="http://schemas.microsoft.com/office/drawing/2014/main" id="{55D7664C-CD14-AC48-B4DE-1603DB433AE9}"/>
              </a:ext>
            </a:extLst>
          </p:cNvPr>
          <p:cNvSpPr>
            <a:spLocks noGrp="1" noRot="1" noChangeAspect="1" noChangeArrowheads="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434" name="Notes Placeholder 2">
            <a:extLst>
              <a:ext uri="{FF2B5EF4-FFF2-40B4-BE49-F238E27FC236}">
                <a16:creationId xmlns:a16="http://schemas.microsoft.com/office/drawing/2014/main" id="{FC582AA3-2311-2B4C-B246-6EEFB1F6A57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18435" name="Slide Number Placeholder 3">
            <a:extLst>
              <a:ext uri="{FF2B5EF4-FFF2-40B4-BE49-F238E27FC236}">
                <a16:creationId xmlns:a16="http://schemas.microsoft.com/office/drawing/2014/main" id="{51449C04-7E13-454C-A687-A2DC104C09A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DE7882-E723-D649-9630-BEFA7D46AC1C}" type="slidenum">
              <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Yuanti SC Regular"/>
                <a:cs typeface="Arial" panose="020B0604020202020204" pitchFamily="34" charset="0"/>
                <a:sym typeface="Yuanti SC Regular"/>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Yuanti SC Regular"/>
              <a:cs typeface="Arial" panose="020B0604020202020204" pitchFamily="34" charset="0"/>
              <a:sym typeface="Yuanti SC Regul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0CC70-9525-7967-3E81-AD1149E819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1E1422-A54A-15C2-F3D0-684CDC72651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CB56C11-58A5-07D8-428E-748188B1F5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1AF810F-D125-A9BD-58AA-257910DCB42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481608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7">
          <a:extLst>
            <a:ext uri="{FF2B5EF4-FFF2-40B4-BE49-F238E27FC236}">
              <a16:creationId xmlns:a16="http://schemas.microsoft.com/office/drawing/2014/main" id="{29A74794-303D-0F3A-0D36-8389B4570822}"/>
            </a:ext>
          </a:extLst>
        </p:cNvPr>
        <p:cNvGrpSpPr/>
        <p:nvPr/>
      </p:nvGrpSpPr>
      <p:grpSpPr>
        <a:xfrm>
          <a:off x="0" y="0"/>
          <a:ext cx="0" cy="0"/>
          <a:chOff x="0" y="0"/>
          <a:chExt cx="0" cy="0"/>
        </a:xfrm>
      </p:grpSpPr>
      <p:sp>
        <p:nvSpPr>
          <p:cNvPr id="3698" name="Google Shape;3698;g83f80fd1b9_0_55600:notes">
            <a:extLst>
              <a:ext uri="{FF2B5EF4-FFF2-40B4-BE49-F238E27FC236}">
                <a16:creationId xmlns:a16="http://schemas.microsoft.com/office/drawing/2014/main" id="{9858160B-CCE7-B482-CD4C-580A6DA0BE3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699" name="Google Shape;3699;g83f80fd1b9_0_55600:notes">
            <a:extLst>
              <a:ext uri="{FF2B5EF4-FFF2-40B4-BE49-F238E27FC236}">
                <a16:creationId xmlns:a16="http://schemas.microsoft.com/office/drawing/2014/main" id="{F50B4647-8EE3-5E9E-2FD2-ABDE2DBA03A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153106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7">
          <a:extLst>
            <a:ext uri="{FF2B5EF4-FFF2-40B4-BE49-F238E27FC236}">
              <a16:creationId xmlns:a16="http://schemas.microsoft.com/office/drawing/2014/main" id="{8D997538-F149-7DFF-4E33-D6F943313D50}"/>
            </a:ext>
          </a:extLst>
        </p:cNvPr>
        <p:cNvGrpSpPr/>
        <p:nvPr/>
      </p:nvGrpSpPr>
      <p:grpSpPr>
        <a:xfrm>
          <a:off x="0" y="0"/>
          <a:ext cx="0" cy="0"/>
          <a:chOff x="0" y="0"/>
          <a:chExt cx="0" cy="0"/>
        </a:xfrm>
      </p:grpSpPr>
      <p:sp>
        <p:nvSpPr>
          <p:cNvPr id="3698" name="Google Shape;3698;g83f80fd1b9_0_55600:notes">
            <a:extLst>
              <a:ext uri="{FF2B5EF4-FFF2-40B4-BE49-F238E27FC236}">
                <a16:creationId xmlns:a16="http://schemas.microsoft.com/office/drawing/2014/main" id="{87D96F04-BC6A-B6AC-7FFE-07C12D74F59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699" name="Google Shape;3699;g83f80fd1b9_0_55600:notes">
            <a:extLst>
              <a:ext uri="{FF2B5EF4-FFF2-40B4-BE49-F238E27FC236}">
                <a16:creationId xmlns:a16="http://schemas.microsoft.com/office/drawing/2014/main" id="{37B03372-7299-F4D0-A2E9-2DFF39AACC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041633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45944D-4B44-EE58-BC9B-131CEC3DD8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20234-47A1-5B34-E8C0-783CE37AEF2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620E0F5-D8A8-BB91-306B-FBC895C15A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34147C-5029-8F71-4356-AAF8B35C387D}"/>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945141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7">
          <a:extLst>
            <a:ext uri="{FF2B5EF4-FFF2-40B4-BE49-F238E27FC236}">
              <a16:creationId xmlns:a16="http://schemas.microsoft.com/office/drawing/2014/main" id="{5CFE9286-853C-A848-AF01-3150A60CA16E}"/>
            </a:ext>
          </a:extLst>
        </p:cNvPr>
        <p:cNvGrpSpPr/>
        <p:nvPr/>
      </p:nvGrpSpPr>
      <p:grpSpPr>
        <a:xfrm>
          <a:off x="0" y="0"/>
          <a:ext cx="0" cy="0"/>
          <a:chOff x="0" y="0"/>
          <a:chExt cx="0" cy="0"/>
        </a:xfrm>
      </p:grpSpPr>
      <p:sp>
        <p:nvSpPr>
          <p:cNvPr id="3698" name="Google Shape;3698;g83f80fd1b9_0_55600:notes">
            <a:extLst>
              <a:ext uri="{FF2B5EF4-FFF2-40B4-BE49-F238E27FC236}">
                <a16:creationId xmlns:a16="http://schemas.microsoft.com/office/drawing/2014/main" id="{FB595757-535F-86EC-569E-9C265DF5280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699" name="Google Shape;3699;g83f80fd1b9_0_55600:notes">
            <a:extLst>
              <a:ext uri="{FF2B5EF4-FFF2-40B4-BE49-F238E27FC236}">
                <a16:creationId xmlns:a16="http://schemas.microsoft.com/office/drawing/2014/main" id="{411C086F-FA42-4407-14EF-1231BEDEB0A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67151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48B6A-EF85-DA73-C183-B101E62FB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DC7E3A-280E-A595-0C4D-5A13654EEE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694D05A-27FE-A8CA-3468-989CB680580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E62A41-92CC-5A41-5E8F-87F85ADD0679}"/>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815331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7861A-7CFE-893E-887A-7B713AF96E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200544-A29E-67A0-3395-8FDAAED6DD9A}"/>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B5E7E87-DB65-80B1-BA30-87858D6E0EF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0C60BB-6E99-CE94-282A-E7C19804C14E}"/>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14146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7">
          <a:extLst>
            <a:ext uri="{FF2B5EF4-FFF2-40B4-BE49-F238E27FC236}">
              <a16:creationId xmlns:a16="http://schemas.microsoft.com/office/drawing/2014/main" id="{25A5985B-8673-2220-0F49-F8856E65C845}"/>
            </a:ext>
          </a:extLst>
        </p:cNvPr>
        <p:cNvGrpSpPr/>
        <p:nvPr/>
      </p:nvGrpSpPr>
      <p:grpSpPr>
        <a:xfrm>
          <a:off x="0" y="0"/>
          <a:ext cx="0" cy="0"/>
          <a:chOff x="0" y="0"/>
          <a:chExt cx="0" cy="0"/>
        </a:xfrm>
      </p:grpSpPr>
      <p:sp>
        <p:nvSpPr>
          <p:cNvPr id="3698" name="Google Shape;3698;g83f80fd1b9_0_55600:notes">
            <a:extLst>
              <a:ext uri="{FF2B5EF4-FFF2-40B4-BE49-F238E27FC236}">
                <a16:creationId xmlns:a16="http://schemas.microsoft.com/office/drawing/2014/main" id="{62AD57D4-1507-2399-3ABC-3465AAE829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699" name="Google Shape;3699;g83f80fd1b9_0_55600:notes">
            <a:extLst>
              <a:ext uri="{FF2B5EF4-FFF2-40B4-BE49-F238E27FC236}">
                <a16:creationId xmlns:a16="http://schemas.microsoft.com/office/drawing/2014/main" id="{7D815045-7059-8DCC-D10A-0F9299E3322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31366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5D366-456B-BD2F-5968-C0503A5C0D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DC1D09-52D2-058A-C4A1-B88027034DB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220C69F-C128-9B1E-0767-5167EEA2E7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079F09B-E5A4-F877-F02D-B241BF858C5B}"/>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045984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9B0A7-B7E6-748A-B77D-1B589B7B6A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E5F134-8D0C-4289-7333-AA69646DBE6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290373C-9F2C-76E7-51A8-DCBDD240C2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C79573-78AF-F40A-971C-2B69B187A0E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31428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84B52-B16E-81D9-7362-3F386F451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43B2F4-B61E-DAE6-F239-5FC39630AAE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5F356EB-5E4D-BEDA-6CB2-1162871EBED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F29710-A35C-EB96-EF9C-A91B6A7DD28E}"/>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73500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331C9-2448-5FEB-F878-1C5A2218F4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468B77-B690-8F6C-EF4E-E0DB5DC606F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F3DB43E-CA82-9EC0-E1F2-7C9BAB36F73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4F5815-3B25-88EC-1E21-C53AAEDBC586}"/>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041257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8CB46-28FC-A653-CF2D-92CAFDFCF3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8E4A3A-1260-94BB-22EE-739F73D1376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D303A6D-DC4F-A174-EDEE-A3569E1863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7D9206-865C-9C50-B235-05BE75F8A513}"/>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604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7">
          <a:extLst>
            <a:ext uri="{FF2B5EF4-FFF2-40B4-BE49-F238E27FC236}">
              <a16:creationId xmlns:a16="http://schemas.microsoft.com/office/drawing/2014/main" id="{47475F43-4034-7E6B-4DB1-BD56193D5F37}"/>
            </a:ext>
          </a:extLst>
        </p:cNvPr>
        <p:cNvGrpSpPr/>
        <p:nvPr/>
      </p:nvGrpSpPr>
      <p:grpSpPr>
        <a:xfrm>
          <a:off x="0" y="0"/>
          <a:ext cx="0" cy="0"/>
          <a:chOff x="0" y="0"/>
          <a:chExt cx="0" cy="0"/>
        </a:xfrm>
      </p:grpSpPr>
      <p:sp>
        <p:nvSpPr>
          <p:cNvPr id="3698" name="Google Shape;3698;g83f80fd1b9_0_55600:notes">
            <a:extLst>
              <a:ext uri="{FF2B5EF4-FFF2-40B4-BE49-F238E27FC236}">
                <a16:creationId xmlns:a16="http://schemas.microsoft.com/office/drawing/2014/main" id="{3756F4A6-69A5-1B5B-3EDF-23585E573D0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3699" name="Google Shape;3699;g83f80fd1b9_0_55600:notes">
            <a:extLst>
              <a:ext uri="{FF2B5EF4-FFF2-40B4-BE49-F238E27FC236}">
                <a16:creationId xmlns:a16="http://schemas.microsoft.com/office/drawing/2014/main" id="{DDEA151F-72AD-4DA1-6BF2-7AEB98DA353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498404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D42A6-FBC9-92C8-878F-EB84E973AB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B1BDB4-C36F-B696-EF26-156284F214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5A7D2B2-953D-ED4F-A4FB-B831F8A786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C00838-08DC-C0B3-69E0-5EC76FF4E60C}"/>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86252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859FA-7A59-A725-FB90-51D6EC8E5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6FD22E-3567-307D-45E2-A5FD86B85A6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085BBD-8563-1023-518E-B948832CF4B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62C3BA-841D-27C1-002F-6D202767EE8F}"/>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00551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E8F22-CCAA-E95C-8836-E9E97D1205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157CD6-CA90-BA03-F5C3-022A465D4ED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9373D22-AB42-809C-E7C5-A36116DE037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20C5F5-A34B-4EAA-0281-9FE9F2D8AED6}"/>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C25ADF8-B1AE-0044-9CB6-9169EDCB0681}" type="slidenum">
              <a:rPr kumimoji="0" lang="en-SG"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SG"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903119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SG"/>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SG"/>
          </a:p>
        </p:txBody>
      </p:sp>
      <p:sp>
        <p:nvSpPr>
          <p:cNvPr id="4" name="Date Placeholder 3">
            <a:extLst>
              <a:ext uri="{FF2B5EF4-FFF2-40B4-BE49-F238E27FC236}">
                <a16:creationId xmlns:a16="http://schemas.microsoft.com/office/drawing/2014/main" id="{D60B8469-96B1-FD47-8B0E-3AE08850D14B}"/>
              </a:ext>
            </a:extLst>
          </p:cNvPr>
          <p:cNvSpPr>
            <a:spLocks noGrp="1"/>
          </p:cNvSpPr>
          <p:nvPr>
            <p:ph type="dt" sz="half" idx="10"/>
          </p:nvPr>
        </p:nvSpPr>
        <p:spPr/>
        <p:txBody>
          <a:bodyPr/>
          <a:lstStyle>
            <a:lvl1pPr>
              <a:defRPr/>
            </a:lvl1pPr>
          </a:lstStyle>
          <a:p>
            <a:pPr>
              <a:defRPr/>
            </a:pPr>
            <a:fld id="{6B965746-677B-2047-9825-469279CC8D33}" type="datetimeFigureOut">
              <a:rPr lang="en-SG"/>
              <a:pPr>
                <a:defRPr/>
              </a:pPr>
              <a:t>22/8/26</a:t>
            </a:fld>
            <a:endParaRPr lang="en-SG"/>
          </a:p>
        </p:txBody>
      </p:sp>
      <p:sp>
        <p:nvSpPr>
          <p:cNvPr id="5" name="Footer Placeholder 4">
            <a:extLst>
              <a:ext uri="{FF2B5EF4-FFF2-40B4-BE49-F238E27FC236}">
                <a16:creationId xmlns:a16="http://schemas.microsoft.com/office/drawing/2014/main" id="{825B480E-B050-6746-99BA-D3B4624E0687}"/>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9B059D59-FC0F-E541-9BE4-5CFCA73169E5}"/>
              </a:ext>
            </a:extLst>
          </p:cNvPr>
          <p:cNvSpPr>
            <a:spLocks noGrp="1"/>
          </p:cNvSpPr>
          <p:nvPr>
            <p:ph type="sldNum" sz="quarter" idx="12"/>
          </p:nvPr>
        </p:nvSpPr>
        <p:spPr/>
        <p:txBody>
          <a:bodyPr/>
          <a:lstStyle>
            <a:lvl1pPr>
              <a:defRPr/>
            </a:lvl1pPr>
          </a:lstStyle>
          <a:p>
            <a:pPr>
              <a:defRPr/>
            </a:pPr>
            <a:fld id="{49BC7D0C-DFD8-294C-803C-98C67B1EB694}" type="slidenum">
              <a:rPr lang="en-SG" altLang="en-US"/>
              <a:pPr>
                <a:defRPr/>
              </a:pPr>
              <a:t>‹#›</a:t>
            </a:fld>
            <a:endParaRPr lang="en-SG" altLang="en-US"/>
          </a:p>
        </p:txBody>
      </p:sp>
    </p:spTree>
    <p:extLst>
      <p:ext uri="{BB962C8B-B14F-4D97-AF65-F5344CB8AC3E}">
        <p14:creationId xmlns:p14="http://schemas.microsoft.com/office/powerpoint/2010/main" val="18318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78B4D4F2-FACB-5E4F-82D6-1BBFDD34E4B1}"/>
              </a:ext>
            </a:extLst>
          </p:cNvPr>
          <p:cNvSpPr>
            <a:spLocks noGrp="1"/>
          </p:cNvSpPr>
          <p:nvPr>
            <p:ph type="dt" sz="half" idx="10"/>
          </p:nvPr>
        </p:nvSpPr>
        <p:spPr/>
        <p:txBody>
          <a:bodyPr/>
          <a:lstStyle>
            <a:lvl1pPr>
              <a:defRPr/>
            </a:lvl1pPr>
          </a:lstStyle>
          <a:p>
            <a:pPr>
              <a:defRPr/>
            </a:pPr>
            <a:fld id="{6F7A44BB-5AF5-9842-B901-3BF14CAD214E}" type="datetimeFigureOut">
              <a:rPr lang="en-SG"/>
              <a:pPr>
                <a:defRPr/>
              </a:pPr>
              <a:t>22/8/26</a:t>
            </a:fld>
            <a:endParaRPr lang="en-SG"/>
          </a:p>
        </p:txBody>
      </p:sp>
      <p:sp>
        <p:nvSpPr>
          <p:cNvPr id="5" name="Footer Placeholder 4">
            <a:extLst>
              <a:ext uri="{FF2B5EF4-FFF2-40B4-BE49-F238E27FC236}">
                <a16:creationId xmlns:a16="http://schemas.microsoft.com/office/drawing/2014/main" id="{28D54DA3-72A7-9D4A-9EE3-9442BD83CD10}"/>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FF7C6979-D204-4D4E-AE02-5875996F7080}"/>
              </a:ext>
            </a:extLst>
          </p:cNvPr>
          <p:cNvSpPr>
            <a:spLocks noGrp="1"/>
          </p:cNvSpPr>
          <p:nvPr>
            <p:ph type="sldNum" sz="quarter" idx="12"/>
          </p:nvPr>
        </p:nvSpPr>
        <p:spPr/>
        <p:txBody>
          <a:bodyPr/>
          <a:lstStyle>
            <a:lvl1pPr>
              <a:defRPr/>
            </a:lvl1pPr>
          </a:lstStyle>
          <a:p>
            <a:pPr>
              <a:defRPr/>
            </a:pPr>
            <a:fld id="{18DF9794-A294-FE4B-AC2A-EF8BECF66449}" type="slidenum">
              <a:rPr lang="en-SG" altLang="en-US"/>
              <a:pPr>
                <a:defRPr/>
              </a:pPr>
              <a:t>‹#›</a:t>
            </a:fld>
            <a:endParaRPr lang="en-SG" altLang="en-US"/>
          </a:p>
        </p:txBody>
      </p:sp>
    </p:spTree>
    <p:extLst>
      <p:ext uri="{BB962C8B-B14F-4D97-AF65-F5344CB8AC3E}">
        <p14:creationId xmlns:p14="http://schemas.microsoft.com/office/powerpoint/2010/main" val="1162963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SG"/>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44325A2-6B2B-0B4C-8660-DBD49EA8BC05}"/>
              </a:ext>
            </a:extLst>
          </p:cNvPr>
          <p:cNvSpPr>
            <a:spLocks noGrp="1"/>
          </p:cNvSpPr>
          <p:nvPr>
            <p:ph type="dt" sz="half" idx="10"/>
          </p:nvPr>
        </p:nvSpPr>
        <p:spPr/>
        <p:txBody>
          <a:bodyPr/>
          <a:lstStyle>
            <a:lvl1pPr>
              <a:defRPr/>
            </a:lvl1pPr>
          </a:lstStyle>
          <a:p>
            <a:pPr>
              <a:defRPr/>
            </a:pPr>
            <a:fld id="{EC084800-A6BA-FB43-BEE6-FEBA70A722C5}" type="datetimeFigureOut">
              <a:rPr lang="en-SG"/>
              <a:pPr>
                <a:defRPr/>
              </a:pPr>
              <a:t>22/8/26</a:t>
            </a:fld>
            <a:endParaRPr lang="en-SG"/>
          </a:p>
        </p:txBody>
      </p:sp>
      <p:sp>
        <p:nvSpPr>
          <p:cNvPr id="5" name="Footer Placeholder 4">
            <a:extLst>
              <a:ext uri="{FF2B5EF4-FFF2-40B4-BE49-F238E27FC236}">
                <a16:creationId xmlns:a16="http://schemas.microsoft.com/office/drawing/2014/main" id="{646CC607-17FC-1D47-9370-F9C69FCE46CD}"/>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AD060F60-248D-D444-8C07-B434364303B1}"/>
              </a:ext>
            </a:extLst>
          </p:cNvPr>
          <p:cNvSpPr>
            <a:spLocks noGrp="1"/>
          </p:cNvSpPr>
          <p:nvPr>
            <p:ph type="sldNum" sz="quarter" idx="12"/>
          </p:nvPr>
        </p:nvSpPr>
        <p:spPr/>
        <p:txBody>
          <a:bodyPr/>
          <a:lstStyle>
            <a:lvl1pPr>
              <a:defRPr/>
            </a:lvl1pPr>
          </a:lstStyle>
          <a:p>
            <a:pPr>
              <a:defRPr/>
            </a:pPr>
            <a:fld id="{EFEC45D4-01CC-094D-9728-D05E1081C7BA}" type="slidenum">
              <a:rPr lang="en-SG" altLang="en-US"/>
              <a:pPr>
                <a:defRPr/>
              </a:pPr>
              <a:t>‹#›</a:t>
            </a:fld>
            <a:endParaRPr lang="en-SG" altLang="en-US"/>
          </a:p>
        </p:txBody>
      </p:sp>
    </p:spTree>
    <p:extLst>
      <p:ext uri="{BB962C8B-B14F-4D97-AF65-F5344CB8AC3E}">
        <p14:creationId xmlns:p14="http://schemas.microsoft.com/office/powerpoint/2010/main" val="23055146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Date Placeholder 3">
            <a:extLst>
              <a:ext uri="{FF2B5EF4-FFF2-40B4-BE49-F238E27FC236}">
                <a16:creationId xmlns:a16="http://schemas.microsoft.com/office/drawing/2014/main" id="{8CC85E4E-43E4-C84B-AE07-C3F73C480DE2}"/>
              </a:ext>
            </a:extLst>
          </p:cNvPr>
          <p:cNvSpPr>
            <a:spLocks noGrp="1"/>
          </p:cNvSpPr>
          <p:nvPr>
            <p:ph type="dt" sz="half" idx="10"/>
          </p:nvPr>
        </p:nvSpPr>
        <p:spPr/>
        <p:txBody>
          <a:bodyPr/>
          <a:lstStyle>
            <a:lvl1pPr>
              <a:defRPr/>
            </a:lvl1pPr>
          </a:lstStyle>
          <a:p>
            <a:pPr>
              <a:defRPr/>
            </a:pPr>
            <a:fld id="{16B99FA5-5CC8-4449-BFC8-B67E3FA78C2C}" type="datetimeFigureOut">
              <a:rPr lang="en-SG"/>
              <a:pPr>
                <a:defRPr/>
              </a:pPr>
              <a:t>22/8/26</a:t>
            </a:fld>
            <a:endParaRPr lang="en-SG"/>
          </a:p>
        </p:txBody>
      </p:sp>
      <p:sp>
        <p:nvSpPr>
          <p:cNvPr id="6" name="Footer Placeholder 4">
            <a:extLst>
              <a:ext uri="{FF2B5EF4-FFF2-40B4-BE49-F238E27FC236}">
                <a16:creationId xmlns:a16="http://schemas.microsoft.com/office/drawing/2014/main" id="{EAB13B3F-E4CD-274C-A966-029D46975420}"/>
              </a:ext>
            </a:extLst>
          </p:cNvPr>
          <p:cNvSpPr>
            <a:spLocks noGrp="1"/>
          </p:cNvSpPr>
          <p:nvPr>
            <p:ph type="ftr" sz="quarter" idx="11"/>
          </p:nvPr>
        </p:nvSpPr>
        <p:spPr/>
        <p:txBody>
          <a:bodyPr/>
          <a:lstStyle>
            <a:lvl1pPr>
              <a:defRPr/>
            </a:lvl1pPr>
          </a:lstStyle>
          <a:p>
            <a:pPr>
              <a:defRPr/>
            </a:pPr>
            <a:endParaRPr lang="en-SG"/>
          </a:p>
        </p:txBody>
      </p:sp>
      <p:sp>
        <p:nvSpPr>
          <p:cNvPr id="7" name="Slide Number Placeholder 5">
            <a:extLst>
              <a:ext uri="{FF2B5EF4-FFF2-40B4-BE49-F238E27FC236}">
                <a16:creationId xmlns:a16="http://schemas.microsoft.com/office/drawing/2014/main" id="{73D3714B-B719-BF4B-BBBA-4354E270CF65}"/>
              </a:ext>
            </a:extLst>
          </p:cNvPr>
          <p:cNvSpPr>
            <a:spLocks noGrp="1"/>
          </p:cNvSpPr>
          <p:nvPr>
            <p:ph type="sldNum" sz="quarter" idx="12"/>
          </p:nvPr>
        </p:nvSpPr>
        <p:spPr/>
        <p:txBody>
          <a:bodyPr/>
          <a:lstStyle>
            <a:lvl1pPr>
              <a:defRPr/>
            </a:lvl1pPr>
          </a:lstStyle>
          <a:p>
            <a:pPr>
              <a:defRPr/>
            </a:pPr>
            <a:fld id="{AEF4E868-CE86-D24A-A1E6-5926A744DF9F}" type="slidenum">
              <a:rPr lang="en-SG" altLang="en-US"/>
              <a:pPr>
                <a:defRPr/>
              </a:pPr>
              <a:t>‹#›</a:t>
            </a:fld>
            <a:endParaRPr lang="en-SG" altLang="en-US"/>
          </a:p>
        </p:txBody>
      </p:sp>
    </p:spTree>
    <p:extLst>
      <p:ext uri="{BB962C8B-B14F-4D97-AF65-F5344CB8AC3E}">
        <p14:creationId xmlns:p14="http://schemas.microsoft.com/office/powerpoint/2010/main" val="3636448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SG"/>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7" name="Date Placeholder 3">
            <a:extLst>
              <a:ext uri="{FF2B5EF4-FFF2-40B4-BE49-F238E27FC236}">
                <a16:creationId xmlns:a16="http://schemas.microsoft.com/office/drawing/2014/main" id="{55B7EC30-49FF-7847-BE1D-07F7F101B41F}"/>
              </a:ext>
            </a:extLst>
          </p:cNvPr>
          <p:cNvSpPr>
            <a:spLocks noGrp="1"/>
          </p:cNvSpPr>
          <p:nvPr>
            <p:ph type="dt" sz="half" idx="10"/>
          </p:nvPr>
        </p:nvSpPr>
        <p:spPr/>
        <p:txBody>
          <a:bodyPr/>
          <a:lstStyle>
            <a:lvl1pPr>
              <a:defRPr/>
            </a:lvl1pPr>
          </a:lstStyle>
          <a:p>
            <a:pPr>
              <a:defRPr/>
            </a:pPr>
            <a:fld id="{DD4F0677-E9E4-F04C-9C3B-FB28B275D545}" type="datetimeFigureOut">
              <a:rPr lang="en-SG"/>
              <a:pPr>
                <a:defRPr/>
              </a:pPr>
              <a:t>22/8/26</a:t>
            </a:fld>
            <a:endParaRPr lang="en-SG"/>
          </a:p>
        </p:txBody>
      </p:sp>
      <p:sp>
        <p:nvSpPr>
          <p:cNvPr id="8" name="Footer Placeholder 4">
            <a:extLst>
              <a:ext uri="{FF2B5EF4-FFF2-40B4-BE49-F238E27FC236}">
                <a16:creationId xmlns:a16="http://schemas.microsoft.com/office/drawing/2014/main" id="{DF013C7F-EDCB-134C-9E52-95C6D210DB28}"/>
              </a:ext>
            </a:extLst>
          </p:cNvPr>
          <p:cNvSpPr>
            <a:spLocks noGrp="1"/>
          </p:cNvSpPr>
          <p:nvPr>
            <p:ph type="ftr" sz="quarter" idx="11"/>
          </p:nvPr>
        </p:nvSpPr>
        <p:spPr/>
        <p:txBody>
          <a:bodyPr/>
          <a:lstStyle>
            <a:lvl1pPr>
              <a:defRPr/>
            </a:lvl1pPr>
          </a:lstStyle>
          <a:p>
            <a:pPr>
              <a:defRPr/>
            </a:pPr>
            <a:endParaRPr lang="en-SG"/>
          </a:p>
        </p:txBody>
      </p:sp>
      <p:sp>
        <p:nvSpPr>
          <p:cNvPr id="9" name="Slide Number Placeholder 5">
            <a:extLst>
              <a:ext uri="{FF2B5EF4-FFF2-40B4-BE49-F238E27FC236}">
                <a16:creationId xmlns:a16="http://schemas.microsoft.com/office/drawing/2014/main" id="{BB6DA27E-49EF-4740-9B0E-9AF6EA5761A9}"/>
              </a:ext>
            </a:extLst>
          </p:cNvPr>
          <p:cNvSpPr>
            <a:spLocks noGrp="1"/>
          </p:cNvSpPr>
          <p:nvPr>
            <p:ph type="sldNum" sz="quarter" idx="12"/>
          </p:nvPr>
        </p:nvSpPr>
        <p:spPr/>
        <p:txBody>
          <a:bodyPr/>
          <a:lstStyle>
            <a:lvl1pPr>
              <a:defRPr/>
            </a:lvl1pPr>
          </a:lstStyle>
          <a:p>
            <a:pPr>
              <a:defRPr/>
            </a:pPr>
            <a:fld id="{D196FEFB-D01A-7E49-A31A-FE59B43CF604}" type="slidenum">
              <a:rPr lang="en-SG" altLang="en-US"/>
              <a:pPr>
                <a:defRPr/>
              </a:pPr>
              <a:t>‹#›</a:t>
            </a:fld>
            <a:endParaRPr lang="en-SG" altLang="en-US"/>
          </a:p>
        </p:txBody>
      </p:sp>
    </p:spTree>
    <p:extLst>
      <p:ext uri="{BB962C8B-B14F-4D97-AF65-F5344CB8AC3E}">
        <p14:creationId xmlns:p14="http://schemas.microsoft.com/office/powerpoint/2010/main" val="1871652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Date Placeholder 3">
            <a:extLst>
              <a:ext uri="{FF2B5EF4-FFF2-40B4-BE49-F238E27FC236}">
                <a16:creationId xmlns:a16="http://schemas.microsoft.com/office/drawing/2014/main" id="{47A5C2BB-F409-CB49-AA41-4BD71483F856}"/>
              </a:ext>
            </a:extLst>
          </p:cNvPr>
          <p:cNvSpPr>
            <a:spLocks noGrp="1"/>
          </p:cNvSpPr>
          <p:nvPr>
            <p:ph type="dt" sz="half" idx="10"/>
          </p:nvPr>
        </p:nvSpPr>
        <p:spPr/>
        <p:txBody>
          <a:bodyPr/>
          <a:lstStyle>
            <a:lvl1pPr>
              <a:defRPr/>
            </a:lvl1pPr>
          </a:lstStyle>
          <a:p>
            <a:pPr>
              <a:defRPr/>
            </a:pPr>
            <a:fld id="{97BFA2A3-BE8E-9547-BD0A-1A226CF15082}" type="datetimeFigureOut">
              <a:rPr lang="en-SG"/>
              <a:pPr>
                <a:defRPr/>
              </a:pPr>
              <a:t>22/8/26</a:t>
            </a:fld>
            <a:endParaRPr lang="en-SG"/>
          </a:p>
        </p:txBody>
      </p:sp>
      <p:sp>
        <p:nvSpPr>
          <p:cNvPr id="4" name="Footer Placeholder 4">
            <a:extLst>
              <a:ext uri="{FF2B5EF4-FFF2-40B4-BE49-F238E27FC236}">
                <a16:creationId xmlns:a16="http://schemas.microsoft.com/office/drawing/2014/main" id="{D4E4C51B-E006-6A4C-8902-F4FB0171D65B}"/>
              </a:ext>
            </a:extLst>
          </p:cNvPr>
          <p:cNvSpPr>
            <a:spLocks noGrp="1"/>
          </p:cNvSpPr>
          <p:nvPr>
            <p:ph type="ftr" sz="quarter" idx="11"/>
          </p:nvPr>
        </p:nvSpPr>
        <p:spPr/>
        <p:txBody>
          <a:bodyPr/>
          <a:lstStyle>
            <a:lvl1pPr>
              <a:defRPr/>
            </a:lvl1pPr>
          </a:lstStyle>
          <a:p>
            <a:pPr>
              <a:defRPr/>
            </a:pPr>
            <a:endParaRPr lang="en-SG"/>
          </a:p>
        </p:txBody>
      </p:sp>
      <p:sp>
        <p:nvSpPr>
          <p:cNvPr id="5" name="Slide Number Placeholder 5">
            <a:extLst>
              <a:ext uri="{FF2B5EF4-FFF2-40B4-BE49-F238E27FC236}">
                <a16:creationId xmlns:a16="http://schemas.microsoft.com/office/drawing/2014/main" id="{0564C756-CBC7-BC48-A21B-72C156C3AC3E}"/>
              </a:ext>
            </a:extLst>
          </p:cNvPr>
          <p:cNvSpPr>
            <a:spLocks noGrp="1"/>
          </p:cNvSpPr>
          <p:nvPr>
            <p:ph type="sldNum" sz="quarter" idx="12"/>
          </p:nvPr>
        </p:nvSpPr>
        <p:spPr/>
        <p:txBody>
          <a:bodyPr/>
          <a:lstStyle>
            <a:lvl1pPr>
              <a:defRPr/>
            </a:lvl1pPr>
          </a:lstStyle>
          <a:p>
            <a:pPr>
              <a:defRPr/>
            </a:pPr>
            <a:fld id="{B0584369-144E-D14A-876B-D647C8680B35}" type="slidenum">
              <a:rPr lang="en-SG" altLang="en-US"/>
              <a:pPr>
                <a:defRPr/>
              </a:pPr>
              <a:t>‹#›</a:t>
            </a:fld>
            <a:endParaRPr lang="en-SG" altLang="en-US"/>
          </a:p>
        </p:txBody>
      </p:sp>
    </p:spTree>
    <p:extLst>
      <p:ext uri="{BB962C8B-B14F-4D97-AF65-F5344CB8AC3E}">
        <p14:creationId xmlns:p14="http://schemas.microsoft.com/office/powerpoint/2010/main" val="3309855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90425392-CDA9-7442-8D22-6B74906384D2}"/>
              </a:ext>
            </a:extLst>
          </p:cNvPr>
          <p:cNvSpPr>
            <a:spLocks noGrp="1"/>
          </p:cNvSpPr>
          <p:nvPr>
            <p:ph type="dt" sz="half" idx="10"/>
          </p:nvPr>
        </p:nvSpPr>
        <p:spPr/>
        <p:txBody>
          <a:bodyPr/>
          <a:lstStyle>
            <a:lvl1pPr>
              <a:defRPr/>
            </a:lvl1pPr>
          </a:lstStyle>
          <a:p>
            <a:pPr>
              <a:defRPr/>
            </a:pPr>
            <a:fld id="{FCB94BC8-3BE9-5C45-8223-215CE387BE06}" type="datetimeFigureOut">
              <a:rPr lang="en-SG"/>
              <a:pPr>
                <a:defRPr/>
              </a:pPr>
              <a:t>22/8/26</a:t>
            </a:fld>
            <a:endParaRPr lang="en-SG"/>
          </a:p>
        </p:txBody>
      </p:sp>
      <p:sp>
        <p:nvSpPr>
          <p:cNvPr id="3" name="Footer Placeholder 4">
            <a:extLst>
              <a:ext uri="{FF2B5EF4-FFF2-40B4-BE49-F238E27FC236}">
                <a16:creationId xmlns:a16="http://schemas.microsoft.com/office/drawing/2014/main" id="{1C2FC180-A25E-DD4B-9DA4-38425FD31433}"/>
              </a:ext>
            </a:extLst>
          </p:cNvPr>
          <p:cNvSpPr>
            <a:spLocks noGrp="1"/>
          </p:cNvSpPr>
          <p:nvPr>
            <p:ph type="ftr" sz="quarter" idx="11"/>
          </p:nvPr>
        </p:nvSpPr>
        <p:spPr/>
        <p:txBody>
          <a:bodyPr/>
          <a:lstStyle>
            <a:lvl1pPr>
              <a:defRPr/>
            </a:lvl1pPr>
          </a:lstStyle>
          <a:p>
            <a:pPr>
              <a:defRPr/>
            </a:pPr>
            <a:endParaRPr lang="en-SG"/>
          </a:p>
        </p:txBody>
      </p:sp>
      <p:sp>
        <p:nvSpPr>
          <p:cNvPr id="4" name="Slide Number Placeholder 5">
            <a:extLst>
              <a:ext uri="{FF2B5EF4-FFF2-40B4-BE49-F238E27FC236}">
                <a16:creationId xmlns:a16="http://schemas.microsoft.com/office/drawing/2014/main" id="{8C995803-F209-3048-9CD6-86F21C331224}"/>
              </a:ext>
            </a:extLst>
          </p:cNvPr>
          <p:cNvSpPr>
            <a:spLocks noGrp="1"/>
          </p:cNvSpPr>
          <p:nvPr>
            <p:ph type="sldNum" sz="quarter" idx="12"/>
          </p:nvPr>
        </p:nvSpPr>
        <p:spPr/>
        <p:txBody>
          <a:bodyPr/>
          <a:lstStyle>
            <a:lvl1pPr>
              <a:defRPr/>
            </a:lvl1pPr>
          </a:lstStyle>
          <a:p>
            <a:pPr>
              <a:defRPr/>
            </a:pPr>
            <a:fld id="{706E2BB9-57C6-9D4D-91CD-681A34431C02}" type="slidenum">
              <a:rPr lang="en-SG" altLang="en-US"/>
              <a:pPr>
                <a:defRPr/>
              </a:pPr>
              <a:t>‹#›</a:t>
            </a:fld>
            <a:endParaRPr lang="en-SG" altLang="en-US"/>
          </a:p>
        </p:txBody>
      </p:sp>
    </p:spTree>
    <p:extLst>
      <p:ext uri="{BB962C8B-B14F-4D97-AF65-F5344CB8AC3E}">
        <p14:creationId xmlns:p14="http://schemas.microsoft.com/office/powerpoint/2010/main" val="37979802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SG"/>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1D87499-9692-124E-94EC-EE61FA164D6A}"/>
              </a:ext>
            </a:extLst>
          </p:cNvPr>
          <p:cNvSpPr>
            <a:spLocks noGrp="1"/>
          </p:cNvSpPr>
          <p:nvPr>
            <p:ph type="dt" sz="half" idx="10"/>
          </p:nvPr>
        </p:nvSpPr>
        <p:spPr/>
        <p:txBody>
          <a:bodyPr/>
          <a:lstStyle>
            <a:lvl1pPr>
              <a:defRPr/>
            </a:lvl1pPr>
          </a:lstStyle>
          <a:p>
            <a:pPr>
              <a:defRPr/>
            </a:pPr>
            <a:fld id="{DDDFEB55-D988-F944-9068-6635E4B38D57}" type="datetimeFigureOut">
              <a:rPr lang="en-SG"/>
              <a:pPr>
                <a:defRPr/>
              </a:pPr>
              <a:t>22/8/26</a:t>
            </a:fld>
            <a:endParaRPr lang="en-SG"/>
          </a:p>
        </p:txBody>
      </p:sp>
      <p:sp>
        <p:nvSpPr>
          <p:cNvPr id="6" name="Footer Placeholder 4">
            <a:extLst>
              <a:ext uri="{FF2B5EF4-FFF2-40B4-BE49-F238E27FC236}">
                <a16:creationId xmlns:a16="http://schemas.microsoft.com/office/drawing/2014/main" id="{BA537256-3BC6-3E49-AEEE-106AF8F330C4}"/>
              </a:ext>
            </a:extLst>
          </p:cNvPr>
          <p:cNvSpPr>
            <a:spLocks noGrp="1"/>
          </p:cNvSpPr>
          <p:nvPr>
            <p:ph type="ftr" sz="quarter" idx="11"/>
          </p:nvPr>
        </p:nvSpPr>
        <p:spPr/>
        <p:txBody>
          <a:bodyPr/>
          <a:lstStyle>
            <a:lvl1pPr>
              <a:defRPr/>
            </a:lvl1pPr>
          </a:lstStyle>
          <a:p>
            <a:pPr>
              <a:defRPr/>
            </a:pPr>
            <a:endParaRPr lang="en-SG"/>
          </a:p>
        </p:txBody>
      </p:sp>
      <p:sp>
        <p:nvSpPr>
          <p:cNvPr id="7" name="Slide Number Placeholder 5">
            <a:extLst>
              <a:ext uri="{FF2B5EF4-FFF2-40B4-BE49-F238E27FC236}">
                <a16:creationId xmlns:a16="http://schemas.microsoft.com/office/drawing/2014/main" id="{C5AA5104-A106-4945-9D93-5A62C105945D}"/>
              </a:ext>
            </a:extLst>
          </p:cNvPr>
          <p:cNvSpPr>
            <a:spLocks noGrp="1"/>
          </p:cNvSpPr>
          <p:nvPr>
            <p:ph type="sldNum" sz="quarter" idx="12"/>
          </p:nvPr>
        </p:nvSpPr>
        <p:spPr/>
        <p:txBody>
          <a:bodyPr/>
          <a:lstStyle>
            <a:lvl1pPr>
              <a:defRPr/>
            </a:lvl1pPr>
          </a:lstStyle>
          <a:p>
            <a:pPr>
              <a:defRPr/>
            </a:pPr>
            <a:fld id="{799478E3-90BB-6E44-8FFD-7CD9A52C2C02}" type="slidenum">
              <a:rPr lang="en-SG" altLang="en-US"/>
              <a:pPr>
                <a:defRPr/>
              </a:pPr>
              <a:t>‹#›</a:t>
            </a:fld>
            <a:endParaRPr lang="en-SG" altLang="en-US"/>
          </a:p>
        </p:txBody>
      </p:sp>
    </p:spTree>
    <p:extLst>
      <p:ext uri="{BB962C8B-B14F-4D97-AF65-F5344CB8AC3E}">
        <p14:creationId xmlns:p14="http://schemas.microsoft.com/office/powerpoint/2010/main" val="2047143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SG"/>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SG"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64FE505-423E-A945-8395-23A6599DF38B}"/>
              </a:ext>
            </a:extLst>
          </p:cNvPr>
          <p:cNvSpPr>
            <a:spLocks noGrp="1"/>
          </p:cNvSpPr>
          <p:nvPr>
            <p:ph type="dt" sz="half" idx="10"/>
          </p:nvPr>
        </p:nvSpPr>
        <p:spPr/>
        <p:txBody>
          <a:bodyPr/>
          <a:lstStyle>
            <a:lvl1pPr>
              <a:defRPr/>
            </a:lvl1pPr>
          </a:lstStyle>
          <a:p>
            <a:pPr>
              <a:defRPr/>
            </a:pPr>
            <a:fld id="{E36F1889-91EB-E342-A924-3BB49C541C4C}" type="datetimeFigureOut">
              <a:rPr lang="en-SG"/>
              <a:pPr>
                <a:defRPr/>
              </a:pPr>
              <a:t>22/8/26</a:t>
            </a:fld>
            <a:endParaRPr lang="en-SG"/>
          </a:p>
        </p:txBody>
      </p:sp>
      <p:sp>
        <p:nvSpPr>
          <p:cNvPr id="6" name="Footer Placeholder 4">
            <a:extLst>
              <a:ext uri="{FF2B5EF4-FFF2-40B4-BE49-F238E27FC236}">
                <a16:creationId xmlns:a16="http://schemas.microsoft.com/office/drawing/2014/main" id="{91D3B70C-C740-5A4C-8382-C0EB741F1E5C}"/>
              </a:ext>
            </a:extLst>
          </p:cNvPr>
          <p:cNvSpPr>
            <a:spLocks noGrp="1"/>
          </p:cNvSpPr>
          <p:nvPr>
            <p:ph type="ftr" sz="quarter" idx="11"/>
          </p:nvPr>
        </p:nvSpPr>
        <p:spPr/>
        <p:txBody>
          <a:bodyPr/>
          <a:lstStyle>
            <a:lvl1pPr>
              <a:defRPr/>
            </a:lvl1pPr>
          </a:lstStyle>
          <a:p>
            <a:pPr>
              <a:defRPr/>
            </a:pPr>
            <a:endParaRPr lang="en-SG"/>
          </a:p>
        </p:txBody>
      </p:sp>
      <p:sp>
        <p:nvSpPr>
          <p:cNvPr id="7" name="Slide Number Placeholder 5">
            <a:extLst>
              <a:ext uri="{FF2B5EF4-FFF2-40B4-BE49-F238E27FC236}">
                <a16:creationId xmlns:a16="http://schemas.microsoft.com/office/drawing/2014/main" id="{3C5944A1-8103-764F-9D74-5AF69905F5E9}"/>
              </a:ext>
            </a:extLst>
          </p:cNvPr>
          <p:cNvSpPr>
            <a:spLocks noGrp="1"/>
          </p:cNvSpPr>
          <p:nvPr>
            <p:ph type="sldNum" sz="quarter" idx="12"/>
          </p:nvPr>
        </p:nvSpPr>
        <p:spPr/>
        <p:txBody>
          <a:bodyPr/>
          <a:lstStyle>
            <a:lvl1pPr>
              <a:defRPr/>
            </a:lvl1pPr>
          </a:lstStyle>
          <a:p>
            <a:pPr>
              <a:defRPr/>
            </a:pPr>
            <a:fld id="{36E62F7D-69BB-B849-840D-996BEC6EA17F}" type="slidenum">
              <a:rPr lang="en-SG" altLang="en-US"/>
              <a:pPr>
                <a:defRPr/>
              </a:pPr>
              <a:t>‹#›</a:t>
            </a:fld>
            <a:endParaRPr lang="en-SG" altLang="en-US"/>
          </a:p>
        </p:txBody>
      </p:sp>
    </p:spTree>
    <p:extLst>
      <p:ext uri="{BB962C8B-B14F-4D97-AF65-F5344CB8AC3E}">
        <p14:creationId xmlns:p14="http://schemas.microsoft.com/office/powerpoint/2010/main" val="2982913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SG"/>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31B8687B-07E2-9C47-B0EC-4B96CDAF1464}"/>
              </a:ext>
            </a:extLst>
          </p:cNvPr>
          <p:cNvSpPr>
            <a:spLocks noGrp="1"/>
          </p:cNvSpPr>
          <p:nvPr>
            <p:ph type="dt" sz="half" idx="10"/>
          </p:nvPr>
        </p:nvSpPr>
        <p:spPr/>
        <p:txBody>
          <a:bodyPr/>
          <a:lstStyle>
            <a:lvl1pPr>
              <a:defRPr/>
            </a:lvl1pPr>
          </a:lstStyle>
          <a:p>
            <a:pPr>
              <a:defRPr/>
            </a:pPr>
            <a:fld id="{1024EBDA-D44B-6D41-A8D3-97AA4BA2419B}" type="datetimeFigureOut">
              <a:rPr lang="en-SG"/>
              <a:pPr>
                <a:defRPr/>
              </a:pPr>
              <a:t>22/8/26</a:t>
            </a:fld>
            <a:endParaRPr lang="en-SG"/>
          </a:p>
        </p:txBody>
      </p:sp>
      <p:sp>
        <p:nvSpPr>
          <p:cNvPr id="5" name="Footer Placeholder 4">
            <a:extLst>
              <a:ext uri="{FF2B5EF4-FFF2-40B4-BE49-F238E27FC236}">
                <a16:creationId xmlns:a16="http://schemas.microsoft.com/office/drawing/2014/main" id="{DAE41568-CDA6-034B-85A1-7C6A44A743DC}"/>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3A6EAD8B-0F0A-F846-B970-2DD7038AE1D9}"/>
              </a:ext>
            </a:extLst>
          </p:cNvPr>
          <p:cNvSpPr>
            <a:spLocks noGrp="1"/>
          </p:cNvSpPr>
          <p:nvPr>
            <p:ph type="sldNum" sz="quarter" idx="12"/>
          </p:nvPr>
        </p:nvSpPr>
        <p:spPr/>
        <p:txBody>
          <a:bodyPr/>
          <a:lstStyle>
            <a:lvl1pPr>
              <a:defRPr/>
            </a:lvl1pPr>
          </a:lstStyle>
          <a:p>
            <a:pPr>
              <a:defRPr/>
            </a:pPr>
            <a:fld id="{97690912-7A43-304D-9E45-60FE45E728EE}" type="slidenum">
              <a:rPr lang="en-SG" altLang="en-US"/>
              <a:pPr>
                <a:defRPr/>
              </a:pPr>
              <a:t>‹#›</a:t>
            </a:fld>
            <a:endParaRPr lang="en-SG" altLang="en-US"/>
          </a:p>
        </p:txBody>
      </p:sp>
    </p:spTree>
    <p:extLst>
      <p:ext uri="{BB962C8B-B14F-4D97-AF65-F5344CB8AC3E}">
        <p14:creationId xmlns:p14="http://schemas.microsoft.com/office/powerpoint/2010/main" val="1703189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SG"/>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BFA918DE-7C23-9249-B229-2CC6B2C003B4}"/>
              </a:ext>
            </a:extLst>
          </p:cNvPr>
          <p:cNvSpPr>
            <a:spLocks noGrp="1"/>
          </p:cNvSpPr>
          <p:nvPr>
            <p:ph type="dt" sz="half" idx="10"/>
          </p:nvPr>
        </p:nvSpPr>
        <p:spPr/>
        <p:txBody>
          <a:bodyPr/>
          <a:lstStyle>
            <a:lvl1pPr>
              <a:defRPr/>
            </a:lvl1pPr>
          </a:lstStyle>
          <a:p>
            <a:pPr>
              <a:defRPr/>
            </a:pPr>
            <a:fld id="{FB44D120-D52A-0B4F-A03F-A48A09204B39}" type="datetimeFigureOut">
              <a:rPr lang="en-SG"/>
              <a:pPr>
                <a:defRPr/>
              </a:pPr>
              <a:t>22/8/26</a:t>
            </a:fld>
            <a:endParaRPr lang="en-SG"/>
          </a:p>
        </p:txBody>
      </p:sp>
      <p:sp>
        <p:nvSpPr>
          <p:cNvPr id="5" name="Footer Placeholder 4">
            <a:extLst>
              <a:ext uri="{FF2B5EF4-FFF2-40B4-BE49-F238E27FC236}">
                <a16:creationId xmlns:a16="http://schemas.microsoft.com/office/drawing/2014/main" id="{25A5E94C-EA6E-DC4C-B3BE-D233E3C2D525}"/>
              </a:ext>
            </a:extLst>
          </p:cNvPr>
          <p:cNvSpPr>
            <a:spLocks noGrp="1"/>
          </p:cNvSpPr>
          <p:nvPr>
            <p:ph type="ftr" sz="quarter" idx="11"/>
          </p:nvPr>
        </p:nvSpPr>
        <p:spPr/>
        <p:txBody>
          <a:bodyPr/>
          <a:lstStyle>
            <a:lvl1pPr>
              <a:defRPr/>
            </a:lvl1pPr>
          </a:lstStyle>
          <a:p>
            <a:pPr>
              <a:defRPr/>
            </a:pPr>
            <a:endParaRPr lang="en-SG"/>
          </a:p>
        </p:txBody>
      </p:sp>
      <p:sp>
        <p:nvSpPr>
          <p:cNvPr id="6" name="Slide Number Placeholder 5">
            <a:extLst>
              <a:ext uri="{FF2B5EF4-FFF2-40B4-BE49-F238E27FC236}">
                <a16:creationId xmlns:a16="http://schemas.microsoft.com/office/drawing/2014/main" id="{F26C4A50-8642-8049-8E70-CFA15E8DC62F}"/>
              </a:ext>
            </a:extLst>
          </p:cNvPr>
          <p:cNvSpPr>
            <a:spLocks noGrp="1"/>
          </p:cNvSpPr>
          <p:nvPr>
            <p:ph type="sldNum" sz="quarter" idx="12"/>
          </p:nvPr>
        </p:nvSpPr>
        <p:spPr/>
        <p:txBody>
          <a:bodyPr/>
          <a:lstStyle>
            <a:lvl1pPr>
              <a:defRPr/>
            </a:lvl1pPr>
          </a:lstStyle>
          <a:p>
            <a:pPr>
              <a:defRPr/>
            </a:pPr>
            <a:fld id="{D13A7013-7A50-384F-A7DA-A3D2337B7383}" type="slidenum">
              <a:rPr lang="en-SG" altLang="en-US"/>
              <a:pPr>
                <a:defRPr/>
              </a:pPr>
              <a:t>‹#›</a:t>
            </a:fld>
            <a:endParaRPr lang="en-SG" altLang="en-US"/>
          </a:p>
        </p:txBody>
      </p:sp>
    </p:spTree>
    <p:extLst>
      <p:ext uri="{BB962C8B-B14F-4D97-AF65-F5344CB8AC3E}">
        <p14:creationId xmlns:p14="http://schemas.microsoft.com/office/powerpoint/2010/main" val="12614006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bg>
      <p:bgPr>
        <a:blipFill>
          <a:blip r:embed="rId2">
            <a:alphaModFix/>
          </a:blip>
          <a:stretch>
            <a:fillRect/>
          </a:stretch>
        </a:blipFill>
        <a:effectLst/>
      </p:bgPr>
    </p:bg>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6096000" y="3173241"/>
            <a:ext cx="4823200" cy="755200"/>
          </a:xfrm>
          <a:prstGeom prst="rect">
            <a:avLst/>
          </a:prstGeom>
        </p:spPr>
        <p:txBody>
          <a:bodyPr spcFirstLastPara="1" wrap="square" lIns="91425" tIns="91425" rIns="91425" bIns="91425" anchor="ctr" anchorCtr="0">
            <a:noAutofit/>
          </a:bodyPr>
          <a:lstStyle>
            <a:lvl1pPr lvl="0">
              <a:lnSpc>
                <a:spcPct val="70000"/>
              </a:lnSpc>
              <a:spcBef>
                <a:spcPts val="0"/>
              </a:spcBef>
              <a:spcAft>
                <a:spcPts val="0"/>
              </a:spcAft>
              <a:buClr>
                <a:schemeClr val="accent1"/>
              </a:buClr>
              <a:buSzPts val="7000"/>
              <a:buNone/>
              <a:defRPr sz="9333">
                <a:solidFill>
                  <a:schemeClr val="accent1"/>
                </a:solidFill>
              </a:defRPr>
            </a:lvl1pPr>
            <a:lvl2pPr lvl="1">
              <a:lnSpc>
                <a:spcPct val="70000"/>
              </a:lnSpc>
              <a:spcBef>
                <a:spcPts val="0"/>
              </a:spcBef>
              <a:spcAft>
                <a:spcPts val="0"/>
              </a:spcAft>
              <a:buClr>
                <a:schemeClr val="accent1"/>
              </a:buClr>
              <a:buSzPts val="7000"/>
              <a:buNone/>
              <a:defRPr sz="9333">
                <a:solidFill>
                  <a:schemeClr val="accent1"/>
                </a:solidFill>
              </a:defRPr>
            </a:lvl2pPr>
            <a:lvl3pPr lvl="2">
              <a:lnSpc>
                <a:spcPct val="70000"/>
              </a:lnSpc>
              <a:spcBef>
                <a:spcPts val="0"/>
              </a:spcBef>
              <a:spcAft>
                <a:spcPts val="0"/>
              </a:spcAft>
              <a:buClr>
                <a:schemeClr val="accent1"/>
              </a:buClr>
              <a:buSzPts val="7000"/>
              <a:buNone/>
              <a:defRPr sz="9333">
                <a:solidFill>
                  <a:schemeClr val="accent1"/>
                </a:solidFill>
              </a:defRPr>
            </a:lvl3pPr>
            <a:lvl4pPr lvl="3">
              <a:lnSpc>
                <a:spcPct val="70000"/>
              </a:lnSpc>
              <a:spcBef>
                <a:spcPts val="0"/>
              </a:spcBef>
              <a:spcAft>
                <a:spcPts val="0"/>
              </a:spcAft>
              <a:buClr>
                <a:schemeClr val="accent1"/>
              </a:buClr>
              <a:buSzPts val="7000"/>
              <a:buNone/>
              <a:defRPr sz="9333">
                <a:solidFill>
                  <a:schemeClr val="accent1"/>
                </a:solidFill>
              </a:defRPr>
            </a:lvl4pPr>
            <a:lvl5pPr lvl="4">
              <a:lnSpc>
                <a:spcPct val="70000"/>
              </a:lnSpc>
              <a:spcBef>
                <a:spcPts val="0"/>
              </a:spcBef>
              <a:spcAft>
                <a:spcPts val="0"/>
              </a:spcAft>
              <a:buClr>
                <a:schemeClr val="accent1"/>
              </a:buClr>
              <a:buSzPts val="7000"/>
              <a:buNone/>
              <a:defRPr sz="9333">
                <a:solidFill>
                  <a:schemeClr val="accent1"/>
                </a:solidFill>
              </a:defRPr>
            </a:lvl5pPr>
            <a:lvl6pPr lvl="5">
              <a:lnSpc>
                <a:spcPct val="70000"/>
              </a:lnSpc>
              <a:spcBef>
                <a:spcPts val="0"/>
              </a:spcBef>
              <a:spcAft>
                <a:spcPts val="0"/>
              </a:spcAft>
              <a:buClr>
                <a:schemeClr val="accent1"/>
              </a:buClr>
              <a:buSzPts val="7000"/>
              <a:buNone/>
              <a:defRPr sz="9333">
                <a:solidFill>
                  <a:schemeClr val="accent1"/>
                </a:solidFill>
              </a:defRPr>
            </a:lvl6pPr>
            <a:lvl7pPr lvl="6">
              <a:lnSpc>
                <a:spcPct val="70000"/>
              </a:lnSpc>
              <a:spcBef>
                <a:spcPts val="0"/>
              </a:spcBef>
              <a:spcAft>
                <a:spcPts val="0"/>
              </a:spcAft>
              <a:buClr>
                <a:schemeClr val="accent1"/>
              </a:buClr>
              <a:buSzPts val="7000"/>
              <a:buNone/>
              <a:defRPr sz="9333">
                <a:solidFill>
                  <a:schemeClr val="accent1"/>
                </a:solidFill>
              </a:defRPr>
            </a:lvl7pPr>
            <a:lvl8pPr lvl="7">
              <a:lnSpc>
                <a:spcPct val="70000"/>
              </a:lnSpc>
              <a:spcBef>
                <a:spcPts val="0"/>
              </a:spcBef>
              <a:spcAft>
                <a:spcPts val="0"/>
              </a:spcAft>
              <a:buClr>
                <a:schemeClr val="accent1"/>
              </a:buClr>
              <a:buSzPts val="7000"/>
              <a:buNone/>
              <a:defRPr sz="9333">
                <a:solidFill>
                  <a:schemeClr val="accent1"/>
                </a:solidFill>
              </a:defRPr>
            </a:lvl8pPr>
            <a:lvl9pPr lvl="8">
              <a:lnSpc>
                <a:spcPct val="70000"/>
              </a:lnSpc>
              <a:spcBef>
                <a:spcPts val="0"/>
              </a:spcBef>
              <a:spcAft>
                <a:spcPts val="0"/>
              </a:spcAft>
              <a:buClr>
                <a:schemeClr val="accent1"/>
              </a:buClr>
              <a:buSzPts val="7000"/>
              <a:buNone/>
              <a:defRPr sz="9333">
                <a:solidFill>
                  <a:schemeClr val="accent1"/>
                </a:solidFill>
              </a:defRPr>
            </a:lvl9pPr>
          </a:lstStyle>
          <a:p>
            <a:endParaRPr/>
          </a:p>
        </p:txBody>
      </p:sp>
      <p:sp>
        <p:nvSpPr>
          <p:cNvPr id="13" name="Google Shape;13;p3"/>
          <p:cNvSpPr txBox="1">
            <a:spLocks noGrp="1"/>
          </p:cNvSpPr>
          <p:nvPr>
            <p:ph type="title" idx="2" hasCustomPrompt="1"/>
          </p:nvPr>
        </p:nvSpPr>
        <p:spPr>
          <a:xfrm>
            <a:off x="6096000" y="1120067"/>
            <a:ext cx="4823200" cy="14872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1"/>
              </a:buClr>
              <a:buSzPts val="12000"/>
              <a:buNone/>
              <a:defRPr sz="16000">
                <a:solidFill>
                  <a:schemeClr val="accent1"/>
                </a:solidFill>
              </a:defRPr>
            </a:lvl1pPr>
            <a:lvl2pPr lvl="1" rtl="0">
              <a:spcBef>
                <a:spcPts val="0"/>
              </a:spcBef>
              <a:spcAft>
                <a:spcPts val="0"/>
              </a:spcAft>
              <a:buClr>
                <a:schemeClr val="accent1"/>
              </a:buClr>
              <a:buSzPts val="12000"/>
              <a:buNone/>
              <a:defRPr sz="16000">
                <a:solidFill>
                  <a:schemeClr val="accent1"/>
                </a:solidFill>
              </a:defRPr>
            </a:lvl2pPr>
            <a:lvl3pPr lvl="2" rtl="0">
              <a:spcBef>
                <a:spcPts val="0"/>
              </a:spcBef>
              <a:spcAft>
                <a:spcPts val="0"/>
              </a:spcAft>
              <a:buClr>
                <a:schemeClr val="accent1"/>
              </a:buClr>
              <a:buSzPts val="12000"/>
              <a:buNone/>
              <a:defRPr sz="16000">
                <a:solidFill>
                  <a:schemeClr val="accent1"/>
                </a:solidFill>
              </a:defRPr>
            </a:lvl3pPr>
            <a:lvl4pPr lvl="3" rtl="0">
              <a:spcBef>
                <a:spcPts val="0"/>
              </a:spcBef>
              <a:spcAft>
                <a:spcPts val="0"/>
              </a:spcAft>
              <a:buClr>
                <a:schemeClr val="accent1"/>
              </a:buClr>
              <a:buSzPts val="12000"/>
              <a:buNone/>
              <a:defRPr sz="16000">
                <a:solidFill>
                  <a:schemeClr val="accent1"/>
                </a:solidFill>
              </a:defRPr>
            </a:lvl4pPr>
            <a:lvl5pPr lvl="4" rtl="0">
              <a:spcBef>
                <a:spcPts val="0"/>
              </a:spcBef>
              <a:spcAft>
                <a:spcPts val="0"/>
              </a:spcAft>
              <a:buClr>
                <a:schemeClr val="accent1"/>
              </a:buClr>
              <a:buSzPts val="12000"/>
              <a:buNone/>
              <a:defRPr sz="16000">
                <a:solidFill>
                  <a:schemeClr val="accent1"/>
                </a:solidFill>
              </a:defRPr>
            </a:lvl5pPr>
            <a:lvl6pPr lvl="5" rtl="0">
              <a:spcBef>
                <a:spcPts val="0"/>
              </a:spcBef>
              <a:spcAft>
                <a:spcPts val="0"/>
              </a:spcAft>
              <a:buClr>
                <a:schemeClr val="accent1"/>
              </a:buClr>
              <a:buSzPts val="12000"/>
              <a:buNone/>
              <a:defRPr sz="16000">
                <a:solidFill>
                  <a:schemeClr val="accent1"/>
                </a:solidFill>
              </a:defRPr>
            </a:lvl6pPr>
            <a:lvl7pPr lvl="6" rtl="0">
              <a:spcBef>
                <a:spcPts val="0"/>
              </a:spcBef>
              <a:spcAft>
                <a:spcPts val="0"/>
              </a:spcAft>
              <a:buClr>
                <a:schemeClr val="accent1"/>
              </a:buClr>
              <a:buSzPts val="12000"/>
              <a:buNone/>
              <a:defRPr sz="16000">
                <a:solidFill>
                  <a:schemeClr val="accent1"/>
                </a:solidFill>
              </a:defRPr>
            </a:lvl7pPr>
            <a:lvl8pPr lvl="7" rtl="0">
              <a:spcBef>
                <a:spcPts val="0"/>
              </a:spcBef>
              <a:spcAft>
                <a:spcPts val="0"/>
              </a:spcAft>
              <a:buClr>
                <a:schemeClr val="accent1"/>
              </a:buClr>
              <a:buSzPts val="12000"/>
              <a:buNone/>
              <a:defRPr sz="16000">
                <a:solidFill>
                  <a:schemeClr val="accent1"/>
                </a:solidFill>
              </a:defRPr>
            </a:lvl8pPr>
            <a:lvl9pPr lvl="8" rtl="0">
              <a:spcBef>
                <a:spcPts val="0"/>
              </a:spcBef>
              <a:spcAft>
                <a:spcPts val="0"/>
              </a:spcAft>
              <a:buClr>
                <a:schemeClr val="accent1"/>
              </a:buClr>
              <a:buSzPts val="12000"/>
              <a:buNone/>
              <a:defRPr sz="16000">
                <a:solidFill>
                  <a:schemeClr val="accent1"/>
                </a:solidFill>
              </a:defRPr>
            </a:lvl9pPr>
          </a:lstStyle>
          <a:p>
            <a:r>
              <a:t>xx%</a:t>
            </a:r>
          </a:p>
        </p:txBody>
      </p:sp>
      <p:sp>
        <p:nvSpPr>
          <p:cNvPr id="14" name="Google Shape;14;p3"/>
          <p:cNvSpPr txBox="1">
            <a:spLocks noGrp="1"/>
          </p:cNvSpPr>
          <p:nvPr>
            <p:ph type="subTitle" idx="1"/>
          </p:nvPr>
        </p:nvSpPr>
        <p:spPr>
          <a:xfrm>
            <a:off x="6096000" y="4131667"/>
            <a:ext cx="4823200" cy="805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accent1"/>
              </a:buClr>
              <a:buSzPts val="1600"/>
              <a:buNone/>
              <a:defRPr sz="2133">
                <a:solidFill>
                  <a:schemeClr val="accent1"/>
                </a:solidFill>
              </a:defRPr>
            </a:lvl1pPr>
            <a:lvl2pPr lvl="1" rtl="0">
              <a:lnSpc>
                <a:spcPct val="100000"/>
              </a:lnSpc>
              <a:spcBef>
                <a:spcPts val="0"/>
              </a:spcBef>
              <a:spcAft>
                <a:spcPts val="0"/>
              </a:spcAft>
              <a:buClr>
                <a:schemeClr val="accent1"/>
              </a:buClr>
              <a:buSzPts val="1600"/>
              <a:buNone/>
              <a:defRPr sz="2133">
                <a:solidFill>
                  <a:schemeClr val="accent1"/>
                </a:solidFill>
              </a:defRPr>
            </a:lvl2pPr>
            <a:lvl3pPr lvl="2" rtl="0">
              <a:lnSpc>
                <a:spcPct val="100000"/>
              </a:lnSpc>
              <a:spcBef>
                <a:spcPts val="0"/>
              </a:spcBef>
              <a:spcAft>
                <a:spcPts val="0"/>
              </a:spcAft>
              <a:buClr>
                <a:schemeClr val="accent1"/>
              </a:buClr>
              <a:buSzPts val="1600"/>
              <a:buNone/>
              <a:defRPr sz="2133">
                <a:solidFill>
                  <a:schemeClr val="accent1"/>
                </a:solidFill>
              </a:defRPr>
            </a:lvl3pPr>
            <a:lvl4pPr lvl="3" rtl="0">
              <a:lnSpc>
                <a:spcPct val="100000"/>
              </a:lnSpc>
              <a:spcBef>
                <a:spcPts val="0"/>
              </a:spcBef>
              <a:spcAft>
                <a:spcPts val="0"/>
              </a:spcAft>
              <a:buClr>
                <a:schemeClr val="accent1"/>
              </a:buClr>
              <a:buSzPts val="1600"/>
              <a:buNone/>
              <a:defRPr sz="2133">
                <a:solidFill>
                  <a:schemeClr val="accent1"/>
                </a:solidFill>
              </a:defRPr>
            </a:lvl4pPr>
            <a:lvl5pPr lvl="4" rtl="0">
              <a:lnSpc>
                <a:spcPct val="100000"/>
              </a:lnSpc>
              <a:spcBef>
                <a:spcPts val="0"/>
              </a:spcBef>
              <a:spcAft>
                <a:spcPts val="0"/>
              </a:spcAft>
              <a:buClr>
                <a:schemeClr val="accent1"/>
              </a:buClr>
              <a:buSzPts val="1600"/>
              <a:buNone/>
              <a:defRPr sz="2133">
                <a:solidFill>
                  <a:schemeClr val="accent1"/>
                </a:solidFill>
              </a:defRPr>
            </a:lvl5pPr>
            <a:lvl6pPr lvl="5" rtl="0">
              <a:lnSpc>
                <a:spcPct val="100000"/>
              </a:lnSpc>
              <a:spcBef>
                <a:spcPts val="0"/>
              </a:spcBef>
              <a:spcAft>
                <a:spcPts val="0"/>
              </a:spcAft>
              <a:buClr>
                <a:schemeClr val="accent1"/>
              </a:buClr>
              <a:buSzPts val="1600"/>
              <a:buNone/>
              <a:defRPr sz="2133">
                <a:solidFill>
                  <a:schemeClr val="accent1"/>
                </a:solidFill>
              </a:defRPr>
            </a:lvl6pPr>
            <a:lvl7pPr lvl="6" rtl="0">
              <a:lnSpc>
                <a:spcPct val="100000"/>
              </a:lnSpc>
              <a:spcBef>
                <a:spcPts val="0"/>
              </a:spcBef>
              <a:spcAft>
                <a:spcPts val="0"/>
              </a:spcAft>
              <a:buClr>
                <a:schemeClr val="accent1"/>
              </a:buClr>
              <a:buSzPts val="1600"/>
              <a:buNone/>
              <a:defRPr sz="2133">
                <a:solidFill>
                  <a:schemeClr val="accent1"/>
                </a:solidFill>
              </a:defRPr>
            </a:lvl7pPr>
            <a:lvl8pPr lvl="7" rtl="0">
              <a:lnSpc>
                <a:spcPct val="100000"/>
              </a:lnSpc>
              <a:spcBef>
                <a:spcPts val="0"/>
              </a:spcBef>
              <a:spcAft>
                <a:spcPts val="0"/>
              </a:spcAft>
              <a:buClr>
                <a:schemeClr val="accent1"/>
              </a:buClr>
              <a:buSzPts val="1600"/>
              <a:buNone/>
              <a:defRPr sz="2133">
                <a:solidFill>
                  <a:schemeClr val="accent1"/>
                </a:solidFill>
              </a:defRPr>
            </a:lvl8pPr>
            <a:lvl9pPr lvl="8" rtl="0">
              <a:lnSpc>
                <a:spcPct val="100000"/>
              </a:lnSpc>
              <a:spcBef>
                <a:spcPts val="0"/>
              </a:spcBef>
              <a:spcAft>
                <a:spcPts val="0"/>
              </a:spcAft>
              <a:buClr>
                <a:schemeClr val="accent1"/>
              </a:buClr>
              <a:buSzPts val="1600"/>
              <a:buNone/>
              <a:defRPr sz="2133">
                <a:solidFill>
                  <a:schemeClr val="accent1"/>
                </a:solidFill>
              </a:defRPr>
            </a:lvl9pPr>
          </a:lstStyle>
          <a:p>
            <a:endParaRPr/>
          </a:p>
        </p:txBody>
      </p:sp>
    </p:spTree>
    <p:extLst>
      <p:ext uri="{BB962C8B-B14F-4D97-AF65-F5344CB8AC3E}">
        <p14:creationId xmlns:p14="http://schemas.microsoft.com/office/powerpoint/2010/main" val="3389372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40C19-06CE-0244-B464-CB0F5D74063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0540766-0511-E642-9705-C990E5D2C7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C7940A9-35FA-4347-B1CB-59C1DDADB45B}"/>
              </a:ext>
            </a:extLst>
          </p:cNvPr>
          <p:cNvSpPr>
            <a:spLocks noGrp="1"/>
          </p:cNvSpPr>
          <p:nvPr>
            <p:ph type="dt" sz="half" idx="10"/>
          </p:nvPr>
        </p:nvSpPr>
        <p:spPr/>
        <p:txBody>
          <a:bodyPr/>
          <a:lstStyle/>
          <a:p>
            <a:fld id="{78BBA04C-9510-FD4C-9F87-CC6EC61B1D4D}" type="datetimeFigureOut">
              <a:t>8/22/26</a:t>
            </a:fld>
            <a:endParaRPr lang="en-US"/>
          </a:p>
        </p:txBody>
      </p:sp>
      <p:sp>
        <p:nvSpPr>
          <p:cNvPr id="5" name="Footer Placeholder 4">
            <a:extLst>
              <a:ext uri="{FF2B5EF4-FFF2-40B4-BE49-F238E27FC236}">
                <a16:creationId xmlns:a16="http://schemas.microsoft.com/office/drawing/2014/main" id="{CCB00A6E-B875-414F-9782-7777AEA7A4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BC880F-454A-A748-A213-C53341973A93}"/>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36713617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15CB0-13E7-E04B-A1F8-270A93E23DB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6996EE0-4685-2B4A-8035-01DDC73C48E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823FE24-1A29-3648-9789-FC0F53456B39}"/>
              </a:ext>
            </a:extLst>
          </p:cNvPr>
          <p:cNvSpPr>
            <a:spLocks noGrp="1"/>
          </p:cNvSpPr>
          <p:nvPr>
            <p:ph type="dt" sz="half" idx="10"/>
          </p:nvPr>
        </p:nvSpPr>
        <p:spPr/>
        <p:txBody>
          <a:bodyPr/>
          <a:lstStyle/>
          <a:p>
            <a:fld id="{78BBA04C-9510-FD4C-9F87-CC6EC61B1D4D}" type="datetimeFigureOut">
              <a:t>8/22/26</a:t>
            </a:fld>
            <a:endParaRPr lang="en-US"/>
          </a:p>
        </p:txBody>
      </p:sp>
      <p:sp>
        <p:nvSpPr>
          <p:cNvPr id="5" name="Footer Placeholder 4">
            <a:extLst>
              <a:ext uri="{FF2B5EF4-FFF2-40B4-BE49-F238E27FC236}">
                <a16:creationId xmlns:a16="http://schemas.microsoft.com/office/drawing/2014/main" id="{000547EF-E4D9-CC4E-B97A-5FC9DB9D4F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A76C79-82E6-3644-BBFB-AA8DBD76D501}"/>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275981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8D739-C69D-9C46-ACC8-76D505F57D6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4299EF6-4073-B740-AD32-6FE51D988F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40FCAA2-C6F6-DC41-AE65-E20D20E14136}"/>
              </a:ext>
            </a:extLst>
          </p:cNvPr>
          <p:cNvSpPr>
            <a:spLocks noGrp="1"/>
          </p:cNvSpPr>
          <p:nvPr>
            <p:ph type="dt" sz="half" idx="10"/>
          </p:nvPr>
        </p:nvSpPr>
        <p:spPr/>
        <p:txBody>
          <a:bodyPr/>
          <a:lstStyle/>
          <a:p>
            <a:fld id="{78BBA04C-9510-FD4C-9F87-CC6EC61B1D4D}" type="datetimeFigureOut">
              <a:t>8/22/26</a:t>
            </a:fld>
            <a:endParaRPr lang="en-US"/>
          </a:p>
        </p:txBody>
      </p:sp>
      <p:sp>
        <p:nvSpPr>
          <p:cNvPr id="5" name="Footer Placeholder 4">
            <a:extLst>
              <a:ext uri="{FF2B5EF4-FFF2-40B4-BE49-F238E27FC236}">
                <a16:creationId xmlns:a16="http://schemas.microsoft.com/office/drawing/2014/main" id="{C265A75F-4188-1C4A-8664-AF8A93BAF71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1F2AD5-DDB3-EA4F-946E-A1C32F58D15E}"/>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36343149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FA23F-7998-F24A-B61D-3D6F5C29D09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3EFC612-6373-0245-B2B5-C4BEEBF2962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32180E2-3176-7A4D-BCBF-41E4B3C7865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761C2E4-1262-1E44-ACC1-2447FADFAEEF}"/>
              </a:ext>
            </a:extLst>
          </p:cNvPr>
          <p:cNvSpPr>
            <a:spLocks noGrp="1"/>
          </p:cNvSpPr>
          <p:nvPr>
            <p:ph type="dt" sz="half" idx="10"/>
          </p:nvPr>
        </p:nvSpPr>
        <p:spPr/>
        <p:txBody>
          <a:bodyPr/>
          <a:lstStyle/>
          <a:p>
            <a:fld id="{78BBA04C-9510-FD4C-9F87-CC6EC61B1D4D}" type="datetimeFigureOut">
              <a:t>8/22/26</a:t>
            </a:fld>
            <a:endParaRPr lang="en-US"/>
          </a:p>
        </p:txBody>
      </p:sp>
      <p:sp>
        <p:nvSpPr>
          <p:cNvPr id="6" name="Footer Placeholder 5">
            <a:extLst>
              <a:ext uri="{FF2B5EF4-FFF2-40B4-BE49-F238E27FC236}">
                <a16:creationId xmlns:a16="http://schemas.microsoft.com/office/drawing/2014/main" id="{94C2522E-9116-794D-AEE0-3560D1C391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BBA5D0-2C37-DB4B-96F9-9A93750D15C7}"/>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40316985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52FBF-330E-B64A-A5F1-02EF9A9B46C7}"/>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024345E-4526-AE43-8406-6ECEACF40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D3D4529-D953-6545-B4F8-220385F758C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99706B8-FBAC-944A-98F6-53FD3642272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2AC9513-DEC4-0E42-86CE-82B0374A568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2F04C08-3DA7-4A4D-91DF-7A21FBE9EEB6}"/>
              </a:ext>
            </a:extLst>
          </p:cNvPr>
          <p:cNvSpPr>
            <a:spLocks noGrp="1"/>
          </p:cNvSpPr>
          <p:nvPr>
            <p:ph type="dt" sz="half" idx="10"/>
          </p:nvPr>
        </p:nvSpPr>
        <p:spPr/>
        <p:txBody>
          <a:bodyPr/>
          <a:lstStyle/>
          <a:p>
            <a:fld id="{78BBA04C-9510-FD4C-9F87-CC6EC61B1D4D}" type="datetimeFigureOut">
              <a:t>8/22/26</a:t>
            </a:fld>
            <a:endParaRPr lang="en-US"/>
          </a:p>
        </p:txBody>
      </p:sp>
      <p:sp>
        <p:nvSpPr>
          <p:cNvPr id="8" name="Footer Placeholder 7">
            <a:extLst>
              <a:ext uri="{FF2B5EF4-FFF2-40B4-BE49-F238E27FC236}">
                <a16:creationId xmlns:a16="http://schemas.microsoft.com/office/drawing/2014/main" id="{07B4EFE5-DE96-934F-A30C-E1C2366CD8C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84E0DF7-3E00-F643-A6A5-5F9439194E75}"/>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3222495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E68E8-8CE0-624D-A54E-F3C2D8BE981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33AE788-C9B6-5B4E-948A-47FBE46A9688}"/>
              </a:ext>
            </a:extLst>
          </p:cNvPr>
          <p:cNvSpPr>
            <a:spLocks noGrp="1"/>
          </p:cNvSpPr>
          <p:nvPr>
            <p:ph type="dt" sz="half" idx="10"/>
          </p:nvPr>
        </p:nvSpPr>
        <p:spPr/>
        <p:txBody>
          <a:bodyPr/>
          <a:lstStyle/>
          <a:p>
            <a:fld id="{78BBA04C-9510-FD4C-9F87-CC6EC61B1D4D}" type="datetimeFigureOut">
              <a:t>8/22/26</a:t>
            </a:fld>
            <a:endParaRPr lang="en-US"/>
          </a:p>
        </p:txBody>
      </p:sp>
      <p:sp>
        <p:nvSpPr>
          <p:cNvPr id="4" name="Footer Placeholder 3">
            <a:extLst>
              <a:ext uri="{FF2B5EF4-FFF2-40B4-BE49-F238E27FC236}">
                <a16:creationId xmlns:a16="http://schemas.microsoft.com/office/drawing/2014/main" id="{5DA7CA86-EB91-4A47-9380-7F8DC0C9C4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EF06C8-D82A-8247-9248-A9C0639029B2}"/>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21343718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0DB68ED-FDD2-1D44-9850-33048A788111}"/>
              </a:ext>
            </a:extLst>
          </p:cNvPr>
          <p:cNvSpPr>
            <a:spLocks noGrp="1"/>
          </p:cNvSpPr>
          <p:nvPr>
            <p:ph type="dt" sz="half" idx="10"/>
          </p:nvPr>
        </p:nvSpPr>
        <p:spPr/>
        <p:txBody>
          <a:bodyPr/>
          <a:lstStyle/>
          <a:p>
            <a:fld id="{78BBA04C-9510-FD4C-9F87-CC6EC61B1D4D}" type="datetimeFigureOut">
              <a:t>8/22/26</a:t>
            </a:fld>
            <a:endParaRPr lang="en-US"/>
          </a:p>
        </p:txBody>
      </p:sp>
      <p:sp>
        <p:nvSpPr>
          <p:cNvPr id="3" name="Footer Placeholder 2">
            <a:extLst>
              <a:ext uri="{FF2B5EF4-FFF2-40B4-BE49-F238E27FC236}">
                <a16:creationId xmlns:a16="http://schemas.microsoft.com/office/drawing/2014/main" id="{93EAEA47-9A9D-AB44-8347-CE26936826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EDC0B4-8277-0241-A23A-69F2CE967DD3}"/>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11281635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6D181-10FC-E542-A480-709912DD47F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20A28EC7-68BB-5F4B-8187-396B71FC62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E5DA05A-BFDE-0849-95D8-EC3EF35BF8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43FD8D7-C3DB-2148-9488-3D23E63F1CA3}"/>
              </a:ext>
            </a:extLst>
          </p:cNvPr>
          <p:cNvSpPr>
            <a:spLocks noGrp="1"/>
          </p:cNvSpPr>
          <p:nvPr>
            <p:ph type="dt" sz="half" idx="10"/>
          </p:nvPr>
        </p:nvSpPr>
        <p:spPr/>
        <p:txBody>
          <a:bodyPr/>
          <a:lstStyle/>
          <a:p>
            <a:fld id="{78BBA04C-9510-FD4C-9F87-CC6EC61B1D4D}" type="datetimeFigureOut">
              <a:t>8/22/26</a:t>
            </a:fld>
            <a:endParaRPr lang="en-US"/>
          </a:p>
        </p:txBody>
      </p:sp>
      <p:sp>
        <p:nvSpPr>
          <p:cNvPr id="6" name="Footer Placeholder 5">
            <a:extLst>
              <a:ext uri="{FF2B5EF4-FFF2-40B4-BE49-F238E27FC236}">
                <a16:creationId xmlns:a16="http://schemas.microsoft.com/office/drawing/2014/main" id="{E80EE751-08FD-AD4A-A98E-01A4A27095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361ACC-F01F-F64D-B3FD-A14D2F19F21C}"/>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149405624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96103-B403-7049-96AB-55737D48E80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9FDD7964-795E-BF42-8CBA-61C28C223F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8B2107-9F31-9643-AE0B-8C5483B5D2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B6535A-ED68-494F-912F-97DB781A8EEC}"/>
              </a:ext>
            </a:extLst>
          </p:cNvPr>
          <p:cNvSpPr>
            <a:spLocks noGrp="1"/>
          </p:cNvSpPr>
          <p:nvPr>
            <p:ph type="dt" sz="half" idx="10"/>
          </p:nvPr>
        </p:nvSpPr>
        <p:spPr/>
        <p:txBody>
          <a:bodyPr/>
          <a:lstStyle/>
          <a:p>
            <a:fld id="{78BBA04C-9510-FD4C-9F87-CC6EC61B1D4D}" type="datetimeFigureOut">
              <a:t>8/22/26</a:t>
            </a:fld>
            <a:endParaRPr lang="en-US"/>
          </a:p>
        </p:txBody>
      </p:sp>
      <p:sp>
        <p:nvSpPr>
          <p:cNvPr id="6" name="Footer Placeholder 5">
            <a:extLst>
              <a:ext uri="{FF2B5EF4-FFF2-40B4-BE49-F238E27FC236}">
                <a16:creationId xmlns:a16="http://schemas.microsoft.com/office/drawing/2014/main" id="{D72D8049-2008-9849-B308-FD3A4AC592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6F19D6-6E2B-D84C-9F6D-4C6BAE06A74C}"/>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23360238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5BABE-70B6-1D43-872B-E300CA71091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DE46AF5-0099-3F4C-839A-2E3268B0A6E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ED86620-8F50-6B40-BEFE-5D3014A00908}"/>
              </a:ext>
            </a:extLst>
          </p:cNvPr>
          <p:cNvSpPr>
            <a:spLocks noGrp="1"/>
          </p:cNvSpPr>
          <p:nvPr>
            <p:ph type="dt" sz="half" idx="10"/>
          </p:nvPr>
        </p:nvSpPr>
        <p:spPr/>
        <p:txBody>
          <a:bodyPr/>
          <a:lstStyle/>
          <a:p>
            <a:fld id="{78BBA04C-9510-FD4C-9F87-CC6EC61B1D4D}" type="datetimeFigureOut">
              <a:t>8/22/26</a:t>
            </a:fld>
            <a:endParaRPr lang="en-US"/>
          </a:p>
        </p:txBody>
      </p:sp>
      <p:sp>
        <p:nvSpPr>
          <p:cNvPr id="5" name="Footer Placeholder 4">
            <a:extLst>
              <a:ext uri="{FF2B5EF4-FFF2-40B4-BE49-F238E27FC236}">
                <a16:creationId xmlns:a16="http://schemas.microsoft.com/office/drawing/2014/main" id="{82C850D1-6420-B749-9C0F-650EBFF9D5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215036-E91F-2D4D-9D7D-FB171DB5F4B9}"/>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34299586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5FDBB1-53AA-A641-810D-3A92B65604B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951EFE2-6ADA-8B4C-BABB-73F891E3A2D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3557DFB-DB59-6441-97B3-1280E5F39EA3}"/>
              </a:ext>
            </a:extLst>
          </p:cNvPr>
          <p:cNvSpPr>
            <a:spLocks noGrp="1"/>
          </p:cNvSpPr>
          <p:nvPr>
            <p:ph type="dt" sz="half" idx="10"/>
          </p:nvPr>
        </p:nvSpPr>
        <p:spPr/>
        <p:txBody>
          <a:bodyPr/>
          <a:lstStyle/>
          <a:p>
            <a:fld id="{78BBA04C-9510-FD4C-9F87-CC6EC61B1D4D}" type="datetimeFigureOut">
              <a:t>8/22/26</a:t>
            </a:fld>
            <a:endParaRPr lang="en-US"/>
          </a:p>
        </p:txBody>
      </p:sp>
      <p:sp>
        <p:nvSpPr>
          <p:cNvPr id="5" name="Footer Placeholder 4">
            <a:extLst>
              <a:ext uri="{FF2B5EF4-FFF2-40B4-BE49-F238E27FC236}">
                <a16:creationId xmlns:a16="http://schemas.microsoft.com/office/drawing/2014/main" id="{F75E8E38-CA99-9244-A8B1-98893185FF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A2CE0D-9F28-1445-BAD0-476F42311A8A}"/>
              </a:ext>
            </a:extLst>
          </p:cNvPr>
          <p:cNvSpPr>
            <a:spLocks noGrp="1"/>
          </p:cNvSpPr>
          <p:nvPr>
            <p:ph type="sldNum" sz="quarter" idx="12"/>
          </p:nvPr>
        </p:nvSpPr>
        <p:spPr/>
        <p:txBody>
          <a:bodyPr/>
          <a:lstStyle/>
          <a:p>
            <a:fld id="{5AAA348C-24C7-C948-8831-23EC43BAEF27}" type="slidenum">
              <a:t>‹#›</a:t>
            </a:fld>
            <a:endParaRPr lang="en-US"/>
          </a:p>
        </p:txBody>
      </p:sp>
    </p:spTree>
    <p:extLst>
      <p:ext uri="{BB962C8B-B14F-4D97-AF65-F5344CB8AC3E}">
        <p14:creationId xmlns:p14="http://schemas.microsoft.com/office/powerpoint/2010/main" val="3813553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33A7AFDF-F716-6C46-88AC-D373272A94CA}"/>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SG" altLang="en-US"/>
          </a:p>
        </p:txBody>
      </p:sp>
      <p:sp>
        <p:nvSpPr>
          <p:cNvPr id="1027" name="Text Placeholder 2">
            <a:extLst>
              <a:ext uri="{FF2B5EF4-FFF2-40B4-BE49-F238E27FC236}">
                <a16:creationId xmlns:a16="http://schemas.microsoft.com/office/drawing/2014/main" id="{55A08E97-1A69-244B-B57A-0D06C70B2BC4}"/>
              </a:ext>
            </a:extLst>
          </p:cNvPr>
          <p:cNvSpPr>
            <a:spLocks noGrp="1"/>
          </p:cNvSpPr>
          <p:nvPr>
            <p:ph type="body" idx="1"/>
          </p:nvPr>
        </p:nvSpPr>
        <p:spPr bwMode="auto">
          <a:xfrm>
            <a:off x="609600" y="1600200"/>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SG" altLang="en-US"/>
          </a:p>
        </p:txBody>
      </p:sp>
      <p:sp>
        <p:nvSpPr>
          <p:cNvPr id="4" name="Date Placeholder 3">
            <a:extLst>
              <a:ext uri="{FF2B5EF4-FFF2-40B4-BE49-F238E27FC236}">
                <a16:creationId xmlns:a16="http://schemas.microsoft.com/office/drawing/2014/main" id="{33F6FF57-038A-244A-84BE-01FD5C8589A0}"/>
              </a:ext>
            </a:extLst>
          </p:cNvPr>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9FFA745A-76E5-1D46-84F4-B459AFB47A8A}" type="datetimeFigureOut">
              <a:rPr lang="en-SG"/>
              <a:pPr>
                <a:defRPr/>
              </a:pPr>
              <a:t>22/8/26</a:t>
            </a:fld>
            <a:endParaRPr lang="en-SG"/>
          </a:p>
        </p:txBody>
      </p:sp>
      <p:sp>
        <p:nvSpPr>
          <p:cNvPr id="5" name="Footer Placeholder 4">
            <a:extLst>
              <a:ext uri="{FF2B5EF4-FFF2-40B4-BE49-F238E27FC236}">
                <a16:creationId xmlns:a16="http://schemas.microsoft.com/office/drawing/2014/main" id="{339D9A13-DB2C-774D-B260-383F798D20BA}"/>
              </a:ext>
            </a:extLst>
          </p:cNvPr>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SG"/>
          </a:p>
        </p:txBody>
      </p:sp>
      <p:sp>
        <p:nvSpPr>
          <p:cNvPr id="6" name="Slide Number Placeholder 5">
            <a:extLst>
              <a:ext uri="{FF2B5EF4-FFF2-40B4-BE49-F238E27FC236}">
                <a16:creationId xmlns:a16="http://schemas.microsoft.com/office/drawing/2014/main" id="{6E596659-03FA-8745-9995-4E1DA5B73880}"/>
              </a:ext>
            </a:extLst>
          </p:cNvPr>
          <p:cNvSpPr>
            <a:spLocks noGrp="1"/>
          </p:cNvSpPr>
          <p:nvPr>
            <p:ph type="sldNum" sz="quarter" idx="4"/>
          </p:nvPr>
        </p:nvSpPr>
        <p:spPr>
          <a:xfrm>
            <a:off x="8737600" y="6356350"/>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smtClean="0">
                <a:solidFill>
                  <a:srgbClr val="898989"/>
                </a:solidFill>
                <a:latin typeface="Calibri" panose="020F0502020204030204" pitchFamily="34" charset="0"/>
              </a:defRPr>
            </a:lvl1pPr>
          </a:lstStyle>
          <a:p>
            <a:pPr>
              <a:defRPr/>
            </a:pPr>
            <a:fld id="{29C4F67E-E206-7946-BC5A-94E67327122E}" type="slidenum">
              <a:rPr lang="en-SG" altLang="en-US"/>
              <a:pPr>
                <a:defRPr/>
              </a:pPr>
              <a:t>‹#›</a:t>
            </a:fld>
            <a:endParaRPr lang="en-SG"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42" r:id="rId12"/>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3DC02E-E67A-B649-A9BF-8B675ED213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3125D6D-02D7-4F41-A538-2AAA5E262E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5E9395B-3A10-0B49-9EB5-C81A4F6211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BBA04C-9510-FD4C-9F87-CC6EC61B1D4D}" type="datetimeFigureOut">
              <a:t>8/22/26</a:t>
            </a:fld>
            <a:endParaRPr lang="en-US"/>
          </a:p>
        </p:txBody>
      </p:sp>
      <p:sp>
        <p:nvSpPr>
          <p:cNvPr id="5" name="Footer Placeholder 4">
            <a:extLst>
              <a:ext uri="{FF2B5EF4-FFF2-40B4-BE49-F238E27FC236}">
                <a16:creationId xmlns:a16="http://schemas.microsoft.com/office/drawing/2014/main" id="{11894DC1-2ADF-6F45-AA2E-CCFA861D54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D6DBE65-C762-614A-8095-1C2515A96E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AA348C-24C7-C948-8831-23EC43BAEF27}" type="slidenum">
              <a:t>‹#›</a:t>
            </a:fld>
            <a:endParaRPr lang="en-US"/>
          </a:p>
        </p:txBody>
      </p:sp>
    </p:spTree>
    <p:extLst>
      <p:ext uri="{BB962C8B-B14F-4D97-AF65-F5344CB8AC3E}">
        <p14:creationId xmlns:p14="http://schemas.microsoft.com/office/powerpoint/2010/main" val="408015966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4.tiff"/><Relationship Id="rId2" Type="http://schemas.openxmlformats.org/officeDocument/2006/relationships/image" Target="../media/image11.png"/><Relationship Id="rId1" Type="http://schemas.openxmlformats.org/officeDocument/2006/relationships/slideLayout" Target="../slideLayouts/slideLayout14.xml"/><Relationship Id="rId6" Type="http://schemas.microsoft.com/office/2007/relationships/hdphoto" Target="../media/hdphoto2.wdp"/><Relationship Id="rId5" Type="http://schemas.openxmlformats.org/officeDocument/2006/relationships/image" Target="../media/image13.pn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5.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descr="A picture containing text&#10;&#10;Description automatically generated">
            <a:extLst>
              <a:ext uri="{FF2B5EF4-FFF2-40B4-BE49-F238E27FC236}">
                <a16:creationId xmlns:a16="http://schemas.microsoft.com/office/drawing/2014/main" id="{A4DE7713-2A19-2C40-A1FE-D7D38ADF05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6126" y="0"/>
            <a:ext cx="7238328" cy="6858000"/>
          </a:xfrm>
          <a:prstGeom prst="rect">
            <a:avLst/>
          </a:prstGeom>
        </p:spPr>
      </p:pic>
      <p:sp>
        <p:nvSpPr>
          <p:cNvPr id="5" name="TextBox 4">
            <a:extLst>
              <a:ext uri="{FF2B5EF4-FFF2-40B4-BE49-F238E27FC236}">
                <a16:creationId xmlns:a16="http://schemas.microsoft.com/office/drawing/2014/main" id="{7E1477EC-8085-F949-9B95-FF8E850387E3}"/>
              </a:ext>
            </a:extLst>
          </p:cNvPr>
          <p:cNvSpPr txBox="1"/>
          <p:nvPr/>
        </p:nvSpPr>
        <p:spPr>
          <a:xfrm>
            <a:off x="5176114" y="2829465"/>
            <a:ext cx="6896550" cy="1667764"/>
          </a:xfrm>
          <a:prstGeom prst="rect">
            <a:avLst/>
          </a:prstGeom>
          <a:noFill/>
        </p:spPr>
        <p:txBody>
          <a:bodyPr wrap="square" rtlCol="0">
            <a:spAutoFit/>
          </a:bodyPr>
          <a:lstStyle/>
          <a:p>
            <a:pPr lvl="0" algn="ctr">
              <a:lnSpc>
                <a:spcPct val="150000"/>
              </a:lnSpc>
              <a:defRPr/>
            </a:pPr>
            <a:r>
              <a:rPr kumimoji="0" lang="en-US" altLang="zh-CN" sz="4800" b="0"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 </a:t>
            </a:r>
            <a:r>
              <a:rPr lang="zh-CN" altLang="en-US" sz="4800" dirty="0">
                <a:solidFill>
                  <a:prstClr val="white"/>
                </a:solidFill>
                <a:latin typeface="SimHei" panose="02010609060101010101" pitchFamily="49" charset="-122"/>
                <a:ea typeface="SimHei" panose="02010609060101010101" pitchFamily="49" charset="-122"/>
              </a:rPr>
              <a:t>两角地兽（上）</a:t>
            </a:r>
            <a:endParaRPr lang="en-US" altLang="zh-CN" sz="4800" dirty="0">
              <a:solidFill>
                <a:prstClr val="white"/>
              </a:solidFill>
              <a:latin typeface="SimHei" panose="02010609060101010101" pitchFamily="49" charset="-122"/>
              <a:ea typeface="SimHei" panose="02010609060101010101" pitchFamily="49" charset="-122"/>
            </a:endParaRPr>
          </a:p>
          <a:p>
            <a:pPr lvl="0" algn="ctr">
              <a:lnSpc>
                <a:spcPct val="150000"/>
              </a:lnSpc>
              <a:defRPr/>
            </a:pPr>
            <a:r>
              <a:rPr kumimoji="0" lang="zh-CN" altLang="en-US" sz="2400" b="0"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启示录</a:t>
            </a:r>
            <a:r>
              <a:rPr lang="en-US" altLang="zh-CN" sz="2400" dirty="0">
                <a:solidFill>
                  <a:prstClr val="white"/>
                </a:solidFill>
                <a:latin typeface="SimHei" panose="02010609060101010101" pitchFamily="49" charset="-122"/>
                <a:ea typeface="SimHei" panose="02010609060101010101" pitchFamily="49" charset="-122"/>
              </a:rPr>
              <a:t>13</a:t>
            </a:r>
            <a:r>
              <a:rPr lang="zh-CN" altLang="en-US" sz="2400" dirty="0">
                <a:solidFill>
                  <a:prstClr val="white"/>
                </a:solidFill>
                <a:latin typeface="SimHei" panose="02010609060101010101" pitchFamily="49" charset="-122"/>
                <a:ea typeface="SimHei" panose="02010609060101010101" pitchFamily="49" charset="-122"/>
              </a:rPr>
              <a:t>章</a:t>
            </a:r>
            <a:r>
              <a:rPr lang="en-US" altLang="zh-CN" sz="2400" dirty="0">
                <a:solidFill>
                  <a:prstClr val="white"/>
                </a:solidFill>
                <a:latin typeface="SimHei" panose="02010609060101010101" pitchFamily="49" charset="-122"/>
                <a:ea typeface="SimHei" panose="02010609060101010101" pitchFamily="49" charset="-122"/>
              </a:rPr>
              <a:t>11</a:t>
            </a:r>
            <a:r>
              <a:rPr lang="zh-CN" altLang="en-US" sz="2400" dirty="0">
                <a:solidFill>
                  <a:prstClr val="white"/>
                </a:solidFill>
                <a:latin typeface="SimHei" panose="02010609060101010101" pitchFamily="49" charset="-122"/>
                <a:ea typeface="SimHei" panose="02010609060101010101" pitchFamily="49" charset="-122"/>
              </a:rPr>
              <a:t>至</a:t>
            </a:r>
            <a:r>
              <a:rPr lang="en-US" altLang="zh-CN" sz="2400" dirty="0">
                <a:solidFill>
                  <a:prstClr val="white"/>
                </a:solidFill>
                <a:latin typeface="SimHei" panose="02010609060101010101" pitchFamily="49" charset="-122"/>
                <a:ea typeface="SimHei" panose="02010609060101010101" pitchFamily="49" charset="-122"/>
              </a:rPr>
              <a:t>13</a:t>
            </a:r>
            <a:endParaRPr kumimoji="0" lang="en-US" altLang="zh-CN" sz="2000" b="0"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6" name="Rectangle 5">
            <a:extLst>
              <a:ext uri="{FF2B5EF4-FFF2-40B4-BE49-F238E27FC236}">
                <a16:creationId xmlns:a16="http://schemas.microsoft.com/office/drawing/2014/main" id="{3A27709B-DA43-1946-9AD5-0D660081577C}"/>
              </a:ext>
            </a:extLst>
          </p:cNvPr>
          <p:cNvSpPr/>
          <p:nvPr/>
        </p:nvSpPr>
        <p:spPr>
          <a:xfrm>
            <a:off x="5087888" y="5474357"/>
            <a:ext cx="7236803" cy="400110"/>
          </a:xfrm>
          <a:prstGeom prst="rect">
            <a:avLst/>
          </a:prstGeom>
        </p:spPr>
        <p:txBody>
          <a:bodyPr wrap="square">
            <a:spAutoFit/>
          </a:bodyPr>
          <a:lstStyle/>
          <a:p>
            <a:pPr algn="ctr">
              <a:defRPr/>
            </a:pPr>
            <a:r>
              <a:rPr kumimoji="0" lang="en-US" altLang="zh-CN" sz="2000" b="0"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Two-horned beast from the earth.(Part 1)</a:t>
            </a:r>
            <a:endPar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4" name="Picture 3">
            <a:extLst>
              <a:ext uri="{FF2B5EF4-FFF2-40B4-BE49-F238E27FC236}">
                <a16:creationId xmlns:a16="http://schemas.microsoft.com/office/drawing/2014/main" id="{AFE0BFFF-E219-F164-242F-52A5015BCC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151" y="1340768"/>
            <a:ext cx="4768830" cy="3816424"/>
          </a:xfrm>
          <a:prstGeom prst="rect">
            <a:avLst/>
          </a:prstGeom>
        </p:spPr>
      </p:pic>
      <p:sp>
        <p:nvSpPr>
          <p:cNvPr id="2" name="TextBox 1">
            <a:extLst>
              <a:ext uri="{FF2B5EF4-FFF2-40B4-BE49-F238E27FC236}">
                <a16:creationId xmlns:a16="http://schemas.microsoft.com/office/drawing/2014/main" id="{A3D02020-C028-CB5B-0AC6-165F8AE7F04A}"/>
              </a:ext>
            </a:extLst>
          </p:cNvPr>
          <p:cNvSpPr txBox="1"/>
          <p:nvPr/>
        </p:nvSpPr>
        <p:spPr>
          <a:xfrm>
            <a:off x="1983921" y="5706836"/>
            <a:ext cx="184731" cy="369332"/>
          </a:xfrm>
          <a:prstGeom prst="rect">
            <a:avLst/>
          </a:prstGeom>
          <a:noFill/>
        </p:spPr>
        <p:txBody>
          <a:bodyPr wrap="none" rtlCol="0">
            <a:spAutoFit/>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78AB939A-98E0-6191-A5B5-FE6D5CE69C0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52" y="0"/>
            <a:ext cx="12188951" cy="6858000"/>
          </a:xfrm>
          <a:prstGeom prst="rect">
            <a:avLst/>
          </a:prstGeom>
        </p:spPr>
      </p:pic>
    </p:spTree>
    <p:extLst>
      <p:ext uri="{BB962C8B-B14F-4D97-AF65-F5344CB8AC3E}">
        <p14:creationId xmlns:p14="http://schemas.microsoft.com/office/powerpoint/2010/main" val="1263592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red dragon with horns and horns&#10;&#10;AI-generated content may be incorrect.">
            <a:extLst>
              <a:ext uri="{FF2B5EF4-FFF2-40B4-BE49-F238E27FC236}">
                <a16:creationId xmlns:a16="http://schemas.microsoft.com/office/drawing/2014/main" id="{090C294A-62D7-5365-0E15-A27484AA2C3C}"/>
              </a:ext>
            </a:extLst>
          </p:cNvPr>
          <p:cNvPicPr>
            <a:picLocks noChangeAspect="1"/>
          </p:cNvPicPr>
          <p:nvPr/>
        </p:nvPicPr>
        <p:blipFill>
          <a:blip r:embed="rId2">
            <a:extLst>
              <a:ext uri="{28A0092B-C50C-407E-A947-70E740481C1C}">
                <a14:useLocalDpi xmlns:a14="http://schemas.microsoft.com/office/drawing/2010/main" val="0"/>
              </a:ext>
            </a:extLst>
          </a:blip>
          <a:srcRect l="1760"/>
          <a:stretch>
            <a:fillRect/>
          </a:stretch>
        </p:blipFill>
        <p:spPr>
          <a:xfrm>
            <a:off x="20" y="14261"/>
            <a:ext cx="12191980" cy="6856718"/>
          </a:xfrm>
          <a:prstGeom prst="rect">
            <a:avLst/>
          </a:prstGeom>
        </p:spPr>
      </p:pic>
      <p:sp>
        <p:nvSpPr>
          <p:cNvPr id="4" name="TextBox 3">
            <a:extLst>
              <a:ext uri="{FF2B5EF4-FFF2-40B4-BE49-F238E27FC236}">
                <a16:creationId xmlns:a16="http://schemas.microsoft.com/office/drawing/2014/main" id="{8E68BF2C-EBDD-9B09-4A12-E6E6C590D622}"/>
              </a:ext>
            </a:extLst>
          </p:cNvPr>
          <p:cNvSpPr txBox="1"/>
          <p:nvPr/>
        </p:nvSpPr>
        <p:spPr>
          <a:xfrm>
            <a:off x="1487488" y="4365104"/>
            <a:ext cx="9455676" cy="677108"/>
          </a:xfrm>
          <a:prstGeom prst="rect">
            <a:avLst/>
          </a:prstGeom>
          <a:solidFill>
            <a:schemeClr val="bg1"/>
          </a:solidFill>
        </p:spPr>
        <p:txBody>
          <a:bodyPr wrap="square">
            <a:spAutoFit/>
          </a:bodyPr>
          <a:lstStyle/>
          <a:p>
            <a:r>
              <a:rPr lang="en-US" sz="2400" b="1" dirty="0" err="1">
                <a:latin typeface="SimHei" panose="02010609060101010101" pitchFamily="49" charset="-122"/>
                <a:ea typeface="SimHei" panose="02010609060101010101" pitchFamily="49" charset="-122"/>
              </a:rPr>
              <a:t>启</a:t>
            </a:r>
            <a:r>
              <a:rPr lang="en-US" sz="2400" b="1" dirty="0">
                <a:latin typeface="SimHei" panose="02010609060101010101" pitchFamily="49" charset="-122"/>
                <a:ea typeface="SimHei" panose="02010609060101010101" pitchFamily="49" charset="-122"/>
              </a:rPr>
              <a:t> 12:3  </a:t>
            </a:r>
            <a:r>
              <a:rPr lang="en-US" altLang="zh-CN" sz="2400" b="1" dirty="0">
                <a:latin typeface="SimHei" panose="02010609060101010101" pitchFamily="49" charset="-122"/>
                <a:ea typeface="SimHei" panose="02010609060101010101" pitchFamily="49" charset="-122"/>
              </a:rPr>
              <a:t>...</a:t>
            </a:r>
            <a:r>
              <a:rPr lang="zh-CN" altLang="en-US" sz="2400" b="1" dirty="0">
                <a:latin typeface="SimHei" panose="02010609060101010101" pitchFamily="49" charset="-122"/>
                <a:ea typeface="SimHei" panose="02010609060101010101" pitchFamily="49" charset="-122"/>
              </a:rPr>
              <a:t>有一条大红龙，七头十角；七头上戴著七个冠冕。</a:t>
            </a:r>
            <a:endParaRPr lang="en-US" altLang="zh-CN" sz="2400" b="1" dirty="0">
              <a:latin typeface="SimHei" panose="02010609060101010101" pitchFamily="49" charset="-122"/>
              <a:ea typeface="SimHei" panose="02010609060101010101" pitchFamily="49" charset="-122"/>
            </a:endParaRPr>
          </a:p>
          <a:p>
            <a:r>
              <a:rPr lang="en-US" sz="1400" b="1" dirty="0">
                <a:latin typeface="SimHei" panose="02010609060101010101" pitchFamily="49" charset="-122"/>
                <a:ea typeface="SimHei" panose="02010609060101010101" pitchFamily="49" charset="-122"/>
              </a:rPr>
              <a:t>Rev 12:3  </a:t>
            </a:r>
            <a:r>
              <a:rPr lang="en-US" altLang="zh-CN" sz="1400" b="1" dirty="0">
                <a:latin typeface="SimHei" panose="02010609060101010101" pitchFamily="49" charset="-122"/>
                <a:ea typeface="SimHei" panose="02010609060101010101" pitchFamily="49" charset="-122"/>
              </a:rPr>
              <a:t>...</a:t>
            </a:r>
            <a:r>
              <a:rPr lang="en-US" sz="1400" b="1" dirty="0">
                <a:latin typeface="SimHei" panose="02010609060101010101" pitchFamily="49" charset="-122"/>
                <a:ea typeface="SimHei" panose="02010609060101010101" pitchFamily="49" charset="-122"/>
              </a:rPr>
              <a:t>behold, a great red dragon, with seven heads and ten horns, and on his heads seven diadems.</a:t>
            </a:r>
          </a:p>
        </p:txBody>
      </p:sp>
    </p:spTree>
    <p:extLst>
      <p:ext uri="{BB962C8B-B14F-4D97-AF65-F5344CB8AC3E}">
        <p14:creationId xmlns:p14="http://schemas.microsoft.com/office/powerpoint/2010/main" val="41487125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E0EC4-C655-9DA9-C1D0-0FD5234F110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1AFCEF4-A0AA-1EDD-5FA9-27E07641460A}"/>
              </a:ext>
            </a:extLst>
          </p:cNvPr>
          <p:cNvSpPr txBox="1"/>
          <p:nvPr/>
        </p:nvSpPr>
        <p:spPr>
          <a:xfrm>
            <a:off x="623392" y="5157192"/>
            <a:ext cx="11228394" cy="1396664"/>
          </a:xfrm>
          <a:prstGeom prst="rect">
            <a:avLst/>
          </a:prstGeom>
          <a:noFill/>
        </p:spPr>
        <p:txBody>
          <a:bodyPr wrap="square">
            <a:spAutoFit/>
          </a:bodyPr>
          <a:lstStyle/>
          <a:p>
            <a:pPr marL="0" marR="0" lvl="0" indent="0" algn="l" defTabSz="914400" rtl="0" eaLnBrk="0" fontAlgn="base" latinLnBrk="0" hangingPunct="0">
              <a:lnSpc>
                <a:spcPct val="150000"/>
              </a:lnSpc>
              <a:spcBef>
                <a:spcPct val="0"/>
              </a:spcBef>
              <a:spcAft>
                <a:spcPts val="800"/>
              </a:spcAft>
              <a:buClrTx/>
              <a:buSzTx/>
              <a:buFontTx/>
              <a:buNone/>
              <a:tabLst/>
              <a:defRPr/>
            </a:pPr>
            <a:r>
              <a:rPr kumimoji="0" lang="en-US" sz="3600" b="1" i="0" u="none" strike="noStrike" kern="1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Times New Roman" panose="02020603050405020304" pitchFamily="18" charset="0"/>
              </a:rPr>
              <a:t>逼迫伤害基督徒的</a:t>
            </a:r>
            <a:r>
              <a:rPr kumimoji="0" lang="zh-CN" altLang="en-US" sz="3600" b="1" i="0" u="none" strike="noStrike" kern="1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Times New Roman" panose="02020603050405020304" pitchFamily="18" charset="0"/>
              </a:rPr>
              <a:t>（君王、帝国、政治、国度）</a:t>
            </a:r>
            <a:endParaRPr kumimoji="0" lang="en-US" sz="3600" b="1" i="0" u="none" strike="noStrike" kern="1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Times New Roman" panose="02020603050405020304" pitchFamily="18" charset="0"/>
            </a:endParaRPr>
          </a:p>
          <a:p>
            <a:pPr marL="0" marR="0" lvl="0" indent="0" algn="l" defTabSz="914400" rtl="0" eaLnBrk="0" fontAlgn="base" latinLnBrk="0" hangingPunct="0">
              <a:lnSpc>
                <a:spcPct val="150000"/>
              </a:lnSpc>
              <a:spcBef>
                <a:spcPct val="0"/>
              </a:spcBef>
              <a:spcAft>
                <a:spcPts val="8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Those who persecute and harm Christians (kings, empires, political powers, kingdoms)</a:t>
            </a:r>
            <a:endParaRPr kumimoji="0" lang="en-US" altLang="zh-CN" sz="1800" b="1" i="0" u="none" strike="noStrike" kern="100" cap="none" spc="0" normalizeH="0" baseline="0" noProof="0" dirty="0">
              <a:ln>
                <a:noFill/>
              </a:ln>
              <a:solidFill>
                <a:prstClr val="white"/>
              </a:solidFill>
              <a:effectLst/>
              <a:uLnTx/>
              <a:uFillTx/>
              <a:latin typeface="Calibri"/>
              <a:ea typeface="SimHei" panose="02010609060101010101" pitchFamily="49" charset="-122"/>
              <a:cs typeface="Times New Roman" panose="02020603050405020304" pitchFamily="18" charset="0"/>
            </a:endParaRPr>
          </a:p>
        </p:txBody>
      </p:sp>
      <p:pic>
        <p:nvPicPr>
          <p:cNvPr id="3" name="Picture 2">
            <a:extLst>
              <a:ext uri="{FF2B5EF4-FFF2-40B4-BE49-F238E27FC236}">
                <a16:creationId xmlns:a16="http://schemas.microsoft.com/office/drawing/2014/main" id="{891ED70B-17C1-CBBE-FCBF-B9D115CBDE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432" y="404664"/>
            <a:ext cx="4608512" cy="4490731"/>
          </a:xfrm>
          <a:prstGeom prst="ellipse">
            <a:avLst/>
          </a:prstGeom>
        </p:spPr>
      </p:pic>
      <p:pic>
        <p:nvPicPr>
          <p:cNvPr id="5" name="Picture 4">
            <a:extLst>
              <a:ext uri="{FF2B5EF4-FFF2-40B4-BE49-F238E27FC236}">
                <a16:creationId xmlns:a16="http://schemas.microsoft.com/office/drawing/2014/main" id="{FE814F3B-D5E9-CBE4-640F-5313682DB61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l="1599" t="-16467" r="52332" b="16467"/>
          <a:stretch>
            <a:fillRect/>
          </a:stretch>
        </p:blipFill>
        <p:spPr>
          <a:xfrm>
            <a:off x="6600058" y="-286205"/>
            <a:ext cx="4752528" cy="5181600"/>
          </a:xfrm>
          <a:prstGeom prst="ellipse">
            <a:avLst/>
          </a:prstGeom>
        </p:spPr>
      </p:pic>
    </p:spTree>
    <p:extLst>
      <p:ext uri="{BB962C8B-B14F-4D97-AF65-F5344CB8AC3E}">
        <p14:creationId xmlns:p14="http://schemas.microsoft.com/office/powerpoint/2010/main" val="1731207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AF81ED01-C6E3-AF21-F886-0C8CB7474F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DD9C89B-E052-6BE6-023F-A718C56B98B1}"/>
              </a:ext>
            </a:extLst>
          </p:cNvPr>
          <p:cNvSpPr/>
          <p:nvPr/>
        </p:nvSpPr>
        <p:spPr>
          <a:xfrm>
            <a:off x="59668" y="90498"/>
            <a:ext cx="12072664" cy="7193316"/>
          </a:xfrm>
          <a:prstGeom prst="rect">
            <a:avLst/>
          </a:prstGeom>
        </p:spPr>
        <p:txBody>
          <a:bodyPr wrap="square">
            <a:spAutoFit/>
          </a:bodyPr>
          <a:lstStyle/>
          <a:p>
            <a:pPr>
              <a:lnSpc>
                <a:spcPct val="150000"/>
              </a:lnSpc>
              <a:spcAft>
                <a:spcPts val="0"/>
              </a:spcAft>
            </a:pP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启</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13:11  </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我又看见另有一个兽从地中上来有两角如同羊羔，说话好像龙。</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12  </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他在头一个兽面前，施行头一个兽所有的权柄，并且叫地和住在地上的人拜那死伤医好的头一个兽。</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13  </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又行大奇事，甚至在人面前，叫火从天降在地上。</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14  </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他因赐给他权柄在兽面前能行奇事，就迷惑住在地上的人，说：「要给那受刀伤还活著的兽作个像。」</a:t>
            </a:r>
            <a:r>
              <a:rPr lang="zh-CN" altLang="en-US" dirty="0"/>
              <a:t>启 </a:t>
            </a:r>
            <a:r>
              <a:rPr lang="en-US" altLang="zh-CN" dirty="0"/>
              <a:t>13:11  </a:t>
            </a:r>
            <a:r>
              <a:rPr lang="zh-CN" altLang="en-US" dirty="0"/>
              <a:t>我又看见另有一个兽从地中上来有两角如同羊羔，说话好像龙。</a:t>
            </a:r>
            <a:r>
              <a:rPr lang="en-US" altLang="zh-CN" dirty="0"/>
              <a:t>12  </a:t>
            </a:r>
            <a:r>
              <a:rPr lang="zh-CN" altLang="en-US" dirty="0"/>
              <a:t>他在头一个兽面前，施行头一个兽所有的权柄，且叫地和住在地上的人拜那死伤医好的头一个兽。</a:t>
            </a:r>
            <a:r>
              <a:rPr lang="en-US" altLang="zh-CN" dirty="0"/>
              <a:t>13  </a:t>
            </a:r>
            <a:r>
              <a:rPr lang="zh-CN" altLang="en-US" dirty="0"/>
              <a:t>又行大奇事，甚至在人面前，叫火从天降在地上。</a:t>
            </a:r>
            <a:r>
              <a:rPr lang="en-US" altLang="zh-CN" dirty="0"/>
              <a:t>14  </a:t>
            </a:r>
            <a:r>
              <a:rPr lang="zh-CN" altLang="en-US" dirty="0"/>
              <a:t>他因赐给他权柄在兽面前能行奇事，就迷惑住在地上的人，说：「要给那受刀伤还活著的兽作个像。」</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E3268674-B773-BA9A-84F2-1D8CD9E38930}"/>
              </a:ext>
            </a:extLst>
          </p:cNvPr>
          <p:cNvSpPr txBox="1"/>
          <p:nvPr/>
        </p:nvSpPr>
        <p:spPr>
          <a:xfrm>
            <a:off x="99698" y="5013176"/>
            <a:ext cx="11992604" cy="1754326"/>
          </a:xfrm>
          <a:prstGeom prst="rect">
            <a:avLst/>
          </a:prstGeom>
          <a:noFill/>
        </p:spPr>
        <p:txBody>
          <a:bodyPr wrap="square">
            <a:spAutoFit/>
          </a:bodyPr>
          <a:lstStyle/>
          <a:p>
            <a:r>
              <a:rPr lang="en-US" dirty="0">
                <a:solidFill>
                  <a:schemeClr val="bg1"/>
                </a:solidFill>
              </a:rPr>
              <a:t>Rev 13:11  Then I saw another beast rising out of the earth. It had two horns like a lamb and it spoke like a dragon.12  It exercises all the authority of the first beast in its presence, and makes the earth and its inhabitants worship the first beast, whose mortal wound was healed.13  It performs great signs, even making fire come down from heaven to earth in front of people,14  and by the signs that it is allowed to work in the presence of the beast it deceives those who dwell on earth, telling them to make an image for the beast that was wounded by the sword and yet lived.</a:t>
            </a:r>
          </a:p>
        </p:txBody>
      </p:sp>
    </p:spTree>
    <p:extLst>
      <p:ext uri="{BB962C8B-B14F-4D97-AF65-F5344CB8AC3E}">
        <p14:creationId xmlns:p14="http://schemas.microsoft.com/office/powerpoint/2010/main" val="3243155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1AC15-6102-236E-801D-5C669F8323B8}"/>
            </a:ext>
          </a:extLst>
        </p:cNvPr>
        <p:cNvGrpSpPr/>
        <p:nvPr/>
      </p:nvGrpSpPr>
      <p:grpSpPr>
        <a:xfrm>
          <a:off x="0" y="0"/>
          <a:ext cx="0" cy="0"/>
          <a:chOff x="0" y="0"/>
          <a:chExt cx="0" cy="0"/>
        </a:xfrm>
      </p:grpSpPr>
      <p:pic>
        <p:nvPicPr>
          <p:cNvPr id="9" name="Picture 8" descr="A picture containing sitting, dark, white, black&#10;&#10;Description automatically generated">
            <a:extLst>
              <a:ext uri="{FF2B5EF4-FFF2-40B4-BE49-F238E27FC236}">
                <a16:creationId xmlns:a16="http://schemas.microsoft.com/office/drawing/2014/main" id="{7A826601-539D-A704-57A0-7461B51A0000}"/>
              </a:ext>
            </a:extLst>
          </p:cNvPr>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A06D932-B842-1A89-07F4-2999D563D8C6}"/>
              </a:ext>
            </a:extLst>
          </p:cNvPr>
          <p:cNvSpPr/>
          <p:nvPr/>
        </p:nvSpPr>
        <p:spPr>
          <a:xfrm>
            <a:off x="937847" y="5271181"/>
            <a:ext cx="6096000" cy="646331"/>
          </a:xfrm>
          <a:prstGeom prst="rect">
            <a:avLst/>
          </a:prstGeom>
        </p:spPr>
        <p:txBody>
          <a:bodyPr>
            <a:spAutoFit/>
          </a:bodyPr>
          <a:lstStyle/>
          <a:p>
            <a:br>
              <a:rPr lang="en-SG" dirty="0"/>
            </a:br>
            <a:endParaRPr lang="en-US" dirty="0"/>
          </a:p>
        </p:txBody>
      </p:sp>
      <p:pic>
        <p:nvPicPr>
          <p:cNvPr id="5" name="Picture 4">
            <a:extLst>
              <a:ext uri="{FF2B5EF4-FFF2-40B4-BE49-F238E27FC236}">
                <a16:creationId xmlns:a16="http://schemas.microsoft.com/office/drawing/2014/main" id="{139AF00C-FCF3-CC2D-E02C-D5F374EF1AE9}"/>
              </a:ext>
            </a:extLst>
          </p:cNvPr>
          <p:cNvPicPr>
            <a:picLocks noChangeAspect="1"/>
          </p:cNvPicPr>
          <p:nvPr/>
        </p:nvPicPr>
        <p:blipFill>
          <a:blip r:embed="rId3"/>
          <a:stretch>
            <a:fillRect/>
          </a:stretch>
        </p:blipFill>
        <p:spPr>
          <a:xfrm>
            <a:off x="152074" y="0"/>
            <a:ext cx="7667545" cy="6858000"/>
          </a:xfrm>
          <a:prstGeom prst="rect">
            <a:avLst/>
          </a:prstGeom>
        </p:spPr>
      </p:pic>
      <p:sp>
        <p:nvSpPr>
          <p:cNvPr id="6" name="TextBox 5">
            <a:extLst>
              <a:ext uri="{FF2B5EF4-FFF2-40B4-BE49-F238E27FC236}">
                <a16:creationId xmlns:a16="http://schemas.microsoft.com/office/drawing/2014/main" id="{C8013BB7-A7E2-610D-692C-C3CDDB94A746}"/>
              </a:ext>
            </a:extLst>
          </p:cNvPr>
          <p:cNvSpPr txBox="1"/>
          <p:nvPr/>
        </p:nvSpPr>
        <p:spPr>
          <a:xfrm>
            <a:off x="8176447" y="1556792"/>
            <a:ext cx="3865161" cy="2047676"/>
          </a:xfrm>
          <a:prstGeom prst="rect">
            <a:avLst/>
          </a:prstGeom>
          <a:noFill/>
        </p:spPr>
        <p:txBody>
          <a:bodyPr wrap="none" rtlCol="0">
            <a:spAutoFit/>
          </a:bodyPr>
          <a:lstStyle/>
          <a:p>
            <a:pPr>
              <a:lnSpc>
                <a:spcPct val="200000"/>
              </a:lnSpc>
            </a:pPr>
            <a:r>
              <a:rPr lang="zh-CN" altLang="en-US" sz="4000" b="1" dirty="0">
                <a:solidFill>
                  <a:schemeClr val="bg1"/>
                </a:solidFill>
                <a:latin typeface="SimHei" panose="02010609060101010101" pitchFamily="49" charset="-122"/>
                <a:ea typeface="SimHei" panose="02010609060101010101" pitchFamily="49" charset="-122"/>
              </a:rPr>
              <a:t>说话好像龙</a:t>
            </a:r>
            <a:endParaRPr lang="en-US" altLang="zh-CN" sz="4000" b="1" dirty="0">
              <a:solidFill>
                <a:schemeClr val="bg1"/>
              </a:solidFill>
              <a:latin typeface="SimHei" panose="02010609060101010101" pitchFamily="49" charset="-122"/>
              <a:ea typeface="SimHei" panose="02010609060101010101" pitchFamily="49" charset="-122"/>
            </a:endParaRPr>
          </a:p>
          <a:p>
            <a:pPr>
              <a:lnSpc>
                <a:spcPct val="200000"/>
              </a:lnSpc>
            </a:pPr>
            <a:r>
              <a:rPr lang="en-US" sz="2800" dirty="0">
                <a:solidFill>
                  <a:schemeClr val="bg1"/>
                </a:solidFill>
              </a:rPr>
              <a:t>it spoke like a dragon.</a:t>
            </a:r>
            <a:r>
              <a:rPr lang="zh-CN" altLang="en-US" sz="2800" b="1" dirty="0">
                <a:solidFill>
                  <a:schemeClr val="bg1"/>
                </a:solidFill>
                <a:latin typeface="SimHei" panose="02010609060101010101" pitchFamily="49" charset="-122"/>
                <a:ea typeface="SimHei" panose="02010609060101010101" pitchFamily="49" charset="-122"/>
              </a:rPr>
              <a:t> </a:t>
            </a:r>
          </a:p>
        </p:txBody>
      </p:sp>
    </p:spTree>
    <p:extLst>
      <p:ext uri="{BB962C8B-B14F-4D97-AF65-F5344CB8AC3E}">
        <p14:creationId xmlns:p14="http://schemas.microsoft.com/office/powerpoint/2010/main" val="19898240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5CA9-B8B6-D2B1-6A3F-A93701135B54}"/>
            </a:ext>
          </a:extLst>
        </p:cNvPr>
        <p:cNvGrpSpPr/>
        <p:nvPr/>
      </p:nvGrpSpPr>
      <p:grpSpPr>
        <a:xfrm>
          <a:off x="0" y="0"/>
          <a:ext cx="0" cy="0"/>
          <a:chOff x="0" y="0"/>
          <a:chExt cx="0" cy="0"/>
        </a:xfrm>
      </p:grpSpPr>
      <p:pic>
        <p:nvPicPr>
          <p:cNvPr id="9" name="Picture 8" descr="A picture containing sitting, dark, white, black&#10;&#10;Description automatically generated">
            <a:extLst>
              <a:ext uri="{FF2B5EF4-FFF2-40B4-BE49-F238E27FC236}">
                <a16:creationId xmlns:a16="http://schemas.microsoft.com/office/drawing/2014/main" id="{5D8E805F-290E-69FF-93D1-B8473EBB2D47}"/>
              </a:ext>
            </a:extLst>
          </p:cNvPr>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E7B08FB9-EE23-F97C-4792-4A2336DA002A}"/>
              </a:ext>
            </a:extLst>
          </p:cNvPr>
          <p:cNvSpPr/>
          <p:nvPr/>
        </p:nvSpPr>
        <p:spPr>
          <a:xfrm>
            <a:off x="937847" y="5271181"/>
            <a:ext cx="6096000" cy="646331"/>
          </a:xfrm>
          <a:prstGeom prst="rect">
            <a:avLst/>
          </a:prstGeom>
        </p:spPr>
        <p:txBody>
          <a:bodyPr>
            <a:spAutoFit/>
          </a:bodyPr>
          <a:lstStyle/>
          <a:p>
            <a:br>
              <a:rPr lang="en-SG" dirty="0"/>
            </a:br>
            <a:endParaRPr lang="en-US" dirty="0"/>
          </a:p>
        </p:txBody>
      </p:sp>
      <p:pic>
        <p:nvPicPr>
          <p:cNvPr id="5" name="Picture 4">
            <a:extLst>
              <a:ext uri="{FF2B5EF4-FFF2-40B4-BE49-F238E27FC236}">
                <a16:creationId xmlns:a16="http://schemas.microsoft.com/office/drawing/2014/main" id="{1CEB1CE0-FB05-8082-6572-FD153DEC8AEA}"/>
              </a:ext>
            </a:extLst>
          </p:cNvPr>
          <p:cNvPicPr>
            <a:picLocks noChangeAspect="1"/>
          </p:cNvPicPr>
          <p:nvPr/>
        </p:nvPicPr>
        <p:blipFill>
          <a:blip r:embed="rId3"/>
          <a:stretch>
            <a:fillRect/>
          </a:stretch>
        </p:blipFill>
        <p:spPr>
          <a:xfrm>
            <a:off x="551384" y="1075414"/>
            <a:ext cx="4824536" cy="4315158"/>
          </a:xfrm>
          <a:prstGeom prst="ellipse">
            <a:avLst/>
          </a:prstGeom>
        </p:spPr>
      </p:pic>
      <p:pic>
        <p:nvPicPr>
          <p:cNvPr id="7" name="Picture 6">
            <a:extLst>
              <a:ext uri="{FF2B5EF4-FFF2-40B4-BE49-F238E27FC236}">
                <a16:creationId xmlns:a16="http://schemas.microsoft.com/office/drawing/2014/main" id="{CD683DA9-C661-6062-2F75-8A404E2061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0016" y="955249"/>
            <a:ext cx="4588962" cy="4344787"/>
          </a:xfrm>
          <a:prstGeom prst="ellipse">
            <a:avLst/>
          </a:prstGeom>
        </p:spPr>
      </p:pic>
      <p:sp>
        <p:nvSpPr>
          <p:cNvPr id="10" name="TextBox 9">
            <a:extLst>
              <a:ext uri="{FF2B5EF4-FFF2-40B4-BE49-F238E27FC236}">
                <a16:creationId xmlns:a16="http://schemas.microsoft.com/office/drawing/2014/main" id="{8E944274-9E2E-57EB-8BF4-1CE35791B486}"/>
              </a:ext>
            </a:extLst>
          </p:cNvPr>
          <p:cNvSpPr txBox="1"/>
          <p:nvPr/>
        </p:nvSpPr>
        <p:spPr>
          <a:xfrm>
            <a:off x="6420036" y="5441086"/>
            <a:ext cx="4228922" cy="923330"/>
          </a:xfrm>
          <a:prstGeom prst="rect">
            <a:avLst/>
          </a:prstGeom>
          <a:noFill/>
        </p:spPr>
        <p:txBody>
          <a:bodyPr wrap="square">
            <a:spAutoFit/>
          </a:bodyPr>
          <a:lstStyle/>
          <a:p>
            <a:pPr algn="ctr"/>
            <a:r>
              <a:rPr lang="zh-CN" sz="3600" b="1" kern="0" dirty="0">
                <a:solidFill>
                  <a:schemeClr val="bg1"/>
                </a:solidFill>
                <a:effectLst/>
                <a:latin typeface="SimHei" panose="02010609060101010101" pitchFamily="49" charset="-122"/>
                <a:ea typeface="SimHei" panose="02010609060101010101" pitchFamily="49" charset="-122"/>
                <a:cs typeface="Calibri" panose="020F0502020204030204" pitchFamily="34" charset="0"/>
              </a:rPr>
              <a:t>假先知假教师</a:t>
            </a:r>
            <a:endParaRPr lang="en-US" altLang="zh-CN" sz="3600" b="1" kern="0" dirty="0">
              <a:solidFill>
                <a:schemeClr val="bg1"/>
              </a:solidFill>
              <a:effectLst/>
              <a:latin typeface="SimHei" panose="02010609060101010101" pitchFamily="49" charset="-122"/>
              <a:ea typeface="SimHei" panose="02010609060101010101" pitchFamily="49" charset="-122"/>
              <a:cs typeface="Calibri" panose="020F0502020204030204" pitchFamily="34" charset="0"/>
            </a:endParaRPr>
          </a:p>
          <a:p>
            <a:pPr algn="ctr"/>
            <a:r>
              <a:rPr lang="en-US" altLang="zh-CN" b="1" kern="0" dirty="0">
                <a:solidFill>
                  <a:schemeClr val="bg1"/>
                </a:solidFill>
                <a:ea typeface="SimSun" panose="02010600030101010101" pitchFamily="2" charset="-122"/>
                <a:cs typeface="Calibri" panose="020F0502020204030204" pitchFamily="34" charset="0"/>
              </a:rPr>
              <a:t>False prophets and false teachers</a:t>
            </a:r>
            <a:r>
              <a:rPr lang="zh-CN" b="1" kern="0" dirty="0">
                <a:solidFill>
                  <a:schemeClr val="bg1"/>
                </a:solidFill>
                <a:effectLst/>
                <a:ea typeface="SimSun" panose="02010600030101010101" pitchFamily="2" charset="-122"/>
                <a:cs typeface="Calibri" panose="020F0502020204030204" pitchFamily="34" charset="0"/>
              </a:rPr>
              <a:t> </a:t>
            </a:r>
            <a:endParaRPr lang="en-US" b="1" dirty="0">
              <a:solidFill>
                <a:schemeClr val="bg1"/>
              </a:solidFill>
            </a:endParaRPr>
          </a:p>
        </p:txBody>
      </p:sp>
    </p:spTree>
    <p:extLst>
      <p:ext uri="{BB962C8B-B14F-4D97-AF65-F5344CB8AC3E}">
        <p14:creationId xmlns:p14="http://schemas.microsoft.com/office/powerpoint/2010/main" val="36005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00">
          <a:extLst>
            <a:ext uri="{FF2B5EF4-FFF2-40B4-BE49-F238E27FC236}">
              <a16:creationId xmlns:a16="http://schemas.microsoft.com/office/drawing/2014/main" id="{6762DFCE-6D90-B461-CF56-641A8FF81DCD}"/>
            </a:ext>
          </a:extLst>
        </p:cNvPr>
        <p:cNvGrpSpPr/>
        <p:nvPr/>
      </p:nvGrpSpPr>
      <p:grpSpPr>
        <a:xfrm>
          <a:off x="0" y="0"/>
          <a:ext cx="0" cy="0"/>
          <a:chOff x="0" y="0"/>
          <a:chExt cx="0" cy="0"/>
        </a:xfrm>
      </p:grpSpPr>
      <p:sp>
        <p:nvSpPr>
          <p:cNvPr id="16" name="Google Shape;3710;p55">
            <a:extLst>
              <a:ext uri="{FF2B5EF4-FFF2-40B4-BE49-F238E27FC236}">
                <a16:creationId xmlns:a16="http://schemas.microsoft.com/office/drawing/2014/main" id="{E6CDFE5D-019B-E659-3C0B-20207C05A882}"/>
              </a:ext>
            </a:extLst>
          </p:cNvPr>
          <p:cNvSpPr txBox="1">
            <a:spLocks/>
          </p:cNvSpPr>
          <p:nvPr/>
        </p:nvSpPr>
        <p:spPr>
          <a:xfrm>
            <a:off x="4085972" y="1047958"/>
            <a:ext cx="3617400" cy="111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1pPr>
            <a:lvl2pPr marR="0" lvl="1"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2pPr>
            <a:lvl3pPr marR="0" lvl="2"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3pPr>
            <a:lvl4pPr marR="0" lvl="3"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4pPr>
            <a:lvl5pPr marR="0" lvl="4"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5pPr>
            <a:lvl6pPr marR="0" lvl="5"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6pPr>
            <a:lvl7pPr marR="0" lvl="6"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7pPr>
            <a:lvl8pPr marR="0" lvl="7"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8pPr>
            <a:lvl9pPr marR="0" lvl="8"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9pPr>
          </a:lstStyle>
          <a:p>
            <a:pPr marL="0" marR="0" lvl="0" indent="0" algn="ctr" defTabSz="914400" rtl="0" eaLnBrk="1" fontAlgn="auto" latinLnBrk="0" hangingPunct="1">
              <a:lnSpc>
                <a:spcPct val="100000"/>
              </a:lnSpc>
              <a:spcBef>
                <a:spcPts val="0"/>
              </a:spcBef>
              <a:spcAft>
                <a:spcPts val="0"/>
              </a:spcAft>
              <a:buClr>
                <a:srgbClr val="FFFFFF"/>
              </a:buClr>
              <a:buSzPts val="12000"/>
              <a:buFont typeface="Reenie Beanie"/>
              <a:buNone/>
              <a:tabLst/>
              <a:defRPr/>
            </a:pPr>
            <a:r>
              <a:rPr kumimoji="0" lang="en" sz="16000" b="1" i="0" u="none" strike="noStrike" kern="0" cap="none" spc="0" normalizeH="0" baseline="0" noProof="0" dirty="0">
                <a:ln>
                  <a:noFill/>
                </a:ln>
                <a:solidFill>
                  <a:srgbClr val="FFFFFF"/>
                </a:solidFill>
                <a:effectLst/>
                <a:uLnTx/>
                <a:uFillTx/>
                <a:latin typeface="Reenie Beanie"/>
                <a:sym typeface="Reenie Beanie"/>
              </a:rPr>
              <a:t>01</a:t>
            </a:r>
          </a:p>
        </p:txBody>
      </p:sp>
      <p:sp>
        <p:nvSpPr>
          <p:cNvPr id="17" name="Google Shape;3711;p55">
            <a:extLst>
              <a:ext uri="{FF2B5EF4-FFF2-40B4-BE49-F238E27FC236}">
                <a16:creationId xmlns:a16="http://schemas.microsoft.com/office/drawing/2014/main" id="{9829B669-E404-9932-5E9A-D0A80D3105CF}"/>
              </a:ext>
            </a:extLst>
          </p:cNvPr>
          <p:cNvSpPr/>
          <p:nvPr/>
        </p:nvSpPr>
        <p:spPr>
          <a:xfrm>
            <a:off x="4287300" y="525489"/>
            <a:ext cx="3617400" cy="2720941"/>
          </a:xfrm>
          <a:custGeom>
            <a:avLst/>
            <a:gdLst/>
            <a:ahLst/>
            <a:cxnLst/>
            <a:rect l="l" t="t" r="r" b="b"/>
            <a:pathLst>
              <a:path w="41221" h="30069" extrusionOk="0">
                <a:moveTo>
                  <a:pt x="9335" y="4458"/>
                </a:moveTo>
                <a:lnTo>
                  <a:pt x="9335" y="4458"/>
                </a:lnTo>
                <a:cubicBezTo>
                  <a:pt x="7514" y="5851"/>
                  <a:pt x="5918" y="7291"/>
                  <a:pt x="4430" y="8851"/>
                </a:cubicBezTo>
                <a:cubicBezTo>
                  <a:pt x="4799" y="7565"/>
                  <a:pt x="7776" y="4922"/>
                  <a:pt x="9335" y="4458"/>
                </a:cubicBezTo>
                <a:close/>
                <a:moveTo>
                  <a:pt x="10324" y="3065"/>
                </a:moveTo>
                <a:lnTo>
                  <a:pt x="10324" y="3065"/>
                </a:lnTo>
                <a:cubicBezTo>
                  <a:pt x="9562" y="3493"/>
                  <a:pt x="8823" y="3970"/>
                  <a:pt x="8097" y="4482"/>
                </a:cubicBezTo>
                <a:cubicBezTo>
                  <a:pt x="6252" y="5803"/>
                  <a:pt x="4668" y="7422"/>
                  <a:pt x="3192" y="9137"/>
                </a:cubicBezTo>
                <a:cubicBezTo>
                  <a:pt x="3037" y="9304"/>
                  <a:pt x="2870" y="9482"/>
                  <a:pt x="2704" y="9661"/>
                </a:cubicBezTo>
                <a:cubicBezTo>
                  <a:pt x="4025" y="6910"/>
                  <a:pt x="6276" y="4946"/>
                  <a:pt x="8990" y="3636"/>
                </a:cubicBezTo>
                <a:cubicBezTo>
                  <a:pt x="9431" y="3434"/>
                  <a:pt x="9871" y="3243"/>
                  <a:pt x="10324" y="3065"/>
                </a:cubicBezTo>
                <a:close/>
                <a:moveTo>
                  <a:pt x="4001" y="9339"/>
                </a:moveTo>
                <a:cubicBezTo>
                  <a:pt x="4001" y="9525"/>
                  <a:pt x="3885" y="9710"/>
                  <a:pt x="3761" y="9710"/>
                </a:cubicBezTo>
                <a:cubicBezTo>
                  <a:pt x="3742" y="9710"/>
                  <a:pt x="3723" y="9706"/>
                  <a:pt x="3704" y="9696"/>
                </a:cubicBezTo>
                <a:cubicBezTo>
                  <a:pt x="3525" y="9601"/>
                  <a:pt x="3763" y="9470"/>
                  <a:pt x="3847" y="9363"/>
                </a:cubicBezTo>
                <a:cubicBezTo>
                  <a:pt x="3870" y="9339"/>
                  <a:pt x="3942" y="9351"/>
                  <a:pt x="4001" y="9339"/>
                </a:cubicBezTo>
                <a:close/>
                <a:moveTo>
                  <a:pt x="2168" y="10935"/>
                </a:moveTo>
                <a:cubicBezTo>
                  <a:pt x="2168" y="11006"/>
                  <a:pt x="2180" y="11089"/>
                  <a:pt x="2204" y="11173"/>
                </a:cubicBezTo>
                <a:cubicBezTo>
                  <a:pt x="2227" y="11268"/>
                  <a:pt x="2108" y="11387"/>
                  <a:pt x="2049" y="11506"/>
                </a:cubicBezTo>
                <a:cubicBezTo>
                  <a:pt x="1965" y="11685"/>
                  <a:pt x="1882" y="11863"/>
                  <a:pt x="1799" y="12042"/>
                </a:cubicBezTo>
                <a:cubicBezTo>
                  <a:pt x="1906" y="11673"/>
                  <a:pt x="2025" y="11304"/>
                  <a:pt x="2168" y="10935"/>
                </a:cubicBezTo>
                <a:close/>
                <a:moveTo>
                  <a:pt x="23729" y="392"/>
                </a:moveTo>
                <a:cubicBezTo>
                  <a:pt x="24406" y="392"/>
                  <a:pt x="25075" y="443"/>
                  <a:pt x="25718" y="588"/>
                </a:cubicBezTo>
                <a:cubicBezTo>
                  <a:pt x="25756" y="565"/>
                  <a:pt x="25798" y="556"/>
                  <a:pt x="25841" y="556"/>
                </a:cubicBezTo>
                <a:cubicBezTo>
                  <a:pt x="25973" y="556"/>
                  <a:pt x="26117" y="642"/>
                  <a:pt x="26207" y="660"/>
                </a:cubicBezTo>
                <a:cubicBezTo>
                  <a:pt x="29159" y="1148"/>
                  <a:pt x="32005" y="1850"/>
                  <a:pt x="34505" y="3672"/>
                </a:cubicBezTo>
                <a:cubicBezTo>
                  <a:pt x="37172" y="5625"/>
                  <a:pt x="39006" y="8137"/>
                  <a:pt x="40113" y="11220"/>
                </a:cubicBezTo>
                <a:cubicBezTo>
                  <a:pt x="40268" y="11649"/>
                  <a:pt x="40399" y="12125"/>
                  <a:pt x="40399" y="12578"/>
                </a:cubicBezTo>
                <a:cubicBezTo>
                  <a:pt x="40387" y="13518"/>
                  <a:pt x="40316" y="14459"/>
                  <a:pt x="40220" y="15400"/>
                </a:cubicBezTo>
                <a:cubicBezTo>
                  <a:pt x="40208" y="15483"/>
                  <a:pt x="40196" y="15578"/>
                  <a:pt x="40161" y="15685"/>
                </a:cubicBezTo>
                <a:cubicBezTo>
                  <a:pt x="40220" y="15804"/>
                  <a:pt x="40220" y="15959"/>
                  <a:pt x="40125" y="16102"/>
                </a:cubicBezTo>
                <a:cubicBezTo>
                  <a:pt x="39875" y="16507"/>
                  <a:pt x="39589" y="17043"/>
                  <a:pt x="39268" y="17602"/>
                </a:cubicBezTo>
                <a:cubicBezTo>
                  <a:pt x="39315" y="17471"/>
                  <a:pt x="39363" y="17340"/>
                  <a:pt x="39411" y="17221"/>
                </a:cubicBezTo>
                <a:cubicBezTo>
                  <a:pt x="41220" y="12137"/>
                  <a:pt x="37994" y="7172"/>
                  <a:pt x="33684" y="4624"/>
                </a:cubicBezTo>
                <a:cubicBezTo>
                  <a:pt x="29585" y="2205"/>
                  <a:pt x="24664" y="978"/>
                  <a:pt x="19798" y="978"/>
                </a:cubicBezTo>
                <a:cubicBezTo>
                  <a:pt x="19660" y="978"/>
                  <a:pt x="19522" y="979"/>
                  <a:pt x="19384" y="981"/>
                </a:cubicBezTo>
                <a:cubicBezTo>
                  <a:pt x="19432" y="814"/>
                  <a:pt x="19575" y="672"/>
                  <a:pt x="19801" y="660"/>
                </a:cubicBezTo>
                <a:cubicBezTo>
                  <a:pt x="21047" y="589"/>
                  <a:pt x="22402" y="392"/>
                  <a:pt x="23729" y="392"/>
                </a:cubicBezTo>
                <a:close/>
                <a:moveTo>
                  <a:pt x="19216" y="1458"/>
                </a:moveTo>
                <a:cubicBezTo>
                  <a:pt x="22370" y="1458"/>
                  <a:pt x="25541" y="1982"/>
                  <a:pt x="28469" y="2910"/>
                </a:cubicBezTo>
                <a:cubicBezTo>
                  <a:pt x="33946" y="4636"/>
                  <a:pt x="39958" y="8792"/>
                  <a:pt x="39315" y="15280"/>
                </a:cubicBezTo>
                <a:cubicBezTo>
                  <a:pt x="39113" y="17340"/>
                  <a:pt x="38113" y="19233"/>
                  <a:pt x="36803" y="20865"/>
                </a:cubicBezTo>
                <a:cubicBezTo>
                  <a:pt x="35994" y="21555"/>
                  <a:pt x="35196" y="22246"/>
                  <a:pt x="34291" y="22817"/>
                </a:cubicBezTo>
                <a:cubicBezTo>
                  <a:pt x="34041" y="22972"/>
                  <a:pt x="33803" y="23174"/>
                  <a:pt x="33731" y="23484"/>
                </a:cubicBezTo>
                <a:cubicBezTo>
                  <a:pt x="34339" y="23305"/>
                  <a:pt x="34815" y="22912"/>
                  <a:pt x="35291" y="22531"/>
                </a:cubicBezTo>
                <a:lnTo>
                  <a:pt x="35291" y="22531"/>
                </a:lnTo>
                <a:cubicBezTo>
                  <a:pt x="34970" y="22841"/>
                  <a:pt x="34648" y="23150"/>
                  <a:pt x="34327" y="23436"/>
                </a:cubicBezTo>
                <a:cubicBezTo>
                  <a:pt x="32064" y="25425"/>
                  <a:pt x="29362" y="26853"/>
                  <a:pt x="26552" y="27889"/>
                </a:cubicBezTo>
                <a:cubicBezTo>
                  <a:pt x="23942" y="28846"/>
                  <a:pt x="21150" y="29410"/>
                  <a:pt x="18376" y="29410"/>
                </a:cubicBezTo>
                <a:cubicBezTo>
                  <a:pt x="15974" y="29410"/>
                  <a:pt x="13584" y="28988"/>
                  <a:pt x="11336" y="28032"/>
                </a:cubicBezTo>
                <a:cubicBezTo>
                  <a:pt x="10145" y="27520"/>
                  <a:pt x="9026" y="26853"/>
                  <a:pt x="7978" y="26091"/>
                </a:cubicBezTo>
                <a:lnTo>
                  <a:pt x="7419" y="26091"/>
                </a:lnTo>
                <a:cubicBezTo>
                  <a:pt x="7490" y="26234"/>
                  <a:pt x="7502" y="26401"/>
                  <a:pt x="7466" y="26556"/>
                </a:cubicBezTo>
                <a:cubicBezTo>
                  <a:pt x="7704" y="26722"/>
                  <a:pt x="7931" y="26889"/>
                  <a:pt x="8169" y="27044"/>
                </a:cubicBezTo>
                <a:cubicBezTo>
                  <a:pt x="7609" y="26830"/>
                  <a:pt x="7049" y="26627"/>
                  <a:pt x="6514" y="26353"/>
                </a:cubicBezTo>
                <a:cubicBezTo>
                  <a:pt x="5383" y="25794"/>
                  <a:pt x="4359" y="24984"/>
                  <a:pt x="3501" y="24055"/>
                </a:cubicBezTo>
                <a:cubicBezTo>
                  <a:pt x="1680" y="22115"/>
                  <a:pt x="918" y="19674"/>
                  <a:pt x="799" y="17090"/>
                </a:cubicBezTo>
                <a:cubicBezTo>
                  <a:pt x="858" y="16697"/>
                  <a:pt x="906" y="16304"/>
                  <a:pt x="977" y="15900"/>
                </a:cubicBezTo>
                <a:cubicBezTo>
                  <a:pt x="1037" y="15745"/>
                  <a:pt x="1108" y="15590"/>
                  <a:pt x="1192" y="15435"/>
                </a:cubicBezTo>
                <a:cubicBezTo>
                  <a:pt x="1215" y="16197"/>
                  <a:pt x="1251" y="16959"/>
                  <a:pt x="1370" y="17709"/>
                </a:cubicBezTo>
                <a:lnTo>
                  <a:pt x="1442" y="17709"/>
                </a:lnTo>
                <a:cubicBezTo>
                  <a:pt x="1406" y="17245"/>
                  <a:pt x="1370" y="16769"/>
                  <a:pt x="1430" y="16304"/>
                </a:cubicBezTo>
                <a:cubicBezTo>
                  <a:pt x="1525" y="15602"/>
                  <a:pt x="1620" y="14899"/>
                  <a:pt x="1680" y="14197"/>
                </a:cubicBezTo>
                <a:cubicBezTo>
                  <a:pt x="1751" y="13459"/>
                  <a:pt x="2049" y="12816"/>
                  <a:pt x="2466" y="12232"/>
                </a:cubicBezTo>
                <a:cubicBezTo>
                  <a:pt x="2847" y="11697"/>
                  <a:pt x="2870" y="10899"/>
                  <a:pt x="3692" y="10506"/>
                </a:cubicBezTo>
                <a:lnTo>
                  <a:pt x="3692" y="10506"/>
                </a:lnTo>
                <a:cubicBezTo>
                  <a:pt x="3549" y="11304"/>
                  <a:pt x="2966" y="11863"/>
                  <a:pt x="3097" y="12590"/>
                </a:cubicBezTo>
                <a:cubicBezTo>
                  <a:pt x="3406" y="12387"/>
                  <a:pt x="3454" y="12030"/>
                  <a:pt x="3609" y="11732"/>
                </a:cubicBezTo>
                <a:cubicBezTo>
                  <a:pt x="4073" y="10792"/>
                  <a:pt x="4573" y="9875"/>
                  <a:pt x="5216" y="9030"/>
                </a:cubicBezTo>
                <a:cubicBezTo>
                  <a:pt x="7085" y="6553"/>
                  <a:pt x="9526" y="4720"/>
                  <a:pt x="12217" y="3255"/>
                </a:cubicBezTo>
                <a:cubicBezTo>
                  <a:pt x="13526" y="2541"/>
                  <a:pt x="14884" y="1981"/>
                  <a:pt x="16301" y="1612"/>
                </a:cubicBezTo>
                <a:cubicBezTo>
                  <a:pt x="17266" y="1508"/>
                  <a:pt x="18240" y="1458"/>
                  <a:pt x="19216" y="1458"/>
                </a:cubicBezTo>
                <a:close/>
                <a:moveTo>
                  <a:pt x="22748" y="0"/>
                </a:moveTo>
                <a:cubicBezTo>
                  <a:pt x="21956" y="0"/>
                  <a:pt x="21160" y="35"/>
                  <a:pt x="20361" y="100"/>
                </a:cubicBezTo>
                <a:cubicBezTo>
                  <a:pt x="19337" y="183"/>
                  <a:pt x="18289" y="231"/>
                  <a:pt x="17325" y="660"/>
                </a:cubicBezTo>
                <a:cubicBezTo>
                  <a:pt x="17414" y="630"/>
                  <a:pt x="17506" y="612"/>
                  <a:pt x="17603" y="612"/>
                </a:cubicBezTo>
                <a:cubicBezTo>
                  <a:pt x="17700" y="612"/>
                  <a:pt x="17801" y="630"/>
                  <a:pt x="17908" y="672"/>
                </a:cubicBezTo>
                <a:cubicBezTo>
                  <a:pt x="17728" y="842"/>
                  <a:pt x="17528" y="884"/>
                  <a:pt x="17323" y="884"/>
                </a:cubicBezTo>
                <a:cubicBezTo>
                  <a:pt x="17256" y="884"/>
                  <a:pt x="17189" y="880"/>
                  <a:pt x="17122" y="874"/>
                </a:cubicBezTo>
                <a:cubicBezTo>
                  <a:pt x="17098" y="874"/>
                  <a:pt x="17063" y="850"/>
                  <a:pt x="17051" y="826"/>
                </a:cubicBezTo>
                <a:cubicBezTo>
                  <a:pt x="17039" y="814"/>
                  <a:pt x="17075" y="779"/>
                  <a:pt x="17086" y="755"/>
                </a:cubicBezTo>
                <a:lnTo>
                  <a:pt x="17086" y="755"/>
                </a:lnTo>
                <a:cubicBezTo>
                  <a:pt x="16515" y="898"/>
                  <a:pt x="15777" y="588"/>
                  <a:pt x="15431" y="1303"/>
                </a:cubicBezTo>
                <a:cubicBezTo>
                  <a:pt x="14896" y="1374"/>
                  <a:pt x="14360" y="1481"/>
                  <a:pt x="13824" y="1588"/>
                </a:cubicBezTo>
                <a:cubicBezTo>
                  <a:pt x="13776" y="1579"/>
                  <a:pt x="13729" y="1574"/>
                  <a:pt x="13682" y="1574"/>
                </a:cubicBezTo>
                <a:cubicBezTo>
                  <a:pt x="13498" y="1574"/>
                  <a:pt x="13323" y="1641"/>
                  <a:pt x="13134" y="1707"/>
                </a:cubicBezTo>
                <a:cubicBezTo>
                  <a:pt x="13062" y="1743"/>
                  <a:pt x="12991" y="1767"/>
                  <a:pt x="12919" y="1803"/>
                </a:cubicBezTo>
                <a:cubicBezTo>
                  <a:pt x="12252" y="1969"/>
                  <a:pt x="11610" y="2160"/>
                  <a:pt x="10967" y="2374"/>
                </a:cubicBezTo>
                <a:cubicBezTo>
                  <a:pt x="7609" y="3505"/>
                  <a:pt x="4680" y="5494"/>
                  <a:pt x="2835" y="8565"/>
                </a:cubicBezTo>
                <a:cubicBezTo>
                  <a:pt x="1394" y="10935"/>
                  <a:pt x="715" y="13792"/>
                  <a:pt x="465" y="16590"/>
                </a:cubicBezTo>
                <a:cubicBezTo>
                  <a:pt x="513" y="16697"/>
                  <a:pt x="584" y="16816"/>
                  <a:pt x="632" y="16935"/>
                </a:cubicBezTo>
                <a:cubicBezTo>
                  <a:pt x="1" y="19352"/>
                  <a:pt x="1192" y="22031"/>
                  <a:pt x="2632" y="23924"/>
                </a:cubicBezTo>
                <a:cubicBezTo>
                  <a:pt x="4311" y="26163"/>
                  <a:pt x="7288" y="27830"/>
                  <a:pt x="10038" y="28258"/>
                </a:cubicBezTo>
                <a:cubicBezTo>
                  <a:pt x="10086" y="28258"/>
                  <a:pt x="10121" y="28246"/>
                  <a:pt x="10169" y="28223"/>
                </a:cubicBezTo>
                <a:cubicBezTo>
                  <a:pt x="10633" y="28461"/>
                  <a:pt x="11121" y="28687"/>
                  <a:pt x="11610" y="28877"/>
                </a:cubicBezTo>
                <a:cubicBezTo>
                  <a:pt x="13679" y="29711"/>
                  <a:pt x="15868" y="30068"/>
                  <a:pt x="18072" y="30068"/>
                </a:cubicBezTo>
                <a:cubicBezTo>
                  <a:pt x="21346" y="30068"/>
                  <a:pt x="24652" y="29280"/>
                  <a:pt x="27647" y="28092"/>
                </a:cubicBezTo>
                <a:cubicBezTo>
                  <a:pt x="31362" y="26615"/>
                  <a:pt x="35124" y="24115"/>
                  <a:pt x="37529" y="20769"/>
                </a:cubicBezTo>
                <a:cubicBezTo>
                  <a:pt x="37565" y="20734"/>
                  <a:pt x="37613" y="20710"/>
                  <a:pt x="37649" y="20674"/>
                </a:cubicBezTo>
                <a:lnTo>
                  <a:pt x="37649" y="20674"/>
                </a:lnTo>
                <a:cubicBezTo>
                  <a:pt x="37565" y="21126"/>
                  <a:pt x="37351" y="21448"/>
                  <a:pt x="37077" y="21734"/>
                </a:cubicBezTo>
                <a:cubicBezTo>
                  <a:pt x="36672" y="22150"/>
                  <a:pt x="36291" y="22591"/>
                  <a:pt x="35898" y="23020"/>
                </a:cubicBezTo>
                <a:cubicBezTo>
                  <a:pt x="36613" y="22472"/>
                  <a:pt x="37303" y="21877"/>
                  <a:pt x="37815" y="21126"/>
                </a:cubicBezTo>
                <a:cubicBezTo>
                  <a:pt x="38780" y="19722"/>
                  <a:pt x="39601" y="18233"/>
                  <a:pt x="40363" y="16709"/>
                </a:cubicBezTo>
                <a:cubicBezTo>
                  <a:pt x="40444" y="16559"/>
                  <a:pt x="40446" y="16352"/>
                  <a:pt x="40699" y="16352"/>
                </a:cubicBezTo>
                <a:cubicBezTo>
                  <a:pt x="40706" y="16352"/>
                  <a:pt x="40713" y="16352"/>
                  <a:pt x="40720" y="16352"/>
                </a:cubicBezTo>
                <a:cubicBezTo>
                  <a:pt x="40887" y="16674"/>
                  <a:pt x="40816" y="17007"/>
                  <a:pt x="40804" y="17340"/>
                </a:cubicBezTo>
                <a:cubicBezTo>
                  <a:pt x="40780" y="17709"/>
                  <a:pt x="40792" y="18078"/>
                  <a:pt x="40661" y="18448"/>
                </a:cubicBezTo>
                <a:cubicBezTo>
                  <a:pt x="40566" y="18721"/>
                  <a:pt x="40506" y="19019"/>
                  <a:pt x="40435" y="19305"/>
                </a:cubicBezTo>
                <a:cubicBezTo>
                  <a:pt x="40494" y="19317"/>
                  <a:pt x="40566" y="19329"/>
                  <a:pt x="40625" y="19341"/>
                </a:cubicBezTo>
                <a:cubicBezTo>
                  <a:pt x="40994" y="18483"/>
                  <a:pt x="41220" y="17590"/>
                  <a:pt x="41054" y="16650"/>
                </a:cubicBezTo>
                <a:cubicBezTo>
                  <a:pt x="40875" y="15673"/>
                  <a:pt x="40863" y="14685"/>
                  <a:pt x="40923" y="13697"/>
                </a:cubicBezTo>
                <a:cubicBezTo>
                  <a:pt x="41006" y="12494"/>
                  <a:pt x="40732" y="11363"/>
                  <a:pt x="40268" y="10256"/>
                </a:cubicBezTo>
                <a:cubicBezTo>
                  <a:pt x="39839" y="9256"/>
                  <a:pt x="39315" y="8327"/>
                  <a:pt x="38684" y="7434"/>
                </a:cubicBezTo>
                <a:cubicBezTo>
                  <a:pt x="36910" y="4922"/>
                  <a:pt x="34612" y="3029"/>
                  <a:pt x="31814" y="1803"/>
                </a:cubicBezTo>
                <a:cubicBezTo>
                  <a:pt x="28901" y="531"/>
                  <a:pt x="25858" y="0"/>
                  <a:pt x="22748" y="0"/>
                </a:cubicBezTo>
                <a:close/>
              </a:path>
            </a:pathLst>
          </a:custGeom>
          <a:solidFill>
            <a:srgbClr val="A700D6"/>
          </a:solidFill>
          <a:ln>
            <a:noFill/>
          </a:ln>
        </p:spPr>
        <p:txBody>
          <a:bodyPr spcFirstLastPara="1" wrap="square" lIns="91425" tIns="91425" rIns="91425" bIns="91425" anchor="ctr"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D752A4"/>
              </a:solidFill>
              <a:effectLst/>
              <a:uLnTx/>
              <a:uFillTx/>
              <a:latin typeface="Arial" panose="020B0604020202020204" pitchFamily="34" charset="0"/>
              <a:ea typeface="+mn-ea"/>
              <a:cs typeface="Arial" panose="020B0604020202020204" pitchFamily="34" charset="0"/>
            </a:endParaRPr>
          </a:p>
        </p:txBody>
      </p:sp>
      <p:sp>
        <p:nvSpPr>
          <p:cNvPr id="18" name="Google Shape;3712;p55">
            <a:extLst>
              <a:ext uri="{FF2B5EF4-FFF2-40B4-BE49-F238E27FC236}">
                <a16:creationId xmlns:a16="http://schemas.microsoft.com/office/drawing/2014/main" id="{0AD7D17B-BA59-80D8-F25A-E7CFCD944F99}"/>
              </a:ext>
            </a:extLst>
          </p:cNvPr>
          <p:cNvSpPr txBox="1">
            <a:spLocks noGrp="1"/>
          </p:cNvSpPr>
          <p:nvPr>
            <p:ph type="title"/>
          </p:nvPr>
        </p:nvSpPr>
        <p:spPr>
          <a:xfrm>
            <a:off x="226479" y="4220270"/>
            <a:ext cx="11866624" cy="1013400"/>
          </a:xfrm>
          <a:prstGeom prst="rect">
            <a:avLst/>
          </a:prstGeom>
        </p:spPr>
        <p:txBody>
          <a:bodyPr spcFirstLastPara="1" wrap="square" lIns="91425" tIns="91425" rIns="91425" bIns="91425" anchor="ctr" anchorCtr="0">
            <a:noAutofit/>
          </a:bodyPr>
          <a:lstStyle/>
          <a:p>
            <a:pPr>
              <a:lnSpc>
                <a:spcPct val="100000"/>
              </a:lnSpc>
            </a:pPr>
            <a:r>
              <a:rPr lang="zh-CN" altLang="en-US" sz="4800" b="1" dirty="0">
                <a:solidFill>
                  <a:srgbClr val="00BFFF"/>
                </a:solidFill>
                <a:latin typeface="SimHei" panose="02010609060101010101" pitchFamily="49" charset="-122"/>
                <a:ea typeface="SimHei" panose="02010609060101010101" pitchFamily="49" charset="-122"/>
              </a:rPr>
              <a:t>兽几时出现？</a:t>
            </a:r>
          </a:p>
        </p:txBody>
      </p:sp>
      <p:sp>
        <p:nvSpPr>
          <p:cNvPr id="19" name="Google Shape;3713;p55">
            <a:extLst>
              <a:ext uri="{FF2B5EF4-FFF2-40B4-BE49-F238E27FC236}">
                <a16:creationId xmlns:a16="http://schemas.microsoft.com/office/drawing/2014/main" id="{AC296036-1475-675F-AC4F-2784B4B053D8}"/>
              </a:ext>
            </a:extLst>
          </p:cNvPr>
          <p:cNvSpPr txBox="1">
            <a:spLocks noGrp="1"/>
          </p:cNvSpPr>
          <p:nvPr>
            <p:ph type="subTitle" idx="1"/>
          </p:nvPr>
        </p:nvSpPr>
        <p:spPr>
          <a:xfrm>
            <a:off x="98897" y="5115326"/>
            <a:ext cx="12000656" cy="1092184"/>
          </a:xfrm>
          <a:prstGeom prst="rect">
            <a:avLst/>
          </a:prstGeom>
        </p:spPr>
        <p:txBody>
          <a:bodyPr spcFirstLastPara="1" wrap="square" lIns="91425" tIns="91425" rIns="91425" bIns="91425" anchor="t" anchorCtr="0">
            <a:noAutofit/>
          </a:bodyPr>
          <a:lstStyle/>
          <a:p>
            <a:pPr marL="0" indent="0" algn="ctr"/>
            <a:endParaRPr lang="en-US" sz="2400" dirty="0">
              <a:solidFill>
                <a:schemeClr val="bg1"/>
              </a:solidFill>
            </a:endParaRPr>
          </a:p>
          <a:p>
            <a:pPr marL="0" indent="0" algn="ctr"/>
            <a:r>
              <a:rPr lang="en-US" sz="2400" dirty="0">
                <a:solidFill>
                  <a:schemeClr val="bg1"/>
                </a:solidFill>
              </a:rPr>
              <a:t>When will the beast appear?</a:t>
            </a:r>
          </a:p>
          <a:p>
            <a:pPr marL="0" indent="0" algn="ctr"/>
            <a:r>
              <a:rPr lang="en-US" sz="2400" dirty="0">
                <a:solidFill>
                  <a:schemeClr val="bg1"/>
                </a:solidFill>
              </a:rPr>
              <a:t>.</a:t>
            </a:r>
          </a:p>
        </p:txBody>
      </p:sp>
    </p:spTree>
    <p:extLst>
      <p:ext uri="{BB962C8B-B14F-4D97-AF65-F5344CB8AC3E}">
        <p14:creationId xmlns:p14="http://schemas.microsoft.com/office/powerpoint/2010/main" val="4259534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0F483407-5B67-A6B3-8B2E-2D46EF4D5DEA}"/>
              </a:ext>
            </a:extLst>
          </p:cNvPr>
          <p:cNvPicPr>
            <a:picLocks noChangeAspect="1"/>
          </p:cNvPicPr>
          <p:nvPr/>
        </p:nvPicPr>
        <p:blipFill>
          <a:blip r:embed="rId2">
            <a:extLst>
              <a:ext uri="{28A0092B-C50C-407E-A947-70E740481C1C}">
                <a14:useLocalDpi xmlns:a14="http://schemas.microsoft.com/office/drawing/2010/main" val="0"/>
              </a:ext>
            </a:extLst>
          </a:blip>
          <a:srcRect l="41542" r="11291" b="-2"/>
          <a:stretch>
            <a:fillRect/>
          </a:stretch>
        </p:blipFill>
        <p:spPr>
          <a:xfrm>
            <a:off x="196731" y="170453"/>
            <a:ext cx="3794884" cy="6517096"/>
          </a:xfrm>
          <a:prstGeom prst="rect">
            <a:avLst/>
          </a:prstGeom>
        </p:spPr>
      </p:pic>
      <p:pic>
        <p:nvPicPr>
          <p:cNvPr id="9" name="Picture 1">
            <a:extLst>
              <a:ext uri="{FF2B5EF4-FFF2-40B4-BE49-F238E27FC236}">
                <a16:creationId xmlns:a16="http://schemas.microsoft.com/office/drawing/2014/main" id="{5E9905D1-30C0-7795-4D8B-4920E83A819B}"/>
              </a:ext>
            </a:extLst>
          </p:cNvPr>
          <p:cNvPicPr>
            <a:picLocks noChangeAspect="1"/>
          </p:cNvPicPr>
          <p:nvPr/>
        </p:nvPicPr>
        <p:blipFill rotWithShape="1">
          <a:blip r:embed="rId3">
            <a:extLst>
              <a:ext uri="{28A0092B-C50C-407E-A947-70E740481C1C}">
                <a14:useLocalDpi xmlns:a14="http://schemas.microsoft.com/office/drawing/2010/main" val="0"/>
              </a:ext>
            </a:extLst>
          </a:blip>
          <a:srcRect r="10255" b="4"/>
          <a:stretch>
            <a:fillRect/>
          </a:stretch>
        </p:blipFill>
        <p:spPr bwMode="auto">
          <a:xfrm>
            <a:off x="4184141" y="165371"/>
            <a:ext cx="3826711" cy="31765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621004CF-C4FD-26AB-942B-5A374C58A914}"/>
              </a:ext>
            </a:extLst>
          </p:cNvPr>
          <p:cNvPicPr>
            <a:picLocks noChangeAspect="1"/>
          </p:cNvPicPr>
          <p:nvPr/>
        </p:nvPicPr>
        <p:blipFill>
          <a:blip r:embed="rId4">
            <a:extLst>
              <a:ext uri="{28A0092B-C50C-407E-A947-70E740481C1C}">
                <a14:useLocalDpi xmlns:a14="http://schemas.microsoft.com/office/drawing/2010/main" val="0"/>
              </a:ext>
            </a:extLst>
          </a:blip>
          <a:srcRect l="19506" r="4730" b="1"/>
          <a:stretch>
            <a:fillRect/>
          </a:stretch>
        </p:blipFill>
        <p:spPr>
          <a:xfrm>
            <a:off x="8193992" y="159910"/>
            <a:ext cx="3826711" cy="3181966"/>
          </a:xfrm>
          <a:prstGeom prst="rect">
            <a:avLst/>
          </a:prstGeom>
        </p:spPr>
      </p:pic>
      <p:pic>
        <p:nvPicPr>
          <p:cNvPr id="10" name="Picture 9" descr="A drawing of a tree&#10;&#10;Description automatically generated">
            <a:extLst>
              <a:ext uri="{FF2B5EF4-FFF2-40B4-BE49-F238E27FC236}">
                <a16:creationId xmlns:a16="http://schemas.microsoft.com/office/drawing/2014/main" id="{2D30E6D8-8D7D-4D60-8C72-7064A7456D00}"/>
              </a:ext>
            </a:extLst>
          </p:cNvPr>
          <p:cNvPicPr>
            <a:picLocks noChangeAspect="1"/>
          </p:cNvPicPr>
          <p:nvPr/>
        </p:nvPicPr>
        <p:blipFill>
          <a:blip r:embed="rId5">
            <a:extLst>
              <a:ext uri="{BEBA8EAE-BF5A-486C-A8C5-ECC9F3942E4B}">
                <a14:imgProps xmlns:a14="http://schemas.microsoft.com/office/drawing/2010/main">
                  <a14:imgLayer r:embed="rId6">
                    <a14:imgEffect>
                      <a14:saturation sat="400000"/>
                    </a14:imgEffect>
                  </a14:imgLayer>
                </a14:imgProps>
              </a:ext>
            </a:extLst>
          </a:blip>
          <a:srcRect l="11723" r="-2" b="-2"/>
          <a:stretch>
            <a:fillRect/>
          </a:stretch>
        </p:blipFill>
        <p:spPr>
          <a:xfrm>
            <a:off x="4184141" y="3512234"/>
            <a:ext cx="3826711" cy="3175314"/>
          </a:xfrm>
          <a:prstGeom prst="rect">
            <a:avLst/>
          </a:prstGeom>
        </p:spPr>
      </p:pic>
      <p:pic>
        <p:nvPicPr>
          <p:cNvPr id="8" name="Picture 7">
            <a:extLst>
              <a:ext uri="{FF2B5EF4-FFF2-40B4-BE49-F238E27FC236}">
                <a16:creationId xmlns:a16="http://schemas.microsoft.com/office/drawing/2014/main" id="{14B0F783-AB31-460C-B2DF-F828925DF526}"/>
              </a:ext>
            </a:extLst>
          </p:cNvPr>
          <p:cNvPicPr>
            <a:picLocks noChangeAspect="1"/>
          </p:cNvPicPr>
          <p:nvPr/>
        </p:nvPicPr>
        <p:blipFill rotWithShape="1">
          <a:blip r:embed="rId7"/>
          <a:srcRect l="3552" r="30297" b="2"/>
          <a:stretch>
            <a:fillRect/>
          </a:stretch>
        </p:blipFill>
        <p:spPr>
          <a:xfrm>
            <a:off x="8193992" y="3505966"/>
            <a:ext cx="3826711" cy="3181582"/>
          </a:xfrm>
          <a:prstGeom prst="rect">
            <a:avLst/>
          </a:prstGeom>
        </p:spPr>
      </p:pic>
      <p:sp>
        <p:nvSpPr>
          <p:cNvPr id="12" name="TextBox 11">
            <a:extLst>
              <a:ext uri="{FF2B5EF4-FFF2-40B4-BE49-F238E27FC236}">
                <a16:creationId xmlns:a16="http://schemas.microsoft.com/office/drawing/2014/main" id="{112453B3-B0F3-8528-D384-8E0D4AF5179F}"/>
              </a:ext>
            </a:extLst>
          </p:cNvPr>
          <p:cNvSpPr txBox="1"/>
          <p:nvPr/>
        </p:nvSpPr>
        <p:spPr>
          <a:xfrm>
            <a:off x="479376" y="2949126"/>
            <a:ext cx="11077917" cy="584775"/>
          </a:xfrm>
          <a:prstGeom prst="rect">
            <a:avLst/>
          </a:prstGeom>
          <a:solidFill>
            <a:schemeClr val="tx1"/>
          </a:solidFill>
        </p:spPr>
        <p:txBody>
          <a:bodyPr wrap="square">
            <a:spAutoFit/>
          </a:bodyPr>
          <a:lstStyle/>
          <a:p>
            <a:r>
              <a:rPr lang="zh-CN" sz="3200" b="1" kern="0" dirty="0">
                <a:solidFill>
                  <a:srgbClr val="00FFFF"/>
                </a:solidFill>
                <a:effectLst/>
                <a:latin typeface="SimHei" panose="02010609060101010101" pitchFamily="49" charset="-122"/>
                <a:ea typeface="SimHei" panose="02010609060101010101" pitchFamily="49" charset="-122"/>
                <a:cs typeface="SimSun" panose="02010600030101010101" pitchFamily="2" charset="-122"/>
              </a:rPr>
              <a:t>启示文学</a:t>
            </a:r>
            <a:r>
              <a:rPr lang="en-US" b="1" kern="0" dirty="0">
                <a:solidFill>
                  <a:srgbClr val="00FFFF"/>
                </a:solidFill>
                <a:latin typeface="SimHei" panose="02010609060101010101" pitchFamily="49" charset="-122"/>
                <a:ea typeface="SimHei" panose="02010609060101010101" pitchFamily="49" charset="-122"/>
              </a:rPr>
              <a:t>Apocalyptic Literature</a:t>
            </a:r>
            <a:r>
              <a:rPr lang="zh-CN" altLang="en-US" b="1" kern="0" dirty="0">
                <a:solidFill>
                  <a:srgbClr val="00FFFF"/>
                </a:solidFill>
                <a:latin typeface="SimHei" panose="02010609060101010101" pitchFamily="49" charset="-122"/>
                <a:ea typeface="SimHei" panose="02010609060101010101" pitchFamily="49" charset="-122"/>
              </a:rPr>
              <a:t> </a:t>
            </a:r>
            <a:r>
              <a:rPr lang="en-US" sz="3200" b="1" kern="0" dirty="0">
                <a:solidFill>
                  <a:srgbClr val="00FFFF"/>
                </a:solidFill>
                <a:effectLst/>
                <a:latin typeface="SimHei" panose="02010609060101010101" pitchFamily="49" charset="-122"/>
                <a:ea typeface="SimHei" panose="02010609060101010101" pitchFamily="49" charset="-122"/>
                <a:cs typeface="SimSun" panose="02010600030101010101" pitchFamily="2" charset="-122"/>
              </a:rPr>
              <a:t>: </a:t>
            </a:r>
            <a:r>
              <a:rPr lang="zh-CN" altLang="en-US" sz="3200" b="1" kern="0" dirty="0">
                <a:solidFill>
                  <a:srgbClr val="00FFFF"/>
                </a:solidFill>
                <a:effectLst/>
                <a:latin typeface="SimHei" panose="02010609060101010101" pitchFamily="49" charset="-122"/>
                <a:ea typeface="SimHei" panose="02010609060101010101" pitchFamily="49" charset="-122"/>
              </a:rPr>
              <a:t>异象</a:t>
            </a:r>
            <a:r>
              <a:rPr lang="en-US" b="1" kern="0" dirty="0">
                <a:solidFill>
                  <a:srgbClr val="00FFFF"/>
                </a:solidFill>
                <a:effectLst/>
                <a:latin typeface="SimHei" panose="02010609060101010101" pitchFamily="49" charset="-122"/>
                <a:ea typeface="SimHei" panose="02010609060101010101" pitchFamily="49" charset="-122"/>
              </a:rPr>
              <a:t>visions</a:t>
            </a:r>
            <a:r>
              <a:rPr lang="zh-CN" altLang="en-US" b="1" kern="0" dirty="0">
                <a:solidFill>
                  <a:srgbClr val="00FFFF"/>
                </a:solidFill>
                <a:effectLst/>
                <a:latin typeface="SimHei" panose="02010609060101010101" pitchFamily="49" charset="-122"/>
                <a:ea typeface="SimHei" panose="02010609060101010101" pitchFamily="49" charset="-122"/>
              </a:rPr>
              <a:t> </a:t>
            </a:r>
            <a:r>
              <a:rPr lang="zh-CN" altLang="en-US" sz="3200" b="1" kern="0" dirty="0">
                <a:solidFill>
                  <a:srgbClr val="00FFFF"/>
                </a:solidFill>
                <a:effectLst/>
                <a:latin typeface="SimHei" panose="02010609060101010101" pitchFamily="49" charset="-122"/>
                <a:ea typeface="SimHei" panose="02010609060101010101" pitchFamily="49" charset="-122"/>
                <a:cs typeface="SimSun" panose="02010600030101010101" pitchFamily="2" charset="-122"/>
              </a:rPr>
              <a:t>图像</a:t>
            </a:r>
            <a:r>
              <a:rPr lang="en-US" sz="2000" b="1" kern="0" dirty="0">
                <a:solidFill>
                  <a:srgbClr val="00FFFF"/>
                </a:solidFill>
                <a:effectLst/>
                <a:latin typeface="SimHei" panose="02010609060101010101" pitchFamily="49" charset="-122"/>
                <a:ea typeface="SimHei" panose="02010609060101010101" pitchFamily="49" charset="-122"/>
                <a:cs typeface="SimSun" panose="02010600030101010101" pitchFamily="2" charset="-122"/>
              </a:rPr>
              <a:t>imagery</a:t>
            </a:r>
            <a:r>
              <a:rPr lang="zh-CN" altLang="en-US" sz="2000" b="1" kern="0" dirty="0">
                <a:solidFill>
                  <a:srgbClr val="00FFFF"/>
                </a:solidFill>
                <a:effectLst/>
                <a:latin typeface="SimHei" panose="02010609060101010101" pitchFamily="49" charset="-122"/>
                <a:ea typeface="SimHei" panose="02010609060101010101" pitchFamily="49" charset="-122"/>
                <a:cs typeface="SimSun" panose="02010600030101010101" pitchFamily="2" charset="-122"/>
              </a:rPr>
              <a:t> </a:t>
            </a:r>
            <a:r>
              <a:rPr lang="zh-CN" altLang="en-US" sz="3200" b="1" kern="0" dirty="0">
                <a:solidFill>
                  <a:srgbClr val="00FFFF"/>
                </a:solidFill>
                <a:effectLst/>
                <a:latin typeface="SimHei" panose="02010609060101010101" pitchFamily="49" charset="-122"/>
                <a:ea typeface="SimHei" panose="02010609060101010101" pitchFamily="49" charset="-122"/>
                <a:cs typeface="SimSun" panose="02010600030101010101" pitchFamily="2" charset="-122"/>
              </a:rPr>
              <a:t>寓意</a:t>
            </a:r>
            <a:r>
              <a:rPr lang="zh-CN" sz="3200" b="1" kern="0" dirty="0">
                <a:solidFill>
                  <a:srgbClr val="00FFFF"/>
                </a:solidFill>
                <a:effectLst/>
                <a:latin typeface="SimHei" panose="02010609060101010101" pitchFamily="49" charset="-122"/>
                <a:ea typeface="SimHei" panose="02010609060101010101" pitchFamily="49" charset="-122"/>
                <a:cs typeface="SimSun" panose="02010600030101010101" pitchFamily="2" charset="-122"/>
              </a:rPr>
              <a:t> </a:t>
            </a:r>
            <a:r>
              <a:rPr lang="en-US" sz="2000" b="1" kern="0" dirty="0">
                <a:solidFill>
                  <a:srgbClr val="00FFFF"/>
                </a:solidFill>
                <a:effectLst/>
                <a:latin typeface="SimHei" panose="02010609060101010101" pitchFamily="49" charset="-122"/>
                <a:ea typeface="SimHei" panose="02010609060101010101" pitchFamily="49" charset="-122"/>
                <a:cs typeface="SimSun" panose="02010600030101010101" pitchFamily="2" charset="-122"/>
              </a:rPr>
              <a:t>symbolism </a:t>
            </a:r>
            <a:endParaRPr lang="en-US" sz="3200" b="1" dirty="0">
              <a:solidFill>
                <a:srgbClr val="00FFFF"/>
              </a:solidFill>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2946707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sitting, dark, white, black&#10;&#10;Description automatically generated">
            <a:extLst>
              <a:ext uri="{FF2B5EF4-FFF2-40B4-BE49-F238E27FC236}">
                <a16:creationId xmlns:a16="http://schemas.microsoft.com/office/drawing/2014/main" id="{DD6EA1D5-0A27-1F46-A8CA-31F5EE5A9F22}"/>
              </a:ext>
            </a:extLst>
          </p:cNvPr>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AA66FF3-5119-A047-B6FB-CAD847B7649E}"/>
              </a:ext>
            </a:extLst>
          </p:cNvPr>
          <p:cNvSpPr/>
          <p:nvPr/>
        </p:nvSpPr>
        <p:spPr>
          <a:xfrm>
            <a:off x="937847" y="5271181"/>
            <a:ext cx="6096000" cy="646331"/>
          </a:xfrm>
          <a:prstGeom prst="rect">
            <a:avLst/>
          </a:prstGeom>
        </p:spPr>
        <p:txBody>
          <a:bodyPr>
            <a:spAutoFit/>
          </a:bodyPr>
          <a:lstStyle/>
          <a:p>
            <a:br>
              <a:rPr lang="en-SG" dirty="0"/>
            </a:br>
            <a:endParaRPr lang="en-US" dirty="0"/>
          </a:p>
        </p:txBody>
      </p:sp>
      <p:pic>
        <p:nvPicPr>
          <p:cNvPr id="5" name="Picture 4">
            <a:extLst>
              <a:ext uri="{FF2B5EF4-FFF2-40B4-BE49-F238E27FC236}">
                <a16:creationId xmlns:a16="http://schemas.microsoft.com/office/drawing/2014/main" id="{8759BBC0-78CF-44FA-9A8A-D2014B65322A}"/>
              </a:ext>
            </a:extLst>
          </p:cNvPr>
          <p:cNvPicPr>
            <a:picLocks noChangeAspect="1"/>
          </p:cNvPicPr>
          <p:nvPr/>
        </p:nvPicPr>
        <p:blipFill>
          <a:blip r:embed="rId3"/>
          <a:stretch>
            <a:fillRect/>
          </a:stretch>
        </p:blipFill>
        <p:spPr>
          <a:xfrm>
            <a:off x="152074" y="0"/>
            <a:ext cx="7667545" cy="6858000"/>
          </a:xfrm>
          <a:prstGeom prst="rect">
            <a:avLst/>
          </a:prstGeom>
        </p:spPr>
      </p:pic>
      <p:sp>
        <p:nvSpPr>
          <p:cNvPr id="6" name="TextBox 5">
            <a:extLst>
              <a:ext uri="{FF2B5EF4-FFF2-40B4-BE49-F238E27FC236}">
                <a16:creationId xmlns:a16="http://schemas.microsoft.com/office/drawing/2014/main" id="{621A5688-5800-B0E1-2427-42965B380CA0}"/>
              </a:ext>
            </a:extLst>
          </p:cNvPr>
          <p:cNvSpPr txBox="1"/>
          <p:nvPr/>
        </p:nvSpPr>
        <p:spPr>
          <a:xfrm>
            <a:off x="7842083" y="1196752"/>
            <a:ext cx="3793026" cy="3564437"/>
          </a:xfrm>
          <a:prstGeom prst="rect">
            <a:avLst/>
          </a:prstGeom>
          <a:noFill/>
        </p:spPr>
        <p:txBody>
          <a:bodyPr wrap="none" rtlCol="0">
            <a:spAutoFit/>
          </a:bodyPr>
          <a:lstStyle/>
          <a:p>
            <a:pPr>
              <a:lnSpc>
                <a:spcPct val="200000"/>
              </a:lnSpc>
            </a:pPr>
            <a:r>
              <a:rPr lang="en-US" sz="4000" b="1" dirty="0">
                <a:solidFill>
                  <a:schemeClr val="bg1"/>
                </a:solidFill>
                <a:latin typeface="SimHei" panose="02010609060101010101" pitchFamily="49" charset="-122"/>
                <a:ea typeface="SimHei" panose="02010609060101010101" pitchFamily="49" charset="-122"/>
              </a:rPr>
              <a:t>以前</a:t>
            </a:r>
            <a:r>
              <a:rPr lang="zh-CN" altLang="en-US" sz="4000" b="1" dirty="0">
                <a:solidFill>
                  <a:schemeClr val="bg1"/>
                </a:solidFill>
                <a:latin typeface="SimHei" panose="02010609060101010101" pitchFamily="49" charset="-122"/>
                <a:ea typeface="SimHei" panose="02010609060101010101" pitchFamily="49" charset="-122"/>
              </a:rPr>
              <a:t>？</a:t>
            </a:r>
            <a:r>
              <a:rPr lang="en-US" altLang="zh-CN" sz="4000" b="1" dirty="0">
                <a:solidFill>
                  <a:schemeClr val="bg1"/>
                </a:solidFill>
                <a:latin typeface="SimHei" panose="02010609060101010101" pitchFamily="49" charset="-122"/>
                <a:ea typeface="SimHei" panose="02010609060101010101" pitchFamily="49" charset="-122"/>
              </a:rPr>
              <a:t>Past?</a:t>
            </a:r>
          </a:p>
          <a:p>
            <a:pPr>
              <a:lnSpc>
                <a:spcPct val="200000"/>
              </a:lnSpc>
            </a:pPr>
            <a:r>
              <a:rPr lang="zh-CN" altLang="en-US" sz="4000" b="1" dirty="0">
                <a:solidFill>
                  <a:schemeClr val="bg1"/>
                </a:solidFill>
                <a:latin typeface="SimHei" panose="02010609060101010101" pitchFamily="49" charset="-122"/>
                <a:ea typeface="SimHei" panose="02010609060101010101" pitchFamily="49" charset="-122"/>
              </a:rPr>
              <a:t>现在？</a:t>
            </a:r>
            <a:r>
              <a:rPr lang="en-US" altLang="zh-CN" sz="4000" b="1" dirty="0">
                <a:solidFill>
                  <a:schemeClr val="bg1"/>
                </a:solidFill>
                <a:latin typeface="SimHei" panose="02010609060101010101" pitchFamily="49" charset="-122"/>
                <a:ea typeface="SimHei" panose="02010609060101010101" pitchFamily="49" charset="-122"/>
              </a:rPr>
              <a:t>Present?</a:t>
            </a:r>
          </a:p>
          <a:p>
            <a:pPr>
              <a:lnSpc>
                <a:spcPct val="200000"/>
              </a:lnSpc>
            </a:pPr>
            <a:r>
              <a:rPr lang="zh-CN" altLang="en-US" sz="4000" b="1" dirty="0">
                <a:solidFill>
                  <a:schemeClr val="bg1"/>
                </a:solidFill>
                <a:latin typeface="SimHei" panose="02010609060101010101" pitchFamily="49" charset="-122"/>
                <a:ea typeface="SimHei" panose="02010609060101010101" pitchFamily="49" charset="-122"/>
              </a:rPr>
              <a:t>未来？</a:t>
            </a:r>
            <a:r>
              <a:rPr lang="en-US" altLang="zh-CN" sz="4000" b="1" dirty="0">
                <a:solidFill>
                  <a:schemeClr val="bg1"/>
                </a:solidFill>
                <a:latin typeface="SimHei" panose="02010609060101010101" pitchFamily="49" charset="-122"/>
                <a:ea typeface="SimHei" panose="02010609060101010101" pitchFamily="49" charset="-122"/>
              </a:rPr>
              <a:t>Future?</a:t>
            </a:r>
            <a:endParaRPr lang="en-US" sz="4000" b="1" dirty="0">
              <a:solidFill>
                <a:schemeClr val="bg1"/>
              </a:solidFill>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3381291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700">
          <a:extLst>
            <a:ext uri="{FF2B5EF4-FFF2-40B4-BE49-F238E27FC236}">
              <a16:creationId xmlns:a16="http://schemas.microsoft.com/office/drawing/2014/main" id="{B76D23AC-526D-2237-B909-1EDB7A698D85}"/>
            </a:ext>
          </a:extLst>
        </p:cNvPr>
        <p:cNvGrpSpPr/>
        <p:nvPr/>
      </p:nvGrpSpPr>
      <p:grpSpPr>
        <a:xfrm>
          <a:off x="0" y="0"/>
          <a:ext cx="0" cy="0"/>
          <a:chOff x="0" y="0"/>
          <a:chExt cx="0" cy="0"/>
        </a:xfrm>
      </p:grpSpPr>
      <p:sp>
        <p:nvSpPr>
          <p:cNvPr id="16" name="Google Shape;3710;p55">
            <a:extLst>
              <a:ext uri="{FF2B5EF4-FFF2-40B4-BE49-F238E27FC236}">
                <a16:creationId xmlns:a16="http://schemas.microsoft.com/office/drawing/2014/main" id="{EF881A6B-944D-5E2C-EFFF-B225146FCE48}"/>
              </a:ext>
            </a:extLst>
          </p:cNvPr>
          <p:cNvSpPr txBox="1">
            <a:spLocks/>
          </p:cNvSpPr>
          <p:nvPr/>
        </p:nvSpPr>
        <p:spPr>
          <a:xfrm>
            <a:off x="4085972" y="1047958"/>
            <a:ext cx="3617400" cy="111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1pPr>
            <a:lvl2pPr marR="0" lvl="1"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2pPr>
            <a:lvl3pPr marR="0" lvl="2"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3pPr>
            <a:lvl4pPr marR="0" lvl="3"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4pPr>
            <a:lvl5pPr marR="0" lvl="4"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5pPr>
            <a:lvl6pPr marR="0" lvl="5"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6pPr>
            <a:lvl7pPr marR="0" lvl="6"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7pPr>
            <a:lvl8pPr marR="0" lvl="7"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8pPr>
            <a:lvl9pPr marR="0" lvl="8"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9pPr>
          </a:lstStyle>
          <a:p>
            <a:pPr marL="0" marR="0" lvl="0" indent="0" algn="ctr" defTabSz="914400" rtl="0" eaLnBrk="1" fontAlgn="auto" latinLnBrk="0" hangingPunct="1">
              <a:lnSpc>
                <a:spcPct val="100000"/>
              </a:lnSpc>
              <a:spcBef>
                <a:spcPts val="0"/>
              </a:spcBef>
              <a:spcAft>
                <a:spcPts val="0"/>
              </a:spcAft>
              <a:buClr>
                <a:srgbClr val="FFFFFF"/>
              </a:buClr>
              <a:buSzPts val="12000"/>
              <a:buFont typeface="Reenie Beanie"/>
              <a:buNone/>
              <a:tabLst/>
              <a:defRPr/>
            </a:pPr>
            <a:r>
              <a:rPr kumimoji="0" lang="en" sz="16000" b="1" i="0" u="none" strike="noStrike" kern="0" cap="none" spc="0" normalizeH="0" baseline="0" noProof="0">
                <a:ln>
                  <a:noFill/>
                </a:ln>
                <a:solidFill>
                  <a:srgbClr val="FFFFFF"/>
                </a:solidFill>
                <a:effectLst/>
                <a:uLnTx/>
                <a:uFillTx/>
                <a:latin typeface="Reenie Beanie"/>
                <a:sym typeface="Reenie Beanie"/>
              </a:rPr>
              <a:t>0</a:t>
            </a:r>
            <a:r>
              <a:rPr kumimoji="0" lang="en-US" altLang="zh-CN" sz="16000" b="1" i="0" u="none" strike="noStrike" kern="0" cap="none" spc="0" normalizeH="0" baseline="0" noProof="0">
                <a:ln>
                  <a:noFill/>
                </a:ln>
                <a:solidFill>
                  <a:srgbClr val="FFFFFF"/>
                </a:solidFill>
                <a:effectLst/>
                <a:uLnTx/>
                <a:uFillTx/>
                <a:latin typeface="Reenie Beanie"/>
                <a:sym typeface="Reenie Beanie"/>
              </a:rPr>
              <a:t>2</a:t>
            </a:r>
            <a:endParaRPr kumimoji="0" lang="en" sz="16000" b="1" i="0" u="none" strike="noStrike" kern="0" cap="none" spc="0" normalizeH="0" baseline="0" noProof="0">
              <a:ln>
                <a:noFill/>
              </a:ln>
              <a:solidFill>
                <a:srgbClr val="FFFFFF"/>
              </a:solidFill>
              <a:effectLst/>
              <a:uLnTx/>
              <a:uFillTx/>
              <a:latin typeface="Reenie Beanie"/>
              <a:sym typeface="Reenie Beanie"/>
            </a:endParaRPr>
          </a:p>
        </p:txBody>
      </p:sp>
      <p:sp>
        <p:nvSpPr>
          <p:cNvPr id="17" name="Google Shape;3711;p55">
            <a:extLst>
              <a:ext uri="{FF2B5EF4-FFF2-40B4-BE49-F238E27FC236}">
                <a16:creationId xmlns:a16="http://schemas.microsoft.com/office/drawing/2014/main" id="{3EBFE59C-862D-BA20-4A20-82412CB34EC4}"/>
              </a:ext>
            </a:extLst>
          </p:cNvPr>
          <p:cNvSpPr/>
          <p:nvPr/>
        </p:nvSpPr>
        <p:spPr>
          <a:xfrm>
            <a:off x="4287300" y="525489"/>
            <a:ext cx="3617400" cy="2720941"/>
          </a:xfrm>
          <a:custGeom>
            <a:avLst/>
            <a:gdLst/>
            <a:ahLst/>
            <a:cxnLst/>
            <a:rect l="l" t="t" r="r" b="b"/>
            <a:pathLst>
              <a:path w="41221" h="30069" extrusionOk="0">
                <a:moveTo>
                  <a:pt x="9335" y="4458"/>
                </a:moveTo>
                <a:lnTo>
                  <a:pt x="9335" y="4458"/>
                </a:lnTo>
                <a:cubicBezTo>
                  <a:pt x="7514" y="5851"/>
                  <a:pt x="5918" y="7291"/>
                  <a:pt x="4430" y="8851"/>
                </a:cubicBezTo>
                <a:cubicBezTo>
                  <a:pt x="4799" y="7565"/>
                  <a:pt x="7776" y="4922"/>
                  <a:pt x="9335" y="4458"/>
                </a:cubicBezTo>
                <a:close/>
                <a:moveTo>
                  <a:pt x="10324" y="3065"/>
                </a:moveTo>
                <a:lnTo>
                  <a:pt x="10324" y="3065"/>
                </a:lnTo>
                <a:cubicBezTo>
                  <a:pt x="9562" y="3493"/>
                  <a:pt x="8823" y="3970"/>
                  <a:pt x="8097" y="4482"/>
                </a:cubicBezTo>
                <a:cubicBezTo>
                  <a:pt x="6252" y="5803"/>
                  <a:pt x="4668" y="7422"/>
                  <a:pt x="3192" y="9137"/>
                </a:cubicBezTo>
                <a:cubicBezTo>
                  <a:pt x="3037" y="9304"/>
                  <a:pt x="2870" y="9482"/>
                  <a:pt x="2704" y="9661"/>
                </a:cubicBezTo>
                <a:cubicBezTo>
                  <a:pt x="4025" y="6910"/>
                  <a:pt x="6276" y="4946"/>
                  <a:pt x="8990" y="3636"/>
                </a:cubicBezTo>
                <a:cubicBezTo>
                  <a:pt x="9431" y="3434"/>
                  <a:pt x="9871" y="3243"/>
                  <a:pt x="10324" y="3065"/>
                </a:cubicBezTo>
                <a:close/>
                <a:moveTo>
                  <a:pt x="4001" y="9339"/>
                </a:moveTo>
                <a:cubicBezTo>
                  <a:pt x="4001" y="9525"/>
                  <a:pt x="3885" y="9710"/>
                  <a:pt x="3761" y="9710"/>
                </a:cubicBezTo>
                <a:cubicBezTo>
                  <a:pt x="3742" y="9710"/>
                  <a:pt x="3723" y="9706"/>
                  <a:pt x="3704" y="9696"/>
                </a:cubicBezTo>
                <a:cubicBezTo>
                  <a:pt x="3525" y="9601"/>
                  <a:pt x="3763" y="9470"/>
                  <a:pt x="3847" y="9363"/>
                </a:cubicBezTo>
                <a:cubicBezTo>
                  <a:pt x="3870" y="9339"/>
                  <a:pt x="3942" y="9351"/>
                  <a:pt x="4001" y="9339"/>
                </a:cubicBezTo>
                <a:close/>
                <a:moveTo>
                  <a:pt x="2168" y="10935"/>
                </a:moveTo>
                <a:cubicBezTo>
                  <a:pt x="2168" y="11006"/>
                  <a:pt x="2180" y="11089"/>
                  <a:pt x="2204" y="11173"/>
                </a:cubicBezTo>
                <a:cubicBezTo>
                  <a:pt x="2227" y="11268"/>
                  <a:pt x="2108" y="11387"/>
                  <a:pt x="2049" y="11506"/>
                </a:cubicBezTo>
                <a:cubicBezTo>
                  <a:pt x="1965" y="11685"/>
                  <a:pt x="1882" y="11863"/>
                  <a:pt x="1799" y="12042"/>
                </a:cubicBezTo>
                <a:cubicBezTo>
                  <a:pt x="1906" y="11673"/>
                  <a:pt x="2025" y="11304"/>
                  <a:pt x="2168" y="10935"/>
                </a:cubicBezTo>
                <a:close/>
                <a:moveTo>
                  <a:pt x="23729" y="392"/>
                </a:moveTo>
                <a:cubicBezTo>
                  <a:pt x="24406" y="392"/>
                  <a:pt x="25075" y="443"/>
                  <a:pt x="25718" y="588"/>
                </a:cubicBezTo>
                <a:cubicBezTo>
                  <a:pt x="25756" y="565"/>
                  <a:pt x="25798" y="556"/>
                  <a:pt x="25841" y="556"/>
                </a:cubicBezTo>
                <a:cubicBezTo>
                  <a:pt x="25973" y="556"/>
                  <a:pt x="26117" y="642"/>
                  <a:pt x="26207" y="660"/>
                </a:cubicBezTo>
                <a:cubicBezTo>
                  <a:pt x="29159" y="1148"/>
                  <a:pt x="32005" y="1850"/>
                  <a:pt x="34505" y="3672"/>
                </a:cubicBezTo>
                <a:cubicBezTo>
                  <a:pt x="37172" y="5625"/>
                  <a:pt x="39006" y="8137"/>
                  <a:pt x="40113" y="11220"/>
                </a:cubicBezTo>
                <a:cubicBezTo>
                  <a:pt x="40268" y="11649"/>
                  <a:pt x="40399" y="12125"/>
                  <a:pt x="40399" y="12578"/>
                </a:cubicBezTo>
                <a:cubicBezTo>
                  <a:pt x="40387" y="13518"/>
                  <a:pt x="40316" y="14459"/>
                  <a:pt x="40220" y="15400"/>
                </a:cubicBezTo>
                <a:cubicBezTo>
                  <a:pt x="40208" y="15483"/>
                  <a:pt x="40196" y="15578"/>
                  <a:pt x="40161" y="15685"/>
                </a:cubicBezTo>
                <a:cubicBezTo>
                  <a:pt x="40220" y="15804"/>
                  <a:pt x="40220" y="15959"/>
                  <a:pt x="40125" y="16102"/>
                </a:cubicBezTo>
                <a:cubicBezTo>
                  <a:pt x="39875" y="16507"/>
                  <a:pt x="39589" y="17043"/>
                  <a:pt x="39268" y="17602"/>
                </a:cubicBezTo>
                <a:cubicBezTo>
                  <a:pt x="39315" y="17471"/>
                  <a:pt x="39363" y="17340"/>
                  <a:pt x="39411" y="17221"/>
                </a:cubicBezTo>
                <a:cubicBezTo>
                  <a:pt x="41220" y="12137"/>
                  <a:pt x="37994" y="7172"/>
                  <a:pt x="33684" y="4624"/>
                </a:cubicBezTo>
                <a:cubicBezTo>
                  <a:pt x="29585" y="2205"/>
                  <a:pt x="24664" y="978"/>
                  <a:pt x="19798" y="978"/>
                </a:cubicBezTo>
                <a:cubicBezTo>
                  <a:pt x="19660" y="978"/>
                  <a:pt x="19522" y="979"/>
                  <a:pt x="19384" y="981"/>
                </a:cubicBezTo>
                <a:cubicBezTo>
                  <a:pt x="19432" y="814"/>
                  <a:pt x="19575" y="672"/>
                  <a:pt x="19801" y="660"/>
                </a:cubicBezTo>
                <a:cubicBezTo>
                  <a:pt x="21047" y="589"/>
                  <a:pt x="22402" y="392"/>
                  <a:pt x="23729" y="392"/>
                </a:cubicBezTo>
                <a:close/>
                <a:moveTo>
                  <a:pt x="19216" y="1458"/>
                </a:moveTo>
                <a:cubicBezTo>
                  <a:pt x="22370" y="1458"/>
                  <a:pt x="25541" y="1982"/>
                  <a:pt x="28469" y="2910"/>
                </a:cubicBezTo>
                <a:cubicBezTo>
                  <a:pt x="33946" y="4636"/>
                  <a:pt x="39958" y="8792"/>
                  <a:pt x="39315" y="15280"/>
                </a:cubicBezTo>
                <a:cubicBezTo>
                  <a:pt x="39113" y="17340"/>
                  <a:pt x="38113" y="19233"/>
                  <a:pt x="36803" y="20865"/>
                </a:cubicBezTo>
                <a:cubicBezTo>
                  <a:pt x="35994" y="21555"/>
                  <a:pt x="35196" y="22246"/>
                  <a:pt x="34291" y="22817"/>
                </a:cubicBezTo>
                <a:cubicBezTo>
                  <a:pt x="34041" y="22972"/>
                  <a:pt x="33803" y="23174"/>
                  <a:pt x="33731" y="23484"/>
                </a:cubicBezTo>
                <a:cubicBezTo>
                  <a:pt x="34339" y="23305"/>
                  <a:pt x="34815" y="22912"/>
                  <a:pt x="35291" y="22531"/>
                </a:cubicBezTo>
                <a:lnTo>
                  <a:pt x="35291" y="22531"/>
                </a:lnTo>
                <a:cubicBezTo>
                  <a:pt x="34970" y="22841"/>
                  <a:pt x="34648" y="23150"/>
                  <a:pt x="34327" y="23436"/>
                </a:cubicBezTo>
                <a:cubicBezTo>
                  <a:pt x="32064" y="25425"/>
                  <a:pt x="29362" y="26853"/>
                  <a:pt x="26552" y="27889"/>
                </a:cubicBezTo>
                <a:cubicBezTo>
                  <a:pt x="23942" y="28846"/>
                  <a:pt x="21150" y="29410"/>
                  <a:pt x="18376" y="29410"/>
                </a:cubicBezTo>
                <a:cubicBezTo>
                  <a:pt x="15974" y="29410"/>
                  <a:pt x="13584" y="28988"/>
                  <a:pt x="11336" y="28032"/>
                </a:cubicBezTo>
                <a:cubicBezTo>
                  <a:pt x="10145" y="27520"/>
                  <a:pt x="9026" y="26853"/>
                  <a:pt x="7978" y="26091"/>
                </a:cubicBezTo>
                <a:lnTo>
                  <a:pt x="7419" y="26091"/>
                </a:lnTo>
                <a:cubicBezTo>
                  <a:pt x="7490" y="26234"/>
                  <a:pt x="7502" y="26401"/>
                  <a:pt x="7466" y="26556"/>
                </a:cubicBezTo>
                <a:cubicBezTo>
                  <a:pt x="7704" y="26722"/>
                  <a:pt x="7931" y="26889"/>
                  <a:pt x="8169" y="27044"/>
                </a:cubicBezTo>
                <a:cubicBezTo>
                  <a:pt x="7609" y="26830"/>
                  <a:pt x="7049" y="26627"/>
                  <a:pt x="6514" y="26353"/>
                </a:cubicBezTo>
                <a:cubicBezTo>
                  <a:pt x="5383" y="25794"/>
                  <a:pt x="4359" y="24984"/>
                  <a:pt x="3501" y="24055"/>
                </a:cubicBezTo>
                <a:cubicBezTo>
                  <a:pt x="1680" y="22115"/>
                  <a:pt x="918" y="19674"/>
                  <a:pt x="799" y="17090"/>
                </a:cubicBezTo>
                <a:cubicBezTo>
                  <a:pt x="858" y="16697"/>
                  <a:pt x="906" y="16304"/>
                  <a:pt x="977" y="15900"/>
                </a:cubicBezTo>
                <a:cubicBezTo>
                  <a:pt x="1037" y="15745"/>
                  <a:pt x="1108" y="15590"/>
                  <a:pt x="1192" y="15435"/>
                </a:cubicBezTo>
                <a:cubicBezTo>
                  <a:pt x="1215" y="16197"/>
                  <a:pt x="1251" y="16959"/>
                  <a:pt x="1370" y="17709"/>
                </a:cubicBezTo>
                <a:lnTo>
                  <a:pt x="1442" y="17709"/>
                </a:lnTo>
                <a:cubicBezTo>
                  <a:pt x="1406" y="17245"/>
                  <a:pt x="1370" y="16769"/>
                  <a:pt x="1430" y="16304"/>
                </a:cubicBezTo>
                <a:cubicBezTo>
                  <a:pt x="1525" y="15602"/>
                  <a:pt x="1620" y="14899"/>
                  <a:pt x="1680" y="14197"/>
                </a:cubicBezTo>
                <a:cubicBezTo>
                  <a:pt x="1751" y="13459"/>
                  <a:pt x="2049" y="12816"/>
                  <a:pt x="2466" y="12232"/>
                </a:cubicBezTo>
                <a:cubicBezTo>
                  <a:pt x="2847" y="11697"/>
                  <a:pt x="2870" y="10899"/>
                  <a:pt x="3692" y="10506"/>
                </a:cubicBezTo>
                <a:lnTo>
                  <a:pt x="3692" y="10506"/>
                </a:lnTo>
                <a:cubicBezTo>
                  <a:pt x="3549" y="11304"/>
                  <a:pt x="2966" y="11863"/>
                  <a:pt x="3097" y="12590"/>
                </a:cubicBezTo>
                <a:cubicBezTo>
                  <a:pt x="3406" y="12387"/>
                  <a:pt x="3454" y="12030"/>
                  <a:pt x="3609" y="11732"/>
                </a:cubicBezTo>
                <a:cubicBezTo>
                  <a:pt x="4073" y="10792"/>
                  <a:pt x="4573" y="9875"/>
                  <a:pt x="5216" y="9030"/>
                </a:cubicBezTo>
                <a:cubicBezTo>
                  <a:pt x="7085" y="6553"/>
                  <a:pt x="9526" y="4720"/>
                  <a:pt x="12217" y="3255"/>
                </a:cubicBezTo>
                <a:cubicBezTo>
                  <a:pt x="13526" y="2541"/>
                  <a:pt x="14884" y="1981"/>
                  <a:pt x="16301" y="1612"/>
                </a:cubicBezTo>
                <a:cubicBezTo>
                  <a:pt x="17266" y="1508"/>
                  <a:pt x="18240" y="1458"/>
                  <a:pt x="19216" y="1458"/>
                </a:cubicBezTo>
                <a:close/>
                <a:moveTo>
                  <a:pt x="22748" y="0"/>
                </a:moveTo>
                <a:cubicBezTo>
                  <a:pt x="21956" y="0"/>
                  <a:pt x="21160" y="35"/>
                  <a:pt x="20361" y="100"/>
                </a:cubicBezTo>
                <a:cubicBezTo>
                  <a:pt x="19337" y="183"/>
                  <a:pt x="18289" y="231"/>
                  <a:pt x="17325" y="660"/>
                </a:cubicBezTo>
                <a:cubicBezTo>
                  <a:pt x="17414" y="630"/>
                  <a:pt x="17506" y="612"/>
                  <a:pt x="17603" y="612"/>
                </a:cubicBezTo>
                <a:cubicBezTo>
                  <a:pt x="17700" y="612"/>
                  <a:pt x="17801" y="630"/>
                  <a:pt x="17908" y="672"/>
                </a:cubicBezTo>
                <a:cubicBezTo>
                  <a:pt x="17728" y="842"/>
                  <a:pt x="17528" y="884"/>
                  <a:pt x="17323" y="884"/>
                </a:cubicBezTo>
                <a:cubicBezTo>
                  <a:pt x="17256" y="884"/>
                  <a:pt x="17189" y="880"/>
                  <a:pt x="17122" y="874"/>
                </a:cubicBezTo>
                <a:cubicBezTo>
                  <a:pt x="17098" y="874"/>
                  <a:pt x="17063" y="850"/>
                  <a:pt x="17051" y="826"/>
                </a:cubicBezTo>
                <a:cubicBezTo>
                  <a:pt x="17039" y="814"/>
                  <a:pt x="17075" y="779"/>
                  <a:pt x="17086" y="755"/>
                </a:cubicBezTo>
                <a:lnTo>
                  <a:pt x="17086" y="755"/>
                </a:lnTo>
                <a:cubicBezTo>
                  <a:pt x="16515" y="898"/>
                  <a:pt x="15777" y="588"/>
                  <a:pt x="15431" y="1303"/>
                </a:cubicBezTo>
                <a:cubicBezTo>
                  <a:pt x="14896" y="1374"/>
                  <a:pt x="14360" y="1481"/>
                  <a:pt x="13824" y="1588"/>
                </a:cubicBezTo>
                <a:cubicBezTo>
                  <a:pt x="13776" y="1579"/>
                  <a:pt x="13729" y="1574"/>
                  <a:pt x="13682" y="1574"/>
                </a:cubicBezTo>
                <a:cubicBezTo>
                  <a:pt x="13498" y="1574"/>
                  <a:pt x="13323" y="1641"/>
                  <a:pt x="13134" y="1707"/>
                </a:cubicBezTo>
                <a:cubicBezTo>
                  <a:pt x="13062" y="1743"/>
                  <a:pt x="12991" y="1767"/>
                  <a:pt x="12919" y="1803"/>
                </a:cubicBezTo>
                <a:cubicBezTo>
                  <a:pt x="12252" y="1969"/>
                  <a:pt x="11610" y="2160"/>
                  <a:pt x="10967" y="2374"/>
                </a:cubicBezTo>
                <a:cubicBezTo>
                  <a:pt x="7609" y="3505"/>
                  <a:pt x="4680" y="5494"/>
                  <a:pt x="2835" y="8565"/>
                </a:cubicBezTo>
                <a:cubicBezTo>
                  <a:pt x="1394" y="10935"/>
                  <a:pt x="715" y="13792"/>
                  <a:pt x="465" y="16590"/>
                </a:cubicBezTo>
                <a:cubicBezTo>
                  <a:pt x="513" y="16697"/>
                  <a:pt x="584" y="16816"/>
                  <a:pt x="632" y="16935"/>
                </a:cubicBezTo>
                <a:cubicBezTo>
                  <a:pt x="1" y="19352"/>
                  <a:pt x="1192" y="22031"/>
                  <a:pt x="2632" y="23924"/>
                </a:cubicBezTo>
                <a:cubicBezTo>
                  <a:pt x="4311" y="26163"/>
                  <a:pt x="7288" y="27830"/>
                  <a:pt x="10038" y="28258"/>
                </a:cubicBezTo>
                <a:cubicBezTo>
                  <a:pt x="10086" y="28258"/>
                  <a:pt x="10121" y="28246"/>
                  <a:pt x="10169" y="28223"/>
                </a:cubicBezTo>
                <a:cubicBezTo>
                  <a:pt x="10633" y="28461"/>
                  <a:pt x="11121" y="28687"/>
                  <a:pt x="11610" y="28877"/>
                </a:cubicBezTo>
                <a:cubicBezTo>
                  <a:pt x="13679" y="29711"/>
                  <a:pt x="15868" y="30068"/>
                  <a:pt x="18072" y="30068"/>
                </a:cubicBezTo>
                <a:cubicBezTo>
                  <a:pt x="21346" y="30068"/>
                  <a:pt x="24652" y="29280"/>
                  <a:pt x="27647" y="28092"/>
                </a:cubicBezTo>
                <a:cubicBezTo>
                  <a:pt x="31362" y="26615"/>
                  <a:pt x="35124" y="24115"/>
                  <a:pt x="37529" y="20769"/>
                </a:cubicBezTo>
                <a:cubicBezTo>
                  <a:pt x="37565" y="20734"/>
                  <a:pt x="37613" y="20710"/>
                  <a:pt x="37649" y="20674"/>
                </a:cubicBezTo>
                <a:lnTo>
                  <a:pt x="37649" y="20674"/>
                </a:lnTo>
                <a:cubicBezTo>
                  <a:pt x="37565" y="21126"/>
                  <a:pt x="37351" y="21448"/>
                  <a:pt x="37077" y="21734"/>
                </a:cubicBezTo>
                <a:cubicBezTo>
                  <a:pt x="36672" y="22150"/>
                  <a:pt x="36291" y="22591"/>
                  <a:pt x="35898" y="23020"/>
                </a:cubicBezTo>
                <a:cubicBezTo>
                  <a:pt x="36613" y="22472"/>
                  <a:pt x="37303" y="21877"/>
                  <a:pt x="37815" y="21126"/>
                </a:cubicBezTo>
                <a:cubicBezTo>
                  <a:pt x="38780" y="19722"/>
                  <a:pt x="39601" y="18233"/>
                  <a:pt x="40363" y="16709"/>
                </a:cubicBezTo>
                <a:cubicBezTo>
                  <a:pt x="40444" y="16559"/>
                  <a:pt x="40446" y="16352"/>
                  <a:pt x="40699" y="16352"/>
                </a:cubicBezTo>
                <a:cubicBezTo>
                  <a:pt x="40706" y="16352"/>
                  <a:pt x="40713" y="16352"/>
                  <a:pt x="40720" y="16352"/>
                </a:cubicBezTo>
                <a:cubicBezTo>
                  <a:pt x="40887" y="16674"/>
                  <a:pt x="40816" y="17007"/>
                  <a:pt x="40804" y="17340"/>
                </a:cubicBezTo>
                <a:cubicBezTo>
                  <a:pt x="40780" y="17709"/>
                  <a:pt x="40792" y="18078"/>
                  <a:pt x="40661" y="18448"/>
                </a:cubicBezTo>
                <a:cubicBezTo>
                  <a:pt x="40566" y="18721"/>
                  <a:pt x="40506" y="19019"/>
                  <a:pt x="40435" y="19305"/>
                </a:cubicBezTo>
                <a:cubicBezTo>
                  <a:pt x="40494" y="19317"/>
                  <a:pt x="40566" y="19329"/>
                  <a:pt x="40625" y="19341"/>
                </a:cubicBezTo>
                <a:cubicBezTo>
                  <a:pt x="40994" y="18483"/>
                  <a:pt x="41220" y="17590"/>
                  <a:pt x="41054" y="16650"/>
                </a:cubicBezTo>
                <a:cubicBezTo>
                  <a:pt x="40875" y="15673"/>
                  <a:pt x="40863" y="14685"/>
                  <a:pt x="40923" y="13697"/>
                </a:cubicBezTo>
                <a:cubicBezTo>
                  <a:pt x="41006" y="12494"/>
                  <a:pt x="40732" y="11363"/>
                  <a:pt x="40268" y="10256"/>
                </a:cubicBezTo>
                <a:cubicBezTo>
                  <a:pt x="39839" y="9256"/>
                  <a:pt x="39315" y="8327"/>
                  <a:pt x="38684" y="7434"/>
                </a:cubicBezTo>
                <a:cubicBezTo>
                  <a:pt x="36910" y="4922"/>
                  <a:pt x="34612" y="3029"/>
                  <a:pt x="31814" y="1803"/>
                </a:cubicBezTo>
                <a:cubicBezTo>
                  <a:pt x="28901" y="531"/>
                  <a:pt x="25858" y="0"/>
                  <a:pt x="22748" y="0"/>
                </a:cubicBezTo>
                <a:close/>
              </a:path>
            </a:pathLst>
          </a:custGeom>
          <a:solidFill>
            <a:srgbClr val="A700D6"/>
          </a:solidFill>
          <a:ln>
            <a:noFill/>
          </a:ln>
        </p:spPr>
        <p:txBody>
          <a:bodyPr spcFirstLastPara="1" wrap="square" lIns="91425" tIns="91425" rIns="91425" bIns="91425" anchor="ctr"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D752A4"/>
              </a:solidFill>
              <a:effectLst/>
              <a:uLnTx/>
              <a:uFillTx/>
              <a:latin typeface="Arial" panose="020B0604020202020204" pitchFamily="34" charset="0"/>
              <a:ea typeface="+mn-ea"/>
              <a:cs typeface="Arial" panose="020B0604020202020204" pitchFamily="34" charset="0"/>
            </a:endParaRPr>
          </a:p>
        </p:txBody>
      </p:sp>
      <p:sp>
        <p:nvSpPr>
          <p:cNvPr id="18" name="Google Shape;3712;p55">
            <a:extLst>
              <a:ext uri="{FF2B5EF4-FFF2-40B4-BE49-F238E27FC236}">
                <a16:creationId xmlns:a16="http://schemas.microsoft.com/office/drawing/2014/main" id="{3BCEC55D-F12C-4426-7E50-429F6A76B22F}"/>
              </a:ext>
            </a:extLst>
          </p:cNvPr>
          <p:cNvSpPr txBox="1">
            <a:spLocks noGrp="1"/>
          </p:cNvSpPr>
          <p:nvPr>
            <p:ph type="title"/>
          </p:nvPr>
        </p:nvSpPr>
        <p:spPr>
          <a:xfrm>
            <a:off x="1307468" y="3556443"/>
            <a:ext cx="9973108" cy="2276399"/>
          </a:xfrm>
          <a:prstGeom prst="rect">
            <a:avLst/>
          </a:prstGeom>
        </p:spPr>
        <p:txBody>
          <a:bodyPr spcFirstLastPara="1" wrap="square" lIns="91425" tIns="91425" rIns="91425" bIns="91425" anchor="ctr" anchorCtr="0">
            <a:noAutofit/>
          </a:bodyPr>
          <a:lstStyle/>
          <a:p>
            <a:pPr>
              <a:lnSpc>
                <a:spcPct val="100000"/>
              </a:lnSpc>
            </a:pPr>
            <a:r>
              <a:rPr lang="zh-CN" altLang="en-US" sz="5400" b="1" dirty="0">
                <a:solidFill>
                  <a:srgbClr val="00FFFF"/>
                </a:solidFill>
                <a:latin typeface="SimHei" panose="02010609060101010101" pitchFamily="49" charset="-122"/>
                <a:ea typeface="SimHei" panose="02010609060101010101" pitchFamily="49" charset="-122"/>
              </a:rPr>
              <a:t>红龙（魔鬼）模仿三一真神</a:t>
            </a:r>
          </a:p>
        </p:txBody>
      </p:sp>
      <p:sp>
        <p:nvSpPr>
          <p:cNvPr id="19" name="Google Shape;3713;p55">
            <a:extLst>
              <a:ext uri="{FF2B5EF4-FFF2-40B4-BE49-F238E27FC236}">
                <a16:creationId xmlns:a16="http://schemas.microsoft.com/office/drawing/2014/main" id="{D005A54A-0709-4C12-DB71-612EE4B43699}"/>
              </a:ext>
            </a:extLst>
          </p:cNvPr>
          <p:cNvSpPr txBox="1">
            <a:spLocks noGrp="1"/>
          </p:cNvSpPr>
          <p:nvPr>
            <p:ph type="subTitle" idx="1"/>
          </p:nvPr>
        </p:nvSpPr>
        <p:spPr>
          <a:xfrm>
            <a:off x="215516" y="5596763"/>
            <a:ext cx="11760968" cy="1092184"/>
          </a:xfrm>
          <a:prstGeom prst="rect">
            <a:avLst/>
          </a:prstGeom>
        </p:spPr>
        <p:txBody>
          <a:bodyPr spcFirstLastPara="1" wrap="square" lIns="91425" tIns="91425" rIns="91425" bIns="91425" anchor="t" anchorCtr="0">
            <a:noAutofit/>
          </a:bodyPr>
          <a:lstStyle/>
          <a:p>
            <a:pPr algn="ctr"/>
            <a:r>
              <a:rPr lang="en-SG" sz="2000" dirty="0">
                <a:solidFill>
                  <a:schemeClr val="bg1"/>
                </a:solidFill>
              </a:rPr>
              <a:t>The Red Dragon (the Devil) imitates the Triune God.</a:t>
            </a:r>
          </a:p>
          <a:p>
            <a:pPr marL="0" indent="0" algn="ctr"/>
            <a:endParaRPr lang="en-SG" sz="2000" dirty="0">
              <a:solidFill>
                <a:schemeClr val="bg1"/>
              </a:solidFill>
            </a:endParaRPr>
          </a:p>
        </p:txBody>
      </p:sp>
    </p:spTree>
    <p:extLst>
      <p:ext uri="{BB962C8B-B14F-4D97-AF65-F5344CB8AC3E}">
        <p14:creationId xmlns:p14="http://schemas.microsoft.com/office/powerpoint/2010/main" val="2831698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AE45C8C0-6A64-C6A6-A2F5-D8E89C5130C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C05AC7AF-6CAE-5AC4-A582-506DFF98E8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377" y="3176972"/>
            <a:ext cx="1706131" cy="1662527"/>
          </a:xfrm>
          <a:prstGeom prst="ellipse">
            <a:avLst/>
          </a:prstGeom>
        </p:spPr>
      </p:pic>
      <p:pic>
        <p:nvPicPr>
          <p:cNvPr id="3" name="Picture 2" descr="A red dragon with horns and horns&#10;&#10;AI-generated content may be incorrect.">
            <a:extLst>
              <a:ext uri="{FF2B5EF4-FFF2-40B4-BE49-F238E27FC236}">
                <a16:creationId xmlns:a16="http://schemas.microsoft.com/office/drawing/2014/main" id="{0B873947-1984-5D85-0E5E-111DFF740A98}"/>
              </a:ext>
            </a:extLst>
          </p:cNvPr>
          <p:cNvPicPr>
            <a:picLocks noChangeAspect="1"/>
          </p:cNvPicPr>
          <p:nvPr/>
        </p:nvPicPr>
        <p:blipFill>
          <a:blip r:embed="rId4">
            <a:extLst>
              <a:ext uri="{28A0092B-C50C-407E-A947-70E740481C1C}">
                <a14:useLocalDpi xmlns:a14="http://schemas.microsoft.com/office/drawing/2010/main" val="0"/>
              </a:ext>
            </a:extLst>
          </a:blip>
          <a:srcRect l="1760"/>
          <a:stretch>
            <a:fillRect/>
          </a:stretch>
        </p:blipFill>
        <p:spPr>
          <a:xfrm>
            <a:off x="2344271" y="618145"/>
            <a:ext cx="1843071" cy="1674262"/>
          </a:xfrm>
          <a:prstGeom prst="ellipse">
            <a:avLst/>
          </a:prstGeom>
        </p:spPr>
      </p:pic>
      <p:pic>
        <p:nvPicPr>
          <p:cNvPr id="8" name="Picture 7">
            <a:extLst>
              <a:ext uri="{FF2B5EF4-FFF2-40B4-BE49-F238E27FC236}">
                <a16:creationId xmlns:a16="http://schemas.microsoft.com/office/drawing/2014/main" id="{6C86EC65-0C08-9536-9117-3A8BFF05A4D7}"/>
              </a:ext>
            </a:extLst>
          </p:cNvPr>
          <p:cNvPicPr>
            <a:picLocks noChangeAspect="1"/>
          </p:cNvPicPr>
          <p:nvPr/>
        </p:nvPicPr>
        <p:blipFill>
          <a:blip r:embed="rId5"/>
          <a:stretch>
            <a:fillRect/>
          </a:stretch>
        </p:blipFill>
        <p:spPr>
          <a:xfrm>
            <a:off x="4295589" y="3050145"/>
            <a:ext cx="1728192" cy="1754326"/>
          </a:xfrm>
          <a:prstGeom prst="ellipse">
            <a:avLst/>
          </a:prstGeom>
        </p:spPr>
      </p:pic>
      <p:sp>
        <p:nvSpPr>
          <p:cNvPr id="9" name="Triangle 8">
            <a:extLst>
              <a:ext uri="{FF2B5EF4-FFF2-40B4-BE49-F238E27FC236}">
                <a16:creationId xmlns:a16="http://schemas.microsoft.com/office/drawing/2014/main" id="{553996D4-A68D-0360-5BD5-8FF687119936}"/>
              </a:ext>
            </a:extLst>
          </p:cNvPr>
          <p:cNvSpPr/>
          <p:nvPr/>
        </p:nvSpPr>
        <p:spPr>
          <a:xfrm>
            <a:off x="1959690" y="2522360"/>
            <a:ext cx="2336534" cy="1800200"/>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t>假冒</a:t>
            </a:r>
          </a:p>
        </p:txBody>
      </p:sp>
      <p:sp>
        <p:nvSpPr>
          <p:cNvPr id="10" name="TextBox 9">
            <a:extLst>
              <a:ext uri="{FF2B5EF4-FFF2-40B4-BE49-F238E27FC236}">
                <a16:creationId xmlns:a16="http://schemas.microsoft.com/office/drawing/2014/main" id="{1B3258A6-22A6-8C35-C7E5-6644F81BF50C}"/>
              </a:ext>
            </a:extLst>
          </p:cNvPr>
          <p:cNvSpPr txBox="1"/>
          <p:nvPr/>
        </p:nvSpPr>
        <p:spPr>
          <a:xfrm>
            <a:off x="9020432" y="618145"/>
            <a:ext cx="1080120" cy="1477328"/>
          </a:xfrm>
          <a:prstGeom prst="rect">
            <a:avLst/>
          </a:prstGeom>
          <a:noFill/>
        </p:spPr>
        <p:txBody>
          <a:bodyPr wrap="square" rtlCol="0">
            <a:spAutoFit/>
          </a:bodyPr>
          <a:lstStyle/>
          <a:p>
            <a:pPr algn="ctr"/>
            <a:r>
              <a:rPr lang="en-US" sz="3600" b="1" dirty="0">
                <a:solidFill>
                  <a:schemeClr val="bg1"/>
                </a:solidFill>
              </a:rPr>
              <a:t>圣父</a:t>
            </a:r>
          </a:p>
          <a:p>
            <a:pPr algn="ctr"/>
            <a:r>
              <a:rPr lang="en-US" b="1" dirty="0">
                <a:solidFill>
                  <a:schemeClr val="bg1"/>
                </a:solidFill>
              </a:rPr>
              <a:t>Father </a:t>
            </a:r>
          </a:p>
        </p:txBody>
      </p:sp>
      <p:sp>
        <p:nvSpPr>
          <p:cNvPr id="11" name="TextBox 10">
            <a:extLst>
              <a:ext uri="{FF2B5EF4-FFF2-40B4-BE49-F238E27FC236}">
                <a16:creationId xmlns:a16="http://schemas.microsoft.com/office/drawing/2014/main" id="{404E6DB0-EB99-544C-EE41-C81A75743890}"/>
              </a:ext>
            </a:extLst>
          </p:cNvPr>
          <p:cNvSpPr txBox="1"/>
          <p:nvPr/>
        </p:nvSpPr>
        <p:spPr>
          <a:xfrm>
            <a:off x="4793335" y="4964309"/>
            <a:ext cx="848407" cy="1754326"/>
          </a:xfrm>
          <a:prstGeom prst="rect">
            <a:avLst/>
          </a:prstGeom>
          <a:noFill/>
        </p:spPr>
        <p:txBody>
          <a:bodyPr wrap="square" rtlCol="0">
            <a:spAutoFit/>
          </a:bodyPr>
          <a:lstStyle/>
          <a:p>
            <a:r>
              <a:rPr lang="en-US" sz="3600" dirty="0">
                <a:solidFill>
                  <a:schemeClr val="bg1"/>
                </a:solidFill>
              </a:rPr>
              <a:t>地兽</a:t>
            </a:r>
          </a:p>
          <a:p>
            <a:r>
              <a:rPr lang="en-US" dirty="0">
                <a:solidFill>
                  <a:schemeClr val="bg1"/>
                </a:solidFill>
              </a:rPr>
              <a:t>Land beast</a:t>
            </a:r>
          </a:p>
        </p:txBody>
      </p:sp>
      <p:sp>
        <p:nvSpPr>
          <p:cNvPr id="12" name="TextBox 11">
            <a:extLst>
              <a:ext uri="{FF2B5EF4-FFF2-40B4-BE49-F238E27FC236}">
                <a16:creationId xmlns:a16="http://schemas.microsoft.com/office/drawing/2014/main" id="{8D2A0FFA-D1B8-E322-2F9A-44338ED0082A}"/>
              </a:ext>
            </a:extLst>
          </p:cNvPr>
          <p:cNvSpPr txBox="1"/>
          <p:nvPr/>
        </p:nvSpPr>
        <p:spPr>
          <a:xfrm>
            <a:off x="566238" y="4948287"/>
            <a:ext cx="848407" cy="1754326"/>
          </a:xfrm>
          <a:prstGeom prst="rect">
            <a:avLst/>
          </a:prstGeom>
          <a:noFill/>
        </p:spPr>
        <p:txBody>
          <a:bodyPr wrap="square" rtlCol="0">
            <a:spAutoFit/>
          </a:bodyPr>
          <a:lstStyle/>
          <a:p>
            <a:r>
              <a:rPr lang="en-US" sz="3600" dirty="0">
                <a:solidFill>
                  <a:schemeClr val="bg1"/>
                </a:solidFill>
              </a:rPr>
              <a:t>海兽</a:t>
            </a:r>
          </a:p>
          <a:p>
            <a:r>
              <a:rPr lang="en-US" dirty="0">
                <a:solidFill>
                  <a:schemeClr val="bg1"/>
                </a:solidFill>
              </a:rPr>
              <a:t>Sea beast</a:t>
            </a:r>
          </a:p>
        </p:txBody>
      </p:sp>
      <p:cxnSp>
        <p:nvCxnSpPr>
          <p:cNvPr id="14" name="Straight Connector 13">
            <a:extLst>
              <a:ext uri="{FF2B5EF4-FFF2-40B4-BE49-F238E27FC236}">
                <a16:creationId xmlns:a16="http://schemas.microsoft.com/office/drawing/2014/main" id="{412C2268-763B-4008-149A-3CCD96D09ECF}"/>
              </a:ext>
            </a:extLst>
          </p:cNvPr>
          <p:cNvCxnSpPr/>
          <p:nvPr/>
        </p:nvCxnSpPr>
        <p:spPr>
          <a:xfrm>
            <a:off x="6384032" y="0"/>
            <a:ext cx="0" cy="6858000"/>
          </a:xfrm>
          <a:prstGeom prst="line">
            <a:avLst/>
          </a:prstGeom>
          <a:ln w="88900">
            <a:solidFill>
              <a:srgbClr val="FFFF00"/>
            </a:solidFill>
          </a:ln>
        </p:spPr>
        <p:style>
          <a:lnRef idx="1">
            <a:schemeClr val="accent1"/>
          </a:lnRef>
          <a:fillRef idx="0">
            <a:schemeClr val="accent1"/>
          </a:fillRef>
          <a:effectRef idx="0">
            <a:schemeClr val="accent1"/>
          </a:effectRef>
          <a:fontRef idx="minor">
            <a:schemeClr val="tx1"/>
          </a:fontRef>
        </p:style>
      </p:cxnSp>
      <p:sp>
        <p:nvSpPr>
          <p:cNvPr id="15" name="Triangle 14">
            <a:extLst>
              <a:ext uri="{FF2B5EF4-FFF2-40B4-BE49-F238E27FC236}">
                <a16:creationId xmlns:a16="http://schemas.microsoft.com/office/drawing/2014/main" id="{87739CF1-1F7E-A97C-CD10-F36FB62DA2FE}"/>
              </a:ext>
            </a:extLst>
          </p:cNvPr>
          <p:cNvSpPr/>
          <p:nvPr/>
        </p:nvSpPr>
        <p:spPr>
          <a:xfrm>
            <a:off x="8401639" y="2348880"/>
            <a:ext cx="2336534" cy="1800200"/>
          </a:xfrm>
          <a:prstGeom prst="triangle">
            <a:avLst/>
          </a:prstGeom>
          <a:solidFill>
            <a:srgbClr val="B3FF5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三一真神</a:t>
            </a:r>
          </a:p>
        </p:txBody>
      </p:sp>
      <p:sp>
        <p:nvSpPr>
          <p:cNvPr id="16" name="TextBox 15">
            <a:extLst>
              <a:ext uri="{FF2B5EF4-FFF2-40B4-BE49-F238E27FC236}">
                <a16:creationId xmlns:a16="http://schemas.microsoft.com/office/drawing/2014/main" id="{5570353E-5B57-F3B2-A8FF-6A4544210E7F}"/>
              </a:ext>
            </a:extLst>
          </p:cNvPr>
          <p:cNvSpPr txBox="1"/>
          <p:nvPr/>
        </p:nvSpPr>
        <p:spPr>
          <a:xfrm>
            <a:off x="1624160" y="716612"/>
            <a:ext cx="1080120" cy="1477328"/>
          </a:xfrm>
          <a:prstGeom prst="rect">
            <a:avLst/>
          </a:prstGeom>
          <a:noFill/>
        </p:spPr>
        <p:txBody>
          <a:bodyPr wrap="square" rtlCol="0">
            <a:spAutoFit/>
          </a:bodyPr>
          <a:lstStyle/>
          <a:p>
            <a:r>
              <a:rPr lang="en-US" sz="3600" dirty="0">
                <a:solidFill>
                  <a:schemeClr val="bg1"/>
                </a:solidFill>
              </a:rPr>
              <a:t>魔鬼</a:t>
            </a:r>
          </a:p>
          <a:p>
            <a:r>
              <a:rPr lang="en-US" dirty="0">
                <a:solidFill>
                  <a:schemeClr val="bg1"/>
                </a:solidFill>
              </a:rPr>
              <a:t>Devil</a:t>
            </a:r>
          </a:p>
        </p:txBody>
      </p:sp>
      <p:sp>
        <p:nvSpPr>
          <p:cNvPr id="17" name="TextBox 16">
            <a:extLst>
              <a:ext uri="{FF2B5EF4-FFF2-40B4-BE49-F238E27FC236}">
                <a16:creationId xmlns:a16="http://schemas.microsoft.com/office/drawing/2014/main" id="{832B22D2-15A2-7BAE-08BC-123FB7E000FB}"/>
              </a:ext>
            </a:extLst>
          </p:cNvPr>
          <p:cNvSpPr txBox="1"/>
          <p:nvPr/>
        </p:nvSpPr>
        <p:spPr>
          <a:xfrm>
            <a:off x="7391721" y="4322560"/>
            <a:ext cx="1080120" cy="1477328"/>
          </a:xfrm>
          <a:prstGeom prst="rect">
            <a:avLst/>
          </a:prstGeom>
          <a:noFill/>
        </p:spPr>
        <p:txBody>
          <a:bodyPr wrap="square" rtlCol="0">
            <a:spAutoFit/>
          </a:bodyPr>
          <a:lstStyle/>
          <a:p>
            <a:pPr algn="ctr"/>
            <a:r>
              <a:rPr lang="en-US" sz="3600" b="1" dirty="0">
                <a:solidFill>
                  <a:schemeClr val="bg1"/>
                </a:solidFill>
              </a:rPr>
              <a:t>圣子</a:t>
            </a:r>
          </a:p>
          <a:p>
            <a:pPr algn="ctr"/>
            <a:r>
              <a:rPr lang="en-US" b="1" dirty="0">
                <a:solidFill>
                  <a:schemeClr val="bg1"/>
                </a:solidFill>
              </a:rPr>
              <a:t>Son </a:t>
            </a:r>
          </a:p>
        </p:txBody>
      </p:sp>
      <p:sp>
        <p:nvSpPr>
          <p:cNvPr id="18" name="TextBox 17">
            <a:extLst>
              <a:ext uri="{FF2B5EF4-FFF2-40B4-BE49-F238E27FC236}">
                <a16:creationId xmlns:a16="http://schemas.microsoft.com/office/drawing/2014/main" id="{8718DD43-F56E-9570-769D-F42BD673C0C8}"/>
              </a:ext>
            </a:extLst>
          </p:cNvPr>
          <p:cNvSpPr txBox="1"/>
          <p:nvPr/>
        </p:nvSpPr>
        <p:spPr>
          <a:xfrm>
            <a:off x="10771736" y="4322560"/>
            <a:ext cx="1080120" cy="1477328"/>
          </a:xfrm>
          <a:prstGeom prst="rect">
            <a:avLst/>
          </a:prstGeom>
          <a:noFill/>
        </p:spPr>
        <p:txBody>
          <a:bodyPr wrap="square" rtlCol="0">
            <a:spAutoFit/>
          </a:bodyPr>
          <a:lstStyle/>
          <a:p>
            <a:pPr algn="ctr"/>
            <a:r>
              <a:rPr lang="en-US" sz="3600" b="1" dirty="0">
                <a:solidFill>
                  <a:schemeClr val="bg1"/>
                </a:solidFill>
              </a:rPr>
              <a:t>圣灵</a:t>
            </a:r>
          </a:p>
          <a:p>
            <a:pPr algn="ctr"/>
            <a:r>
              <a:rPr lang="en-US" b="1" dirty="0">
                <a:solidFill>
                  <a:schemeClr val="bg1"/>
                </a:solidFill>
              </a:rPr>
              <a:t>Spirit </a:t>
            </a:r>
          </a:p>
        </p:txBody>
      </p:sp>
    </p:spTree>
    <p:extLst>
      <p:ext uri="{BB962C8B-B14F-4D97-AF65-F5344CB8AC3E}">
        <p14:creationId xmlns:p14="http://schemas.microsoft.com/office/powerpoint/2010/main" val="1896189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700">
          <a:extLst>
            <a:ext uri="{FF2B5EF4-FFF2-40B4-BE49-F238E27FC236}">
              <a16:creationId xmlns:a16="http://schemas.microsoft.com/office/drawing/2014/main" id="{0E3983CB-C345-F513-4F3F-EE1CDB732662}"/>
            </a:ext>
          </a:extLst>
        </p:cNvPr>
        <p:cNvGrpSpPr/>
        <p:nvPr/>
      </p:nvGrpSpPr>
      <p:grpSpPr>
        <a:xfrm>
          <a:off x="0" y="0"/>
          <a:ext cx="0" cy="0"/>
          <a:chOff x="0" y="0"/>
          <a:chExt cx="0" cy="0"/>
        </a:xfrm>
      </p:grpSpPr>
      <p:sp>
        <p:nvSpPr>
          <p:cNvPr id="16" name="Google Shape;3710;p55">
            <a:extLst>
              <a:ext uri="{FF2B5EF4-FFF2-40B4-BE49-F238E27FC236}">
                <a16:creationId xmlns:a16="http://schemas.microsoft.com/office/drawing/2014/main" id="{F2BB55F2-A630-9B12-068F-C23135F5FE19}"/>
              </a:ext>
            </a:extLst>
          </p:cNvPr>
          <p:cNvSpPr txBox="1">
            <a:spLocks/>
          </p:cNvSpPr>
          <p:nvPr/>
        </p:nvSpPr>
        <p:spPr>
          <a:xfrm>
            <a:off x="4085972" y="1047958"/>
            <a:ext cx="3617400" cy="111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1pPr>
            <a:lvl2pPr marR="0" lvl="1"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2pPr>
            <a:lvl3pPr marR="0" lvl="2"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3pPr>
            <a:lvl4pPr marR="0" lvl="3"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4pPr>
            <a:lvl5pPr marR="0" lvl="4"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5pPr>
            <a:lvl6pPr marR="0" lvl="5"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6pPr>
            <a:lvl7pPr marR="0" lvl="6"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7pPr>
            <a:lvl8pPr marR="0" lvl="7"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8pPr>
            <a:lvl9pPr marR="0" lvl="8"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9pPr>
          </a:lstStyle>
          <a:p>
            <a:pPr marL="0" marR="0" lvl="0" indent="0" algn="ctr" defTabSz="914400" rtl="0" eaLnBrk="1" fontAlgn="auto" latinLnBrk="0" hangingPunct="1">
              <a:lnSpc>
                <a:spcPct val="100000"/>
              </a:lnSpc>
              <a:spcBef>
                <a:spcPts val="0"/>
              </a:spcBef>
              <a:spcAft>
                <a:spcPts val="0"/>
              </a:spcAft>
              <a:buClr>
                <a:srgbClr val="FFFFFF"/>
              </a:buClr>
              <a:buSzPts val="12000"/>
              <a:buFont typeface="Reenie Beanie"/>
              <a:buNone/>
              <a:tabLst/>
              <a:defRPr/>
            </a:pPr>
            <a:r>
              <a:rPr kumimoji="0" lang="en" sz="16000" b="1" i="0" u="none" strike="noStrike" kern="0" cap="none" spc="0" normalizeH="0" baseline="0" noProof="0" dirty="0">
                <a:ln>
                  <a:noFill/>
                </a:ln>
                <a:solidFill>
                  <a:srgbClr val="FFFFFF"/>
                </a:solidFill>
                <a:effectLst/>
                <a:uLnTx/>
                <a:uFillTx/>
                <a:latin typeface="Reenie Beanie"/>
                <a:sym typeface="Reenie Beanie"/>
              </a:rPr>
              <a:t>0</a:t>
            </a:r>
            <a:r>
              <a:rPr lang="en-US" altLang="zh-CN" kern="0" dirty="0">
                <a:solidFill>
                  <a:srgbClr val="FFFFFF"/>
                </a:solidFill>
              </a:rPr>
              <a:t>3</a:t>
            </a:r>
            <a:endParaRPr kumimoji="0" lang="en" sz="16000" b="1" i="0" u="none" strike="noStrike" kern="0" cap="none" spc="0" normalizeH="0" baseline="0" noProof="0" dirty="0">
              <a:ln>
                <a:noFill/>
              </a:ln>
              <a:solidFill>
                <a:srgbClr val="FFFFFF"/>
              </a:solidFill>
              <a:effectLst/>
              <a:uLnTx/>
              <a:uFillTx/>
              <a:latin typeface="Reenie Beanie"/>
              <a:sym typeface="Reenie Beanie"/>
            </a:endParaRPr>
          </a:p>
        </p:txBody>
      </p:sp>
      <p:sp>
        <p:nvSpPr>
          <p:cNvPr id="17" name="Google Shape;3711;p55">
            <a:extLst>
              <a:ext uri="{FF2B5EF4-FFF2-40B4-BE49-F238E27FC236}">
                <a16:creationId xmlns:a16="http://schemas.microsoft.com/office/drawing/2014/main" id="{F32AD8DD-BE68-3C11-501A-EAC1C102BC77}"/>
              </a:ext>
            </a:extLst>
          </p:cNvPr>
          <p:cNvSpPr/>
          <p:nvPr/>
        </p:nvSpPr>
        <p:spPr>
          <a:xfrm>
            <a:off x="4287300" y="525489"/>
            <a:ext cx="3617400" cy="2720941"/>
          </a:xfrm>
          <a:custGeom>
            <a:avLst/>
            <a:gdLst/>
            <a:ahLst/>
            <a:cxnLst/>
            <a:rect l="l" t="t" r="r" b="b"/>
            <a:pathLst>
              <a:path w="41221" h="30069" extrusionOk="0">
                <a:moveTo>
                  <a:pt x="9335" y="4458"/>
                </a:moveTo>
                <a:lnTo>
                  <a:pt x="9335" y="4458"/>
                </a:lnTo>
                <a:cubicBezTo>
                  <a:pt x="7514" y="5851"/>
                  <a:pt x="5918" y="7291"/>
                  <a:pt x="4430" y="8851"/>
                </a:cubicBezTo>
                <a:cubicBezTo>
                  <a:pt x="4799" y="7565"/>
                  <a:pt x="7776" y="4922"/>
                  <a:pt x="9335" y="4458"/>
                </a:cubicBezTo>
                <a:close/>
                <a:moveTo>
                  <a:pt x="10324" y="3065"/>
                </a:moveTo>
                <a:lnTo>
                  <a:pt x="10324" y="3065"/>
                </a:lnTo>
                <a:cubicBezTo>
                  <a:pt x="9562" y="3493"/>
                  <a:pt x="8823" y="3970"/>
                  <a:pt x="8097" y="4482"/>
                </a:cubicBezTo>
                <a:cubicBezTo>
                  <a:pt x="6252" y="5803"/>
                  <a:pt x="4668" y="7422"/>
                  <a:pt x="3192" y="9137"/>
                </a:cubicBezTo>
                <a:cubicBezTo>
                  <a:pt x="3037" y="9304"/>
                  <a:pt x="2870" y="9482"/>
                  <a:pt x="2704" y="9661"/>
                </a:cubicBezTo>
                <a:cubicBezTo>
                  <a:pt x="4025" y="6910"/>
                  <a:pt x="6276" y="4946"/>
                  <a:pt x="8990" y="3636"/>
                </a:cubicBezTo>
                <a:cubicBezTo>
                  <a:pt x="9431" y="3434"/>
                  <a:pt x="9871" y="3243"/>
                  <a:pt x="10324" y="3065"/>
                </a:cubicBezTo>
                <a:close/>
                <a:moveTo>
                  <a:pt x="4001" y="9339"/>
                </a:moveTo>
                <a:cubicBezTo>
                  <a:pt x="4001" y="9525"/>
                  <a:pt x="3885" y="9710"/>
                  <a:pt x="3761" y="9710"/>
                </a:cubicBezTo>
                <a:cubicBezTo>
                  <a:pt x="3742" y="9710"/>
                  <a:pt x="3723" y="9706"/>
                  <a:pt x="3704" y="9696"/>
                </a:cubicBezTo>
                <a:cubicBezTo>
                  <a:pt x="3525" y="9601"/>
                  <a:pt x="3763" y="9470"/>
                  <a:pt x="3847" y="9363"/>
                </a:cubicBezTo>
                <a:cubicBezTo>
                  <a:pt x="3870" y="9339"/>
                  <a:pt x="3942" y="9351"/>
                  <a:pt x="4001" y="9339"/>
                </a:cubicBezTo>
                <a:close/>
                <a:moveTo>
                  <a:pt x="2168" y="10935"/>
                </a:moveTo>
                <a:cubicBezTo>
                  <a:pt x="2168" y="11006"/>
                  <a:pt x="2180" y="11089"/>
                  <a:pt x="2204" y="11173"/>
                </a:cubicBezTo>
                <a:cubicBezTo>
                  <a:pt x="2227" y="11268"/>
                  <a:pt x="2108" y="11387"/>
                  <a:pt x="2049" y="11506"/>
                </a:cubicBezTo>
                <a:cubicBezTo>
                  <a:pt x="1965" y="11685"/>
                  <a:pt x="1882" y="11863"/>
                  <a:pt x="1799" y="12042"/>
                </a:cubicBezTo>
                <a:cubicBezTo>
                  <a:pt x="1906" y="11673"/>
                  <a:pt x="2025" y="11304"/>
                  <a:pt x="2168" y="10935"/>
                </a:cubicBezTo>
                <a:close/>
                <a:moveTo>
                  <a:pt x="23729" y="392"/>
                </a:moveTo>
                <a:cubicBezTo>
                  <a:pt x="24406" y="392"/>
                  <a:pt x="25075" y="443"/>
                  <a:pt x="25718" y="588"/>
                </a:cubicBezTo>
                <a:cubicBezTo>
                  <a:pt x="25756" y="565"/>
                  <a:pt x="25798" y="556"/>
                  <a:pt x="25841" y="556"/>
                </a:cubicBezTo>
                <a:cubicBezTo>
                  <a:pt x="25973" y="556"/>
                  <a:pt x="26117" y="642"/>
                  <a:pt x="26207" y="660"/>
                </a:cubicBezTo>
                <a:cubicBezTo>
                  <a:pt x="29159" y="1148"/>
                  <a:pt x="32005" y="1850"/>
                  <a:pt x="34505" y="3672"/>
                </a:cubicBezTo>
                <a:cubicBezTo>
                  <a:pt x="37172" y="5625"/>
                  <a:pt x="39006" y="8137"/>
                  <a:pt x="40113" y="11220"/>
                </a:cubicBezTo>
                <a:cubicBezTo>
                  <a:pt x="40268" y="11649"/>
                  <a:pt x="40399" y="12125"/>
                  <a:pt x="40399" y="12578"/>
                </a:cubicBezTo>
                <a:cubicBezTo>
                  <a:pt x="40387" y="13518"/>
                  <a:pt x="40316" y="14459"/>
                  <a:pt x="40220" y="15400"/>
                </a:cubicBezTo>
                <a:cubicBezTo>
                  <a:pt x="40208" y="15483"/>
                  <a:pt x="40196" y="15578"/>
                  <a:pt x="40161" y="15685"/>
                </a:cubicBezTo>
                <a:cubicBezTo>
                  <a:pt x="40220" y="15804"/>
                  <a:pt x="40220" y="15959"/>
                  <a:pt x="40125" y="16102"/>
                </a:cubicBezTo>
                <a:cubicBezTo>
                  <a:pt x="39875" y="16507"/>
                  <a:pt x="39589" y="17043"/>
                  <a:pt x="39268" y="17602"/>
                </a:cubicBezTo>
                <a:cubicBezTo>
                  <a:pt x="39315" y="17471"/>
                  <a:pt x="39363" y="17340"/>
                  <a:pt x="39411" y="17221"/>
                </a:cubicBezTo>
                <a:cubicBezTo>
                  <a:pt x="41220" y="12137"/>
                  <a:pt x="37994" y="7172"/>
                  <a:pt x="33684" y="4624"/>
                </a:cubicBezTo>
                <a:cubicBezTo>
                  <a:pt x="29585" y="2205"/>
                  <a:pt x="24664" y="978"/>
                  <a:pt x="19798" y="978"/>
                </a:cubicBezTo>
                <a:cubicBezTo>
                  <a:pt x="19660" y="978"/>
                  <a:pt x="19522" y="979"/>
                  <a:pt x="19384" y="981"/>
                </a:cubicBezTo>
                <a:cubicBezTo>
                  <a:pt x="19432" y="814"/>
                  <a:pt x="19575" y="672"/>
                  <a:pt x="19801" y="660"/>
                </a:cubicBezTo>
                <a:cubicBezTo>
                  <a:pt x="21047" y="589"/>
                  <a:pt x="22402" y="392"/>
                  <a:pt x="23729" y="392"/>
                </a:cubicBezTo>
                <a:close/>
                <a:moveTo>
                  <a:pt x="19216" y="1458"/>
                </a:moveTo>
                <a:cubicBezTo>
                  <a:pt x="22370" y="1458"/>
                  <a:pt x="25541" y="1982"/>
                  <a:pt x="28469" y="2910"/>
                </a:cubicBezTo>
                <a:cubicBezTo>
                  <a:pt x="33946" y="4636"/>
                  <a:pt x="39958" y="8792"/>
                  <a:pt x="39315" y="15280"/>
                </a:cubicBezTo>
                <a:cubicBezTo>
                  <a:pt x="39113" y="17340"/>
                  <a:pt x="38113" y="19233"/>
                  <a:pt x="36803" y="20865"/>
                </a:cubicBezTo>
                <a:cubicBezTo>
                  <a:pt x="35994" y="21555"/>
                  <a:pt x="35196" y="22246"/>
                  <a:pt x="34291" y="22817"/>
                </a:cubicBezTo>
                <a:cubicBezTo>
                  <a:pt x="34041" y="22972"/>
                  <a:pt x="33803" y="23174"/>
                  <a:pt x="33731" y="23484"/>
                </a:cubicBezTo>
                <a:cubicBezTo>
                  <a:pt x="34339" y="23305"/>
                  <a:pt x="34815" y="22912"/>
                  <a:pt x="35291" y="22531"/>
                </a:cubicBezTo>
                <a:lnTo>
                  <a:pt x="35291" y="22531"/>
                </a:lnTo>
                <a:cubicBezTo>
                  <a:pt x="34970" y="22841"/>
                  <a:pt x="34648" y="23150"/>
                  <a:pt x="34327" y="23436"/>
                </a:cubicBezTo>
                <a:cubicBezTo>
                  <a:pt x="32064" y="25425"/>
                  <a:pt x="29362" y="26853"/>
                  <a:pt x="26552" y="27889"/>
                </a:cubicBezTo>
                <a:cubicBezTo>
                  <a:pt x="23942" y="28846"/>
                  <a:pt x="21150" y="29410"/>
                  <a:pt x="18376" y="29410"/>
                </a:cubicBezTo>
                <a:cubicBezTo>
                  <a:pt x="15974" y="29410"/>
                  <a:pt x="13584" y="28988"/>
                  <a:pt x="11336" y="28032"/>
                </a:cubicBezTo>
                <a:cubicBezTo>
                  <a:pt x="10145" y="27520"/>
                  <a:pt x="9026" y="26853"/>
                  <a:pt x="7978" y="26091"/>
                </a:cubicBezTo>
                <a:lnTo>
                  <a:pt x="7419" y="26091"/>
                </a:lnTo>
                <a:cubicBezTo>
                  <a:pt x="7490" y="26234"/>
                  <a:pt x="7502" y="26401"/>
                  <a:pt x="7466" y="26556"/>
                </a:cubicBezTo>
                <a:cubicBezTo>
                  <a:pt x="7704" y="26722"/>
                  <a:pt x="7931" y="26889"/>
                  <a:pt x="8169" y="27044"/>
                </a:cubicBezTo>
                <a:cubicBezTo>
                  <a:pt x="7609" y="26830"/>
                  <a:pt x="7049" y="26627"/>
                  <a:pt x="6514" y="26353"/>
                </a:cubicBezTo>
                <a:cubicBezTo>
                  <a:pt x="5383" y="25794"/>
                  <a:pt x="4359" y="24984"/>
                  <a:pt x="3501" y="24055"/>
                </a:cubicBezTo>
                <a:cubicBezTo>
                  <a:pt x="1680" y="22115"/>
                  <a:pt x="918" y="19674"/>
                  <a:pt x="799" y="17090"/>
                </a:cubicBezTo>
                <a:cubicBezTo>
                  <a:pt x="858" y="16697"/>
                  <a:pt x="906" y="16304"/>
                  <a:pt x="977" y="15900"/>
                </a:cubicBezTo>
                <a:cubicBezTo>
                  <a:pt x="1037" y="15745"/>
                  <a:pt x="1108" y="15590"/>
                  <a:pt x="1192" y="15435"/>
                </a:cubicBezTo>
                <a:cubicBezTo>
                  <a:pt x="1215" y="16197"/>
                  <a:pt x="1251" y="16959"/>
                  <a:pt x="1370" y="17709"/>
                </a:cubicBezTo>
                <a:lnTo>
                  <a:pt x="1442" y="17709"/>
                </a:lnTo>
                <a:cubicBezTo>
                  <a:pt x="1406" y="17245"/>
                  <a:pt x="1370" y="16769"/>
                  <a:pt x="1430" y="16304"/>
                </a:cubicBezTo>
                <a:cubicBezTo>
                  <a:pt x="1525" y="15602"/>
                  <a:pt x="1620" y="14899"/>
                  <a:pt x="1680" y="14197"/>
                </a:cubicBezTo>
                <a:cubicBezTo>
                  <a:pt x="1751" y="13459"/>
                  <a:pt x="2049" y="12816"/>
                  <a:pt x="2466" y="12232"/>
                </a:cubicBezTo>
                <a:cubicBezTo>
                  <a:pt x="2847" y="11697"/>
                  <a:pt x="2870" y="10899"/>
                  <a:pt x="3692" y="10506"/>
                </a:cubicBezTo>
                <a:lnTo>
                  <a:pt x="3692" y="10506"/>
                </a:lnTo>
                <a:cubicBezTo>
                  <a:pt x="3549" y="11304"/>
                  <a:pt x="2966" y="11863"/>
                  <a:pt x="3097" y="12590"/>
                </a:cubicBezTo>
                <a:cubicBezTo>
                  <a:pt x="3406" y="12387"/>
                  <a:pt x="3454" y="12030"/>
                  <a:pt x="3609" y="11732"/>
                </a:cubicBezTo>
                <a:cubicBezTo>
                  <a:pt x="4073" y="10792"/>
                  <a:pt x="4573" y="9875"/>
                  <a:pt x="5216" y="9030"/>
                </a:cubicBezTo>
                <a:cubicBezTo>
                  <a:pt x="7085" y="6553"/>
                  <a:pt x="9526" y="4720"/>
                  <a:pt x="12217" y="3255"/>
                </a:cubicBezTo>
                <a:cubicBezTo>
                  <a:pt x="13526" y="2541"/>
                  <a:pt x="14884" y="1981"/>
                  <a:pt x="16301" y="1612"/>
                </a:cubicBezTo>
                <a:cubicBezTo>
                  <a:pt x="17266" y="1508"/>
                  <a:pt x="18240" y="1458"/>
                  <a:pt x="19216" y="1458"/>
                </a:cubicBezTo>
                <a:close/>
                <a:moveTo>
                  <a:pt x="22748" y="0"/>
                </a:moveTo>
                <a:cubicBezTo>
                  <a:pt x="21956" y="0"/>
                  <a:pt x="21160" y="35"/>
                  <a:pt x="20361" y="100"/>
                </a:cubicBezTo>
                <a:cubicBezTo>
                  <a:pt x="19337" y="183"/>
                  <a:pt x="18289" y="231"/>
                  <a:pt x="17325" y="660"/>
                </a:cubicBezTo>
                <a:cubicBezTo>
                  <a:pt x="17414" y="630"/>
                  <a:pt x="17506" y="612"/>
                  <a:pt x="17603" y="612"/>
                </a:cubicBezTo>
                <a:cubicBezTo>
                  <a:pt x="17700" y="612"/>
                  <a:pt x="17801" y="630"/>
                  <a:pt x="17908" y="672"/>
                </a:cubicBezTo>
                <a:cubicBezTo>
                  <a:pt x="17728" y="842"/>
                  <a:pt x="17528" y="884"/>
                  <a:pt x="17323" y="884"/>
                </a:cubicBezTo>
                <a:cubicBezTo>
                  <a:pt x="17256" y="884"/>
                  <a:pt x="17189" y="880"/>
                  <a:pt x="17122" y="874"/>
                </a:cubicBezTo>
                <a:cubicBezTo>
                  <a:pt x="17098" y="874"/>
                  <a:pt x="17063" y="850"/>
                  <a:pt x="17051" y="826"/>
                </a:cubicBezTo>
                <a:cubicBezTo>
                  <a:pt x="17039" y="814"/>
                  <a:pt x="17075" y="779"/>
                  <a:pt x="17086" y="755"/>
                </a:cubicBezTo>
                <a:lnTo>
                  <a:pt x="17086" y="755"/>
                </a:lnTo>
                <a:cubicBezTo>
                  <a:pt x="16515" y="898"/>
                  <a:pt x="15777" y="588"/>
                  <a:pt x="15431" y="1303"/>
                </a:cubicBezTo>
                <a:cubicBezTo>
                  <a:pt x="14896" y="1374"/>
                  <a:pt x="14360" y="1481"/>
                  <a:pt x="13824" y="1588"/>
                </a:cubicBezTo>
                <a:cubicBezTo>
                  <a:pt x="13776" y="1579"/>
                  <a:pt x="13729" y="1574"/>
                  <a:pt x="13682" y="1574"/>
                </a:cubicBezTo>
                <a:cubicBezTo>
                  <a:pt x="13498" y="1574"/>
                  <a:pt x="13323" y="1641"/>
                  <a:pt x="13134" y="1707"/>
                </a:cubicBezTo>
                <a:cubicBezTo>
                  <a:pt x="13062" y="1743"/>
                  <a:pt x="12991" y="1767"/>
                  <a:pt x="12919" y="1803"/>
                </a:cubicBezTo>
                <a:cubicBezTo>
                  <a:pt x="12252" y="1969"/>
                  <a:pt x="11610" y="2160"/>
                  <a:pt x="10967" y="2374"/>
                </a:cubicBezTo>
                <a:cubicBezTo>
                  <a:pt x="7609" y="3505"/>
                  <a:pt x="4680" y="5494"/>
                  <a:pt x="2835" y="8565"/>
                </a:cubicBezTo>
                <a:cubicBezTo>
                  <a:pt x="1394" y="10935"/>
                  <a:pt x="715" y="13792"/>
                  <a:pt x="465" y="16590"/>
                </a:cubicBezTo>
                <a:cubicBezTo>
                  <a:pt x="513" y="16697"/>
                  <a:pt x="584" y="16816"/>
                  <a:pt x="632" y="16935"/>
                </a:cubicBezTo>
                <a:cubicBezTo>
                  <a:pt x="1" y="19352"/>
                  <a:pt x="1192" y="22031"/>
                  <a:pt x="2632" y="23924"/>
                </a:cubicBezTo>
                <a:cubicBezTo>
                  <a:pt x="4311" y="26163"/>
                  <a:pt x="7288" y="27830"/>
                  <a:pt x="10038" y="28258"/>
                </a:cubicBezTo>
                <a:cubicBezTo>
                  <a:pt x="10086" y="28258"/>
                  <a:pt x="10121" y="28246"/>
                  <a:pt x="10169" y="28223"/>
                </a:cubicBezTo>
                <a:cubicBezTo>
                  <a:pt x="10633" y="28461"/>
                  <a:pt x="11121" y="28687"/>
                  <a:pt x="11610" y="28877"/>
                </a:cubicBezTo>
                <a:cubicBezTo>
                  <a:pt x="13679" y="29711"/>
                  <a:pt x="15868" y="30068"/>
                  <a:pt x="18072" y="30068"/>
                </a:cubicBezTo>
                <a:cubicBezTo>
                  <a:pt x="21346" y="30068"/>
                  <a:pt x="24652" y="29280"/>
                  <a:pt x="27647" y="28092"/>
                </a:cubicBezTo>
                <a:cubicBezTo>
                  <a:pt x="31362" y="26615"/>
                  <a:pt x="35124" y="24115"/>
                  <a:pt x="37529" y="20769"/>
                </a:cubicBezTo>
                <a:cubicBezTo>
                  <a:pt x="37565" y="20734"/>
                  <a:pt x="37613" y="20710"/>
                  <a:pt x="37649" y="20674"/>
                </a:cubicBezTo>
                <a:lnTo>
                  <a:pt x="37649" y="20674"/>
                </a:lnTo>
                <a:cubicBezTo>
                  <a:pt x="37565" y="21126"/>
                  <a:pt x="37351" y="21448"/>
                  <a:pt x="37077" y="21734"/>
                </a:cubicBezTo>
                <a:cubicBezTo>
                  <a:pt x="36672" y="22150"/>
                  <a:pt x="36291" y="22591"/>
                  <a:pt x="35898" y="23020"/>
                </a:cubicBezTo>
                <a:cubicBezTo>
                  <a:pt x="36613" y="22472"/>
                  <a:pt x="37303" y="21877"/>
                  <a:pt x="37815" y="21126"/>
                </a:cubicBezTo>
                <a:cubicBezTo>
                  <a:pt x="38780" y="19722"/>
                  <a:pt x="39601" y="18233"/>
                  <a:pt x="40363" y="16709"/>
                </a:cubicBezTo>
                <a:cubicBezTo>
                  <a:pt x="40444" y="16559"/>
                  <a:pt x="40446" y="16352"/>
                  <a:pt x="40699" y="16352"/>
                </a:cubicBezTo>
                <a:cubicBezTo>
                  <a:pt x="40706" y="16352"/>
                  <a:pt x="40713" y="16352"/>
                  <a:pt x="40720" y="16352"/>
                </a:cubicBezTo>
                <a:cubicBezTo>
                  <a:pt x="40887" y="16674"/>
                  <a:pt x="40816" y="17007"/>
                  <a:pt x="40804" y="17340"/>
                </a:cubicBezTo>
                <a:cubicBezTo>
                  <a:pt x="40780" y="17709"/>
                  <a:pt x="40792" y="18078"/>
                  <a:pt x="40661" y="18448"/>
                </a:cubicBezTo>
                <a:cubicBezTo>
                  <a:pt x="40566" y="18721"/>
                  <a:pt x="40506" y="19019"/>
                  <a:pt x="40435" y="19305"/>
                </a:cubicBezTo>
                <a:cubicBezTo>
                  <a:pt x="40494" y="19317"/>
                  <a:pt x="40566" y="19329"/>
                  <a:pt x="40625" y="19341"/>
                </a:cubicBezTo>
                <a:cubicBezTo>
                  <a:pt x="40994" y="18483"/>
                  <a:pt x="41220" y="17590"/>
                  <a:pt x="41054" y="16650"/>
                </a:cubicBezTo>
                <a:cubicBezTo>
                  <a:pt x="40875" y="15673"/>
                  <a:pt x="40863" y="14685"/>
                  <a:pt x="40923" y="13697"/>
                </a:cubicBezTo>
                <a:cubicBezTo>
                  <a:pt x="41006" y="12494"/>
                  <a:pt x="40732" y="11363"/>
                  <a:pt x="40268" y="10256"/>
                </a:cubicBezTo>
                <a:cubicBezTo>
                  <a:pt x="39839" y="9256"/>
                  <a:pt x="39315" y="8327"/>
                  <a:pt x="38684" y="7434"/>
                </a:cubicBezTo>
                <a:cubicBezTo>
                  <a:pt x="36910" y="4922"/>
                  <a:pt x="34612" y="3029"/>
                  <a:pt x="31814" y="1803"/>
                </a:cubicBezTo>
                <a:cubicBezTo>
                  <a:pt x="28901" y="531"/>
                  <a:pt x="25858" y="0"/>
                  <a:pt x="22748" y="0"/>
                </a:cubicBezTo>
                <a:close/>
              </a:path>
            </a:pathLst>
          </a:custGeom>
          <a:solidFill>
            <a:srgbClr val="A700D6"/>
          </a:solidFill>
          <a:ln>
            <a:noFill/>
          </a:ln>
        </p:spPr>
        <p:txBody>
          <a:bodyPr spcFirstLastPara="1" wrap="square" lIns="91425" tIns="91425" rIns="91425" bIns="91425" anchor="ctr"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D752A4"/>
              </a:solidFill>
              <a:effectLst/>
              <a:uLnTx/>
              <a:uFillTx/>
              <a:latin typeface="Arial" panose="020B0604020202020204" pitchFamily="34" charset="0"/>
              <a:ea typeface="+mn-ea"/>
              <a:cs typeface="Arial" panose="020B0604020202020204" pitchFamily="34" charset="0"/>
            </a:endParaRPr>
          </a:p>
        </p:txBody>
      </p:sp>
      <p:sp>
        <p:nvSpPr>
          <p:cNvPr id="18" name="Google Shape;3712;p55">
            <a:extLst>
              <a:ext uri="{FF2B5EF4-FFF2-40B4-BE49-F238E27FC236}">
                <a16:creationId xmlns:a16="http://schemas.microsoft.com/office/drawing/2014/main" id="{499449AA-DE99-D912-CAB8-5560CDAFA743}"/>
              </a:ext>
            </a:extLst>
          </p:cNvPr>
          <p:cNvSpPr txBox="1">
            <a:spLocks noGrp="1"/>
          </p:cNvSpPr>
          <p:nvPr>
            <p:ph type="title"/>
          </p:nvPr>
        </p:nvSpPr>
        <p:spPr>
          <a:xfrm>
            <a:off x="1307468" y="3556443"/>
            <a:ext cx="9577064" cy="2276399"/>
          </a:xfrm>
          <a:prstGeom prst="rect">
            <a:avLst/>
          </a:prstGeom>
        </p:spPr>
        <p:txBody>
          <a:bodyPr spcFirstLastPara="1" wrap="square" lIns="91425" tIns="91425" rIns="91425" bIns="91425" anchor="ctr" anchorCtr="0">
            <a:noAutofit/>
          </a:bodyPr>
          <a:lstStyle/>
          <a:p>
            <a:pPr>
              <a:lnSpc>
                <a:spcPct val="100000"/>
              </a:lnSpc>
            </a:pPr>
            <a:r>
              <a:rPr lang="zh-CN" altLang="en-US" sz="5400" b="1" dirty="0">
                <a:solidFill>
                  <a:srgbClr val="00BFFF"/>
                </a:solidFill>
                <a:latin typeface="SimHei" panose="02010609060101010101" pitchFamily="49" charset="-122"/>
                <a:ea typeface="SimHei" panose="02010609060101010101" pitchFamily="49" charset="-122"/>
              </a:rPr>
              <a:t>地兽是欺骗世人的假先知，</a:t>
            </a:r>
            <a:br>
              <a:rPr lang="en-US" altLang="zh-CN" sz="5400" b="1" dirty="0">
                <a:solidFill>
                  <a:srgbClr val="00BFFF"/>
                </a:solidFill>
                <a:latin typeface="SimHei" panose="02010609060101010101" pitchFamily="49" charset="-122"/>
                <a:ea typeface="SimHei" panose="02010609060101010101" pitchFamily="49" charset="-122"/>
              </a:rPr>
            </a:br>
            <a:r>
              <a:rPr lang="zh-CN" altLang="en-US" sz="5400" b="1" dirty="0">
                <a:solidFill>
                  <a:srgbClr val="00BFFF"/>
                </a:solidFill>
                <a:latin typeface="SimHei" panose="02010609060101010101" pitchFamily="49" charset="-122"/>
                <a:ea typeface="SimHei" panose="02010609060101010101" pitchFamily="49" charset="-122"/>
              </a:rPr>
              <a:t>它像羔羊却说魔鬼的话 </a:t>
            </a:r>
          </a:p>
        </p:txBody>
      </p:sp>
      <p:sp>
        <p:nvSpPr>
          <p:cNvPr id="19" name="Google Shape;3713;p55">
            <a:extLst>
              <a:ext uri="{FF2B5EF4-FFF2-40B4-BE49-F238E27FC236}">
                <a16:creationId xmlns:a16="http://schemas.microsoft.com/office/drawing/2014/main" id="{F3B0B55F-6917-3D0A-CB6A-65FD2CBB1BD2}"/>
              </a:ext>
            </a:extLst>
          </p:cNvPr>
          <p:cNvSpPr txBox="1">
            <a:spLocks noGrp="1"/>
          </p:cNvSpPr>
          <p:nvPr>
            <p:ph type="subTitle" idx="1"/>
          </p:nvPr>
        </p:nvSpPr>
        <p:spPr>
          <a:xfrm>
            <a:off x="0" y="5810042"/>
            <a:ext cx="12000656" cy="1092184"/>
          </a:xfrm>
          <a:prstGeom prst="rect">
            <a:avLst/>
          </a:prstGeom>
        </p:spPr>
        <p:txBody>
          <a:bodyPr spcFirstLastPara="1" wrap="square" lIns="91425" tIns="91425" rIns="91425" bIns="91425" anchor="t" anchorCtr="0">
            <a:noAutofit/>
          </a:bodyPr>
          <a:lstStyle/>
          <a:p>
            <a:pPr marL="0" indent="0" algn="ctr"/>
            <a:r>
              <a:rPr lang="en-US" sz="2800" dirty="0">
                <a:solidFill>
                  <a:schemeClr val="bg1"/>
                </a:solidFill>
              </a:rPr>
              <a:t> The beast from the earth is the false prophet who deceives the world;</a:t>
            </a:r>
          </a:p>
          <a:p>
            <a:pPr marL="0" indent="0" algn="ctr"/>
            <a:r>
              <a:rPr lang="en-US" sz="2800" dirty="0">
                <a:solidFill>
                  <a:schemeClr val="bg1"/>
                </a:solidFill>
              </a:rPr>
              <a:t> it looks like a lamb but speaks the words of the Devil.</a:t>
            </a:r>
          </a:p>
          <a:p>
            <a:pPr marL="0" indent="0" algn="ctr"/>
            <a:r>
              <a:rPr lang="en-US" sz="2800" dirty="0">
                <a:solidFill>
                  <a:schemeClr val="bg1"/>
                </a:solidFill>
              </a:rPr>
              <a:t>.</a:t>
            </a:r>
            <a:endParaRPr lang="en-SG" sz="2800" dirty="0">
              <a:solidFill>
                <a:schemeClr val="bg1"/>
              </a:solidFill>
            </a:endParaRPr>
          </a:p>
        </p:txBody>
      </p:sp>
    </p:spTree>
    <p:extLst>
      <p:ext uri="{BB962C8B-B14F-4D97-AF65-F5344CB8AC3E}">
        <p14:creationId xmlns:p14="http://schemas.microsoft.com/office/powerpoint/2010/main" val="587947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E943158F-C2A9-E60C-56C3-1BDB3EAF7A7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7E0E11E-5CB2-B4B2-8A98-947FE5BDED8B}"/>
              </a:ext>
            </a:extLst>
          </p:cNvPr>
          <p:cNvSpPr/>
          <p:nvPr/>
        </p:nvSpPr>
        <p:spPr>
          <a:xfrm>
            <a:off x="119336" y="2492896"/>
            <a:ext cx="12072664" cy="3961662"/>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ts val="0"/>
              </a:spcAft>
              <a:buClrTx/>
              <a:buSzTx/>
              <a:buFontTx/>
              <a:buNone/>
              <a:tabLst/>
              <a:defRPr/>
            </a:pP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启</a:t>
            </a:r>
            <a:r>
              <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13:11  </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我又看见另有一个兽从地中上来</a:t>
            </a:r>
            <a:r>
              <a:rPr kumimoji="0" lang="zh-CN" altLang="en-US" sz="40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有两角如同羊羔</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40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说话好像龙</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地中上来有两角如同羊羔，说话好像龙。</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12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他在头一个兽面前，施行头一个兽所有的权柄，且叫地和住在地上的人拜那死伤医好的头一个兽。</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13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又行大奇事，甚至在人面前，叫火从天降在地上。</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14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他因赐给他权柄在兽面前能行奇事，就迷惑住在地上的人，说：「要给那受刀伤还活著的兽作个像。」</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416AB1EA-C98C-F10F-F217-248ACDB07651}"/>
              </a:ext>
            </a:extLst>
          </p:cNvPr>
          <p:cNvSpPr txBox="1"/>
          <p:nvPr/>
        </p:nvSpPr>
        <p:spPr>
          <a:xfrm>
            <a:off x="99698" y="5013176"/>
            <a:ext cx="11992604" cy="36933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Rev 13:11  Then I saw another beast rising out of the earth. </a:t>
            </a:r>
            <a:r>
              <a:rPr kumimoji="0" lang="en-US" sz="1800"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It had two horns like a lamb </a:t>
            </a:r>
            <a:r>
              <a:rPr kumimoji="0" lang="en-US" sz="18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and it spoke like a dragon.</a:t>
            </a:r>
          </a:p>
        </p:txBody>
      </p:sp>
    </p:spTree>
    <p:extLst>
      <p:ext uri="{BB962C8B-B14F-4D97-AF65-F5344CB8AC3E}">
        <p14:creationId xmlns:p14="http://schemas.microsoft.com/office/powerpoint/2010/main" val="3929693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80BBFFD-204E-7C59-B091-7D7934D0B7CF}"/>
              </a:ext>
            </a:extLst>
          </p:cNvPr>
          <p:cNvPicPr>
            <a:picLocks noChangeAspect="1"/>
          </p:cNvPicPr>
          <p:nvPr/>
        </p:nvPicPr>
        <p:blipFill>
          <a:blip r:embed="rId2"/>
          <a:stretch>
            <a:fillRect/>
          </a:stretch>
        </p:blipFill>
        <p:spPr>
          <a:xfrm>
            <a:off x="5099898" y="1444279"/>
            <a:ext cx="7056784" cy="3969441"/>
          </a:xfrm>
          <a:prstGeom prst="rect">
            <a:avLst/>
          </a:prstGeom>
        </p:spPr>
      </p:pic>
      <p:pic>
        <p:nvPicPr>
          <p:cNvPr id="3" name="Picture 2">
            <a:extLst>
              <a:ext uri="{FF2B5EF4-FFF2-40B4-BE49-F238E27FC236}">
                <a16:creationId xmlns:a16="http://schemas.microsoft.com/office/drawing/2014/main" id="{AD8A6B4D-5CBB-186B-617C-FF1C6E11EA4D}"/>
              </a:ext>
            </a:extLst>
          </p:cNvPr>
          <p:cNvPicPr>
            <a:picLocks noChangeAspect="1"/>
          </p:cNvPicPr>
          <p:nvPr/>
        </p:nvPicPr>
        <p:blipFill>
          <a:blip r:embed="rId3"/>
          <a:stretch>
            <a:fillRect/>
          </a:stretch>
        </p:blipFill>
        <p:spPr>
          <a:xfrm>
            <a:off x="2522062" y="2181994"/>
            <a:ext cx="2494012" cy="2494012"/>
          </a:xfrm>
          <a:prstGeom prst="rect">
            <a:avLst/>
          </a:prstGeom>
        </p:spPr>
      </p:pic>
      <p:pic>
        <p:nvPicPr>
          <p:cNvPr id="4" name="Picture 3">
            <a:extLst>
              <a:ext uri="{FF2B5EF4-FFF2-40B4-BE49-F238E27FC236}">
                <a16:creationId xmlns:a16="http://schemas.microsoft.com/office/drawing/2014/main" id="{746F1D22-40AB-D5E2-CA42-463A66FCEE12}"/>
              </a:ext>
            </a:extLst>
          </p:cNvPr>
          <p:cNvPicPr>
            <a:picLocks noChangeAspect="1"/>
          </p:cNvPicPr>
          <p:nvPr/>
        </p:nvPicPr>
        <p:blipFill>
          <a:blip r:embed="rId4"/>
          <a:stretch>
            <a:fillRect/>
          </a:stretch>
        </p:blipFill>
        <p:spPr>
          <a:xfrm>
            <a:off x="28050" y="2181994"/>
            <a:ext cx="2494012" cy="2494012"/>
          </a:xfrm>
          <a:prstGeom prst="rect">
            <a:avLst/>
          </a:prstGeom>
        </p:spPr>
      </p:pic>
    </p:spTree>
    <p:extLst>
      <p:ext uri="{BB962C8B-B14F-4D97-AF65-F5344CB8AC3E}">
        <p14:creationId xmlns:p14="http://schemas.microsoft.com/office/powerpoint/2010/main" val="33543120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D32AAA68-DE2B-9265-0315-2B97E1024BF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7AB60F2-A7A0-8210-F4E9-A8899693F987}"/>
              </a:ext>
            </a:extLst>
          </p:cNvPr>
          <p:cNvPicPr>
            <a:picLocks noChangeAspect="1"/>
          </p:cNvPicPr>
          <p:nvPr/>
        </p:nvPicPr>
        <p:blipFill>
          <a:blip r:embed="rId3"/>
          <a:stretch>
            <a:fillRect/>
          </a:stretch>
        </p:blipFill>
        <p:spPr>
          <a:xfrm>
            <a:off x="806089" y="1700808"/>
            <a:ext cx="5257800" cy="3657600"/>
          </a:xfrm>
          <a:prstGeom prst="rect">
            <a:avLst/>
          </a:prstGeom>
        </p:spPr>
      </p:pic>
      <p:pic>
        <p:nvPicPr>
          <p:cNvPr id="3" name="Picture 2">
            <a:extLst>
              <a:ext uri="{FF2B5EF4-FFF2-40B4-BE49-F238E27FC236}">
                <a16:creationId xmlns:a16="http://schemas.microsoft.com/office/drawing/2014/main" id="{26AADE56-55A4-BB50-2C10-BA40EEFC957A}"/>
              </a:ext>
            </a:extLst>
          </p:cNvPr>
          <p:cNvPicPr>
            <a:picLocks noChangeAspect="1"/>
          </p:cNvPicPr>
          <p:nvPr/>
        </p:nvPicPr>
        <p:blipFill>
          <a:blip r:embed="rId4"/>
          <a:stretch>
            <a:fillRect/>
          </a:stretch>
        </p:blipFill>
        <p:spPr>
          <a:xfrm>
            <a:off x="6456040" y="1732149"/>
            <a:ext cx="5195601" cy="3648691"/>
          </a:xfrm>
          <a:prstGeom prst="rect">
            <a:avLst/>
          </a:prstGeom>
        </p:spPr>
      </p:pic>
      <p:pic>
        <p:nvPicPr>
          <p:cNvPr id="7" name="Picture 6">
            <a:extLst>
              <a:ext uri="{FF2B5EF4-FFF2-40B4-BE49-F238E27FC236}">
                <a16:creationId xmlns:a16="http://schemas.microsoft.com/office/drawing/2014/main" id="{1B9820C3-F9CC-268E-052B-EFE8726E3008}"/>
              </a:ext>
            </a:extLst>
          </p:cNvPr>
          <p:cNvPicPr>
            <a:picLocks noChangeAspect="1"/>
          </p:cNvPicPr>
          <p:nvPr/>
        </p:nvPicPr>
        <p:blipFill>
          <a:blip r:embed="rId5">
            <a:extLst>
              <a:ext uri="{28A0092B-C50C-407E-A947-70E740481C1C}">
                <a14:useLocalDpi xmlns:a14="http://schemas.microsoft.com/office/drawing/2010/main" val="0"/>
              </a:ext>
            </a:extLst>
          </a:blip>
          <a:srcRect l="6116" t="74116"/>
          <a:stretch>
            <a:fillRect/>
          </a:stretch>
        </p:blipFill>
        <p:spPr>
          <a:xfrm>
            <a:off x="184907" y="188640"/>
            <a:ext cx="12007093" cy="1390584"/>
          </a:xfrm>
          <a:prstGeom prst="rect">
            <a:avLst/>
          </a:prstGeom>
        </p:spPr>
      </p:pic>
    </p:spTree>
    <p:extLst>
      <p:ext uri="{BB962C8B-B14F-4D97-AF65-F5344CB8AC3E}">
        <p14:creationId xmlns:p14="http://schemas.microsoft.com/office/powerpoint/2010/main" val="2105999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B626A-DBDB-0704-CFB4-33C69051A0F0}"/>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DFF4B50-ED45-A173-4069-000CF29917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1503" y="5877968"/>
            <a:ext cx="7772400" cy="833595"/>
          </a:xfrm>
          <a:prstGeom prst="rect">
            <a:avLst/>
          </a:prstGeom>
        </p:spPr>
      </p:pic>
      <p:pic>
        <p:nvPicPr>
          <p:cNvPr id="8" name="Picture 7">
            <a:extLst>
              <a:ext uri="{FF2B5EF4-FFF2-40B4-BE49-F238E27FC236}">
                <a16:creationId xmlns:a16="http://schemas.microsoft.com/office/drawing/2014/main" id="{65D0C68A-BAB0-D672-E7F1-12A8D18B3C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41235" y="4475684"/>
            <a:ext cx="7772400" cy="1289484"/>
          </a:xfrm>
          <a:prstGeom prst="rect">
            <a:avLst/>
          </a:prstGeom>
        </p:spPr>
      </p:pic>
      <p:pic>
        <p:nvPicPr>
          <p:cNvPr id="9" name="Picture 8">
            <a:extLst>
              <a:ext uri="{FF2B5EF4-FFF2-40B4-BE49-F238E27FC236}">
                <a16:creationId xmlns:a16="http://schemas.microsoft.com/office/drawing/2014/main" id="{3BBB375F-9511-A703-8D28-21804532D08C}"/>
              </a:ext>
            </a:extLst>
          </p:cNvPr>
          <p:cNvPicPr>
            <a:picLocks noChangeAspect="1"/>
          </p:cNvPicPr>
          <p:nvPr/>
        </p:nvPicPr>
        <p:blipFill>
          <a:blip r:embed="rId4"/>
          <a:stretch>
            <a:fillRect/>
          </a:stretch>
        </p:blipFill>
        <p:spPr>
          <a:xfrm>
            <a:off x="6312024" y="1866858"/>
            <a:ext cx="4876800" cy="2514600"/>
          </a:xfrm>
          <a:prstGeom prst="rect">
            <a:avLst/>
          </a:prstGeom>
        </p:spPr>
      </p:pic>
      <p:pic>
        <p:nvPicPr>
          <p:cNvPr id="10" name="Picture 9">
            <a:extLst>
              <a:ext uri="{FF2B5EF4-FFF2-40B4-BE49-F238E27FC236}">
                <a16:creationId xmlns:a16="http://schemas.microsoft.com/office/drawing/2014/main" id="{EBCFB996-42A1-D8C0-0733-313DB680DAB6}"/>
              </a:ext>
            </a:extLst>
          </p:cNvPr>
          <p:cNvPicPr>
            <a:picLocks noChangeAspect="1"/>
          </p:cNvPicPr>
          <p:nvPr/>
        </p:nvPicPr>
        <p:blipFill>
          <a:blip r:embed="rId5"/>
          <a:stretch>
            <a:fillRect/>
          </a:stretch>
        </p:blipFill>
        <p:spPr>
          <a:xfrm>
            <a:off x="479376" y="1934139"/>
            <a:ext cx="4965700" cy="2476500"/>
          </a:xfrm>
          <a:prstGeom prst="rect">
            <a:avLst/>
          </a:prstGeom>
        </p:spPr>
      </p:pic>
      <p:sp>
        <p:nvSpPr>
          <p:cNvPr id="12" name="TextBox 11">
            <a:extLst>
              <a:ext uri="{FF2B5EF4-FFF2-40B4-BE49-F238E27FC236}">
                <a16:creationId xmlns:a16="http://schemas.microsoft.com/office/drawing/2014/main" id="{C85C0FD9-4FAB-6E8C-03F5-25093E0AD8E7}"/>
              </a:ext>
            </a:extLst>
          </p:cNvPr>
          <p:cNvSpPr txBox="1"/>
          <p:nvPr/>
        </p:nvSpPr>
        <p:spPr>
          <a:xfrm>
            <a:off x="911424" y="71144"/>
            <a:ext cx="10563296" cy="1815882"/>
          </a:xfrm>
          <a:prstGeom prst="rect">
            <a:avLst/>
          </a:prstGeom>
          <a:noFill/>
        </p:spPr>
        <p:txBody>
          <a:bodyPr wrap="square">
            <a:spAutoFit/>
          </a:bodyPr>
          <a:lstStyle/>
          <a:p>
            <a:r>
              <a:rPr lang="en-US" sz="2800" b="1" dirty="0" err="1">
                <a:highlight>
                  <a:srgbClr val="00FFFF"/>
                </a:highlight>
              </a:rPr>
              <a:t>耶和华见证人</a:t>
            </a:r>
            <a:r>
              <a:rPr lang="zh-CN" altLang="en-US" sz="2800" b="1" dirty="0">
                <a:highlight>
                  <a:srgbClr val="00FFFF"/>
                </a:highlight>
              </a:rPr>
              <a:t> </a:t>
            </a:r>
            <a:r>
              <a:rPr lang="en-US" altLang="zh-CN" sz="2800" b="1" dirty="0">
                <a:highlight>
                  <a:srgbClr val="00FFFF"/>
                </a:highlight>
              </a:rPr>
              <a:t>Jehovah witness</a:t>
            </a:r>
            <a:endParaRPr lang="en-US" sz="2800" b="1" dirty="0">
              <a:highlight>
                <a:srgbClr val="00FFFF"/>
              </a:highlight>
            </a:endParaRPr>
          </a:p>
          <a:p>
            <a:br>
              <a:rPr lang="en-US" sz="2800" dirty="0"/>
            </a:br>
            <a:r>
              <a:rPr lang="en-US" sz="2800" b="1" dirty="0"/>
              <a:t>年度纪念聚会出席人数：2,063.5 </a:t>
            </a:r>
            <a:r>
              <a:rPr lang="en-US" sz="2800" b="1" dirty="0" err="1"/>
              <a:t>万人</a:t>
            </a:r>
            <a:r>
              <a:rPr lang="en-US" sz="2800" b="1" dirty="0"/>
              <a:t> </a:t>
            </a:r>
            <a:r>
              <a:rPr lang="en-US" sz="2800" b="1" dirty="0" err="1"/>
              <a:t>人参加了每年举行的基督受难纪念聚会</a:t>
            </a:r>
            <a:r>
              <a:rPr lang="en-US" sz="2800" b="1" dirty="0"/>
              <a:t>。</a:t>
            </a:r>
          </a:p>
        </p:txBody>
      </p:sp>
      <p:pic>
        <p:nvPicPr>
          <p:cNvPr id="14" name="Picture 13">
            <a:extLst>
              <a:ext uri="{FF2B5EF4-FFF2-40B4-BE49-F238E27FC236}">
                <a16:creationId xmlns:a16="http://schemas.microsoft.com/office/drawing/2014/main" id="{8EB6FD59-4026-C935-5B24-21ACFB447432}"/>
              </a:ext>
            </a:extLst>
          </p:cNvPr>
          <p:cNvPicPr>
            <a:picLocks noChangeAspect="1"/>
          </p:cNvPicPr>
          <p:nvPr/>
        </p:nvPicPr>
        <p:blipFill>
          <a:blip r:embed="rId6">
            <a:extLst>
              <a:ext uri="{28A0092B-C50C-407E-A947-70E740481C1C}">
                <a14:useLocalDpi xmlns:a14="http://schemas.microsoft.com/office/drawing/2010/main" val="0"/>
              </a:ext>
            </a:extLst>
          </a:blip>
          <a:srcRect t="10183" r="9013" b="5405"/>
          <a:stretch>
            <a:fillRect/>
          </a:stretch>
        </p:blipFill>
        <p:spPr>
          <a:xfrm>
            <a:off x="74528" y="4521160"/>
            <a:ext cx="2349064" cy="2336840"/>
          </a:xfrm>
          <a:prstGeom prst="rect">
            <a:avLst/>
          </a:prstGeom>
        </p:spPr>
      </p:pic>
    </p:spTree>
    <p:extLst>
      <p:ext uri="{BB962C8B-B14F-4D97-AF65-F5344CB8AC3E}">
        <p14:creationId xmlns:p14="http://schemas.microsoft.com/office/powerpoint/2010/main" val="1550375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A4687-F2FC-E52C-94D9-475C953BDE83}"/>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521BF29-335E-CD2D-6669-F337D069BF37}"/>
              </a:ext>
            </a:extLst>
          </p:cNvPr>
          <p:cNvSpPr txBox="1"/>
          <p:nvPr/>
        </p:nvSpPr>
        <p:spPr>
          <a:xfrm>
            <a:off x="2171564" y="188640"/>
            <a:ext cx="7848872" cy="1015663"/>
          </a:xfrm>
          <a:prstGeom prst="rect">
            <a:avLst/>
          </a:prstGeom>
          <a:noFill/>
        </p:spPr>
        <p:txBody>
          <a:bodyPr wrap="square">
            <a:spAutoFit/>
          </a:bodyPr>
          <a:lstStyle/>
          <a:p>
            <a:r>
              <a:rPr lang="zh-CN" sz="3600" b="1" u="sng" kern="0" dirty="0">
                <a:effectLst/>
                <a:ea typeface="SimSun" panose="02010600030101010101" pitchFamily="2" charset="-122"/>
                <a:cs typeface="Calibri" panose="020F0502020204030204" pitchFamily="34" charset="0"/>
              </a:rPr>
              <a:t>摩门教</a:t>
            </a:r>
            <a:r>
              <a:rPr lang="zh-CN" b="1" kern="0" dirty="0">
                <a:effectLst/>
                <a:ea typeface="SimSun" panose="02010600030101010101" pitchFamily="2" charset="-122"/>
                <a:cs typeface="Calibri" panose="020F0502020204030204" pitchFamily="34" charset="0"/>
              </a:rPr>
              <a:t>（</a:t>
            </a:r>
            <a:r>
              <a:rPr lang="en-US" b="1" kern="0" dirty="0">
                <a:effectLst/>
                <a:latin typeface="SimSun" panose="02010600030101010101" pitchFamily="2" charset="-122"/>
                <a:cs typeface="Calibri" panose="020F0502020204030204" pitchFamily="34" charset="0"/>
              </a:rPr>
              <a:t>Mormonism</a:t>
            </a:r>
            <a:r>
              <a:rPr lang="zh-CN" b="1" kern="0" dirty="0">
                <a:effectLst/>
                <a:latin typeface="SimSun" panose="02010600030101010101" pitchFamily="2" charset="-122"/>
                <a:cs typeface="Calibri" panose="020F0502020204030204" pitchFamily="34" charset="0"/>
              </a:rPr>
              <a:t>）</a:t>
            </a:r>
            <a:r>
              <a:rPr lang="zh-CN" sz="3600" b="1" kern="0" dirty="0">
                <a:effectLst/>
                <a:ea typeface="SimSun" panose="02010600030101010101" pitchFamily="2" charset="-122"/>
                <a:cs typeface="Calibri" panose="020F0502020204030204" pitchFamily="34" charset="0"/>
              </a:rPr>
              <a:t>耶稣基督后期圣徒教会</a:t>
            </a:r>
            <a:r>
              <a:rPr lang="en-US" sz="2400" b="1" kern="0" dirty="0">
                <a:effectLst/>
                <a:latin typeface="SimSun" panose="02010600030101010101" pitchFamily="2" charset="-122"/>
                <a:cs typeface="Calibri" panose="020F0502020204030204" pitchFamily="34" charset="0"/>
              </a:rPr>
              <a:t>The Church of Jesus Christ of Latter-day Saints</a:t>
            </a:r>
            <a:r>
              <a:rPr lang="en-US" sz="2400" b="1" dirty="0">
                <a:effectLst/>
              </a:rPr>
              <a:t> </a:t>
            </a:r>
            <a:endParaRPr lang="en-US" sz="2400" b="1" dirty="0"/>
          </a:p>
        </p:txBody>
      </p:sp>
      <p:pic>
        <p:nvPicPr>
          <p:cNvPr id="3" name="Picture 2">
            <a:extLst>
              <a:ext uri="{FF2B5EF4-FFF2-40B4-BE49-F238E27FC236}">
                <a16:creationId xmlns:a16="http://schemas.microsoft.com/office/drawing/2014/main" id="{BF38C488-EB24-6BE0-B991-C1519F3CC509}"/>
              </a:ext>
            </a:extLst>
          </p:cNvPr>
          <p:cNvPicPr>
            <a:picLocks noChangeAspect="1"/>
          </p:cNvPicPr>
          <p:nvPr/>
        </p:nvPicPr>
        <p:blipFill>
          <a:blip r:embed="rId2">
            <a:extLst>
              <a:ext uri="{28A0092B-C50C-407E-A947-70E740481C1C}">
                <a14:useLocalDpi xmlns:a14="http://schemas.microsoft.com/office/drawing/2010/main" val="0"/>
              </a:ext>
            </a:extLst>
          </a:blip>
          <a:srcRect l="33704" t="18715" r="13396" b="23973"/>
          <a:stretch>
            <a:fillRect/>
          </a:stretch>
        </p:blipFill>
        <p:spPr>
          <a:xfrm>
            <a:off x="7121158" y="1708360"/>
            <a:ext cx="5070842" cy="5194300"/>
          </a:xfrm>
          <a:prstGeom prst="rect">
            <a:avLst/>
          </a:prstGeom>
        </p:spPr>
      </p:pic>
      <p:pic>
        <p:nvPicPr>
          <p:cNvPr id="4" name="Picture 3">
            <a:extLst>
              <a:ext uri="{FF2B5EF4-FFF2-40B4-BE49-F238E27FC236}">
                <a16:creationId xmlns:a16="http://schemas.microsoft.com/office/drawing/2014/main" id="{C3419A5E-8A62-AE25-A03A-420AC140D5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360" y="1708360"/>
            <a:ext cx="6600054" cy="5194300"/>
          </a:xfrm>
          <a:prstGeom prst="rect">
            <a:avLst/>
          </a:prstGeom>
        </p:spPr>
      </p:pic>
    </p:spTree>
    <p:extLst>
      <p:ext uri="{BB962C8B-B14F-4D97-AF65-F5344CB8AC3E}">
        <p14:creationId xmlns:p14="http://schemas.microsoft.com/office/powerpoint/2010/main" val="4272094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61687E2-2BF2-A37E-0C14-8A9F7A75F4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668" y="2020127"/>
            <a:ext cx="11942664" cy="4853867"/>
          </a:xfrm>
          <a:prstGeom prst="rect">
            <a:avLst/>
          </a:prstGeom>
        </p:spPr>
      </p:pic>
      <p:sp>
        <p:nvSpPr>
          <p:cNvPr id="7" name="TextBox 6">
            <a:extLst>
              <a:ext uri="{FF2B5EF4-FFF2-40B4-BE49-F238E27FC236}">
                <a16:creationId xmlns:a16="http://schemas.microsoft.com/office/drawing/2014/main" id="{B32CFB70-CAA6-2866-2EE5-CEE2BD5A6125}"/>
              </a:ext>
            </a:extLst>
          </p:cNvPr>
          <p:cNvSpPr txBox="1"/>
          <p:nvPr/>
        </p:nvSpPr>
        <p:spPr>
          <a:xfrm>
            <a:off x="839416" y="692696"/>
            <a:ext cx="7848872" cy="1015663"/>
          </a:xfrm>
          <a:prstGeom prst="rect">
            <a:avLst/>
          </a:prstGeom>
          <a:noFill/>
        </p:spPr>
        <p:txBody>
          <a:bodyPr wrap="square">
            <a:spAutoFit/>
          </a:bodyPr>
          <a:lstStyle/>
          <a:p>
            <a:r>
              <a:rPr lang="zh-CN" sz="3600" b="1" u="sng" kern="0" dirty="0">
                <a:effectLst/>
                <a:ea typeface="SimSun" panose="02010600030101010101" pitchFamily="2" charset="-122"/>
                <a:cs typeface="Calibri" panose="020F0502020204030204" pitchFamily="34" charset="0"/>
              </a:rPr>
              <a:t>摩门教</a:t>
            </a:r>
            <a:r>
              <a:rPr lang="zh-CN" b="1" kern="0" dirty="0">
                <a:effectLst/>
                <a:ea typeface="SimSun" panose="02010600030101010101" pitchFamily="2" charset="-122"/>
                <a:cs typeface="Calibri" panose="020F0502020204030204" pitchFamily="34" charset="0"/>
              </a:rPr>
              <a:t>（</a:t>
            </a:r>
            <a:r>
              <a:rPr lang="en-US" b="1" kern="0" dirty="0">
                <a:effectLst/>
                <a:latin typeface="SimSun" panose="02010600030101010101" pitchFamily="2" charset="-122"/>
                <a:cs typeface="Calibri" panose="020F0502020204030204" pitchFamily="34" charset="0"/>
              </a:rPr>
              <a:t>Mormonism</a:t>
            </a:r>
            <a:r>
              <a:rPr lang="zh-CN" b="1" kern="0" dirty="0">
                <a:effectLst/>
                <a:latin typeface="SimSun" panose="02010600030101010101" pitchFamily="2" charset="-122"/>
                <a:cs typeface="Calibri" panose="020F0502020204030204" pitchFamily="34" charset="0"/>
              </a:rPr>
              <a:t>）</a:t>
            </a:r>
            <a:r>
              <a:rPr lang="zh-CN" sz="3600" b="1" kern="0" dirty="0">
                <a:effectLst/>
                <a:ea typeface="SimSun" panose="02010600030101010101" pitchFamily="2" charset="-122"/>
                <a:cs typeface="Calibri" panose="020F0502020204030204" pitchFamily="34" charset="0"/>
              </a:rPr>
              <a:t>耶稣基督后期圣徒教会</a:t>
            </a:r>
            <a:r>
              <a:rPr lang="en-US" sz="2400" b="1" kern="0" dirty="0">
                <a:effectLst/>
                <a:latin typeface="SimSun" panose="02010600030101010101" pitchFamily="2" charset="-122"/>
                <a:cs typeface="Calibri" panose="020F0502020204030204" pitchFamily="34" charset="0"/>
              </a:rPr>
              <a:t>The Church of Jesus Christ of Latter-day Saints</a:t>
            </a:r>
            <a:r>
              <a:rPr lang="en-US" sz="2400" b="1" dirty="0">
                <a:effectLst/>
              </a:rPr>
              <a:t> </a:t>
            </a:r>
            <a:endParaRPr lang="en-US" sz="2400" b="1" dirty="0"/>
          </a:p>
        </p:txBody>
      </p:sp>
      <p:pic>
        <p:nvPicPr>
          <p:cNvPr id="3" name="Picture 2">
            <a:extLst>
              <a:ext uri="{FF2B5EF4-FFF2-40B4-BE49-F238E27FC236}">
                <a16:creationId xmlns:a16="http://schemas.microsoft.com/office/drawing/2014/main" id="{E9D01F43-2343-02A6-48A6-84C56F5FEDFC}"/>
              </a:ext>
            </a:extLst>
          </p:cNvPr>
          <p:cNvPicPr>
            <a:picLocks noChangeAspect="1"/>
          </p:cNvPicPr>
          <p:nvPr/>
        </p:nvPicPr>
        <p:blipFill>
          <a:blip r:embed="rId3">
            <a:extLst>
              <a:ext uri="{28A0092B-C50C-407E-A947-70E740481C1C}">
                <a14:useLocalDpi xmlns:a14="http://schemas.microsoft.com/office/drawing/2010/main" val="0"/>
              </a:ext>
            </a:extLst>
          </a:blip>
          <a:srcRect l="27634" t="18715" b="23973"/>
          <a:stretch>
            <a:fillRect/>
          </a:stretch>
        </p:blipFill>
        <p:spPr>
          <a:xfrm>
            <a:off x="8976320" y="9178"/>
            <a:ext cx="2880320" cy="2119697"/>
          </a:xfrm>
          <a:prstGeom prst="rect">
            <a:avLst/>
          </a:prstGeom>
        </p:spPr>
      </p:pic>
    </p:spTree>
    <p:extLst>
      <p:ext uri="{BB962C8B-B14F-4D97-AF65-F5344CB8AC3E}">
        <p14:creationId xmlns:p14="http://schemas.microsoft.com/office/powerpoint/2010/main" val="15287555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7A14BE-8729-ABBD-A619-5E00A3F294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3592" y="1556792"/>
            <a:ext cx="7056784" cy="5380044"/>
          </a:xfrm>
          <a:prstGeom prst="rect">
            <a:avLst/>
          </a:prstGeom>
        </p:spPr>
      </p:pic>
      <p:sp>
        <p:nvSpPr>
          <p:cNvPr id="5" name="TextBox 4">
            <a:extLst>
              <a:ext uri="{FF2B5EF4-FFF2-40B4-BE49-F238E27FC236}">
                <a16:creationId xmlns:a16="http://schemas.microsoft.com/office/drawing/2014/main" id="{B10BA0D4-E0F8-1DDA-4C1E-46743E0A2BD6}"/>
              </a:ext>
            </a:extLst>
          </p:cNvPr>
          <p:cNvSpPr txBox="1"/>
          <p:nvPr/>
        </p:nvSpPr>
        <p:spPr>
          <a:xfrm>
            <a:off x="0" y="2526"/>
            <a:ext cx="12192000" cy="1284006"/>
          </a:xfrm>
          <a:prstGeom prst="rect">
            <a:avLst/>
          </a:prstGeom>
          <a:noFill/>
        </p:spPr>
        <p:txBody>
          <a:bodyPr wrap="square">
            <a:spAutoFit/>
          </a:bodyPr>
          <a:lstStyle/>
          <a:p>
            <a:pPr>
              <a:lnSpc>
                <a:spcPct val="150000"/>
              </a:lnSpc>
            </a:pPr>
            <a:r>
              <a:rPr lang="zh-CN" sz="2800" b="1" u="sng" kern="0" dirty="0">
                <a:effectLst/>
                <a:latin typeface="SimHei" panose="02010609060101010101" pitchFamily="49" charset="-122"/>
                <a:ea typeface="SimHei" panose="02010609060101010101" pitchFamily="49" charset="-122"/>
                <a:cs typeface="Calibri" panose="020F0502020204030204" pitchFamily="34" charset="0"/>
              </a:rPr>
              <a:t>世界宣教会神的教会</a:t>
            </a:r>
            <a:r>
              <a:rPr lang="zh-CN" sz="2800" b="1" kern="0" dirty="0">
                <a:effectLst/>
                <a:latin typeface="SimHei" panose="02010609060101010101" pitchFamily="49" charset="-122"/>
                <a:ea typeface="SimHei" panose="02010609060101010101" pitchFamily="49" charset="-122"/>
                <a:cs typeface="Calibri" panose="020F0502020204030204" pitchFamily="34" charset="0"/>
              </a:rPr>
              <a:t>（</a:t>
            </a:r>
            <a:r>
              <a:rPr lang="en-US" sz="2800" b="1" kern="0" dirty="0">
                <a:effectLst/>
                <a:latin typeface="SimHei" panose="02010609060101010101" pitchFamily="49" charset="-122"/>
                <a:ea typeface="SimHei" panose="02010609060101010101" pitchFamily="49" charset="-122"/>
                <a:cs typeface="Calibri" panose="020F0502020204030204" pitchFamily="34" charset="0"/>
              </a:rPr>
              <a:t>WMSCOG</a:t>
            </a:r>
            <a:r>
              <a:rPr lang="zh-CN" sz="2800" b="1" kern="0" dirty="0">
                <a:effectLst/>
                <a:latin typeface="SimHei" panose="02010609060101010101" pitchFamily="49" charset="-122"/>
                <a:ea typeface="SimHei" panose="02010609060101010101" pitchFamily="49" charset="-122"/>
                <a:cs typeface="Calibri" panose="020F0502020204030204" pitchFamily="34" charset="0"/>
              </a:rPr>
              <a:t>）源自韩国，所谓的“母亲上帝（</a:t>
            </a:r>
            <a:r>
              <a:rPr lang="en-US" sz="2800" b="1" kern="0" dirty="0">
                <a:effectLst/>
                <a:latin typeface="SimHei" panose="02010609060101010101" pitchFamily="49" charset="-122"/>
                <a:ea typeface="SimHei" panose="02010609060101010101" pitchFamily="49" charset="-122"/>
                <a:cs typeface="Calibri" panose="020F0502020204030204" pitchFamily="34" charset="0"/>
              </a:rPr>
              <a:t>God the Mother</a:t>
            </a:r>
            <a:r>
              <a:rPr lang="zh-CN" sz="2800" b="1" kern="0" dirty="0">
                <a:effectLst/>
                <a:latin typeface="SimHei" panose="02010609060101010101" pitchFamily="49" charset="-122"/>
                <a:ea typeface="SimHei" panose="02010609060101010101" pitchFamily="49" charset="-122"/>
                <a:cs typeface="Calibri" panose="020F0502020204030204" pitchFamily="34" charset="0"/>
              </a:rPr>
              <a:t>）”在武吉知马、</a:t>
            </a:r>
            <a:r>
              <a:rPr lang="en-US" sz="2800" b="1" kern="0" dirty="0">
                <a:effectLst/>
                <a:latin typeface="SimHei" panose="02010609060101010101" pitchFamily="49" charset="-122"/>
                <a:ea typeface="SimHei" panose="02010609060101010101" pitchFamily="49" charset="-122"/>
                <a:cs typeface="Calibri" panose="020F0502020204030204" pitchFamily="34" charset="0"/>
              </a:rPr>
              <a:t>Beauty World </a:t>
            </a:r>
            <a:r>
              <a:rPr lang="zh-CN" sz="2800" b="1" kern="0" dirty="0">
                <a:effectLst/>
                <a:latin typeface="SimHei" panose="02010609060101010101" pitchFamily="49" charset="-122"/>
                <a:ea typeface="SimHei" panose="02010609060101010101" pitchFamily="49" charset="-122"/>
                <a:cs typeface="Calibri" panose="020F0502020204030204" pitchFamily="34" charset="0"/>
              </a:rPr>
              <a:t>或</a:t>
            </a:r>
            <a:r>
              <a:rPr lang="en-US" sz="2800" b="1" kern="0" dirty="0">
                <a:effectLst/>
                <a:latin typeface="SimHei" panose="02010609060101010101" pitchFamily="49" charset="-122"/>
                <a:ea typeface="SimHei" panose="02010609060101010101" pitchFamily="49" charset="-122"/>
                <a:cs typeface="Calibri" panose="020F0502020204030204" pitchFamily="34" charset="0"/>
              </a:rPr>
              <a:t> Cheong Chin Nam Road</a:t>
            </a:r>
            <a:r>
              <a:rPr lang="zh-CN" sz="2800" b="1" kern="0" dirty="0">
                <a:effectLst/>
                <a:latin typeface="SimHei" panose="02010609060101010101" pitchFamily="49" charset="-122"/>
                <a:ea typeface="SimHei" panose="02010609060101010101" pitchFamily="49" charset="-122"/>
                <a:cs typeface="Calibri" panose="020F0502020204030204" pitchFamily="34" charset="0"/>
              </a:rPr>
              <a:t>一带活动</a:t>
            </a:r>
            <a:r>
              <a:rPr lang="en-US" sz="2800" b="1" dirty="0">
                <a:effectLst/>
                <a:latin typeface="SimHei" panose="02010609060101010101" pitchFamily="49" charset="-122"/>
                <a:ea typeface="SimHei" panose="02010609060101010101" pitchFamily="49" charset="-122"/>
              </a:rPr>
              <a:t> </a:t>
            </a:r>
            <a:endParaRPr lang="en-US" sz="2800" b="1" dirty="0">
              <a:latin typeface="SimHei" panose="02010609060101010101" pitchFamily="49" charset="-122"/>
              <a:ea typeface="SimHei" panose="02010609060101010101" pitchFamily="49" charset="-122"/>
            </a:endParaRPr>
          </a:p>
        </p:txBody>
      </p:sp>
    </p:spTree>
    <p:extLst>
      <p:ext uri="{BB962C8B-B14F-4D97-AF65-F5344CB8AC3E}">
        <p14:creationId xmlns:p14="http://schemas.microsoft.com/office/powerpoint/2010/main" val="2817693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953FD2-DFB2-396D-1EF7-A3A3D23F29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1344" y="0"/>
            <a:ext cx="5904656" cy="5336243"/>
          </a:xfrm>
          <a:prstGeom prst="rect">
            <a:avLst/>
          </a:prstGeom>
        </p:spPr>
      </p:pic>
      <p:pic>
        <p:nvPicPr>
          <p:cNvPr id="4" name="Picture 3">
            <a:extLst>
              <a:ext uri="{FF2B5EF4-FFF2-40B4-BE49-F238E27FC236}">
                <a16:creationId xmlns:a16="http://schemas.microsoft.com/office/drawing/2014/main" id="{596DD520-CE25-6B47-A805-4A6A5F2C87EC}"/>
              </a:ext>
            </a:extLst>
          </p:cNvPr>
          <p:cNvPicPr>
            <a:picLocks noChangeAspect="1"/>
          </p:cNvPicPr>
          <p:nvPr/>
        </p:nvPicPr>
        <p:blipFill>
          <a:blip r:embed="rId3"/>
          <a:stretch>
            <a:fillRect/>
          </a:stretch>
        </p:blipFill>
        <p:spPr>
          <a:xfrm>
            <a:off x="7176120" y="280690"/>
            <a:ext cx="3403600" cy="3416300"/>
          </a:xfrm>
          <a:prstGeom prst="rect">
            <a:avLst/>
          </a:prstGeom>
        </p:spPr>
      </p:pic>
      <p:sp>
        <p:nvSpPr>
          <p:cNvPr id="6" name="TextBox 5">
            <a:extLst>
              <a:ext uri="{FF2B5EF4-FFF2-40B4-BE49-F238E27FC236}">
                <a16:creationId xmlns:a16="http://schemas.microsoft.com/office/drawing/2014/main" id="{49634A5E-9AEF-0D84-37E9-7BFBFBAD693C}"/>
              </a:ext>
            </a:extLst>
          </p:cNvPr>
          <p:cNvSpPr txBox="1"/>
          <p:nvPr/>
        </p:nvSpPr>
        <p:spPr>
          <a:xfrm>
            <a:off x="6888088" y="3951248"/>
            <a:ext cx="4373264" cy="1384995"/>
          </a:xfrm>
          <a:prstGeom prst="rect">
            <a:avLst/>
          </a:prstGeom>
          <a:noFill/>
        </p:spPr>
        <p:txBody>
          <a:bodyPr wrap="square">
            <a:spAutoFit/>
          </a:bodyPr>
          <a:lstStyle/>
          <a:p>
            <a:r>
              <a:rPr lang="zh-CN" sz="2800" b="1" kern="0" dirty="0">
                <a:effectLst/>
                <a:ea typeface="SimSun" panose="02010600030101010101" pitchFamily="2" charset="-122"/>
                <a:cs typeface="Calibri" panose="020F0502020204030204" pitchFamily="34" charset="0"/>
              </a:rPr>
              <a:t>由李万熙（</a:t>
            </a:r>
            <a:r>
              <a:rPr lang="en-US" sz="2800" b="1" kern="0" dirty="0">
                <a:effectLst/>
                <a:latin typeface="SimSun" panose="02010600030101010101" pitchFamily="2" charset="-122"/>
                <a:cs typeface="Calibri" panose="020F0502020204030204" pitchFamily="34" charset="0"/>
              </a:rPr>
              <a:t>Lee Man-</a:t>
            </a:r>
            <a:r>
              <a:rPr lang="en-US" sz="2800" b="1" kern="0" dirty="0" err="1">
                <a:effectLst/>
                <a:latin typeface="SimSun" panose="02010600030101010101" pitchFamily="2" charset="-122"/>
                <a:cs typeface="Calibri" panose="020F0502020204030204" pitchFamily="34" charset="0"/>
              </a:rPr>
              <a:t>hee</a:t>
            </a:r>
            <a:r>
              <a:rPr lang="zh-CN" sz="2800" b="1" kern="0" dirty="0">
                <a:effectLst/>
                <a:latin typeface="SimSun" panose="02010600030101010101" pitchFamily="2" charset="-122"/>
                <a:cs typeface="Calibri" panose="020F0502020204030204" pitchFamily="34" charset="0"/>
              </a:rPr>
              <a:t>）</a:t>
            </a:r>
            <a:endParaRPr lang="en-US" altLang="zh-CN" sz="2800" b="1" kern="0" dirty="0">
              <a:effectLst/>
              <a:latin typeface="SimSun" panose="02010600030101010101" pitchFamily="2" charset="-122"/>
              <a:cs typeface="Calibri" panose="020F0502020204030204" pitchFamily="34" charset="0"/>
            </a:endParaRPr>
          </a:p>
          <a:p>
            <a:r>
              <a:rPr lang="zh-CN" sz="2800" b="1" kern="0" dirty="0">
                <a:effectLst/>
                <a:latin typeface="SimSun" panose="02010600030101010101" pitchFamily="2" charset="-122"/>
                <a:cs typeface="Calibri" panose="020F0502020204030204" pitchFamily="34" charset="0"/>
              </a:rPr>
              <a:t>新天地宣称李万熙是末世的</a:t>
            </a:r>
            <a:r>
              <a:rPr lang="en-US" sz="2800" b="1" kern="0" dirty="0">
                <a:effectLst/>
                <a:latin typeface="SimSun" panose="02010600030101010101" pitchFamily="2" charset="-122"/>
                <a:cs typeface="Calibri" panose="020F0502020204030204" pitchFamily="34" charset="0"/>
              </a:rPr>
              <a:t>“</a:t>
            </a:r>
            <a:r>
              <a:rPr lang="zh-CN" sz="2800" b="1" kern="0" dirty="0">
                <a:effectLst/>
                <a:latin typeface="SimSun" panose="02010600030101010101" pitchFamily="2" charset="-122"/>
                <a:cs typeface="Calibri" panose="020F0502020204030204" pitchFamily="34" charset="0"/>
              </a:rPr>
              <a:t>应许牧者</a:t>
            </a:r>
            <a:r>
              <a:rPr lang="en-US" sz="2800" b="1" kern="0" dirty="0">
                <a:effectLst/>
                <a:latin typeface="SimSun" panose="02010600030101010101" pitchFamily="2" charset="-122"/>
                <a:cs typeface="Calibri" panose="020F0502020204030204" pitchFamily="34" charset="0"/>
              </a:rPr>
              <a:t>”</a:t>
            </a:r>
            <a:r>
              <a:rPr lang="en-US" sz="2800" b="1" dirty="0">
                <a:effectLst/>
              </a:rPr>
              <a:t> </a:t>
            </a:r>
            <a:endParaRPr lang="en-US" sz="2800" b="1" dirty="0"/>
          </a:p>
        </p:txBody>
      </p:sp>
      <p:pic>
        <p:nvPicPr>
          <p:cNvPr id="8" name="Picture 7">
            <a:extLst>
              <a:ext uri="{FF2B5EF4-FFF2-40B4-BE49-F238E27FC236}">
                <a16:creationId xmlns:a16="http://schemas.microsoft.com/office/drawing/2014/main" id="{24C9930F-00C2-E90A-3396-034BBE68F6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1344" y="5336243"/>
            <a:ext cx="11809312" cy="1521757"/>
          </a:xfrm>
          <a:prstGeom prst="rect">
            <a:avLst/>
          </a:prstGeom>
        </p:spPr>
      </p:pic>
    </p:spTree>
    <p:extLst>
      <p:ext uri="{BB962C8B-B14F-4D97-AF65-F5344CB8AC3E}">
        <p14:creationId xmlns:p14="http://schemas.microsoft.com/office/powerpoint/2010/main" val="28018526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00">
          <a:extLst>
            <a:ext uri="{FF2B5EF4-FFF2-40B4-BE49-F238E27FC236}">
              <a16:creationId xmlns:a16="http://schemas.microsoft.com/office/drawing/2014/main" id="{43CEB1BE-D1FA-0DF6-3941-4E3DF03393A1}"/>
            </a:ext>
          </a:extLst>
        </p:cNvPr>
        <p:cNvGrpSpPr/>
        <p:nvPr/>
      </p:nvGrpSpPr>
      <p:grpSpPr>
        <a:xfrm>
          <a:off x="0" y="0"/>
          <a:ext cx="0" cy="0"/>
          <a:chOff x="0" y="0"/>
          <a:chExt cx="0" cy="0"/>
        </a:xfrm>
      </p:grpSpPr>
      <p:sp>
        <p:nvSpPr>
          <p:cNvPr id="16" name="Google Shape;3710;p55">
            <a:extLst>
              <a:ext uri="{FF2B5EF4-FFF2-40B4-BE49-F238E27FC236}">
                <a16:creationId xmlns:a16="http://schemas.microsoft.com/office/drawing/2014/main" id="{4541C5D2-6393-A0E2-429E-309586348CAD}"/>
              </a:ext>
            </a:extLst>
          </p:cNvPr>
          <p:cNvSpPr txBox="1">
            <a:spLocks/>
          </p:cNvSpPr>
          <p:nvPr/>
        </p:nvSpPr>
        <p:spPr>
          <a:xfrm>
            <a:off x="4085972" y="1047958"/>
            <a:ext cx="3617400" cy="111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1pPr>
            <a:lvl2pPr marR="0" lvl="1"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2pPr>
            <a:lvl3pPr marR="0" lvl="2"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3pPr>
            <a:lvl4pPr marR="0" lvl="3"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4pPr>
            <a:lvl5pPr marR="0" lvl="4"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5pPr>
            <a:lvl6pPr marR="0" lvl="5"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6pPr>
            <a:lvl7pPr marR="0" lvl="6"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7pPr>
            <a:lvl8pPr marR="0" lvl="7"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8pPr>
            <a:lvl9pPr marR="0" lvl="8"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9pPr>
          </a:lstStyle>
          <a:p>
            <a:pPr marL="0" marR="0" lvl="0" indent="0" algn="ctr" defTabSz="914400" rtl="0" eaLnBrk="1" fontAlgn="auto" latinLnBrk="0" hangingPunct="1">
              <a:lnSpc>
                <a:spcPct val="100000"/>
              </a:lnSpc>
              <a:spcBef>
                <a:spcPts val="0"/>
              </a:spcBef>
              <a:spcAft>
                <a:spcPts val="0"/>
              </a:spcAft>
              <a:buClr>
                <a:srgbClr val="FFFFFF"/>
              </a:buClr>
              <a:buSzPts val="12000"/>
              <a:buFont typeface="Reenie Beanie"/>
              <a:buNone/>
              <a:tabLst/>
              <a:defRPr/>
            </a:pPr>
            <a:r>
              <a:rPr kumimoji="0" lang="en" sz="16000" b="1" i="0" u="none" strike="noStrike" kern="0" cap="none" spc="0" normalizeH="0" baseline="0" noProof="0" dirty="0">
                <a:ln>
                  <a:noFill/>
                </a:ln>
                <a:solidFill>
                  <a:srgbClr val="FFFFFF"/>
                </a:solidFill>
                <a:effectLst/>
                <a:uLnTx/>
                <a:uFillTx/>
                <a:latin typeface="Reenie Beanie"/>
                <a:sym typeface="Reenie Beanie"/>
              </a:rPr>
              <a:t>0</a:t>
            </a:r>
            <a:r>
              <a:rPr lang="en-US" kern="0" noProof="0" dirty="0">
                <a:solidFill>
                  <a:srgbClr val="FFFFFF"/>
                </a:solidFill>
              </a:rPr>
              <a:t>4</a:t>
            </a:r>
            <a:endParaRPr kumimoji="0" lang="en" sz="16000" b="1" i="0" u="none" strike="noStrike" kern="0" cap="none" spc="0" normalizeH="0" baseline="0" noProof="0" dirty="0">
              <a:ln>
                <a:noFill/>
              </a:ln>
              <a:solidFill>
                <a:srgbClr val="FFFFFF"/>
              </a:solidFill>
              <a:effectLst/>
              <a:uLnTx/>
              <a:uFillTx/>
              <a:latin typeface="Reenie Beanie"/>
              <a:sym typeface="Reenie Beanie"/>
            </a:endParaRPr>
          </a:p>
        </p:txBody>
      </p:sp>
      <p:sp>
        <p:nvSpPr>
          <p:cNvPr id="17" name="Google Shape;3711;p55">
            <a:extLst>
              <a:ext uri="{FF2B5EF4-FFF2-40B4-BE49-F238E27FC236}">
                <a16:creationId xmlns:a16="http://schemas.microsoft.com/office/drawing/2014/main" id="{AD22039B-AFC7-EF56-8728-27833E3DAE78}"/>
              </a:ext>
            </a:extLst>
          </p:cNvPr>
          <p:cNvSpPr/>
          <p:nvPr/>
        </p:nvSpPr>
        <p:spPr>
          <a:xfrm>
            <a:off x="4287300" y="525489"/>
            <a:ext cx="3617400" cy="2720941"/>
          </a:xfrm>
          <a:custGeom>
            <a:avLst/>
            <a:gdLst/>
            <a:ahLst/>
            <a:cxnLst/>
            <a:rect l="l" t="t" r="r" b="b"/>
            <a:pathLst>
              <a:path w="41221" h="30069" extrusionOk="0">
                <a:moveTo>
                  <a:pt x="9335" y="4458"/>
                </a:moveTo>
                <a:lnTo>
                  <a:pt x="9335" y="4458"/>
                </a:lnTo>
                <a:cubicBezTo>
                  <a:pt x="7514" y="5851"/>
                  <a:pt x="5918" y="7291"/>
                  <a:pt x="4430" y="8851"/>
                </a:cubicBezTo>
                <a:cubicBezTo>
                  <a:pt x="4799" y="7565"/>
                  <a:pt x="7776" y="4922"/>
                  <a:pt x="9335" y="4458"/>
                </a:cubicBezTo>
                <a:close/>
                <a:moveTo>
                  <a:pt x="10324" y="3065"/>
                </a:moveTo>
                <a:lnTo>
                  <a:pt x="10324" y="3065"/>
                </a:lnTo>
                <a:cubicBezTo>
                  <a:pt x="9562" y="3493"/>
                  <a:pt x="8823" y="3970"/>
                  <a:pt x="8097" y="4482"/>
                </a:cubicBezTo>
                <a:cubicBezTo>
                  <a:pt x="6252" y="5803"/>
                  <a:pt x="4668" y="7422"/>
                  <a:pt x="3192" y="9137"/>
                </a:cubicBezTo>
                <a:cubicBezTo>
                  <a:pt x="3037" y="9304"/>
                  <a:pt x="2870" y="9482"/>
                  <a:pt x="2704" y="9661"/>
                </a:cubicBezTo>
                <a:cubicBezTo>
                  <a:pt x="4025" y="6910"/>
                  <a:pt x="6276" y="4946"/>
                  <a:pt x="8990" y="3636"/>
                </a:cubicBezTo>
                <a:cubicBezTo>
                  <a:pt x="9431" y="3434"/>
                  <a:pt x="9871" y="3243"/>
                  <a:pt x="10324" y="3065"/>
                </a:cubicBezTo>
                <a:close/>
                <a:moveTo>
                  <a:pt x="4001" y="9339"/>
                </a:moveTo>
                <a:cubicBezTo>
                  <a:pt x="4001" y="9525"/>
                  <a:pt x="3885" y="9710"/>
                  <a:pt x="3761" y="9710"/>
                </a:cubicBezTo>
                <a:cubicBezTo>
                  <a:pt x="3742" y="9710"/>
                  <a:pt x="3723" y="9706"/>
                  <a:pt x="3704" y="9696"/>
                </a:cubicBezTo>
                <a:cubicBezTo>
                  <a:pt x="3525" y="9601"/>
                  <a:pt x="3763" y="9470"/>
                  <a:pt x="3847" y="9363"/>
                </a:cubicBezTo>
                <a:cubicBezTo>
                  <a:pt x="3870" y="9339"/>
                  <a:pt x="3942" y="9351"/>
                  <a:pt x="4001" y="9339"/>
                </a:cubicBezTo>
                <a:close/>
                <a:moveTo>
                  <a:pt x="2168" y="10935"/>
                </a:moveTo>
                <a:cubicBezTo>
                  <a:pt x="2168" y="11006"/>
                  <a:pt x="2180" y="11089"/>
                  <a:pt x="2204" y="11173"/>
                </a:cubicBezTo>
                <a:cubicBezTo>
                  <a:pt x="2227" y="11268"/>
                  <a:pt x="2108" y="11387"/>
                  <a:pt x="2049" y="11506"/>
                </a:cubicBezTo>
                <a:cubicBezTo>
                  <a:pt x="1965" y="11685"/>
                  <a:pt x="1882" y="11863"/>
                  <a:pt x="1799" y="12042"/>
                </a:cubicBezTo>
                <a:cubicBezTo>
                  <a:pt x="1906" y="11673"/>
                  <a:pt x="2025" y="11304"/>
                  <a:pt x="2168" y="10935"/>
                </a:cubicBezTo>
                <a:close/>
                <a:moveTo>
                  <a:pt x="23729" y="392"/>
                </a:moveTo>
                <a:cubicBezTo>
                  <a:pt x="24406" y="392"/>
                  <a:pt x="25075" y="443"/>
                  <a:pt x="25718" y="588"/>
                </a:cubicBezTo>
                <a:cubicBezTo>
                  <a:pt x="25756" y="565"/>
                  <a:pt x="25798" y="556"/>
                  <a:pt x="25841" y="556"/>
                </a:cubicBezTo>
                <a:cubicBezTo>
                  <a:pt x="25973" y="556"/>
                  <a:pt x="26117" y="642"/>
                  <a:pt x="26207" y="660"/>
                </a:cubicBezTo>
                <a:cubicBezTo>
                  <a:pt x="29159" y="1148"/>
                  <a:pt x="32005" y="1850"/>
                  <a:pt x="34505" y="3672"/>
                </a:cubicBezTo>
                <a:cubicBezTo>
                  <a:pt x="37172" y="5625"/>
                  <a:pt x="39006" y="8137"/>
                  <a:pt x="40113" y="11220"/>
                </a:cubicBezTo>
                <a:cubicBezTo>
                  <a:pt x="40268" y="11649"/>
                  <a:pt x="40399" y="12125"/>
                  <a:pt x="40399" y="12578"/>
                </a:cubicBezTo>
                <a:cubicBezTo>
                  <a:pt x="40387" y="13518"/>
                  <a:pt x="40316" y="14459"/>
                  <a:pt x="40220" y="15400"/>
                </a:cubicBezTo>
                <a:cubicBezTo>
                  <a:pt x="40208" y="15483"/>
                  <a:pt x="40196" y="15578"/>
                  <a:pt x="40161" y="15685"/>
                </a:cubicBezTo>
                <a:cubicBezTo>
                  <a:pt x="40220" y="15804"/>
                  <a:pt x="40220" y="15959"/>
                  <a:pt x="40125" y="16102"/>
                </a:cubicBezTo>
                <a:cubicBezTo>
                  <a:pt x="39875" y="16507"/>
                  <a:pt x="39589" y="17043"/>
                  <a:pt x="39268" y="17602"/>
                </a:cubicBezTo>
                <a:cubicBezTo>
                  <a:pt x="39315" y="17471"/>
                  <a:pt x="39363" y="17340"/>
                  <a:pt x="39411" y="17221"/>
                </a:cubicBezTo>
                <a:cubicBezTo>
                  <a:pt x="41220" y="12137"/>
                  <a:pt x="37994" y="7172"/>
                  <a:pt x="33684" y="4624"/>
                </a:cubicBezTo>
                <a:cubicBezTo>
                  <a:pt x="29585" y="2205"/>
                  <a:pt x="24664" y="978"/>
                  <a:pt x="19798" y="978"/>
                </a:cubicBezTo>
                <a:cubicBezTo>
                  <a:pt x="19660" y="978"/>
                  <a:pt x="19522" y="979"/>
                  <a:pt x="19384" y="981"/>
                </a:cubicBezTo>
                <a:cubicBezTo>
                  <a:pt x="19432" y="814"/>
                  <a:pt x="19575" y="672"/>
                  <a:pt x="19801" y="660"/>
                </a:cubicBezTo>
                <a:cubicBezTo>
                  <a:pt x="21047" y="589"/>
                  <a:pt x="22402" y="392"/>
                  <a:pt x="23729" y="392"/>
                </a:cubicBezTo>
                <a:close/>
                <a:moveTo>
                  <a:pt x="19216" y="1458"/>
                </a:moveTo>
                <a:cubicBezTo>
                  <a:pt x="22370" y="1458"/>
                  <a:pt x="25541" y="1982"/>
                  <a:pt x="28469" y="2910"/>
                </a:cubicBezTo>
                <a:cubicBezTo>
                  <a:pt x="33946" y="4636"/>
                  <a:pt x="39958" y="8792"/>
                  <a:pt x="39315" y="15280"/>
                </a:cubicBezTo>
                <a:cubicBezTo>
                  <a:pt x="39113" y="17340"/>
                  <a:pt x="38113" y="19233"/>
                  <a:pt x="36803" y="20865"/>
                </a:cubicBezTo>
                <a:cubicBezTo>
                  <a:pt x="35994" y="21555"/>
                  <a:pt x="35196" y="22246"/>
                  <a:pt x="34291" y="22817"/>
                </a:cubicBezTo>
                <a:cubicBezTo>
                  <a:pt x="34041" y="22972"/>
                  <a:pt x="33803" y="23174"/>
                  <a:pt x="33731" y="23484"/>
                </a:cubicBezTo>
                <a:cubicBezTo>
                  <a:pt x="34339" y="23305"/>
                  <a:pt x="34815" y="22912"/>
                  <a:pt x="35291" y="22531"/>
                </a:cubicBezTo>
                <a:lnTo>
                  <a:pt x="35291" y="22531"/>
                </a:lnTo>
                <a:cubicBezTo>
                  <a:pt x="34970" y="22841"/>
                  <a:pt x="34648" y="23150"/>
                  <a:pt x="34327" y="23436"/>
                </a:cubicBezTo>
                <a:cubicBezTo>
                  <a:pt x="32064" y="25425"/>
                  <a:pt x="29362" y="26853"/>
                  <a:pt x="26552" y="27889"/>
                </a:cubicBezTo>
                <a:cubicBezTo>
                  <a:pt x="23942" y="28846"/>
                  <a:pt x="21150" y="29410"/>
                  <a:pt x="18376" y="29410"/>
                </a:cubicBezTo>
                <a:cubicBezTo>
                  <a:pt x="15974" y="29410"/>
                  <a:pt x="13584" y="28988"/>
                  <a:pt x="11336" y="28032"/>
                </a:cubicBezTo>
                <a:cubicBezTo>
                  <a:pt x="10145" y="27520"/>
                  <a:pt x="9026" y="26853"/>
                  <a:pt x="7978" y="26091"/>
                </a:cubicBezTo>
                <a:lnTo>
                  <a:pt x="7419" y="26091"/>
                </a:lnTo>
                <a:cubicBezTo>
                  <a:pt x="7490" y="26234"/>
                  <a:pt x="7502" y="26401"/>
                  <a:pt x="7466" y="26556"/>
                </a:cubicBezTo>
                <a:cubicBezTo>
                  <a:pt x="7704" y="26722"/>
                  <a:pt x="7931" y="26889"/>
                  <a:pt x="8169" y="27044"/>
                </a:cubicBezTo>
                <a:cubicBezTo>
                  <a:pt x="7609" y="26830"/>
                  <a:pt x="7049" y="26627"/>
                  <a:pt x="6514" y="26353"/>
                </a:cubicBezTo>
                <a:cubicBezTo>
                  <a:pt x="5383" y="25794"/>
                  <a:pt x="4359" y="24984"/>
                  <a:pt x="3501" y="24055"/>
                </a:cubicBezTo>
                <a:cubicBezTo>
                  <a:pt x="1680" y="22115"/>
                  <a:pt x="918" y="19674"/>
                  <a:pt x="799" y="17090"/>
                </a:cubicBezTo>
                <a:cubicBezTo>
                  <a:pt x="858" y="16697"/>
                  <a:pt x="906" y="16304"/>
                  <a:pt x="977" y="15900"/>
                </a:cubicBezTo>
                <a:cubicBezTo>
                  <a:pt x="1037" y="15745"/>
                  <a:pt x="1108" y="15590"/>
                  <a:pt x="1192" y="15435"/>
                </a:cubicBezTo>
                <a:cubicBezTo>
                  <a:pt x="1215" y="16197"/>
                  <a:pt x="1251" y="16959"/>
                  <a:pt x="1370" y="17709"/>
                </a:cubicBezTo>
                <a:lnTo>
                  <a:pt x="1442" y="17709"/>
                </a:lnTo>
                <a:cubicBezTo>
                  <a:pt x="1406" y="17245"/>
                  <a:pt x="1370" y="16769"/>
                  <a:pt x="1430" y="16304"/>
                </a:cubicBezTo>
                <a:cubicBezTo>
                  <a:pt x="1525" y="15602"/>
                  <a:pt x="1620" y="14899"/>
                  <a:pt x="1680" y="14197"/>
                </a:cubicBezTo>
                <a:cubicBezTo>
                  <a:pt x="1751" y="13459"/>
                  <a:pt x="2049" y="12816"/>
                  <a:pt x="2466" y="12232"/>
                </a:cubicBezTo>
                <a:cubicBezTo>
                  <a:pt x="2847" y="11697"/>
                  <a:pt x="2870" y="10899"/>
                  <a:pt x="3692" y="10506"/>
                </a:cubicBezTo>
                <a:lnTo>
                  <a:pt x="3692" y="10506"/>
                </a:lnTo>
                <a:cubicBezTo>
                  <a:pt x="3549" y="11304"/>
                  <a:pt x="2966" y="11863"/>
                  <a:pt x="3097" y="12590"/>
                </a:cubicBezTo>
                <a:cubicBezTo>
                  <a:pt x="3406" y="12387"/>
                  <a:pt x="3454" y="12030"/>
                  <a:pt x="3609" y="11732"/>
                </a:cubicBezTo>
                <a:cubicBezTo>
                  <a:pt x="4073" y="10792"/>
                  <a:pt x="4573" y="9875"/>
                  <a:pt x="5216" y="9030"/>
                </a:cubicBezTo>
                <a:cubicBezTo>
                  <a:pt x="7085" y="6553"/>
                  <a:pt x="9526" y="4720"/>
                  <a:pt x="12217" y="3255"/>
                </a:cubicBezTo>
                <a:cubicBezTo>
                  <a:pt x="13526" y="2541"/>
                  <a:pt x="14884" y="1981"/>
                  <a:pt x="16301" y="1612"/>
                </a:cubicBezTo>
                <a:cubicBezTo>
                  <a:pt x="17266" y="1508"/>
                  <a:pt x="18240" y="1458"/>
                  <a:pt x="19216" y="1458"/>
                </a:cubicBezTo>
                <a:close/>
                <a:moveTo>
                  <a:pt x="22748" y="0"/>
                </a:moveTo>
                <a:cubicBezTo>
                  <a:pt x="21956" y="0"/>
                  <a:pt x="21160" y="35"/>
                  <a:pt x="20361" y="100"/>
                </a:cubicBezTo>
                <a:cubicBezTo>
                  <a:pt x="19337" y="183"/>
                  <a:pt x="18289" y="231"/>
                  <a:pt x="17325" y="660"/>
                </a:cubicBezTo>
                <a:cubicBezTo>
                  <a:pt x="17414" y="630"/>
                  <a:pt x="17506" y="612"/>
                  <a:pt x="17603" y="612"/>
                </a:cubicBezTo>
                <a:cubicBezTo>
                  <a:pt x="17700" y="612"/>
                  <a:pt x="17801" y="630"/>
                  <a:pt x="17908" y="672"/>
                </a:cubicBezTo>
                <a:cubicBezTo>
                  <a:pt x="17728" y="842"/>
                  <a:pt x="17528" y="884"/>
                  <a:pt x="17323" y="884"/>
                </a:cubicBezTo>
                <a:cubicBezTo>
                  <a:pt x="17256" y="884"/>
                  <a:pt x="17189" y="880"/>
                  <a:pt x="17122" y="874"/>
                </a:cubicBezTo>
                <a:cubicBezTo>
                  <a:pt x="17098" y="874"/>
                  <a:pt x="17063" y="850"/>
                  <a:pt x="17051" y="826"/>
                </a:cubicBezTo>
                <a:cubicBezTo>
                  <a:pt x="17039" y="814"/>
                  <a:pt x="17075" y="779"/>
                  <a:pt x="17086" y="755"/>
                </a:cubicBezTo>
                <a:lnTo>
                  <a:pt x="17086" y="755"/>
                </a:lnTo>
                <a:cubicBezTo>
                  <a:pt x="16515" y="898"/>
                  <a:pt x="15777" y="588"/>
                  <a:pt x="15431" y="1303"/>
                </a:cubicBezTo>
                <a:cubicBezTo>
                  <a:pt x="14896" y="1374"/>
                  <a:pt x="14360" y="1481"/>
                  <a:pt x="13824" y="1588"/>
                </a:cubicBezTo>
                <a:cubicBezTo>
                  <a:pt x="13776" y="1579"/>
                  <a:pt x="13729" y="1574"/>
                  <a:pt x="13682" y="1574"/>
                </a:cubicBezTo>
                <a:cubicBezTo>
                  <a:pt x="13498" y="1574"/>
                  <a:pt x="13323" y="1641"/>
                  <a:pt x="13134" y="1707"/>
                </a:cubicBezTo>
                <a:cubicBezTo>
                  <a:pt x="13062" y="1743"/>
                  <a:pt x="12991" y="1767"/>
                  <a:pt x="12919" y="1803"/>
                </a:cubicBezTo>
                <a:cubicBezTo>
                  <a:pt x="12252" y="1969"/>
                  <a:pt x="11610" y="2160"/>
                  <a:pt x="10967" y="2374"/>
                </a:cubicBezTo>
                <a:cubicBezTo>
                  <a:pt x="7609" y="3505"/>
                  <a:pt x="4680" y="5494"/>
                  <a:pt x="2835" y="8565"/>
                </a:cubicBezTo>
                <a:cubicBezTo>
                  <a:pt x="1394" y="10935"/>
                  <a:pt x="715" y="13792"/>
                  <a:pt x="465" y="16590"/>
                </a:cubicBezTo>
                <a:cubicBezTo>
                  <a:pt x="513" y="16697"/>
                  <a:pt x="584" y="16816"/>
                  <a:pt x="632" y="16935"/>
                </a:cubicBezTo>
                <a:cubicBezTo>
                  <a:pt x="1" y="19352"/>
                  <a:pt x="1192" y="22031"/>
                  <a:pt x="2632" y="23924"/>
                </a:cubicBezTo>
                <a:cubicBezTo>
                  <a:pt x="4311" y="26163"/>
                  <a:pt x="7288" y="27830"/>
                  <a:pt x="10038" y="28258"/>
                </a:cubicBezTo>
                <a:cubicBezTo>
                  <a:pt x="10086" y="28258"/>
                  <a:pt x="10121" y="28246"/>
                  <a:pt x="10169" y="28223"/>
                </a:cubicBezTo>
                <a:cubicBezTo>
                  <a:pt x="10633" y="28461"/>
                  <a:pt x="11121" y="28687"/>
                  <a:pt x="11610" y="28877"/>
                </a:cubicBezTo>
                <a:cubicBezTo>
                  <a:pt x="13679" y="29711"/>
                  <a:pt x="15868" y="30068"/>
                  <a:pt x="18072" y="30068"/>
                </a:cubicBezTo>
                <a:cubicBezTo>
                  <a:pt x="21346" y="30068"/>
                  <a:pt x="24652" y="29280"/>
                  <a:pt x="27647" y="28092"/>
                </a:cubicBezTo>
                <a:cubicBezTo>
                  <a:pt x="31362" y="26615"/>
                  <a:pt x="35124" y="24115"/>
                  <a:pt x="37529" y="20769"/>
                </a:cubicBezTo>
                <a:cubicBezTo>
                  <a:pt x="37565" y="20734"/>
                  <a:pt x="37613" y="20710"/>
                  <a:pt x="37649" y="20674"/>
                </a:cubicBezTo>
                <a:lnTo>
                  <a:pt x="37649" y="20674"/>
                </a:lnTo>
                <a:cubicBezTo>
                  <a:pt x="37565" y="21126"/>
                  <a:pt x="37351" y="21448"/>
                  <a:pt x="37077" y="21734"/>
                </a:cubicBezTo>
                <a:cubicBezTo>
                  <a:pt x="36672" y="22150"/>
                  <a:pt x="36291" y="22591"/>
                  <a:pt x="35898" y="23020"/>
                </a:cubicBezTo>
                <a:cubicBezTo>
                  <a:pt x="36613" y="22472"/>
                  <a:pt x="37303" y="21877"/>
                  <a:pt x="37815" y="21126"/>
                </a:cubicBezTo>
                <a:cubicBezTo>
                  <a:pt x="38780" y="19722"/>
                  <a:pt x="39601" y="18233"/>
                  <a:pt x="40363" y="16709"/>
                </a:cubicBezTo>
                <a:cubicBezTo>
                  <a:pt x="40444" y="16559"/>
                  <a:pt x="40446" y="16352"/>
                  <a:pt x="40699" y="16352"/>
                </a:cubicBezTo>
                <a:cubicBezTo>
                  <a:pt x="40706" y="16352"/>
                  <a:pt x="40713" y="16352"/>
                  <a:pt x="40720" y="16352"/>
                </a:cubicBezTo>
                <a:cubicBezTo>
                  <a:pt x="40887" y="16674"/>
                  <a:pt x="40816" y="17007"/>
                  <a:pt x="40804" y="17340"/>
                </a:cubicBezTo>
                <a:cubicBezTo>
                  <a:pt x="40780" y="17709"/>
                  <a:pt x="40792" y="18078"/>
                  <a:pt x="40661" y="18448"/>
                </a:cubicBezTo>
                <a:cubicBezTo>
                  <a:pt x="40566" y="18721"/>
                  <a:pt x="40506" y="19019"/>
                  <a:pt x="40435" y="19305"/>
                </a:cubicBezTo>
                <a:cubicBezTo>
                  <a:pt x="40494" y="19317"/>
                  <a:pt x="40566" y="19329"/>
                  <a:pt x="40625" y="19341"/>
                </a:cubicBezTo>
                <a:cubicBezTo>
                  <a:pt x="40994" y="18483"/>
                  <a:pt x="41220" y="17590"/>
                  <a:pt x="41054" y="16650"/>
                </a:cubicBezTo>
                <a:cubicBezTo>
                  <a:pt x="40875" y="15673"/>
                  <a:pt x="40863" y="14685"/>
                  <a:pt x="40923" y="13697"/>
                </a:cubicBezTo>
                <a:cubicBezTo>
                  <a:pt x="41006" y="12494"/>
                  <a:pt x="40732" y="11363"/>
                  <a:pt x="40268" y="10256"/>
                </a:cubicBezTo>
                <a:cubicBezTo>
                  <a:pt x="39839" y="9256"/>
                  <a:pt x="39315" y="8327"/>
                  <a:pt x="38684" y="7434"/>
                </a:cubicBezTo>
                <a:cubicBezTo>
                  <a:pt x="36910" y="4922"/>
                  <a:pt x="34612" y="3029"/>
                  <a:pt x="31814" y="1803"/>
                </a:cubicBezTo>
                <a:cubicBezTo>
                  <a:pt x="28901" y="531"/>
                  <a:pt x="25858" y="0"/>
                  <a:pt x="22748" y="0"/>
                </a:cubicBezTo>
                <a:close/>
              </a:path>
            </a:pathLst>
          </a:custGeom>
          <a:solidFill>
            <a:srgbClr val="A700D6"/>
          </a:solidFill>
          <a:ln>
            <a:noFill/>
          </a:ln>
        </p:spPr>
        <p:txBody>
          <a:bodyPr spcFirstLastPara="1" wrap="square" lIns="91425" tIns="91425" rIns="91425" bIns="91425" anchor="ctr"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D752A4"/>
              </a:solidFill>
              <a:effectLst/>
              <a:uLnTx/>
              <a:uFillTx/>
              <a:latin typeface="Arial" panose="020B0604020202020204" pitchFamily="34" charset="0"/>
              <a:ea typeface="+mn-ea"/>
              <a:cs typeface="Arial" panose="020B0604020202020204" pitchFamily="34" charset="0"/>
            </a:endParaRPr>
          </a:p>
        </p:txBody>
      </p:sp>
      <p:sp>
        <p:nvSpPr>
          <p:cNvPr id="18" name="Google Shape;3712;p55">
            <a:extLst>
              <a:ext uri="{FF2B5EF4-FFF2-40B4-BE49-F238E27FC236}">
                <a16:creationId xmlns:a16="http://schemas.microsoft.com/office/drawing/2014/main" id="{170D05E1-5D49-343C-B362-760ADA77598F}"/>
              </a:ext>
            </a:extLst>
          </p:cNvPr>
          <p:cNvSpPr txBox="1">
            <a:spLocks noGrp="1"/>
          </p:cNvSpPr>
          <p:nvPr>
            <p:ph type="title"/>
          </p:nvPr>
        </p:nvSpPr>
        <p:spPr>
          <a:xfrm>
            <a:off x="839416" y="3768899"/>
            <a:ext cx="10873208" cy="2276399"/>
          </a:xfrm>
          <a:prstGeom prst="rect">
            <a:avLst/>
          </a:prstGeom>
        </p:spPr>
        <p:txBody>
          <a:bodyPr spcFirstLastPara="1" wrap="square" lIns="91425" tIns="91425" rIns="91425" bIns="91425" anchor="ctr" anchorCtr="0">
            <a:noAutofit/>
          </a:bodyPr>
          <a:lstStyle/>
          <a:p>
            <a:pPr>
              <a:lnSpc>
                <a:spcPct val="100000"/>
              </a:lnSpc>
            </a:pPr>
            <a:r>
              <a:rPr lang="zh-CN" altLang="en-US" sz="5400" b="1" dirty="0">
                <a:solidFill>
                  <a:srgbClr val="00BFFF"/>
                </a:solidFill>
                <a:latin typeface="SimHei" panose="02010609060101010101" pitchFamily="49" charset="-122"/>
                <a:ea typeface="SimHei" panose="02010609060101010101" pitchFamily="49" charset="-122"/>
              </a:rPr>
              <a:t>终极的假先知影响世人去敬拜海兽</a:t>
            </a:r>
            <a:br>
              <a:rPr lang="en-US" altLang="zh-CN" sz="5400" b="1" dirty="0">
                <a:solidFill>
                  <a:srgbClr val="00BFFF"/>
                </a:solidFill>
                <a:latin typeface="SimHei" panose="02010609060101010101" pitchFamily="49" charset="-122"/>
                <a:ea typeface="SimHei" panose="02010609060101010101" pitchFamily="49" charset="-122"/>
              </a:rPr>
            </a:br>
            <a:r>
              <a:rPr lang="en-US" altLang="zh-CN" sz="3600" b="1" dirty="0">
                <a:solidFill>
                  <a:srgbClr val="00BFFF"/>
                </a:solidFill>
                <a:latin typeface="SimHei" panose="02010609060101010101" pitchFamily="49" charset="-122"/>
                <a:ea typeface="SimHei" panose="02010609060101010101" pitchFamily="49" charset="-122"/>
              </a:rPr>
              <a:t>(</a:t>
            </a:r>
            <a:r>
              <a:rPr lang="zh-CN" altLang="en-US" sz="3600" b="1" dirty="0">
                <a:solidFill>
                  <a:srgbClr val="00BFFF"/>
                </a:solidFill>
                <a:latin typeface="SimHei" panose="02010609060101010101" pitchFamily="49" charset="-122"/>
                <a:ea typeface="SimHei" panose="02010609060101010101" pitchFamily="49" charset="-122"/>
              </a:rPr>
              <a:t>敌对基督的、君王、帝国、政治、国度、政治体系</a:t>
            </a:r>
            <a:r>
              <a:rPr lang="en-US" altLang="zh-CN" sz="3600" b="1" dirty="0">
                <a:solidFill>
                  <a:srgbClr val="00BFFF"/>
                </a:solidFill>
                <a:latin typeface="SimHei" panose="02010609060101010101" pitchFamily="49" charset="-122"/>
                <a:ea typeface="SimHei" panose="02010609060101010101" pitchFamily="49" charset="-122"/>
              </a:rPr>
              <a:t>)</a:t>
            </a:r>
            <a:br>
              <a:rPr lang="en-US" altLang="zh-CN" sz="3600" b="1" dirty="0">
                <a:solidFill>
                  <a:srgbClr val="00BFFF"/>
                </a:solidFill>
                <a:latin typeface="SimHei" panose="02010609060101010101" pitchFamily="49" charset="-122"/>
                <a:ea typeface="SimHei" panose="02010609060101010101" pitchFamily="49" charset="-122"/>
              </a:rPr>
            </a:br>
            <a:endParaRPr lang="zh-CN" altLang="en-US" sz="5400" b="1" dirty="0">
              <a:solidFill>
                <a:srgbClr val="00BFFF"/>
              </a:solidFill>
              <a:latin typeface="SimHei" panose="02010609060101010101" pitchFamily="49" charset="-122"/>
              <a:ea typeface="SimHei" panose="02010609060101010101" pitchFamily="49" charset="-122"/>
            </a:endParaRPr>
          </a:p>
        </p:txBody>
      </p:sp>
      <p:sp>
        <p:nvSpPr>
          <p:cNvPr id="19" name="Google Shape;3713;p55">
            <a:extLst>
              <a:ext uri="{FF2B5EF4-FFF2-40B4-BE49-F238E27FC236}">
                <a16:creationId xmlns:a16="http://schemas.microsoft.com/office/drawing/2014/main" id="{2649DBBD-B4AB-EBDC-7898-BDF922AD2F72}"/>
              </a:ext>
            </a:extLst>
          </p:cNvPr>
          <p:cNvSpPr txBox="1">
            <a:spLocks noGrp="1"/>
          </p:cNvSpPr>
          <p:nvPr>
            <p:ph type="subTitle" idx="1"/>
          </p:nvPr>
        </p:nvSpPr>
        <p:spPr>
          <a:xfrm>
            <a:off x="0" y="5810042"/>
            <a:ext cx="12000656" cy="1092184"/>
          </a:xfrm>
          <a:prstGeom prst="rect">
            <a:avLst/>
          </a:prstGeom>
        </p:spPr>
        <p:txBody>
          <a:bodyPr spcFirstLastPara="1" wrap="square" lIns="91425" tIns="91425" rIns="91425" bIns="91425" anchor="t" anchorCtr="0">
            <a:noAutofit/>
          </a:bodyPr>
          <a:lstStyle/>
          <a:p>
            <a:pPr marL="0" indent="0" algn="ctr"/>
            <a:r>
              <a:rPr lang="en-US" sz="2000" b="1" dirty="0">
                <a:solidFill>
                  <a:schemeClr val="bg1"/>
                </a:solidFill>
              </a:rPr>
              <a:t>The ultimate false prophet influences the world to worship the beast from the sea </a:t>
            </a:r>
            <a:br>
              <a:rPr lang="en-US" sz="2000" dirty="0">
                <a:solidFill>
                  <a:schemeClr val="bg1"/>
                </a:solidFill>
              </a:rPr>
            </a:br>
            <a:r>
              <a:rPr lang="en-US" sz="2000" dirty="0">
                <a:solidFill>
                  <a:schemeClr val="bg1"/>
                </a:solidFill>
              </a:rPr>
              <a:t>(anti-Christ powers, kings, empires, political powers, kingdoms, and political systems).</a:t>
            </a:r>
            <a:endParaRPr lang="en-SG" sz="2000" dirty="0">
              <a:solidFill>
                <a:schemeClr val="bg1"/>
              </a:solidFill>
            </a:endParaRPr>
          </a:p>
        </p:txBody>
      </p:sp>
    </p:spTree>
    <p:extLst>
      <p:ext uri="{BB962C8B-B14F-4D97-AF65-F5344CB8AC3E}">
        <p14:creationId xmlns:p14="http://schemas.microsoft.com/office/powerpoint/2010/main" val="107023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cheetahs with horns&#10;&#10;AI-generated content may be incorrect.">
            <a:extLst>
              <a:ext uri="{FF2B5EF4-FFF2-40B4-BE49-F238E27FC236}">
                <a16:creationId xmlns:a16="http://schemas.microsoft.com/office/drawing/2014/main" id="{552A5425-7B4E-947E-B9C9-B8425B3CAB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28" y="918368"/>
            <a:ext cx="4637912" cy="4886896"/>
          </a:xfrm>
          <a:prstGeom prst="rect">
            <a:avLst/>
          </a:prstGeom>
        </p:spPr>
      </p:pic>
      <p:sp>
        <p:nvSpPr>
          <p:cNvPr id="7" name="Down Arrow 6">
            <a:extLst>
              <a:ext uri="{FF2B5EF4-FFF2-40B4-BE49-F238E27FC236}">
                <a16:creationId xmlns:a16="http://schemas.microsoft.com/office/drawing/2014/main" id="{6C4D3D7C-A779-BA7D-8DBC-388CC896657D}"/>
              </a:ext>
            </a:extLst>
          </p:cNvPr>
          <p:cNvSpPr/>
          <p:nvPr/>
        </p:nvSpPr>
        <p:spPr>
          <a:xfrm rot="5400000">
            <a:off x="4916745" y="2673548"/>
            <a:ext cx="989093" cy="1510904"/>
          </a:xfrm>
          <a:prstGeom prst="downArrow">
            <a:avLst>
              <a:gd name="adj1" fmla="val 50000"/>
              <a:gd name="adj2" fmla="val 46881"/>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AC1560AA-5274-DDFF-ECFF-9AF20A634049}"/>
              </a:ext>
            </a:extLst>
          </p:cNvPr>
          <p:cNvSpPr/>
          <p:nvPr/>
        </p:nvSpPr>
        <p:spPr>
          <a:xfrm>
            <a:off x="6166745" y="1482108"/>
            <a:ext cx="5942434" cy="3797193"/>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3 </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我看见兽的七头中，有一个似乎受了死伤，那</a:t>
            </a:r>
            <a:r>
              <a:rPr kumimoji="0" lang="zh-CN" altLang="en-US" sz="36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死伤</a:t>
            </a:r>
            <a:r>
              <a:rPr kumimoji="0" lang="zh-CN" altLang="en-US" sz="44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却医好了</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4800" b="1" i="0" u="sng" strike="noStrike" kern="1200" cap="none" spc="0" normalizeH="0" baseline="0" noProof="0" dirty="0">
                <a:ln>
                  <a:noFill/>
                </a:ln>
                <a:solidFill>
                  <a:srgbClr val="B3FF5F"/>
                </a:solidFill>
                <a:effectLst/>
                <a:uLnTx/>
                <a:uFillTx/>
                <a:latin typeface="SimHei" panose="02010609060101010101" pitchFamily="49" charset="-122"/>
                <a:ea typeface="SimHei" panose="02010609060101010101" pitchFamily="49" charset="-122"/>
                <a:cs typeface="Arial" panose="020B0604020202020204" pitchFamily="34" charset="0"/>
              </a:rPr>
              <a:t>全地的人</a:t>
            </a:r>
            <a:r>
              <a:rPr kumimoji="0" lang="zh-CN" altLang="en-US" sz="3600" b="1" i="0" u="none" strike="noStrike" kern="1200" cap="none" spc="0" normalizeH="0" baseline="0" noProof="0" dirty="0">
                <a:ln>
                  <a:noFill/>
                </a:ln>
                <a:solidFill>
                  <a:srgbClr val="B3FF5F"/>
                </a:solidFill>
                <a:effectLst/>
                <a:uLnTx/>
                <a:uFillTx/>
                <a:latin typeface="SimHei" panose="02010609060101010101" pitchFamily="49" charset="-122"/>
                <a:ea typeface="SimHei" panose="02010609060101010101" pitchFamily="49" charset="-122"/>
                <a:cs typeface="Arial" panose="020B0604020202020204" pitchFamily="34" charset="0"/>
              </a:rPr>
              <a:t>都希奇跟从那兽</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endPar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9" name="TextBox 8">
            <a:extLst>
              <a:ext uri="{FF2B5EF4-FFF2-40B4-BE49-F238E27FC236}">
                <a16:creationId xmlns:a16="http://schemas.microsoft.com/office/drawing/2014/main" id="{D7485668-4E34-5D58-B538-A01B1FDF3F65}"/>
              </a:ext>
            </a:extLst>
          </p:cNvPr>
          <p:cNvSpPr txBox="1"/>
          <p:nvPr/>
        </p:nvSpPr>
        <p:spPr>
          <a:xfrm>
            <a:off x="5928591" y="5577996"/>
            <a:ext cx="6212326" cy="1231106"/>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  One of its heads seemed to have a mortal wound, </a:t>
            </a:r>
            <a:r>
              <a:rPr kumimoji="0" lang="en-US" b="0"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but its mortal wound </a:t>
            </a:r>
            <a:r>
              <a:rPr kumimoji="0" lang="en-US" sz="24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was healed</a:t>
            </a:r>
            <a:r>
              <a:rPr kumimoji="0" lang="en-US" b="0" i="0" u="none" strike="noStrike" kern="1200" cap="none" spc="0" normalizeH="0" baseline="0" noProof="0" dirty="0">
                <a:ln>
                  <a:noFill/>
                </a:ln>
                <a:solidFill>
                  <a:srgbClr val="B3FF5F"/>
                </a:solidFill>
                <a:effectLst/>
                <a:uLnTx/>
                <a:uFillTx/>
                <a:latin typeface="Arial" panose="020B0604020202020204" pitchFamily="34" charset="0"/>
                <a:ea typeface="+mn-ea"/>
                <a:cs typeface="Arial" panose="020B0604020202020204" pitchFamily="34" charset="0"/>
              </a:rPr>
              <a:t>, </a:t>
            </a:r>
            <a:r>
              <a:rPr kumimoji="0" lang="en-US" b="1" i="0" u="none" strike="noStrike" kern="1200" cap="none" spc="0" normalizeH="0" baseline="0" noProof="0" dirty="0">
                <a:ln>
                  <a:noFill/>
                </a:ln>
                <a:solidFill>
                  <a:srgbClr val="B3FF5F"/>
                </a:solidFill>
                <a:effectLst/>
                <a:uLnTx/>
                <a:uFillTx/>
                <a:latin typeface="Arial" panose="020B0604020202020204" pitchFamily="34" charset="0"/>
                <a:ea typeface="+mn-ea"/>
                <a:cs typeface="Arial" panose="020B0604020202020204" pitchFamily="34" charset="0"/>
              </a:rPr>
              <a:t>and </a:t>
            </a:r>
            <a:r>
              <a:rPr kumimoji="0" lang="en-US" sz="2800" b="1" i="0" u="sng" strike="noStrike" kern="1200" cap="none" spc="0" normalizeH="0" baseline="0" noProof="0" dirty="0">
                <a:ln>
                  <a:noFill/>
                </a:ln>
                <a:solidFill>
                  <a:srgbClr val="B3FF5F"/>
                </a:solidFill>
                <a:effectLst/>
                <a:uLnTx/>
                <a:uFillTx/>
                <a:latin typeface="Arial" panose="020B0604020202020204" pitchFamily="34" charset="0"/>
                <a:ea typeface="+mn-ea"/>
                <a:cs typeface="Arial" panose="020B0604020202020204" pitchFamily="34" charset="0"/>
              </a:rPr>
              <a:t>the whole earth </a:t>
            </a:r>
            <a:r>
              <a:rPr kumimoji="0" lang="en-US" b="0" i="0" u="none" strike="noStrike" kern="1200" cap="none" spc="0" normalizeH="0" baseline="0" noProof="0" dirty="0">
                <a:ln>
                  <a:noFill/>
                </a:ln>
                <a:solidFill>
                  <a:srgbClr val="B3FF5F"/>
                </a:solidFill>
                <a:effectLst/>
                <a:uLnTx/>
                <a:uFillTx/>
                <a:latin typeface="Arial" panose="020B0604020202020204" pitchFamily="34" charset="0"/>
                <a:ea typeface="+mn-ea"/>
                <a:cs typeface="Arial" panose="020B0604020202020204" pitchFamily="34" charset="0"/>
              </a:rPr>
              <a:t>marveled as they followed the beast.</a:t>
            </a:r>
          </a:p>
        </p:txBody>
      </p:sp>
      <p:sp>
        <p:nvSpPr>
          <p:cNvPr id="2" name="Oval 1">
            <a:extLst>
              <a:ext uri="{FF2B5EF4-FFF2-40B4-BE49-F238E27FC236}">
                <a16:creationId xmlns:a16="http://schemas.microsoft.com/office/drawing/2014/main" id="{9F875365-4300-5068-DD37-2ABF61847BF3}"/>
              </a:ext>
            </a:extLst>
          </p:cNvPr>
          <p:cNvSpPr/>
          <p:nvPr/>
        </p:nvSpPr>
        <p:spPr>
          <a:xfrm>
            <a:off x="3642139" y="1988840"/>
            <a:ext cx="1728192" cy="2088232"/>
          </a:xfrm>
          <a:prstGeom prst="ellipse">
            <a:avLst/>
          </a:prstGeom>
          <a:no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729314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A7D325F6-7DE7-7E8F-353E-31DAA896CC2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58BE418-8CE1-D697-AEEA-26FDFCD3FD5F}"/>
              </a:ext>
            </a:extLst>
          </p:cNvPr>
          <p:cNvSpPr/>
          <p:nvPr/>
        </p:nvSpPr>
        <p:spPr>
          <a:xfrm>
            <a:off x="120971" y="1988840"/>
            <a:ext cx="12072664" cy="5825634"/>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ts val="0"/>
              </a:spcAft>
              <a:buClrTx/>
              <a:buSzTx/>
              <a:buFontTx/>
              <a:buNone/>
              <a:tabLst/>
              <a:defRPr/>
            </a:pPr>
            <a:r>
              <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12 </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他在头一个兽面前，</a:t>
            </a:r>
            <a:r>
              <a:rPr kumimoji="0" lang="zh-CN" altLang="en-US" sz="40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施行头一个兽所有的权柄</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，并且</a:t>
            </a:r>
            <a:r>
              <a:rPr kumimoji="0" lang="zh-CN" altLang="en-US" sz="4800" b="1" i="0" u="sng" strike="noStrike" kern="1200" cap="none" spc="0" normalizeH="0" baseline="0" noProof="0" dirty="0">
                <a:ln>
                  <a:noFill/>
                </a:ln>
                <a:solidFill>
                  <a:srgbClr val="B3FF5F"/>
                </a:solidFill>
                <a:effectLst/>
                <a:uLnTx/>
                <a:uFillTx/>
                <a:latin typeface="SimHei" panose="02010609060101010101" pitchFamily="49" charset="-122"/>
                <a:ea typeface="SimHei" panose="02010609060101010101" pitchFamily="49" charset="-122"/>
                <a:cs typeface="Arial" panose="020B0604020202020204" pitchFamily="34" charset="0"/>
              </a:rPr>
              <a:t>叫地和住在地上的人</a:t>
            </a:r>
            <a:r>
              <a:rPr kumimoji="0" lang="zh-CN" altLang="en-US" sz="54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拜</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那死伤医好的头一个兽</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个兽面前，施行头一个兽所有的权柄，且叫地和住在地上的人拜那死伤医好的头一个兽。</a:t>
            </a:r>
            <a:r>
              <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13  </a:t>
            </a: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又行大奇事，甚至在人面前，叫火从天降在地上。</a:t>
            </a:r>
            <a:r>
              <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14  </a:t>
            </a: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他因赐给他权柄在兽面前能行奇事，就迷惑住在地上的人，说：「要给那受刀伤还活著的兽作个像。」</a:t>
            </a: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C67C43DF-A61E-B4E4-FA71-AAD2A07A79BC}"/>
              </a:ext>
            </a:extLst>
          </p:cNvPr>
          <p:cNvSpPr txBox="1"/>
          <p:nvPr/>
        </p:nvSpPr>
        <p:spPr>
          <a:xfrm>
            <a:off x="99698" y="5013176"/>
            <a:ext cx="11992604" cy="892552"/>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12  It </a:t>
            </a: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exercises all the authority of the first beast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 its presence, and </a:t>
            </a:r>
            <a:r>
              <a:rPr kumimoji="0" lang="en-US" sz="2400" b="1" i="0" u="sng" strike="noStrike" kern="1200" cap="none" spc="0" normalizeH="0" baseline="0" noProof="0" dirty="0">
                <a:ln>
                  <a:noFill/>
                </a:ln>
                <a:solidFill>
                  <a:srgbClr val="B3FF5F"/>
                </a:solidFill>
                <a:effectLst/>
                <a:uLnTx/>
                <a:uFillTx/>
                <a:latin typeface="Arial" panose="020B0604020202020204" pitchFamily="34" charset="0"/>
                <a:ea typeface="+mn-ea"/>
                <a:cs typeface="Arial" panose="020B0604020202020204" pitchFamily="34" charset="0"/>
              </a:rPr>
              <a:t>makes the earth and its inhabitants</a:t>
            </a:r>
            <a:r>
              <a:rPr kumimoji="0" lang="en-US" sz="2000" b="1" i="0" u="sng" strike="noStrike" kern="1200" cap="none" spc="0" normalizeH="0" baseline="0" noProof="0" dirty="0">
                <a:ln>
                  <a:noFill/>
                </a:ln>
                <a:solidFill>
                  <a:srgbClr val="B3FF5F"/>
                </a:solidFill>
                <a:effectLst/>
                <a:uLnTx/>
                <a:uFillTx/>
                <a:latin typeface="Arial" panose="020B0604020202020204" pitchFamily="34" charset="0"/>
                <a:ea typeface="+mn-ea"/>
                <a:cs typeface="Arial" panose="020B0604020202020204" pitchFamily="34" charset="0"/>
              </a:rPr>
              <a:t> </a:t>
            </a:r>
            <a:r>
              <a:rPr kumimoji="0" lang="en-US" sz="28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worship the first beast</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whose mortal wound was healed.</a:t>
            </a:r>
          </a:p>
        </p:txBody>
      </p:sp>
    </p:spTree>
    <p:extLst>
      <p:ext uri="{BB962C8B-B14F-4D97-AF65-F5344CB8AC3E}">
        <p14:creationId xmlns:p14="http://schemas.microsoft.com/office/powerpoint/2010/main" val="25989653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2E990293-A9AC-E9B7-2748-0A2129CC66D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C2C9B65-C79A-AEBC-5D27-CF8E94B6BD18}"/>
              </a:ext>
            </a:extLst>
          </p:cNvPr>
          <p:cNvSpPr/>
          <p:nvPr/>
        </p:nvSpPr>
        <p:spPr>
          <a:xfrm>
            <a:off x="120971" y="1988840"/>
            <a:ext cx="12072664" cy="4579139"/>
          </a:xfrm>
          <a:prstGeom prst="rect">
            <a:avLst/>
          </a:prstGeom>
        </p:spPr>
        <p:txBody>
          <a:bodyPr wrap="square">
            <a:spAutoFit/>
          </a:bodyPr>
          <a:lstStyle/>
          <a:p>
            <a:pPr>
              <a:lnSpc>
                <a:spcPct val="150000"/>
              </a:lnSpc>
              <a:spcAft>
                <a:spcPts val="0"/>
              </a:spcAft>
              <a:defRPr/>
            </a:pP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彼后 </a:t>
            </a:r>
            <a:r>
              <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2:1 </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从前在百姓中有假先知起来，</a:t>
            </a:r>
            <a:r>
              <a:rPr kumimoji="0" lang="zh-CN" altLang="en-US" sz="40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将来在你们中间也必有</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假师傅，私自引进陷害人的异端</a:t>
            </a:r>
            <a:r>
              <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p>
          <a:p>
            <a:pPr>
              <a:lnSpc>
                <a:spcPct val="150000"/>
              </a:lnSpc>
              <a:spcAft>
                <a:spcPts val="0"/>
              </a:spcAft>
              <a:defRPr/>
            </a:pPr>
            <a:r>
              <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13  </a:t>
            </a: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又行大奇事，甚至在人面前，叫火从天降在地上。</a:t>
            </a:r>
            <a:r>
              <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14  </a:t>
            </a: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他因赐给他权柄在兽面前能行奇事，就迷惑住在地上的人，说：「要给那受刀伤还活著的兽作个像。」</a:t>
            </a: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D3E91F27-FBBD-1B83-2BFB-713A05816A5A}"/>
              </a:ext>
            </a:extLst>
          </p:cNvPr>
          <p:cNvSpPr txBox="1"/>
          <p:nvPr/>
        </p:nvSpPr>
        <p:spPr>
          <a:xfrm>
            <a:off x="99698" y="5013176"/>
            <a:ext cx="11992604" cy="707886"/>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2Pe 2:1  But false prophets also arose among the people</a:t>
            </a:r>
            <a:r>
              <a:rPr kumimoji="0" lang="en-US" sz="2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 just as there will be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false teachers among you, who will secretly bring in destructive heresies, ....</a:t>
            </a:r>
          </a:p>
        </p:txBody>
      </p:sp>
    </p:spTree>
    <p:extLst>
      <p:ext uri="{BB962C8B-B14F-4D97-AF65-F5344CB8AC3E}">
        <p14:creationId xmlns:p14="http://schemas.microsoft.com/office/powerpoint/2010/main" val="1632810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9644F7B1-4E99-1638-134F-E35FCEDC67E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4327EDF-27F2-C1A3-C8EB-D296CC6B7FB7}"/>
              </a:ext>
            </a:extLst>
          </p:cNvPr>
          <p:cNvSpPr/>
          <p:nvPr/>
        </p:nvSpPr>
        <p:spPr>
          <a:xfrm>
            <a:off x="120971" y="1988840"/>
            <a:ext cx="12072664" cy="5502468"/>
          </a:xfrm>
          <a:prstGeom prst="rect">
            <a:avLst/>
          </a:prstGeom>
        </p:spPr>
        <p:txBody>
          <a:bodyPr wrap="square">
            <a:spAutoFit/>
          </a:bodyPr>
          <a:lstStyle/>
          <a:p>
            <a:pPr>
              <a:lnSpc>
                <a:spcPct val="150000"/>
              </a:lnSpc>
              <a:spcAft>
                <a:spcPts val="0"/>
              </a:spcAft>
              <a:defRPr/>
            </a:pP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提前 </a:t>
            </a:r>
            <a:r>
              <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4:1“</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圣灵明说，</a:t>
            </a:r>
            <a:r>
              <a:rPr kumimoji="0" lang="zh-CN" altLang="en-US" sz="40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在后来的时候</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40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必有人离弃真道，</a:t>
            </a:r>
            <a:r>
              <a:rPr kumimoji="0" lang="zh-CN" altLang="en-US"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听从那引诱人的邪灵和鬼魔的道理。”</a:t>
            </a:r>
          </a:p>
          <a:p>
            <a:pPr>
              <a:lnSpc>
                <a:spcPct val="150000"/>
              </a:lnSpc>
              <a:spcAft>
                <a:spcPts val="0"/>
              </a:spcAft>
              <a:defRPr/>
            </a:pPr>
            <a:endParaRPr kumimoji="0" lang="en-US" altLang="zh-CN" sz="4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13  </a:t>
            </a: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又行大奇事，甚至在人面前，叫火从天降在地上。</a:t>
            </a:r>
            <a:r>
              <a:rPr kumimoji="0" lang="en-US" altLang="zh-CN"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14  </a:t>
            </a: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他因赐给他权柄在兽面前能行奇事，就迷惑住在地上的人，说：「要给那受刀伤还活著的兽作个像。」</a:t>
            </a: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ACC8A181-B170-619A-5067-F5D0EC386844}"/>
              </a:ext>
            </a:extLst>
          </p:cNvPr>
          <p:cNvSpPr txBox="1"/>
          <p:nvPr/>
        </p:nvSpPr>
        <p:spPr>
          <a:xfrm>
            <a:off x="161001" y="4509120"/>
            <a:ext cx="11992604" cy="1015663"/>
          </a:xfrm>
          <a:prstGeom prst="rect">
            <a:avLst/>
          </a:prstGeom>
          <a:noFill/>
        </p:spPr>
        <p:txBody>
          <a:bodyPr wrap="square">
            <a:spAutoFit/>
          </a:bodyPr>
          <a:lstStyle/>
          <a:p>
            <a:pPr>
              <a:defRPr/>
            </a:pPr>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1Ti 4:1  Now the Spirit expressly </a:t>
            </a:r>
            <a:r>
              <a:rPr kumimoji="0" lang="en-US" sz="2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says that in later times </a:t>
            </a:r>
            <a:r>
              <a:rPr kumimoji="0" lang="en-US" sz="20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some will depart from the faith </a:t>
            </a: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devoting themselves to deceitful spirits and teachings of demons,</a:t>
            </a:r>
          </a:p>
        </p:txBody>
      </p:sp>
    </p:spTree>
    <p:extLst>
      <p:ext uri="{BB962C8B-B14F-4D97-AF65-F5344CB8AC3E}">
        <p14:creationId xmlns:p14="http://schemas.microsoft.com/office/powerpoint/2010/main" val="36757566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3D58174F-6DB8-286C-A703-677A41E2D44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1E74C8C-39ED-C5DF-FFE1-876B9F194C43}"/>
              </a:ext>
            </a:extLst>
          </p:cNvPr>
          <p:cNvSpPr/>
          <p:nvPr/>
        </p:nvSpPr>
        <p:spPr>
          <a:xfrm>
            <a:off x="26059" y="-26268"/>
            <a:ext cx="12072664" cy="9565119"/>
          </a:xfrm>
          <a:prstGeom prst="rect">
            <a:avLst/>
          </a:prstGeom>
        </p:spPr>
        <p:txBody>
          <a:bodyPr wrap="square">
            <a:spAutoFit/>
          </a:bodyPr>
          <a:lstStyle/>
          <a:p>
            <a:pPr>
              <a:lnSpc>
                <a:spcPct val="150000"/>
              </a:lnSpc>
              <a:spcAft>
                <a:spcPts val="0"/>
              </a:spcAft>
              <a:defRPr/>
            </a:pPr>
            <a:r>
              <a:rPr kumimoji="0" lang="zh-CN" altLang="en-US" sz="40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什么是邪灵和鬼魔的道理？</a:t>
            </a:r>
            <a:br>
              <a:rPr kumimoji="0" lang="en-US" altLang="zh-CN" sz="40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br>
            <a:endParaRPr kumimoji="0" lang="en-US" altLang="zh-CN" sz="20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）圣经不是上帝的话</a:t>
            </a:r>
            <a:endPar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lang="zh-CN" altLang="en-US" b="1" dirty="0">
                <a:solidFill>
                  <a:prstClr val="white"/>
                </a:solidFill>
                <a:latin typeface="SimHei" panose="02010609060101010101" pitchFamily="49" charset="-122"/>
                <a:ea typeface="SimHei" panose="02010609060101010101" pitchFamily="49" charset="-122"/>
              </a:rPr>
              <a:t>        </a:t>
            </a:r>
            <a:r>
              <a:rPr kumimoji="0" lang="en-US" altLang="zh-CN"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The Bible is not the Word of God.</a:t>
            </a:r>
            <a:br>
              <a:rPr kumimoji="0" lang="en-US" altLang="zh-CN"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br>
            <a:endParaRPr kumimoji="0" lang="en-US" altLang="zh-CN"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2</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）耶稣基督不是神、祂不是神的儿子、祂没有道成肉身成为人</a:t>
            </a:r>
            <a:endPar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lang="zh-CN" altLang="en-US" b="1" dirty="0">
                <a:solidFill>
                  <a:prstClr val="white"/>
                </a:solidFill>
                <a:latin typeface="SimHei" panose="02010609060101010101" pitchFamily="49" charset="-122"/>
                <a:ea typeface="SimHei" panose="02010609060101010101" pitchFamily="49" charset="-122"/>
              </a:rPr>
              <a:t>         </a:t>
            </a:r>
            <a:r>
              <a:rPr kumimoji="0" lang="en-US" altLang="zh-CN"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Jesus Christ is not God, He is not the Son of God, and He did not become man through the </a:t>
            </a:r>
            <a:br>
              <a:rPr kumimoji="0" lang="en-US" altLang="zh-CN"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br>
            <a:r>
              <a:rPr kumimoji="0" lang="zh-CN" altLang="en-US"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         </a:t>
            </a:r>
            <a:r>
              <a:rPr kumimoji="0" lang="en-US" altLang="zh-CN"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incarnation.</a:t>
            </a:r>
            <a:br>
              <a:rPr kumimoji="0" lang="en-US" altLang="zh-CN"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br>
            <a:endParaRPr kumimoji="0" lang="en-US" altLang="zh-CN"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3</a:t>
            </a:r>
            <a:r>
              <a:rPr kumimoji="0" lang="zh-CN" altLang="en-US"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）耶稣没有为我们的罪受死、复活、升天。</a:t>
            </a:r>
            <a:endParaRPr kumimoji="0" lang="en-US" altLang="zh-CN" sz="3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lang="zh-CN" altLang="en-US" b="1" dirty="0">
                <a:solidFill>
                  <a:prstClr val="white"/>
                </a:solidFill>
                <a:latin typeface="SimHei" panose="02010609060101010101" pitchFamily="49" charset="-122"/>
                <a:ea typeface="SimHei" panose="02010609060101010101" pitchFamily="49" charset="-122"/>
              </a:rPr>
              <a:t>        </a:t>
            </a:r>
            <a:r>
              <a:rPr kumimoji="0" lang="en-US" altLang="zh-CN"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 Jesus did not die for our sins, rise from the dead, or ascend into heaven.</a:t>
            </a:r>
          </a:p>
          <a:p>
            <a:pPr>
              <a:lnSpc>
                <a:spcPct val="150000"/>
              </a:lnSpc>
              <a:spcAft>
                <a:spcPts val="0"/>
              </a:spcAft>
              <a:defRPr/>
            </a:pPr>
            <a:endParaRPr kumimoji="0" lang="en-US" altLang="zh-CN"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zh-CN" altLang="en-US" sz="2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他因赐给他权柄在兽面前能行</a:t>
            </a:r>
            <a:r>
              <a:rPr kumimoji="0" lang="zh-CN" altLang="en-US" sz="2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奇事，就迷惑住在地上的人，说：「要给那受刀伤还活著的兽作个像。」</a:t>
            </a: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Tree>
    <p:extLst>
      <p:ext uri="{BB962C8B-B14F-4D97-AF65-F5344CB8AC3E}">
        <p14:creationId xmlns:p14="http://schemas.microsoft.com/office/powerpoint/2010/main" val="2251806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AD4B6FBA-7FE6-1164-1C06-797419A888F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A6E8449-B578-5937-FE8C-414D5EE3EAE2}"/>
              </a:ext>
            </a:extLst>
          </p:cNvPr>
          <p:cNvSpPr/>
          <p:nvPr/>
        </p:nvSpPr>
        <p:spPr>
          <a:xfrm>
            <a:off x="26059" y="-26268"/>
            <a:ext cx="12072664" cy="6575839"/>
          </a:xfrm>
          <a:prstGeom prst="rect">
            <a:avLst/>
          </a:prstGeom>
        </p:spPr>
        <p:txBody>
          <a:bodyPr wrap="square">
            <a:spAutoFit/>
          </a:bodyPr>
          <a:lstStyle/>
          <a:p>
            <a:pPr>
              <a:lnSpc>
                <a:spcPct val="150000"/>
              </a:lnSpc>
              <a:spcAft>
                <a:spcPts val="0"/>
              </a:spcAft>
              <a:defRPr/>
            </a:pPr>
            <a:r>
              <a:rPr kumimoji="0" lang="zh-CN" altLang="en-US" sz="40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什么是邪灵和鬼魔的道理？</a:t>
            </a:r>
            <a:endParaRPr kumimoji="0" lang="en-US" altLang="zh-CN" sz="40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br>
              <a:rPr kumimoji="0" lang="en-US" altLang="zh-CN" sz="1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br>
            <a:r>
              <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en-US" altLang="zh-CN"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4</a:t>
            </a:r>
            <a:r>
              <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）信靠耶稣基督不足以让你得救恩。</a:t>
            </a:r>
            <a:endParaRPr kumimoji="0" lang="en-US" altLang="zh-CN"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en-US" altLang="zh-CN" sz="2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Trusting in Jesus Christ is not sufficient for you to receive salvation.</a:t>
            </a:r>
            <a:br>
              <a:rPr kumimoji="0" lang="en-US" altLang="zh-CN" sz="2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br>
            <a:endParaRPr kumimoji="0" lang="en-US" altLang="zh-CN" sz="1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en-US" altLang="zh-CN"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5</a:t>
            </a:r>
            <a:r>
              <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）传另外一位基督</a:t>
            </a:r>
            <a:endParaRPr kumimoji="0" lang="en-US" altLang="zh-CN"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en-US" altLang="zh-CN" sz="2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Preaches another Christ.</a:t>
            </a:r>
            <a:br>
              <a:rPr kumimoji="0" lang="en-US" altLang="zh-CN" sz="2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br>
            <a:endParaRPr kumimoji="0" lang="en-US" altLang="zh-CN" sz="1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en-US" altLang="zh-CN"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6</a:t>
            </a:r>
            <a:r>
              <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）不承认神是三位一体 </a:t>
            </a:r>
            <a:endParaRPr kumimoji="0" lang="en-US" altLang="zh-CN"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en-US" altLang="zh-CN" sz="2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Does not acknowledge that God is Triune.</a:t>
            </a:r>
            <a:br>
              <a:rPr kumimoji="0" lang="en-US" altLang="zh-CN" sz="2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br>
            <a:endParaRPr kumimoji="0" lang="en-US" altLang="zh-CN" sz="12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en-US" altLang="zh-CN"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7</a:t>
            </a:r>
            <a:r>
              <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28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教你去敬拜偶像、君王、政治党派、其他权势</a:t>
            </a:r>
            <a:endParaRPr kumimoji="0" lang="en-US" altLang="zh-CN" sz="28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en-US" altLang="zh-CN" sz="2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Teaches you to worship idols, kings, political parties, or other powers.</a:t>
            </a:r>
            <a:endParaRPr kumimoji="0" lang="zh-CN" altLang="en-US" sz="20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Tree>
    <p:extLst>
      <p:ext uri="{BB962C8B-B14F-4D97-AF65-F5344CB8AC3E}">
        <p14:creationId xmlns:p14="http://schemas.microsoft.com/office/powerpoint/2010/main" val="154872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00">
          <a:extLst>
            <a:ext uri="{FF2B5EF4-FFF2-40B4-BE49-F238E27FC236}">
              <a16:creationId xmlns:a16="http://schemas.microsoft.com/office/drawing/2014/main" id="{ABC587EF-D3C5-FDDE-D7AC-DFF4C221D94B}"/>
            </a:ext>
          </a:extLst>
        </p:cNvPr>
        <p:cNvGrpSpPr/>
        <p:nvPr/>
      </p:nvGrpSpPr>
      <p:grpSpPr>
        <a:xfrm>
          <a:off x="0" y="0"/>
          <a:ext cx="0" cy="0"/>
          <a:chOff x="0" y="0"/>
          <a:chExt cx="0" cy="0"/>
        </a:xfrm>
      </p:grpSpPr>
      <p:sp>
        <p:nvSpPr>
          <p:cNvPr id="16" name="Google Shape;3710;p55">
            <a:extLst>
              <a:ext uri="{FF2B5EF4-FFF2-40B4-BE49-F238E27FC236}">
                <a16:creationId xmlns:a16="http://schemas.microsoft.com/office/drawing/2014/main" id="{80730AED-711B-3DC8-40CB-3B7781D957F4}"/>
              </a:ext>
            </a:extLst>
          </p:cNvPr>
          <p:cNvSpPr txBox="1">
            <a:spLocks/>
          </p:cNvSpPr>
          <p:nvPr/>
        </p:nvSpPr>
        <p:spPr>
          <a:xfrm>
            <a:off x="4085972" y="1047958"/>
            <a:ext cx="3617400" cy="11154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1pPr>
            <a:lvl2pPr marR="0" lvl="1"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2pPr>
            <a:lvl3pPr marR="0" lvl="2"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3pPr>
            <a:lvl4pPr marR="0" lvl="3"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4pPr>
            <a:lvl5pPr marR="0" lvl="4"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5pPr>
            <a:lvl6pPr marR="0" lvl="5"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6pPr>
            <a:lvl7pPr marR="0" lvl="6"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7pPr>
            <a:lvl8pPr marR="0" lvl="7"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8pPr>
            <a:lvl9pPr marR="0" lvl="8" algn="l" rtl="0">
              <a:lnSpc>
                <a:spcPct val="100000"/>
              </a:lnSpc>
              <a:spcBef>
                <a:spcPts val="0"/>
              </a:spcBef>
              <a:spcAft>
                <a:spcPts val="0"/>
              </a:spcAft>
              <a:buClr>
                <a:schemeClr val="accent1"/>
              </a:buClr>
              <a:buSzPts val="12000"/>
              <a:buFont typeface="Reenie Beanie"/>
              <a:buNone/>
              <a:defRPr sz="16000" b="1" i="0" u="none" strike="noStrike" cap="none">
                <a:solidFill>
                  <a:schemeClr val="accent1"/>
                </a:solidFill>
                <a:latin typeface="Reenie Beanie"/>
                <a:ea typeface="Reenie Beanie"/>
                <a:cs typeface="Reenie Beanie"/>
                <a:sym typeface="Reenie Beanie"/>
              </a:defRPr>
            </a:lvl9pPr>
          </a:lstStyle>
          <a:p>
            <a:pPr marL="0" marR="0" lvl="0" indent="0" algn="ctr" defTabSz="914400" rtl="0" eaLnBrk="1" fontAlgn="auto" latinLnBrk="0" hangingPunct="1">
              <a:lnSpc>
                <a:spcPct val="100000"/>
              </a:lnSpc>
              <a:spcBef>
                <a:spcPts val="0"/>
              </a:spcBef>
              <a:spcAft>
                <a:spcPts val="0"/>
              </a:spcAft>
              <a:buClr>
                <a:srgbClr val="FFFFFF"/>
              </a:buClr>
              <a:buSzPts val="12000"/>
              <a:buFont typeface="Reenie Beanie"/>
              <a:buNone/>
              <a:tabLst/>
              <a:defRPr/>
            </a:pPr>
            <a:r>
              <a:rPr kumimoji="0" lang="en" sz="16000" b="1" i="0" u="none" strike="noStrike" kern="0" cap="none" spc="0" normalizeH="0" baseline="0" noProof="0" dirty="0">
                <a:ln>
                  <a:noFill/>
                </a:ln>
                <a:solidFill>
                  <a:srgbClr val="FFFFFF"/>
                </a:solidFill>
                <a:effectLst/>
                <a:uLnTx/>
                <a:uFillTx/>
                <a:latin typeface="Reenie Beanie"/>
                <a:sym typeface="Reenie Beanie"/>
              </a:rPr>
              <a:t>0</a:t>
            </a:r>
            <a:r>
              <a:rPr lang="en-US" altLang="zh-CN" kern="0" dirty="0">
                <a:solidFill>
                  <a:srgbClr val="FFFFFF"/>
                </a:solidFill>
              </a:rPr>
              <a:t>5</a:t>
            </a:r>
            <a:endParaRPr kumimoji="0" lang="en" sz="16000" b="1" i="0" u="none" strike="noStrike" kern="0" cap="none" spc="0" normalizeH="0" baseline="0" noProof="0" dirty="0">
              <a:ln>
                <a:noFill/>
              </a:ln>
              <a:solidFill>
                <a:srgbClr val="FFFFFF"/>
              </a:solidFill>
              <a:effectLst/>
              <a:uLnTx/>
              <a:uFillTx/>
              <a:latin typeface="Reenie Beanie"/>
              <a:sym typeface="Reenie Beanie"/>
            </a:endParaRPr>
          </a:p>
        </p:txBody>
      </p:sp>
      <p:sp>
        <p:nvSpPr>
          <p:cNvPr id="17" name="Google Shape;3711;p55">
            <a:extLst>
              <a:ext uri="{FF2B5EF4-FFF2-40B4-BE49-F238E27FC236}">
                <a16:creationId xmlns:a16="http://schemas.microsoft.com/office/drawing/2014/main" id="{B6932897-E08E-0AC3-F412-6695484B90DE}"/>
              </a:ext>
            </a:extLst>
          </p:cNvPr>
          <p:cNvSpPr/>
          <p:nvPr/>
        </p:nvSpPr>
        <p:spPr>
          <a:xfrm>
            <a:off x="4287300" y="525489"/>
            <a:ext cx="3617400" cy="2720941"/>
          </a:xfrm>
          <a:custGeom>
            <a:avLst/>
            <a:gdLst/>
            <a:ahLst/>
            <a:cxnLst/>
            <a:rect l="l" t="t" r="r" b="b"/>
            <a:pathLst>
              <a:path w="41221" h="30069" extrusionOk="0">
                <a:moveTo>
                  <a:pt x="9335" y="4458"/>
                </a:moveTo>
                <a:lnTo>
                  <a:pt x="9335" y="4458"/>
                </a:lnTo>
                <a:cubicBezTo>
                  <a:pt x="7514" y="5851"/>
                  <a:pt x="5918" y="7291"/>
                  <a:pt x="4430" y="8851"/>
                </a:cubicBezTo>
                <a:cubicBezTo>
                  <a:pt x="4799" y="7565"/>
                  <a:pt x="7776" y="4922"/>
                  <a:pt x="9335" y="4458"/>
                </a:cubicBezTo>
                <a:close/>
                <a:moveTo>
                  <a:pt x="10324" y="3065"/>
                </a:moveTo>
                <a:lnTo>
                  <a:pt x="10324" y="3065"/>
                </a:lnTo>
                <a:cubicBezTo>
                  <a:pt x="9562" y="3493"/>
                  <a:pt x="8823" y="3970"/>
                  <a:pt x="8097" y="4482"/>
                </a:cubicBezTo>
                <a:cubicBezTo>
                  <a:pt x="6252" y="5803"/>
                  <a:pt x="4668" y="7422"/>
                  <a:pt x="3192" y="9137"/>
                </a:cubicBezTo>
                <a:cubicBezTo>
                  <a:pt x="3037" y="9304"/>
                  <a:pt x="2870" y="9482"/>
                  <a:pt x="2704" y="9661"/>
                </a:cubicBezTo>
                <a:cubicBezTo>
                  <a:pt x="4025" y="6910"/>
                  <a:pt x="6276" y="4946"/>
                  <a:pt x="8990" y="3636"/>
                </a:cubicBezTo>
                <a:cubicBezTo>
                  <a:pt x="9431" y="3434"/>
                  <a:pt x="9871" y="3243"/>
                  <a:pt x="10324" y="3065"/>
                </a:cubicBezTo>
                <a:close/>
                <a:moveTo>
                  <a:pt x="4001" y="9339"/>
                </a:moveTo>
                <a:cubicBezTo>
                  <a:pt x="4001" y="9525"/>
                  <a:pt x="3885" y="9710"/>
                  <a:pt x="3761" y="9710"/>
                </a:cubicBezTo>
                <a:cubicBezTo>
                  <a:pt x="3742" y="9710"/>
                  <a:pt x="3723" y="9706"/>
                  <a:pt x="3704" y="9696"/>
                </a:cubicBezTo>
                <a:cubicBezTo>
                  <a:pt x="3525" y="9601"/>
                  <a:pt x="3763" y="9470"/>
                  <a:pt x="3847" y="9363"/>
                </a:cubicBezTo>
                <a:cubicBezTo>
                  <a:pt x="3870" y="9339"/>
                  <a:pt x="3942" y="9351"/>
                  <a:pt x="4001" y="9339"/>
                </a:cubicBezTo>
                <a:close/>
                <a:moveTo>
                  <a:pt x="2168" y="10935"/>
                </a:moveTo>
                <a:cubicBezTo>
                  <a:pt x="2168" y="11006"/>
                  <a:pt x="2180" y="11089"/>
                  <a:pt x="2204" y="11173"/>
                </a:cubicBezTo>
                <a:cubicBezTo>
                  <a:pt x="2227" y="11268"/>
                  <a:pt x="2108" y="11387"/>
                  <a:pt x="2049" y="11506"/>
                </a:cubicBezTo>
                <a:cubicBezTo>
                  <a:pt x="1965" y="11685"/>
                  <a:pt x="1882" y="11863"/>
                  <a:pt x="1799" y="12042"/>
                </a:cubicBezTo>
                <a:cubicBezTo>
                  <a:pt x="1906" y="11673"/>
                  <a:pt x="2025" y="11304"/>
                  <a:pt x="2168" y="10935"/>
                </a:cubicBezTo>
                <a:close/>
                <a:moveTo>
                  <a:pt x="23729" y="392"/>
                </a:moveTo>
                <a:cubicBezTo>
                  <a:pt x="24406" y="392"/>
                  <a:pt x="25075" y="443"/>
                  <a:pt x="25718" y="588"/>
                </a:cubicBezTo>
                <a:cubicBezTo>
                  <a:pt x="25756" y="565"/>
                  <a:pt x="25798" y="556"/>
                  <a:pt x="25841" y="556"/>
                </a:cubicBezTo>
                <a:cubicBezTo>
                  <a:pt x="25973" y="556"/>
                  <a:pt x="26117" y="642"/>
                  <a:pt x="26207" y="660"/>
                </a:cubicBezTo>
                <a:cubicBezTo>
                  <a:pt x="29159" y="1148"/>
                  <a:pt x="32005" y="1850"/>
                  <a:pt x="34505" y="3672"/>
                </a:cubicBezTo>
                <a:cubicBezTo>
                  <a:pt x="37172" y="5625"/>
                  <a:pt x="39006" y="8137"/>
                  <a:pt x="40113" y="11220"/>
                </a:cubicBezTo>
                <a:cubicBezTo>
                  <a:pt x="40268" y="11649"/>
                  <a:pt x="40399" y="12125"/>
                  <a:pt x="40399" y="12578"/>
                </a:cubicBezTo>
                <a:cubicBezTo>
                  <a:pt x="40387" y="13518"/>
                  <a:pt x="40316" y="14459"/>
                  <a:pt x="40220" y="15400"/>
                </a:cubicBezTo>
                <a:cubicBezTo>
                  <a:pt x="40208" y="15483"/>
                  <a:pt x="40196" y="15578"/>
                  <a:pt x="40161" y="15685"/>
                </a:cubicBezTo>
                <a:cubicBezTo>
                  <a:pt x="40220" y="15804"/>
                  <a:pt x="40220" y="15959"/>
                  <a:pt x="40125" y="16102"/>
                </a:cubicBezTo>
                <a:cubicBezTo>
                  <a:pt x="39875" y="16507"/>
                  <a:pt x="39589" y="17043"/>
                  <a:pt x="39268" y="17602"/>
                </a:cubicBezTo>
                <a:cubicBezTo>
                  <a:pt x="39315" y="17471"/>
                  <a:pt x="39363" y="17340"/>
                  <a:pt x="39411" y="17221"/>
                </a:cubicBezTo>
                <a:cubicBezTo>
                  <a:pt x="41220" y="12137"/>
                  <a:pt x="37994" y="7172"/>
                  <a:pt x="33684" y="4624"/>
                </a:cubicBezTo>
                <a:cubicBezTo>
                  <a:pt x="29585" y="2205"/>
                  <a:pt x="24664" y="978"/>
                  <a:pt x="19798" y="978"/>
                </a:cubicBezTo>
                <a:cubicBezTo>
                  <a:pt x="19660" y="978"/>
                  <a:pt x="19522" y="979"/>
                  <a:pt x="19384" y="981"/>
                </a:cubicBezTo>
                <a:cubicBezTo>
                  <a:pt x="19432" y="814"/>
                  <a:pt x="19575" y="672"/>
                  <a:pt x="19801" y="660"/>
                </a:cubicBezTo>
                <a:cubicBezTo>
                  <a:pt x="21047" y="589"/>
                  <a:pt x="22402" y="392"/>
                  <a:pt x="23729" y="392"/>
                </a:cubicBezTo>
                <a:close/>
                <a:moveTo>
                  <a:pt x="19216" y="1458"/>
                </a:moveTo>
                <a:cubicBezTo>
                  <a:pt x="22370" y="1458"/>
                  <a:pt x="25541" y="1982"/>
                  <a:pt x="28469" y="2910"/>
                </a:cubicBezTo>
                <a:cubicBezTo>
                  <a:pt x="33946" y="4636"/>
                  <a:pt x="39958" y="8792"/>
                  <a:pt x="39315" y="15280"/>
                </a:cubicBezTo>
                <a:cubicBezTo>
                  <a:pt x="39113" y="17340"/>
                  <a:pt x="38113" y="19233"/>
                  <a:pt x="36803" y="20865"/>
                </a:cubicBezTo>
                <a:cubicBezTo>
                  <a:pt x="35994" y="21555"/>
                  <a:pt x="35196" y="22246"/>
                  <a:pt x="34291" y="22817"/>
                </a:cubicBezTo>
                <a:cubicBezTo>
                  <a:pt x="34041" y="22972"/>
                  <a:pt x="33803" y="23174"/>
                  <a:pt x="33731" y="23484"/>
                </a:cubicBezTo>
                <a:cubicBezTo>
                  <a:pt x="34339" y="23305"/>
                  <a:pt x="34815" y="22912"/>
                  <a:pt x="35291" y="22531"/>
                </a:cubicBezTo>
                <a:lnTo>
                  <a:pt x="35291" y="22531"/>
                </a:lnTo>
                <a:cubicBezTo>
                  <a:pt x="34970" y="22841"/>
                  <a:pt x="34648" y="23150"/>
                  <a:pt x="34327" y="23436"/>
                </a:cubicBezTo>
                <a:cubicBezTo>
                  <a:pt x="32064" y="25425"/>
                  <a:pt x="29362" y="26853"/>
                  <a:pt x="26552" y="27889"/>
                </a:cubicBezTo>
                <a:cubicBezTo>
                  <a:pt x="23942" y="28846"/>
                  <a:pt x="21150" y="29410"/>
                  <a:pt x="18376" y="29410"/>
                </a:cubicBezTo>
                <a:cubicBezTo>
                  <a:pt x="15974" y="29410"/>
                  <a:pt x="13584" y="28988"/>
                  <a:pt x="11336" y="28032"/>
                </a:cubicBezTo>
                <a:cubicBezTo>
                  <a:pt x="10145" y="27520"/>
                  <a:pt x="9026" y="26853"/>
                  <a:pt x="7978" y="26091"/>
                </a:cubicBezTo>
                <a:lnTo>
                  <a:pt x="7419" y="26091"/>
                </a:lnTo>
                <a:cubicBezTo>
                  <a:pt x="7490" y="26234"/>
                  <a:pt x="7502" y="26401"/>
                  <a:pt x="7466" y="26556"/>
                </a:cubicBezTo>
                <a:cubicBezTo>
                  <a:pt x="7704" y="26722"/>
                  <a:pt x="7931" y="26889"/>
                  <a:pt x="8169" y="27044"/>
                </a:cubicBezTo>
                <a:cubicBezTo>
                  <a:pt x="7609" y="26830"/>
                  <a:pt x="7049" y="26627"/>
                  <a:pt x="6514" y="26353"/>
                </a:cubicBezTo>
                <a:cubicBezTo>
                  <a:pt x="5383" y="25794"/>
                  <a:pt x="4359" y="24984"/>
                  <a:pt x="3501" y="24055"/>
                </a:cubicBezTo>
                <a:cubicBezTo>
                  <a:pt x="1680" y="22115"/>
                  <a:pt x="918" y="19674"/>
                  <a:pt x="799" y="17090"/>
                </a:cubicBezTo>
                <a:cubicBezTo>
                  <a:pt x="858" y="16697"/>
                  <a:pt x="906" y="16304"/>
                  <a:pt x="977" y="15900"/>
                </a:cubicBezTo>
                <a:cubicBezTo>
                  <a:pt x="1037" y="15745"/>
                  <a:pt x="1108" y="15590"/>
                  <a:pt x="1192" y="15435"/>
                </a:cubicBezTo>
                <a:cubicBezTo>
                  <a:pt x="1215" y="16197"/>
                  <a:pt x="1251" y="16959"/>
                  <a:pt x="1370" y="17709"/>
                </a:cubicBezTo>
                <a:lnTo>
                  <a:pt x="1442" y="17709"/>
                </a:lnTo>
                <a:cubicBezTo>
                  <a:pt x="1406" y="17245"/>
                  <a:pt x="1370" y="16769"/>
                  <a:pt x="1430" y="16304"/>
                </a:cubicBezTo>
                <a:cubicBezTo>
                  <a:pt x="1525" y="15602"/>
                  <a:pt x="1620" y="14899"/>
                  <a:pt x="1680" y="14197"/>
                </a:cubicBezTo>
                <a:cubicBezTo>
                  <a:pt x="1751" y="13459"/>
                  <a:pt x="2049" y="12816"/>
                  <a:pt x="2466" y="12232"/>
                </a:cubicBezTo>
                <a:cubicBezTo>
                  <a:pt x="2847" y="11697"/>
                  <a:pt x="2870" y="10899"/>
                  <a:pt x="3692" y="10506"/>
                </a:cubicBezTo>
                <a:lnTo>
                  <a:pt x="3692" y="10506"/>
                </a:lnTo>
                <a:cubicBezTo>
                  <a:pt x="3549" y="11304"/>
                  <a:pt x="2966" y="11863"/>
                  <a:pt x="3097" y="12590"/>
                </a:cubicBezTo>
                <a:cubicBezTo>
                  <a:pt x="3406" y="12387"/>
                  <a:pt x="3454" y="12030"/>
                  <a:pt x="3609" y="11732"/>
                </a:cubicBezTo>
                <a:cubicBezTo>
                  <a:pt x="4073" y="10792"/>
                  <a:pt x="4573" y="9875"/>
                  <a:pt x="5216" y="9030"/>
                </a:cubicBezTo>
                <a:cubicBezTo>
                  <a:pt x="7085" y="6553"/>
                  <a:pt x="9526" y="4720"/>
                  <a:pt x="12217" y="3255"/>
                </a:cubicBezTo>
                <a:cubicBezTo>
                  <a:pt x="13526" y="2541"/>
                  <a:pt x="14884" y="1981"/>
                  <a:pt x="16301" y="1612"/>
                </a:cubicBezTo>
                <a:cubicBezTo>
                  <a:pt x="17266" y="1508"/>
                  <a:pt x="18240" y="1458"/>
                  <a:pt x="19216" y="1458"/>
                </a:cubicBezTo>
                <a:close/>
                <a:moveTo>
                  <a:pt x="22748" y="0"/>
                </a:moveTo>
                <a:cubicBezTo>
                  <a:pt x="21956" y="0"/>
                  <a:pt x="21160" y="35"/>
                  <a:pt x="20361" y="100"/>
                </a:cubicBezTo>
                <a:cubicBezTo>
                  <a:pt x="19337" y="183"/>
                  <a:pt x="18289" y="231"/>
                  <a:pt x="17325" y="660"/>
                </a:cubicBezTo>
                <a:cubicBezTo>
                  <a:pt x="17414" y="630"/>
                  <a:pt x="17506" y="612"/>
                  <a:pt x="17603" y="612"/>
                </a:cubicBezTo>
                <a:cubicBezTo>
                  <a:pt x="17700" y="612"/>
                  <a:pt x="17801" y="630"/>
                  <a:pt x="17908" y="672"/>
                </a:cubicBezTo>
                <a:cubicBezTo>
                  <a:pt x="17728" y="842"/>
                  <a:pt x="17528" y="884"/>
                  <a:pt x="17323" y="884"/>
                </a:cubicBezTo>
                <a:cubicBezTo>
                  <a:pt x="17256" y="884"/>
                  <a:pt x="17189" y="880"/>
                  <a:pt x="17122" y="874"/>
                </a:cubicBezTo>
                <a:cubicBezTo>
                  <a:pt x="17098" y="874"/>
                  <a:pt x="17063" y="850"/>
                  <a:pt x="17051" y="826"/>
                </a:cubicBezTo>
                <a:cubicBezTo>
                  <a:pt x="17039" y="814"/>
                  <a:pt x="17075" y="779"/>
                  <a:pt x="17086" y="755"/>
                </a:cubicBezTo>
                <a:lnTo>
                  <a:pt x="17086" y="755"/>
                </a:lnTo>
                <a:cubicBezTo>
                  <a:pt x="16515" y="898"/>
                  <a:pt x="15777" y="588"/>
                  <a:pt x="15431" y="1303"/>
                </a:cubicBezTo>
                <a:cubicBezTo>
                  <a:pt x="14896" y="1374"/>
                  <a:pt x="14360" y="1481"/>
                  <a:pt x="13824" y="1588"/>
                </a:cubicBezTo>
                <a:cubicBezTo>
                  <a:pt x="13776" y="1579"/>
                  <a:pt x="13729" y="1574"/>
                  <a:pt x="13682" y="1574"/>
                </a:cubicBezTo>
                <a:cubicBezTo>
                  <a:pt x="13498" y="1574"/>
                  <a:pt x="13323" y="1641"/>
                  <a:pt x="13134" y="1707"/>
                </a:cubicBezTo>
                <a:cubicBezTo>
                  <a:pt x="13062" y="1743"/>
                  <a:pt x="12991" y="1767"/>
                  <a:pt x="12919" y="1803"/>
                </a:cubicBezTo>
                <a:cubicBezTo>
                  <a:pt x="12252" y="1969"/>
                  <a:pt x="11610" y="2160"/>
                  <a:pt x="10967" y="2374"/>
                </a:cubicBezTo>
                <a:cubicBezTo>
                  <a:pt x="7609" y="3505"/>
                  <a:pt x="4680" y="5494"/>
                  <a:pt x="2835" y="8565"/>
                </a:cubicBezTo>
                <a:cubicBezTo>
                  <a:pt x="1394" y="10935"/>
                  <a:pt x="715" y="13792"/>
                  <a:pt x="465" y="16590"/>
                </a:cubicBezTo>
                <a:cubicBezTo>
                  <a:pt x="513" y="16697"/>
                  <a:pt x="584" y="16816"/>
                  <a:pt x="632" y="16935"/>
                </a:cubicBezTo>
                <a:cubicBezTo>
                  <a:pt x="1" y="19352"/>
                  <a:pt x="1192" y="22031"/>
                  <a:pt x="2632" y="23924"/>
                </a:cubicBezTo>
                <a:cubicBezTo>
                  <a:pt x="4311" y="26163"/>
                  <a:pt x="7288" y="27830"/>
                  <a:pt x="10038" y="28258"/>
                </a:cubicBezTo>
                <a:cubicBezTo>
                  <a:pt x="10086" y="28258"/>
                  <a:pt x="10121" y="28246"/>
                  <a:pt x="10169" y="28223"/>
                </a:cubicBezTo>
                <a:cubicBezTo>
                  <a:pt x="10633" y="28461"/>
                  <a:pt x="11121" y="28687"/>
                  <a:pt x="11610" y="28877"/>
                </a:cubicBezTo>
                <a:cubicBezTo>
                  <a:pt x="13679" y="29711"/>
                  <a:pt x="15868" y="30068"/>
                  <a:pt x="18072" y="30068"/>
                </a:cubicBezTo>
                <a:cubicBezTo>
                  <a:pt x="21346" y="30068"/>
                  <a:pt x="24652" y="29280"/>
                  <a:pt x="27647" y="28092"/>
                </a:cubicBezTo>
                <a:cubicBezTo>
                  <a:pt x="31362" y="26615"/>
                  <a:pt x="35124" y="24115"/>
                  <a:pt x="37529" y="20769"/>
                </a:cubicBezTo>
                <a:cubicBezTo>
                  <a:pt x="37565" y="20734"/>
                  <a:pt x="37613" y="20710"/>
                  <a:pt x="37649" y="20674"/>
                </a:cubicBezTo>
                <a:lnTo>
                  <a:pt x="37649" y="20674"/>
                </a:lnTo>
                <a:cubicBezTo>
                  <a:pt x="37565" y="21126"/>
                  <a:pt x="37351" y="21448"/>
                  <a:pt x="37077" y="21734"/>
                </a:cubicBezTo>
                <a:cubicBezTo>
                  <a:pt x="36672" y="22150"/>
                  <a:pt x="36291" y="22591"/>
                  <a:pt x="35898" y="23020"/>
                </a:cubicBezTo>
                <a:cubicBezTo>
                  <a:pt x="36613" y="22472"/>
                  <a:pt x="37303" y="21877"/>
                  <a:pt x="37815" y="21126"/>
                </a:cubicBezTo>
                <a:cubicBezTo>
                  <a:pt x="38780" y="19722"/>
                  <a:pt x="39601" y="18233"/>
                  <a:pt x="40363" y="16709"/>
                </a:cubicBezTo>
                <a:cubicBezTo>
                  <a:pt x="40444" y="16559"/>
                  <a:pt x="40446" y="16352"/>
                  <a:pt x="40699" y="16352"/>
                </a:cubicBezTo>
                <a:cubicBezTo>
                  <a:pt x="40706" y="16352"/>
                  <a:pt x="40713" y="16352"/>
                  <a:pt x="40720" y="16352"/>
                </a:cubicBezTo>
                <a:cubicBezTo>
                  <a:pt x="40887" y="16674"/>
                  <a:pt x="40816" y="17007"/>
                  <a:pt x="40804" y="17340"/>
                </a:cubicBezTo>
                <a:cubicBezTo>
                  <a:pt x="40780" y="17709"/>
                  <a:pt x="40792" y="18078"/>
                  <a:pt x="40661" y="18448"/>
                </a:cubicBezTo>
                <a:cubicBezTo>
                  <a:pt x="40566" y="18721"/>
                  <a:pt x="40506" y="19019"/>
                  <a:pt x="40435" y="19305"/>
                </a:cubicBezTo>
                <a:cubicBezTo>
                  <a:pt x="40494" y="19317"/>
                  <a:pt x="40566" y="19329"/>
                  <a:pt x="40625" y="19341"/>
                </a:cubicBezTo>
                <a:cubicBezTo>
                  <a:pt x="40994" y="18483"/>
                  <a:pt x="41220" y="17590"/>
                  <a:pt x="41054" y="16650"/>
                </a:cubicBezTo>
                <a:cubicBezTo>
                  <a:pt x="40875" y="15673"/>
                  <a:pt x="40863" y="14685"/>
                  <a:pt x="40923" y="13697"/>
                </a:cubicBezTo>
                <a:cubicBezTo>
                  <a:pt x="41006" y="12494"/>
                  <a:pt x="40732" y="11363"/>
                  <a:pt x="40268" y="10256"/>
                </a:cubicBezTo>
                <a:cubicBezTo>
                  <a:pt x="39839" y="9256"/>
                  <a:pt x="39315" y="8327"/>
                  <a:pt x="38684" y="7434"/>
                </a:cubicBezTo>
                <a:cubicBezTo>
                  <a:pt x="36910" y="4922"/>
                  <a:pt x="34612" y="3029"/>
                  <a:pt x="31814" y="1803"/>
                </a:cubicBezTo>
                <a:cubicBezTo>
                  <a:pt x="28901" y="531"/>
                  <a:pt x="25858" y="0"/>
                  <a:pt x="22748" y="0"/>
                </a:cubicBezTo>
                <a:close/>
              </a:path>
            </a:pathLst>
          </a:custGeom>
          <a:solidFill>
            <a:srgbClr val="A700D6"/>
          </a:solidFill>
          <a:ln>
            <a:noFill/>
          </a:ln>
        </p:spPr>
        <p:txBody>
          <a:bodyPr spcFirstLastPara="1" wrap="square" lIns="91425" tIns="91425" rIns="91425" bIns="91425" anchor="ctr" anchorCtr="0">
            <a:noAutofit/>
          </a:bodyPr>
          <a:lstStyle/>
          <a:p>
            <a:pPr marL="0" marR="0" lvl="0" indent="0" algn="l" defTabSz="914400" rtl="0" eaLnBrk="0" fontAlgn="base" latinLnBrk="0" hangingPunct="0">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D752A4"/>
              </a:solidFill>
              <a:effectLst/>
              <a:uLnTx/>
              <a:uFillTx/>
              <a:latin typeface="Arial" panose="020B0604020202020204" pitchFamily="34" charset="0"/>
              <a:ea typeface="+mn-ea"/>
              <a:cs typeface="Arial" panose="020B0604020202020204" pitchFamily="34" charset="0"/>
            </a:endParaRPr>
          </a:p>
        </p:txBody>
      </p:sp>
      <p:sp>
        <p:nvSpPr>
          <p:cNvPr id="18" name="Google Shape;3712;p55">
            <a:extLst>
              <a:ext uri="{FF2B5EF4-FFF2-40B4-BE49-F238E27FC236}">
                <a16:creationId xmlns:a16="http://schemas.microsoft.com/office/drawing/2014/main" id="{827EFFD9-3B52-3426-F74C-4E9DE1A14E0B}"/>
              </a:ext>
            </a:extLst>
          </p:cNvPr>
          <p:cNvSpPr txBox="1">
            <a:spLocks noGrp="1"/>
          </p:cNvSpPr>
          <p:nvPr>
            <p:ph type="title"/>
          </p:nvPr>
        </p:nvSpPr>
        <p:spPr>
          <a:xfrm>
            <a:off x="1073442" y="4056112"/>
            <a:ext cx="10045116" cy="2276399"/>
          </a:xfrm>
          <a:prstGeom prst="rect">
            <a:avLst/>
          </a:prstGeom>
        </p:spPr>
        <p:txBody>
          <a:bodyPr spcFirstLastPara="1" wrap="square" lIns="91425" tIns="91425" rIns="91425" bIns="91425" anchor="ctr" anchorCtr="0">
            <a:noAutofit/>
          </a:bodyPr>
          <a:lstStyle/>
          <a:p>
            <a:pPr>
              <a:lnSpc>
                <a:spcPct val="100000"/>
              </a:lnSpc>
            </a:pPr>
            <a:r>
              <a:rPr lang="zh-CN" altLang="en-US" sz="5400" b="1" dirty="0">
                <a:solidFill>
                  <a:srgbClr val="00BFFF"/>
                </a:solidFill>
                <a:latin typeface="SimHei" panose="02010609060101010101" pitchFamily="49" charset="-122"/>
                <a:ea typeface="SimHei" panose="02010609060101010101" pitchFamily="49" charset="-122"/>
              </a:rPr>
              <a:t>龙赐假先知权柄有能力行大奇事</a:t>
            </a:r>
            <a:br>
              <a:rPr lang="zh-CN" altLang="en-US" sz="5400" b="1" dirty="0">
                <a:solidFill>
                  <a:srgbClr val="00BFFF"/>
                </a:solidFill>
                <a:latin typeface="SimHei" panose="02010609060101010101" pitchFamily="49" charset="-122"/>
                <a:ea typeface="SimHei" panose="02010609060101010101" pitchFamily="49" charset="-122"/>
              </a:rPr>
            </a:br>
            <a:endParaRPr lang="zh-CN" altLang="en-US" sz="5400" b="1" dirty="0">
              <a:solidFill>
                <a:srgbClr val="00BFFF"/>
              </a:solidFill>
              <a:latin typeface="SimHei" panose="02010609060101010101" pitchFamily="49" charset="-122"/>
              <a:ea typeface="SimHei" panose="02010609060101010101" pitchFamily="49" charset="-122"/>
            </a:endParaRPr>
          </a:p>
        </p:txBody>
      </p:sp>
      <p:sp>
        <p:nvSpPr>
          <p:cNvPr id="19" name="Google Shape;3713;p55">
            <a:extLst>
              <a:ext uri="{FF2B5EF4-FFF2-40B4-BE49-F238E27FC236}">
                <a16:creationId xmlns:a16="http://schemas.microsoft.com/office/drawing/2014/main" id="{59620C02-3DBC-B36D-80FD-1C61BBFA01FB}"/>
              </a:ext>
            </a:extLst>
          </p:cNvPr>
          <p:cNvSpPr txBox="1">
            <a:spLocks noGrp="1"/>
          </p:cNvSpPr>
          <p:nvPr>
            <p:ph type="subTitle" idx="1"/>
          </p:nvPr>
        </p:nvSpPr>
        <p:spPr>
          <a:xfrm>
            <a:off x="0" y="5810042"/>
            <a:ext cx="12000656" cy="1092184"/>
          </a:xfrm>
          <a:prstGeom prst="rect">
            <a:avLst/>
          </a:prstGeom>
        </p:spPr>
        <p:txBody>
          <a:bodyPr spcFirstLastPara="1" wrap="square" lIns="91425" tIns="91425" rIns="91425" bIns="91425" anchor="t" anchorCtr="0">
            <a:noAutofit/>
          </a:bodyPr>
          <a:lstStyle/>
          <a:p>
            <a:pPr marL="0" indent="0" algn="ctr"/>
            <a:r>
              <a:rPr lang="en-US" sz="2800" dirty="0">
                <a:solidFill>
                  <a:schemeClr val="bg1"/>
                </a:solidFill>
              </a:rPr>
              <a:t>The dragon gives the false prophet authority and the power to perform great signs.</a:t>
            </a:r>
            <a:endParaRPr lang="en-SG" sz="2800" dirty="0">
              <a:solidFill>
                <a:schemeClr val="bg1"/>
              </a:solidFill>
            </a:endParaRPr>
          </a:p>
        </p:txBody>
      </p:sp>
    </p:spTree>
    <p:extLst>
      <p:ext uri="{BB962C8B-B14F-4D97-AF65-F5344CB8AC3E}">
        <p14:creationId xmlns:p14="http://schemas.microsoft.com/office/powerpoint/2010/main" val="2119535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427930D6-EA60-A9A7-2924-1D18FBFE3A3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F15E701-F241-D97A-9AA5-2170CBC37DB1}"/>
              </a:ext>
            </a:extLst>
          </p:cNvPr>
          <p:cNvSpPr/>
          <p:nvPr/>
        </p:nvSpPr>
        <p:spPr>
          <a:xfrm>
            <a:off x="96898" y="548680"/>
            <a:ext cx="12072664" cy="5623655"/>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13  </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又</a:t>
            </a:r>
            <a:r>
              <a:rPr kumimoji="0" lang="zh-CN" altLang="en-US" sz="4400" b="1" i="0" u="sng"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行大奇事</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，甚至在人面前，</a:t>
            </a:r>
            <a:r>
              <a:rPr kumimoji="0" lang="zh-CN" altLang="en-US" sz="3600" b="1" i="0" u="none" strike="noStrike" kern="1200" cap="none" spc="0" normalizeH="0" baseline="0" noProof="0" dirty="0">
                <a:ln>
                  <a:noFill/>
                </a:ln>
                <a:solidFill>
                  <a:srgbClr val="B3FF5F"/>
                </a:solidFill>
                <a:effectLst/>
                <a:uLnTx/>
                <a:uFillTx/>
                <a:latin typeface="SimHei" panose="02010609060101010101" pitchFamily="49" charset="-122"/>
                <a:ea typeface="SimHei" panose="02010609060101010101" pitchFamily="49" charset="-122"/>
                <a:cs typeface="Arial" panose="020B0604020202020204" pitchFamily="34" charset="0"/>
              </a:rPr>
              <a:t>叫火从天降在地上</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14  </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他因</a:t>
            </a:r>
            <a:r>
              <a:rPr kumimoji="0" lang="zh-CN" altLang="en-US" sz="36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赐给他权柄在兽面前</a:t>
            </a:r>
            <a:r>
              <a:rPr kumimoji="0" lang="zh-CN" altLang="en-US" sz="4400" b="1" i="0" u="sng"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能行奇事</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36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就迷惑住在地上的人</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，说：「要给那受刀伤还活著的兽作个像。」</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启 </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13:11  </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我又看见另有一个兽从地中上来有两角如同羊羔，说话好像龙。</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12  </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他在头一个兽面前，施行头一个兽所有的</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权柄，且叫地和住在地上的人拜那死伤医好的头一个兽。</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13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又行大奇事，甚至在叫火降在地上。</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14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他因赐给他权柄在兽面前能行奇事，就迷惑住在地上的人</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0965E93E-31AD-981F-00FE-08D0F108F8C7}"/>
              </a:ext>
            </a:extLst>
          </p:cNvPr>
          <p:cNvSpPr txBox="1"/>
          <p:nvPr/>
        </p:nvSpPr>
        <p:spPr>
          <a:xfrm>
            <a:off x="199396" y="4653136"/>
            <a:ext cx="11992604" cy="1107996"/>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13  </a:t>
            </a:r>
            <a:r>
              <a:rPr kumimoji="0" lang="en-US" sz="18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It performs great signs</a:t>
            </a:r>
            <a:r>
              <a:rPr kumimoji="0" lang="en-US" sz="1800" b="0"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even </a:t>
            </a:r>
            <a:r>
              <a:rPr kumimoji="0" lang="en-US" sz="1800" b="1" i="0" u="none" strike="noStrike" kern="1200" cap="none" spc="0" normalizeH="0" baseline="0" noProof="0" dirty="0">
                <a:ln>
                  <a:noFill/>
                </a:ln>
                <a:solidFill>
                  <a:srgbClr val="B3FF5F"/>
                </a:solidFill>
                <a:effectLst/>
                <a:uLnTx/>
                <a:uFillTx/>
                <a:latin typeface="Arial" panose="020B0604020202020204" pitchFamily="34" charset="0"/>
                <a:ea typeface="+mn-ea"/>
                <a:cs typeface="Arial" panose="020B0604020202020204" pitchFamily="34" charset="0"/>
              </a:rPr>
              <a:t>making fire come down from heaven to earth in front of people</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,14  and </a:t>
            </a:r>
            <a:r>
              <a:rPr kumimoji="0" lang="en-US" sz="2400" b="1" i="0" u="sng"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by the signs that </a:t>
            </a:r>
            <a:r>
              <a:rPr kumimoji="0" lang="en-US" sz="1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it is allowed to work in the presence of the beast </a:t>
            </a: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deceives those who dwell on earth, </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telling them to make an image for the beast that was wounded by the sword and yet lived.</a:t>
            </a:r>
          </a:p>
        </p:txBody>
      </p:sp>
    </p:spTree>
    <p:extLst>
      <p:ext uri="{BB962C8B-B14F-4D97-AF65-F5344CB8AC3E}">
        <p14:creationId xmlns:p14="http://schemas.microsoft.com/office/powerpoint/2010/main" val="41734140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646585ED-A4ED-86C8-C9E0-9EDEBBB2940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3D03895-22E9-F493-657F-D480346E0EC0}"/>
              </a:ext>
            </a:extLst>
          </p:cNvPr>
          <p:cNvSpPr/>
          <p:nvPr/>
        </p:nvSpPr>
        <p:spPr>
          <a:xfrm>
            <a:off x="59668" y="90498"/>
            <a:ext cx="12072664" cy="7147149"/>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太 </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24:23  </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那时，若有人对你们说：</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基督在这里</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，或说：</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基督在那里</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，你们不要信！</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24  </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因为</a:t>
            </a:r>
            <a:r>
              <a:rPr kumimoji="0" lang="zh-CN" altLang="en-US" sz="36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假基督、假先知将要起来</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44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显大神迹、大奇事</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，倘若能行，连选民也就迷惑了。</a:t>
            </a:r>
          </a:p>
          <a:p>
            <a:pPr>
              <a:lnSpc>
                <a:spcPct val="150000"/>
              </a:lnSpc>
              <a:spcAft>
                <a:spcPts val="0"/>
              </a:spcAft>
              <a:defRPr/>
            </a:pP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 </a:t>
            </a:r>
          </a:p>
          <a:p>
            <a:pPr>
              <a:lnSpc>
                <a:spcPct val="150000"/>
              </a:lnSpc>
              <a:spcAft>
                <a:spcPts val="0"/>
              </a:spcAf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我又看见另有一个兽从地中上来有两角如同羊羔，说话好像龙。</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12  </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他在头一个兽面前，施行头一个兽所有的</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权柄，且叫地和住在地上的人拜那死伤医好的头一个兽。</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13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又行大奇事，甚至在叫火降在地上。</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14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他因赐给他权柄在兽面前能行奇事，就迷惑住在地上的人</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A389C8EC-BDBD-F048-115F-0F20B19ECCAF}"/>
              </a:ext>
            </a:extLst>
          </p:cNvPr>
          <p:cNvSpPr txBox="1"/>
          <p:nvPr/>
        </p:nvSpPr>
        <p:spPr>
          <a:xfrm>
            <a:off x="199396" y="4653136"/>
            <a:ext cx="11992604" cy="1631216"/>
          </a:xfrm>
          <a:prstGeom prst="rect">
            <a:avLst/>
          </a:prstGeom>
          <a:noFill/>
        </p:spPr>
        <p:txBody>
          <a:bodyPr wrap="square">
            <a:spAutoFit/>
          </a:bodyPr>
          <a:lstStyle/>
          <a:p>
            <a:pPr>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Mat 24:23  Then if anyone says to you, ‘Look, here is the Christ!’ or ‘There he is!’ do not believe it.24  </a:t>
            </a:r>
            <a:r>
              <a:rPr kumimoji="0" lang="en-US" sz="18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For false </a:t>
            </a:r>
            <a:r>
              <a:rPr kumimoji="0" lang="en-US" sz="1800" b="1" i="0" u="none" strike="noStrike" kern="1200" cap="none" spc="0" normalizeH="0" baseline="0" noProof="0" dirty="0" err="1">
                <a:ln>
                  <a:noFill/>
                </a:ln>
                <a:solidFill>
                  <a:srgbClr val="00FFFF"/>
                </a:solidFill>
                <a:effectLst/>
                <a:uLnTx/>
                <a:uFillTx/>
                <a:latin typeface="Arial" panose="020B0604020202020204" pitchFamily="34" charset="0"/>
                <a:ea typeface="+mn-ea"/>
                <a:cs typeface="Arial" panose="020B0604020202020204" pitchFamily="34" charset="0"/>
              </a:rPr>
              <a:t>christs</a:t>
            </a:r>
            <a:r>
              <a:rPr kumimoji="0" lang="en-US" sz="18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 and false prophets will arise</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r>
              <a:rPr kumimoji="0" lang="en-US" sz="28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and perform great signs and wonders</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so as to lead astray, if possible, even the elect.25  See, I have told you beforehand.</a:t>
            </a:r>
          </a:p>
          <a:p>
            <a:pPr>
              <a:defRPr/>
            </a:pPr>
            <a:br>
              <a:rPr kumimoji="0" lang="en-US" sz="18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b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466249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B0135"/>
        </a:solidFill>
        <a:effectLst/>
      </p:bgPr>
    </p:bg>
    <p:spTree>
      <p:nvGrpSpPr>
        <p:cNvPr id="1" name="">
          <a:extLst>
            <a:ext uri="{FF2B5EF4-FFF2-40B4-BE49-F238E27FC236}">
              <a16:creationId xmlns:a16="http://schemas.microsoft.com/office/drawing/2014/main" id="{CC7D519C-86CD-FB48-F398-23D3DCC8328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E378556-504D-078E-2CFB-885C83A6B6CF}"/>
              </a:ext>
            </a:extLst>
          </p:cNvPr>
          <p:cNvSpPr/>
          <p:nvPr/>
        </p:nvSpPr>
        <p:spPr>
          <a:xfrm>
            <a:off x="176948" y="836712"/>
            <a:ext cx="12072664" cy="5669822"/>
          </a:xfrm>
          <a:prstGeom prst="rect">
            <a:avLst/>
          </a:prstGeom>
        </p:spPr>
        <p:txBody>
          <a:bodyPr wrap="square">
            <a:spAutoFit/>
          </a:bodyPr>
          <a:lstStyle/>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a:lnSpc>
                <a:spcPct val="150000"/>
              </a:lnSpc>
              <a:spcAft>
                <a:spcPts val="0"/>
              </a:spcAft>
              <a:defRPr/>
            </a:pP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帖后 </a:t>
            </a:r>
            <a:r>
              <a:rPr kumimoji="0" lang="en-US" altLang="zh-CN"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2:9 </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这不法的人来，</a:t>
            </a:r>
            <a:r>
              <a:rPr kumimoji="0" lang="zh-CN" altLang="en-US" sz="3600" b="1" i="0" u="none" strike="noStrike" kern="1200" cap="none" spc="0" normalizeH="0" baseline="0" noProof="0" dirty="0">
                <a:ln>
                  <a:noFill/>
                </a:ln>
                <a:solidFill>
                  <a:srgbClr val="00FFFF"/>
                </a:solidFill>
                <a:effectLst/>
                <a:uLnTx/>
                <a:uFillTx/>
                <a:latin typeface="SimHei" panose="02010609060101010101" pitchFamily="49" charset="-122"/>
                <a:ea typeface="SimHei" panose="02010609060101010101" pitchFamily="49" charset="-122"/>
                <a:cs typeface="Arial" panose="020B0604020202020204" pitchFamily="34" charset="0"/>
              </a:rPr>
              <a:t>是照撒但的运动</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r>
              <a:rPr kumimoji="0" lang="zh-CN" altLang="en-US" sz="4400" b="1" i="0" u="none" strike="noStrike" kern="1200" cap="none" spc="0" normalizeH="0" baseline="0" noProof="0" dirty="0">
                <a:ln>
                  <a:noFill/>
                </a:ln>
                <a:solidFill>
                  <a:srgbClr val="FFFF00"/>
                </a:solidFill>
                <a:effectLst/>
                <a:uLnTx/>
                <a:uFillTx/>
                <a:latin typeface="SimHei" panose="02010609060101010101" pitchFamily="49" charset="-122"/>
                <a:ea typeface="SimHei" panose="02010609060101010101" pitchFamily="49" charset="-122"/>
                <a:cs typeface="Arial" panose="020B0604020202020204" pitchFamily="34" charset="0"/>
              </a:rPr>
              <a:t>行各样的异能、神迹，和一切虚假的奇事</a:t>
            </a: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a:t>
            </a:r>
          </a:p>
          <a:p>
            <a:pPr>
              <a:lnSpc>
                <a:spcPct val="150000"/>
              </a:lnSpc>
              <a:spcAft>
                <a:spcPts val="0"/>
              </a:spcAft>
              <a:defRPr/>
            </a:pPr>
            <a:r>
              <a:rPr kumimoji="0" lang="zh-CN" altLang="en-US" sz="36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rPr>
              <a:t> </a:t>
            </a:r>
          </a:p>
          <a:p>
            <a:pPr>
              <a:lnSpc>
                <a:spcPct val="150000"/>
              </a:lnSpc>
              <a:spcAft>
                <a:spcPts val="0"/>
              </a:spcAft>
              <a:defRPr/>
            </a:pP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我又看见另有一个兽从地中上来有两角如同羊羔，说话好像龙。</a:t>
            </a:r>
            <a:r>
              <a:rPr kumimoji="0" lang="en-US" altLang="zh-CN" sz="2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12  </a:t>
            </a:r>
            <a:r>
              <a:rPr kumimoji="0" lang="zh-CN" altLang="en-US" sz="20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他在头一个兽面前，施行头一个兽所有的</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权柄，且叫地和住在地上的人拜那死伤医好的头一个兽。</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13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又行大奇事，甚至在叫火降在地上。</a:t>
            </a:r>
            <a:r>
              <a:rPr kumimoji="0" lang="en-US" altLang="zh-CN"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14  </a:t>
            </a:r>
            <a:r>
              <a:rPr kumimoji="0" lang="zh-CN" altLang="en-US" sz="18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他因赐给他权柄在兽面前能行奇事，就迷惑住在地上的人</a:t>
            </a: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a:p>
            <a:pPr marL="0" marR="0" lvl="0" indent="0" algn="l" defTabSz="914400" rtl="0" eaLnBrk="0" fontAlgn="base" latinLnBrk="0" hangingPunct="0">
              <a:lnSpc>
                <a:spcPct val="150000"/>
              </a:lnSpc>
              <a:spcBef>
                <a:spcPct val="0"/>
              </a:spcBef>
              <a:spcAft>
                <a:spcPts val="0"/>
              </a:spcAft>
              <a:buClrTx/>
              <a:buSzTx/>
              <a:buFontTx/>
              <a:buNone/>
              <a:tabLst/>
              <a:defRPr/>
            </a:pPr>
            <a:endParaRPr kumimoji="0" lang="zh-CN" altLang="en-US" sz="2800" b="1" i="0" u="none" strike="noStrike" kern="1200" cap="none" spc="0" normalizeH="0" baseline="0" noProof="0" dirty="0">
              <a:ln>
                <a:noFill/>
              </a:ln>
              <a:solidFill>
                <a:prstClr val="white"/>
              </a:solidFill>
              <a:effectLst/>
              <a:uLnTx/>
              <a:uFillTx/>
              <a:latin typeface="SimHei" panose="02010609060101010101" pitchFamily="49" charset="-122"/>
              <a:ea typeface="SimHei" panose="02010609060101010101" pitchFamily="49" charset="-122"/>
              <a:cs typeface="Arial" panose="020B0604020202020204" pitchFamily="34" charset="0"/>
            </a:endParaRPr>
          </a:p>
        </p:txBody>
      </p:sp>
      <p:sp>
        <p:nvSpPr>
          <p:cNvPr id="5" name="TextBox 4">
            <a:extLst>
              <a:ext uri="{FF2B5EF4-FFF2-40B4-BE49-F238E27FC236}">
                <a16:creationId xmlns:a16="http://schemas.microsoft.com/office/drawing/2014/main" id="{86EB7A57-93D4-E250-5826-22E1C90EF970}"/>
              </a:ext>
            </a:extLst>
          </p:cNvPr>
          <p:cNvSpPr txBox="1"/>
          <p:nvPr/>
        </p:nvSpPr>
        <p:spPr>
          <a:xfrm>
            <a:off x="199396" y="4653136"/>
            <a:ext cx="11992604" cy="1569660"/>
          </a:xfrm>
          <a:prstGeom prst="rect">
            <a:avLst/>
          </a:prstGeom>
          <a:noFill/>
        </p:spPr>
        <p:txBody>
          <a:bodyPr wrap="square">
            <a:spAutoFit/>
          </a:bodyPr>
          <a:lstStyle/>
          <a:p>
            <a:b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2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2Th 2:9  The coming of the lawless one </a:t>
            </a:r>
            <a:r>
              <a:rPr kumimoji="0" lang="en-US" sz="2000" b="1" i="0" u="none" strike="noStrike" kern="1200" cap="none" spc="0" normalizeH="0" baseline="0" noProof="0" dirty="0">
                <a:ln>
                  <a:noFill/>
                </a:ln>
                <a:solidFill>
                  <a:srgbClr val="00FFFF"/>
                </a:solidFill>
                <a:effectLst/>
                <a:uLnTx/>
                <a:uFillTx/>
                <a:latin typeface="Arial" panose="020B0604020202020204" pitchFamily="34" charset="0"/>
                <a:ea typeface="+mn-ea"/>
                <a:cs typeface="Arial" panose="020B0604020202020204" pitchFamily="34" charset="0"/>
              </a:rPr>
              <a:t>is by the activity of Satan </a:t>
            </a:r>
            <a:r>
              <a:rPr kumimoji="0" lang="en-US" sz="2000" b="1" i="0" u="none" strike="noStrike" kern="1200" cap="none" spc="0" normalizeH="0" baseline="0" noProof="0" dirty="0">
                <a:ln>
                  <a:noFill/>
                </a:ln>
                <a:solidFill>
                  <a:srgbClr val="FFFF00"/>
                </a:solidFill>
                <a:effectLst/>
                <a:uLnTx/>
                <a:uFillTx/>
                <a:latin typeface="Arial" panose="020B0604020202020204" pitchFamily="34" charset="0"/>
                <a:ea typeface="+mn-ea"/>
                <a:cs typeface="Arial" panose="020B0604020202020204" pitchFamily="34" charset="0"/>
              </a:rPr>
              <a:t>with all power and false signs and wonders,</a:t>
            </a:r>
          </a:p>
          <a:p>
            <a:b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929484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20849</TotalTime>
  <Words>2286</Words>
  <Application>Microsoft Macintosh PowerPoint</Application>
  <PresentationFormat>Widescreen</PresentationFormat>
  <Paragraphs>119</Paragraphs>
  <Slides>32</Slides>
  <Notes>18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32</vt:i4>
      </vt:variant>
    </vt:vector>
  </HeadingPairs>
  <TitlesOfParts>
    <vt:vector size="40" baseType="lpstr">
      <vt:lpstr>Reenie Beanie</vt:lpstr>
      <vt:lpstr>SimHei</vt:lpstr>
      <vt:lpstr>SimSun</vt:lpstr>
      <vt:lpstr>Arial</vt:lpstr>
      <vt:lpstr>Calibri</vt:lpstr>
      <vt:lpstr>Calibri Light</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兽几时出现？</vt:lpstr>
      <vt:lpstr>PowerPoint Presentation</vt:lpstr>
      <vt:lpstr>PowerPoint Presentation</vt:lpstr>
      <vt:lpstr>红龙（魔鬼）模仿三一真神</vt:lpstr>
      <vt:lpstr>PowerPoint Presentation</vt:lpstr>
      <vt:lpstr>地兽是欺骗世人的假先知， 它像羔羊却说魔鬼的话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终极的假先知影响世人去敬拜海兽 (敌对基督的、君王、帝国、政治、国度、政治体系) </vt:lpstr>
      <vt:lpstr>PowerPoint Presentation</vt:lpstr>
      <vt:lpstr>PowerPoint Presentation</vt:lpstr>
      <vt:lpstr>PowerPoint Presentation</vt:lpstr>
      <vt:lpstr>PowerPoint Presentation</vt:lpstr>
      <vt:lpstr>PowerPoint Presentation</vt:lpstr>
      <vt:lpstr>PowerPoint Presentation</vt:lpstr>
      <vt:lpstr>龙赐假先知权柄有能力行大奇事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nel</dc:creator>
  <cp:lastModifiedBy>nelson lee</cp:lastModifiedBy>
  <cp:revision>2198</cp:revision>
  <dcterms:created xsi:type="dcterms:W3CDTF">2012-08-02T07:18:31Z</dcterms:created>
  <dcterms:modified xsi:type="dcterms:W3CDTF">2026-08-22T08:16:57Z</dcterms:modified>
</cp:coreProperties>
</file>