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43" r:id="rId2"/>
  </p:sldMasterIdLst>
  <p:notesMasterIdLst>
    <p:notesMasterId r:id="rId51"/>
  </p:notesMasterIdLst>
  <p:sldIdLst>
    <p:sldId id="3890" r:id="rId3"/>
    <p:sldId id="3891" r:id="rId4"/>
    <p:sldId id="4983" r:id="rId5"/>
    <p:sldId id="4993" r:id="rId6"/>
    <p:sldId id="5013" r:id="rId7"/>
    <p:sldId id="3893" r:id="rId8"/>
    <p:sldId id="5014" r:id="rId9"/>
    <p:sldId id="3896" r:id="rId10"/>
    <p:sldId id="5015" r:id="rId11"/>
    <p:sldId id="5040" r:id="rId12"/>
    <p:sldId id="5016" r:id="rId13"/>
    <p:sldId id="5017" r:id="rId14"/>
    <p:sldId id="5018" r:id="rId15"/>
    <p:sldId id="3924" r:id="rId16"/>
    <p:sldId id="2910" r:id="rId17"/>
    <p:sldId id="3902" r:id="rId18"/>
    <p:sldId id="5025" r:id="rId19"/>
    <p:sldId id="5037" r:id="rId20"/>
    <p:sldId id="5036" r:id="rId21"/>
    <p:sldId id="5019" r:id="rId22"/>
    <p:sldId id="5020" r:id="rId23"/>
    <p:sldId id="5039" r:id="rId24"/>
    <p:sldId id="5034" r:id="rId25"/>
    <p:sldId id="5022" r:id="rId26"/>
    <p:sldId id="5023" r:id="rId27"/>
    <p:sldId id="5031" r:id="rId28"/>
    <p:sldId id="5021" r:id="rId29"/>
    <p:sldId id="5024" r:id="rId30"/>
    <p:sldId id="3915" r:id="rId31"/>
    <p:sldId id="5026" r:id="rId32"/>
    <p:sldId id="5032" r:id="rId33"/>
    <p:sldId id="5033" r:id="rId34"/>
    <p:sldId id="4995" r:id="rId35"/>
    <p:sldId id="5027" r:id="rId36"/>
    <p:sldId id="5035" r:id="rId37"/>
    <p:sldId id="5028" r:id="rId38"/>
    <p:sldId id="3805" r:id="rId39"/>
    <p:sldId id="5030" r:id="rId40"/>
    <p:sldId id="5029" r:id="rId41"/>
    <p:sldId id="5001" r:id="rId42"/>
    <p:sldId id="5002" r:id="rId43"/>
    <p:sldId id="5038" r:id="rId44"/>
    <p:sldId id="3229" r:id="rId45"/>
    <p:sldId id="3234" r:id="rId46"/>
    <p:sldId id="3237" r:id="rId47"/>
    <p:sldId id="3238" r:id="rId48"/>
    <p:sldId id="322" r:id="rId49"/>
    <p:sldId id="289" r:id="rId50"/>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3FF5F"/>
    <a:srgbClr val="00FFFF"/>
    <a:srgbClr val="0C172B"/>
    <a:srgbClr val="1B1304"/>
    <a:srgbClr val="EF1E28"/>
    <a:srgbClr val="FBF4D5"/>
    <a:srgbClr val="00BFFF"/>
    <a:srgbClr val="F79646"/>
    <a:srgbClr val="1C334E"/>
    <a:srgbClr val="E3DB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63" autoAdjust="0"/>
    <p:restoredTop sz="96301" autoAdjust="0"/>
  </p:normalViewPr>
  <p:slideViewPr>
    <p:cSldViewPr>
      <p:cViewPr varScale="1">
        <p:scale>
          <a:sx n="108" d="100"/>
          <a:sy n="108" d="100"/>
        </p:scale>
        <p:origin x="216" y="496"/>
      </p:cViewPr>
      <p:guideLst>
        <p:guide orient="horz" pos="2160"/>
        <p:guide pos="3840"/>
      </p:guideLst>
    </p:cSldViewPr>
  </p:slid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68F62D1-145F-1D41-9FAF-1D45143A7FC4}"/>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SG"/>
          </a:p>
        </p:txBody>
      </p:sp>
      <p:sp>
        <p:nvSpPr>
          <p:cNvPr id="3" name="Date Placeholder 2">
            <a:extLst>
              <a:ext uri="{FF2B5EF4-FFF2-40B4-BE49-F238E27FC236}">
                <a16:creationId xmlns:a16="http://schemas.microsoft.com/office/drawing/2014/main" id="{5EF9ADEF-E0DD-E042-A08F-BDA2A116E0EA}"/>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B2E9083F-50BC-E14B-A4B5-7E8DC592D66E}" type="datetimeFigureOut">
              <a:rPr lang="en-SG"/>
              <a:pPr>
                <a:defRPr/>
              </a:pPr>
              <a:t>5/9/26</a:t>
            </a:fld>
            <a:endParaRPr lang="en-SG"/>
          </a:p>
        </p:txBody>
      </p:sp>
      <p:sp>
        <p:nvSpPr>
          <p:cNvPr id="4" name="Slide Image Placeholder 3">
            <a:extLst>
              <a:ext uri="{FF2B5EF4-FFF2-40B4-BE49-F238E27FC236}">
                <a16:creationId xmlns:a16="http://schemas.microsoft.com/office/drawing/2014/main" id="{C5C8C0A7-8F99-FA49-896D-6A06091B652D}"/>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SG" noProof="0"/>
          </a:p>
        </p:txBody>
      </p:sp>
      <p:sp>
        <p:nvSpPr>
          <p:cNvPr id="5" name="Notes Placeholder 4">
            <a:extLst>
              <a:ext uri="{FF2B5EF4-FFF2-40B4-BE49-F238E27FC236}">
                <a16:creationId xmlns:a16="http://schemas.microsoft.com/office/drawing/2014/main" id="{FAA62E3A-3BC0-C242-AE41-43FDB9006133}"/>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SG" noProof="0"/>
          </a:p>
        </p:txBody>
      </p:sp>
      <p:sp>
        <p:nvSpPr>
          <p:cNvPr id="6" name="Footer Placeholder 5">
            <a:extLst>
              <a:ext uri="{FF2B5EF4-FFF2-40B4-BE49-F238E27FC236}">
                <a16:creationId xmlns:a16="http://schemas.microsoft.com/office/drawing/2014/main" id="{D86B1822-A887-B745-B3C9-4D34E6314923}"/>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SG"/>
          </a:p>
        </p:txBody>
      </p:sp>
      <p:sp>
        <p:nvSpPr>
          <p:cNvPr id="7" name="Slide Number Placeholder 6">
            <a:extLst>
              <a:ext uri="{FF2B5EF4-FFF2-40B4-BE49-F238E27FC236}">
                <a16:creationId xmlns:a16="http://schemas.microsoft.com/office/drawing/2014/main" id="{B32CDE13-2F11-6F48-BE37-A71A8DB94F77}"/>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BC25ADF8-B1AE-0044-9CB6-9169EDCB0681}" type="slidenum">
              <a:rPr lang="en-SG" altLang="en-US"/>
              <a:pPr>
                <a:defRPr/>
              </a:pPr>
              <a:t>‹#›</a:t>
            </a:fld>
            <a:endParaRPr lang="en-SG"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a:extLst>
              <a:ext uri="{FF2B5EF4-FFF2-40B4-BE49-F238E27FC236}">
                <a16:creationId xmlns:a16="http://schemas.microsoft.com/office/drawing/2014/main" id="{55D7664C-CD14-AC48-B4DE-1603DB433AE9}"/>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434" name="Notes Placeholder 2">
            <a:extLst>
              <a:ext uri="{FF2B5EF4-FFF2-40B4-BE49-F238E27FC236}">
                <a16:creationId xmlns:a16="http://schemas.microsoft.com/office/drawing/2014/main" id="{FC582AA3-2311-2B4C-B246-6EEFB1F6A57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8435" name="Slide Number Placeholder 3">
            <a:extLst>
              <a:ext uri="{FF2B5EF4-FFF2-40B4-BE49-F238E27FC236}">
                <a16:creationId xmlns:a16="http://schemas.microsoft.com/office/drawing/2014/main" id="{51449C04-7E13-454C-A687-A2DC104C09A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BDE7882-E723-D649-9630-BEFA7D46AC1C}" type="slidenum">
              <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Yuanti SC Regular"/>
                <a:cs typeface="Arial" panose="020B0604020202020204" pitchFamily="34" charset="0"/>
                <a:sym typeface="Yuanti SC Regular"/>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Yuanti SC Regular"/>
              <a:cs typeface="Arial" panose="020B0604020202020204" pitchFamily="34" charset="0"/>
              <a:sym typeface="Yuanti SC Regul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0CC70-9525-7967-3E81-AD1149E819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1E1422-A54A-15C2-F3D0-684CDC72651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CB56C11-58A5-07D8-428E-748188B1F5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AF810F-D125-A9BD-58AA-257910DCB428}"/>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48160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8E81C-9803-F6EF-A845-088C1E40BD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DB30FA-8B5F-EAB5-6FDA-73B70FE7240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01AB66E-EEF0-5435-8174-9493195C76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811B19-C2D8-4A79-1466-E951AD29702B}"/>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42749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7">
          <a:extLst>
            <a:ext uri="{FF2B5EF4-FFF2-40B4-BE49-F238E27FC236}">
              <a16:creationId xmlns:a16="http://schemas.microsoft.com/office/drawing/2014/main" id="{29A74794-303D-0F3A-0D36-8389B4570822}"/>
            </a:ext>
          </a:extLst>
        </p:cNvPr>
        <p:cNvGrpSpPr/>
        <p:nvPr/>
      </p:nvGrpSpPr>
      <p:grpSpPr>
        <a:xfrm>
          <a:off x="0" y="0"/>
          <a:ext cx="0" cy="0"/>
          <a:chOff x="0" y="0"/>
          <a:chExt cx="0" cy="0"/>
        </a:xfrm>
      </p:grpSpPr>
      <p:sp>
        <p:nvSpPr>
          <p:cNvPr id="3698" name="Google Shape;3698;g83f80fd1b9_0_55600:notes">
            <a:extLst>
              <a:ext uri="{FF2B5EF4-FFF2-40B4-BE49-F238E27FC236}">
                <a16:creationId xmlns:a16="http://schemas.microsoft.com/office/drawing/2014/main" id="{9858160B-CCE7-B482-CD4C-580A6DA0BE3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699" name="Google Shape;3699;g83f80fd1b9_0_55600:notes">
            <a:extLst>
              <a:ext uri="{FF2B5EF4-FFF2-40B4-BE49-F238E27FC236}">
                <a16:creationId xmlns:a16="http://schemas.microsoft.com/office/drawing/2014/main" id="{F50B4647-8EE3-5E9E-2FD2-ABDE2DBA03A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5310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21AD1-6CFE-11BE-01E1-2AAEE7D5A7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A97189-49C5-C84B-90DE-896600FD6FC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452F247-F971-62D0-3E29-75E218593E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80567C-9957-02A2-B9C1-C2CE5CB77562}"/>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92051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EE51E-F430-2503-68DA-8C7BFE1C85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CCAD6A-6873-7946-00D2-3AFDE888CAC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578607E-F0AE-5FC8-EEAC-2D023C9664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987957-8404-CD13-2840-877C566C93E3}"/>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81361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C2395-E45A-5090-61A0-17D3D6C75D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AD7F6A-41AA-9EA7-1E9D-10384157468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D89E05F-FB73-E8F2-BAD5-419E7AAA20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DF8A60-2A5B-4662-C0AC-82C99F5FBEBA}"/>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859692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E548A-20BA-5109-505D-3DA42E4058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88D79B-1054-85B0-32E4-D20ECD28C10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F13D1A9-7A0E-84AC-112F-5614CFF556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5DE642-A7D7-81DE-28C2-190021F8BBF5}"/>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25708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7">
          <a:extLst>
            <a:ext uri="{FF2B5EF4-FFF2-40B4-BE49-F238E27FC236}">
              <a16:creationId xmlns:a16="http://schemas.microsoft.com/office/drawing/2014/main" id="{8D997538-F149-7DFF-4E33-D6F943313D50}"/>
            </a:ext>
          </a:extLst>
        </p:cNvPr>
        <p:cNvGrpSpPr/>
        <p:nvPr/>
      </p:nvGrpSpPr>
      <p:grpSpPr>
        <a:xfrm>
          <a:off x="0" y="0"/>
          <a:ext cx="0" cy="0"/>
          <a:chOff x="0" y="0"/>
          <a:chExt cx="0" cy="0"/>
        </a:xfrm>
      </p:grpSpPr>
      <p:sp>
        <p:nvSpPr>
          <p:cNvPr id="3698" name="Google Shape;3698;g83f80fd1b9_0_55600:notes">
            <a:extLst>
              <a:ext uri="{FF2B5EF4-FFF2-40B4-BE49-F238E27FC236}">
                <a16:creationId xmlns:a16="http://schemas.microsoft.com/office/drawing/2014/main" id="{87D96F04-BC6A-B6AC-7FFE-07C12D74F59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699" name="Google Shape;3699;g83f80fd1b9_0_55600:notes">
            <a:extLst>
              <a:ext uri="{FF2B5EF4-FFF2-40B4-BE49-F238E27FC236}">
                <a16:creationId xmlns:a16="http://schemas.microsoft.com/office/drawing/2014/main" id="{37B03372-7299-F4D0-A2E9-2DFF39AACC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04163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7A40E-BBCD-0796-C4AB-B22A758FE8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156F23-3FBA-2CF2-CEBD-FA7B391707E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71BF177-BDF9-DA96-4304-58FD3D6C09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50544B-6F76-3E0B-3FED-8E058A817A01}"/>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93085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BAD10-D6CB-EBCA-03B5-E4CBB83B5E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C6FC0C-BEFF-4D83-1BBB-286BC486B03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9560343-D662-4045-61EC-B171FDF10A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56F251-C3D7-1BCA-BE55-DCC1F218B33D}"/>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18803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7">
          <a:extLst>
            <a:ext uri="{FF2B5EF4-FFF2-40B4-BE49-F238E27FC236}">
              <a16:creationId xmlns:a16="http://schemas.microsoft.com/office/drawing/2014/main" id="{5CFE9286-853C-A848-AF01-3150A60CA16E}"/>
            </a:ext>
          </a:extLst>
        </p:cNvPr>
        <p:cNvGrpSpPr/>
        <p:nvPr/>
      </p:nvGrpSpPr>
      <p:grpSpPr>
        <a:xfrm>
          <a:off x="0" y="0"/>
          <a:ext cx="0" cy="0"/>
          <a:chOff x="0" y="0"/>
          <a:chExt cx="0" cy="0"/>
        </a:xfrm>
      </p:grpSpPr>
      <p:sp>
        <p:nvSpPr>
          <p:cNvPr id="3698" name="Google Shape;3698;g83f80fd1b9_0_55600:notes">
            <a:extLst>
              <a:ext uri="{FF2B5EF4-FFF2-40B4-BE49-F238E27FC236}">
                <a16:creationId xmlns:a16="http://schemas.microsoft.com/office/drawing/2014/main" id="{FB595757-535F-86EC-569E-9C265DF528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699" name="Google Shape;3699;g83f80fd1b9_0_55600:notes">
            <a:extLst>
              <a:ext uri="{FF2B5EF4-FFF2-40B4-BE49-F238E27FC236}">
                <a16:creationId xmlns:a16="http://schemas.microsoft.com/office/drawing/2014/main" id="{411C086F-FA42-4407-14EF-1231BEDEB0A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67151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99CC5-5770-57AC-CDC9-CC2C5650FA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E62B4D-8A9C-0422-59E9-07334D8E425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9339C15-231E-A837-6225-74B5DC87F0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976D6D-CFA3-7672-F5D0-19BC6C45CF6F}"/>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23380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48B6A-EF85-DA73-C183-B101E62FB6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DC7E3A-280E-A595-0C4D-5A13654EEE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694D05A-27FE-A8CA-3468-989CB68058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E62A41-92CC-5A41-5E8F-87F85ADD0679}"/>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81533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7">
          <a:extLst>
            <a:ext uri="{FF2B5EF4-FFF2-40B4-BE49-F238E27FC236}">
              <a16:creationId xmlns:a16="http://schemas.microsoft.com/office/drawing/2014/main" id="{25A5985B-8673-2220-0F49-F8856E65C845}"/>
            </a:ext>
          </a:extLst>
        </p:cNvPr>
        <p:cNvGrpSpPr/>
        <p:nvPr/>
      </p:nvGrpSpPr>
      <p:grpSpPr>
        <a:xfrm>
          <a:off x="0" y="0"/>
          <a:ext cx="0" cy="0"/>
          <a:chOff x="0" y="0"/>
          <a:chExt cx="0" cy="0"/>
        </a:xfrm>
      </p:grpSpPr>
      <p:sp>
        <p:nvSpPr>
          <p:cNvPr id="3698" name="Google Shape;3698;g83f80fd1b9_0_55600:notes">
            <a:extLst>
              <a:ext uri="{FF2B5EF4-FFF2-40B4-BE49-F238E27FC236}">
                <a16:creationId xmlns:a16="http://schemas.microsoft.com/office/drawing/2014/main" id="{62AD57D4-1507-2399-3ABC-3465AAE829E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699" name="Google Shape;3699;g83f80fd1b9_0_55600:notes">
            <a:extLst>
              <a:ext uri="{FF2B5EF4-FFF2-40B4-BE49-F238E27FC236}">
                <a16:creationId xmlns:a16="http://schemas.microsoft.com/office/drawing/2014/main" id="{7D815045-7059-8DCC-D10A-0F9299E3322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1366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D7280-749D-25CE-3B17-F0974C0C51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EE8EB6-D0B9-57FC-6DD3-F1C7A6C2181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E32E1B8-7181-FA9F-D64B-F282ACD147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4105FD-A3F3-3BA1-33B6-53E950905F83}"/>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391020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5D366-456B-BD2F-5968-C0503A5C0D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DC1D09-52D2-058A-C4A1-B88027034DB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220C69F-C128-9B1E-0767-5167EEA2E7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79F09B-E5A4-F877-F02D-B241BF858C5B}"/>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045984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0CAF3-753E-4DB5-CD51-0980404D25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235376-98A3-FC14-4E19-7CCAE5A6954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B56C58C-AE9D-27DA-DA89-2FA0B149F2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07BBA5-0B4B-B476-3783-53D354BC15DD}"/>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01000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175359-D11F-FA4A-9B6D-38484B5AB193}" type="slidenum">
              <a:rPr kumimoji="0" lang="en-SG"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S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79123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36063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SG"/>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D60B8469-96B1-FD47-8B0E-3AE08850D14B}"/>
              </a:ext>
            </a:extLst>
          </p:cNvPr>
          <p:cNvSpPr>
            <a:spLocks noGrp="1"/>
          </p:cNvSpPr>
          <p:nvPr>
            <p:ph type="dt" sz="half" idx="10"/>
          </p:nvPr>
        </p:nvSpPr>
        <p:spPr/>
        <p:txBody>
          <a:bodyPr/>
          <a:lstStyle>
            <a:lvl1pPr>
              <a:defRPr/>
            </a:lvl1pPr>
          </a:lstStyle>
          <a:p>
            <a:pPr>
              <a:defRPr/>
            </a:pPr>
            <a:fld id="{6B965746-677B-2047-9825-469279CC8D33}" type="datetimeFigureOut">
              <a:rPr lang="en-SG"/>
              <a:pPr>
                <a:defRPr/>
              </a:pPr>
              <a:t>5/9/26</a:t>
            </a:fld>
            <a:endParaRPr lang="en-SG"/>
          </a:p>
        </p:txBody>
      </p:sp>
      <p:sp>
        <p:nvSpPr>
          <p:cNvPr id="5" name="Footer Placeholder 4">
            <a:extLst>
              <a:ext uri="{FF2B5EF4-FFF2-40B4-BE49-F238E27FC236}">
                <a16:creationId xmlns:a16="http://schemas.microsoft.com/office/drawing/2014/main" id="{825B480E-B050-6746-99BA-D3B4624E0687}"/>
              </a:ext>
            </a:extLst>
          </p:cNvPr>
          <p:cNvSpPr>
            <a:spLocks noGrp="1"/>
          </p:cNvSpPr>
          <p:nvPr>
            <p:ph type="ftr" sz="quarter" idx="11"/>
          </p:nvPr>
        </p:nvSpPr>
        <p:spPr/>
        <p:txBody>
          <a:bodyPr/>
          <a:lstStyle>
            <a:lvl1pPr>
              <a:defRPr/>
            </a:lvl1pPr>
          </a:lstStyle>
          <a:p>
            <a:pPr>
              <a:defRPr/>
            </a:pPr>
            <a:endParaRPr lang="en-SG"/>
          </a:p>
        </p:txBody>
      </p:sp>
      <p:sp>
        <p:nvSpPr>
          <p:cNvPr id="6" name="Slide Number Placeholder 5">
            <a:extLst>
              <a:ext uri="{FF2B5EF4-FFF2-40B4-BE49-F238E27FC236}">
                <a16:creationId xmlns:a16="http://schemas.microsoft.com/office/drawing/2014/main" id="{9B059D59-FC0F-E541-9BE4-5CFCA73169E5}"/>
              </a:ext>
            </a:extLst>
          </p:cNvPr>
          <p:cNvSpPr>
            <a:spLocks noGrp="1"/>
          </p:cNvSpPr>
          <p:nvPr>
            <p:ph type="sldNum" sz="quarter" idx="12"/>
          </p:nvPr>
        </p:nvSpPr>
        <p:spPr/>
        <p:txBody>
          <a:bodyPr/>
          <a:lstStyle>
            <a:lvl1pPr>
              <a:defRPr/>
            </a:lvl1pPr>
          </a:lstStyle>
          <a:p>
            <a:pPr>
              <a:defRPr/>
            </a:pPr>
            <a:fld id="{49BC7D0C-DFD8-294C-803C-98C67B1EB694}" type="slidenum">
              <a:rPr lang="en-SG" altLang="en-US"/>
              <a:pPr>
                <a:defRPr/>
              </a:pPr>
              <a:t>‹#›</a:t>
            </a:fld>
            <a:endParaRPr lang="en-SG" altLang="en-US"/>
          </a:p>
        </p:txBody>
      </p:sp>
    </p:spTree>
    <p:extLst>
      <p:ext uri="{BB962C8B-B14F-4D97-AF65-F5344CB8AC3E}">
        <p14:creationId xmlns:p14="http://schemas.microsoft.com/office/powerpoint/2010/main" val="18318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78B4D4F2-FACB-5E4F-82D6-1BBFDD34E4B1}"/>
              </a:ext>
            </a:extLst>
          </p:cNvPr>
          <p:cNvSpPr>
            <a:spLocks noGrp="1"/>
          </p:cNvSpPr>
          <p:nvPr>
            <p:ph type="dt" sz="half" idx="10"/>
          </p:nvPr>
        </p:nvSpPr>
        <p:spPr/>
        <p:txBody>
          <a:bodyPr/>
          <a:lstStyle>
            <a:lvl1pPr>
              <a:defRPr/>
            </a:lvl1pPr>
          </a:lstStyle>
          <a:p>
            <a:pPr>
              <a:defRPr/>
            </a:pPr>
            <a:fld id="{6F7A44BB-5AF5-9842-B901-3BF14CAD214E}" type="datetimeFigureOut">
              <a:rPr lang="en-SG"/>
              <a:pPr>
                <a:defRPr/>
              </a:pPr>
              <a:t>5/9/26</a:t>
            </a:fld>
            <a:endParaRPr lang="en-SG"/>
          </a:p>
        </p:txBody>
      </p:sp>
      <p:sp>
        <p:nvSpPr>
          <p:cNvPr id="5" name="Footer Placeholder 4">
            <a:extLst>
              <a:ext uri="{FF2B5EF4-FFF2-40B4-BE49-F238E27FC236}">
                <a16:creationId xmlns:a16="http://schemas.microsoft.com/office/drawing/2014/main" id="{28D54DA3-72A7-9D4A-9EE3-9442BD83CD10}"/>
              </a:ext>
            </a:extLst>
          </p:cNvPr>
          <p:cNvSpPr>
            <a:spLocks noGrp="1"/>
          </p:cNvSpPr>
          <p:nvPr>
            <p:ph type="ftr" sz="quarter" idx="11"/>
          </p:nvPr>
        </p:nvSpPr>
        <p:spPr/>
        <p:txBody>
          <a:bodyPr/>
          <a:lstStyle>
            <a:lvl1pPr>
              <a:defRPr/>
            </a:lvl1pPr>
          </a:lstStyle>
          <a:p>
            <a:pPr>
              <a:defRPr/>
            </a:pPr>
            <a:endParaRPr lang="en-SG"/>
          </a:p>
        </p:txBody>
      </p:sp>
      <p:sp>
        <p:nvSpPr>
          <p:cNvPr id="6" name="Slide Number Placeholder 5">
            <a:extLst>
              <a:ext uri="{FF2B5EF4-FFF2-40B4-BE49-F238E27FC236}">
                <a16:creationId xmlns:a16="http://schemas.microsoft.com/office/drawing/2014/main" id="{FF7C6979-D204-4D4E-AE02-5875996F7080}"/>
              </a:ext>
            </a:extLst>
          </p:cNvPr>
          <p:cNvSpPr>
            <a:spLocks noGrp="1"/>
          </p:cNvSpPr>
          <p:nvPr>
            <p:ph type="sldNum" sz="quarter" idx="12"/>
          </p:nvPr>
        </p:nvSpPr>
        <p:spPr/>
        <p:txBody>
          <a:bodyPr/>
          <a:lstStyle>
            <a:lvl1pPr>
              <a:defRPr/>
            </a:lvl1pPr>
          </a:lstStyle>
          <a:p>
            <a:pPr>
              <a:defRPr/>
            </a:pPr>
            <a:fld id="{18DF9794-A294-FE4B-AC2A-EF8BECF66449}" type="slidenum">
              <a:rPr lang="en-SG" altLang="en-US"/>
              <a:pPr>
                <a:defRPr/>
              </a:pPr>
              <a:t>‹#›</a:t>
            </a:fld>
            <a:endParaRPr lang="en-SG" altLang="en-US"/>
          </a:p>
        </p:txBody>
      </p:sp>
    </p:spTree>
    <p:extLst>
      <p:ext uri="{BB962C8B-B14F-4D97-AF65-F5344CB8AC3E}">
        <p14:creationId xmlns:p14="http://schemas.microsoft.com/office/powerpoint/2010/main" val="1162963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SG"/>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4325A2-6B2B-0B4C-8660-DBD49EA8BC05}"/>
              </a:ext>
            </a:extLst>
          </p:cNvPr>
          <p:cNvSpPr>
            <a:spLocks noGrp="1"/>
          </p:cNvSpPr>
          <p:nvPr>
            <p:ph type="dt" sz="half" idx="10"/>
          </p:nvPr>
        </p:nvSpPr>
        <p:spPr/>
        <p:txBody>
          <a:bodyPr/>
          <a:lstStyle>
            <a:lvl1pPr>
              <a:defRPr/>
            </a:lvl1pPr>
          </a:lstStyle>
          <a:p>
            <a:pPr>
              <a:defRPr/>
            </a:pPr>
            <a:fld id="{EC084800-A6BA-FB43-BEE6-FEBA70A722C5}" type="datetimeFigureOut">
              <a:rPr lang="en-SG"/>
              <a:pPr>
                <a:defRPr/>
              </a:pPr>
              <a:t>5/9/26</a:t>
            </a:fld>
            <a:endParaRPr lang="en-SG"/>
          </a:p>
        </p:txBody>
      </p:sp>
      <p:sp>
        <p:nvSpPr>
          <p:cNvPr id="5" name="Footer Placeholder 4">
            <a:extLst>
              <a:ext uri="{FF2B5EF4-FFF2-40B4-BE49-F238E27FC236}">
                <a16:creationId xmlns:a16="http://schemas.microsoft.com/office/drawing/2014/main" id="{646CC607-17FC-1D47-9370-F9C69FCE46CD}"/>
              </a:ext>
            </a:extLst>
          </p:cNvPr>
          <p:cNvSpPr>
            <a:spLocks noGrp="1"/>
          </p:cNvSpPr>
          <p:nvPr>
            <p:ph type="ftr" sz="quarter" idx="11"/>
          </p:nvPr>
        </p:nvSpPr>
        <p:spPr/>
        <p:txBody>
          <a:bodyPr/>
          <a:lstStyle>
            <a:lvl1pPr>
              <a:defRPr/>
            </a:lvl1pPr>
          </a:lstStyle>
          <a:p>
            <a:pPr>
              <a:defRPr/>
            </a:pPr>
            <a:endParaRPr lang="en-SG"/>
          </a:p>
        </p:txBody>
      </p:sp>
      <p:sp>
        <p:nvSpPr>
          <p:cNvPr id="6" name="Slide Number Placeholder 5">
            <a:extLst>
              <a:ext uri="{FF2B5EF4-FFF2-40B4-BE49-F238E27FC236}">
                <a16:creationId xmlns:a16="http://schemas.microsoft.com/office/drawing/2014/main" id="{AD060F60-248D-D444-8C07-B434364303B1}"/>
              </a:ext>
            </a:extLst>
          </p:cNvPr>
          <p:cNvSpPr>
            <a:spLocks noGrp="1"/>
          </p:cNvSpPr>
          <p:nvPr>
            <p:ph type="sldNum" sz="quarter" idx="12"/>
          </p:nvPr>
        </p:nvSpPr>
        <p:spPr/>
        <p:txBody>
          <a:bodyPr/>
          <a:lstStyle>
            <a:lvl1pPr>
              <a:defRPr/>
            </a:lvl1pPr>
          </a:lstStyle>
          <a:p>
            <a:pPr>
              <a:defRPr/>
            </a:pPr>
            <a:fld id="{EFEC45D4-01CC-094D-9728-D05E1081C7BA}" type="slidenum">
              <a:rPr lang="en-SG" altLang="en-US"/>
              <a:pPr>
                <a:defRPr/>
              </a:pPr>
              <a:t>‹#›</a:t>
            </a:fld>
            <a:endParaRPr lang="en-SG" altLang="en-US"/>
          </a:p>
        </p:txBody>
      </p:sp>
    </p:spTree>
    <p:extLst>
      <p:ext uri="{BB962C8B-B14F-4D97-AF65-F5344CB8AC3E}">
        <p14:creationId xmlns:p14="http://schemas.microsoft.com/office/powerpoint/2010/main" val="2305514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3">
            <a:extLst>
              <a:ext uri="{FF2B5EF4-FFF2-40B4-BE49-F238E27FC236}">
                <a16:creationId xmlns:a16="http://schemas.microsoft.com/office/drawing/2014/main" id="{8CC85E4E-43E4-C84B-AE07-C3F73C480DE2}"/>
              </a:ext>
            </a:extLst>
          </p:cNvPr>
          <p:cNvSpPr>
            <a:spLocks noGrp="1"/>
          </p:cNvSpPr>
          <p:nvPr>
            <p:ph type="dt" sz="half" idx="10"/>
          </p:nvPr>
        </p:nvSpPr>
        <p:spPr/>
        <p:txBody>
          <a:bodyPr/>
          <a:lstStyle>
            <a:lvl1pPr>
              <a:defRPr/>
            </a:lvl1pPr>
          </a:lstStyle>
          <a:p>
            <a:pPr>
              <a:defRPr/>
            </a:pPr>
            <a:fld id="{16B99FA5-5CC8-4449-BFC8-B67E3FA78C2C}" type="datetimeFigureOut">
              <a:rPr lang="en-SG"/>
              <a:pPr>
                <a:defRPr/>
              </a:pPr>
              <a:t>5/9/26</a:t>
            </a:fld>
            <a:endParaRPr lang="en-SG"/>
          </a:p>
        </p:txBody>
      </p:sp>
      <p:sp>
        <p:nvSpPr>
          <p:cNvPr id="6" name="Footer Placeholder 4">
            <a:extLst>
              <a:ext uri="{FF2B5EF4-FFF2-40B4-BE49-F238E27FC236}">
                <a16:creationId xmlns:a16="http://schemas.microsoft.com/office/drawing/2014/main" id="{EAB13B3F-E4CD-274C-A966-029D46975420}"/>
              </a:ext>
            </a:extLst>
          </p:cNvPr>
          <p:cNvSpPr>
            <a:spLocks noGrp="1"/>
          </p:cNvSpPr>
          <p:nvPr>
            <p:ph type="ftr" sz="quarter" idx="11"/>
          </p:nvPr>
        </p:nvSpPr>
        <p:spPr/>
        <p:txBody>
          <a:bodyPr/>
          <a:lstStyle>
            <a:lvl1pPr>
              <a:defRPr/>
            </a:lvl1pPr>
          </a:lstStyle>
          <a:p>
            <a:pPr>
              <a:defRPr/>
            </a:pPr>
            <a:endParaRPr lang="en-SG"/>
          </a:p>
        </p:txBody>
      </p:sp>
      <p:sp>
        <p:nvSpPr>
          <p:cNvPr id="7" name="Slide Number Placeholder 5">
            <a:extLst>
              <a:ext uri="{FF2B5EF4-FFF2-40B4-BE49-F238E27FC236}">
                <a16:creationId xmlns:a16="http://schemas.microsoft.com/office/drawing/2014/main" id="{73D3714B-B719-BF4B-BBBA-4354E270CF65}"/>
              </a:ext>
            </a:extLst>
          </p:cNvPr>
          <p:cNvSpPr>
            <a:spLocks noGrp="1"/>
          </p:cNvSpPr>
          <p:nvPr>
            <p:ph type="sldNum" sz="quarter" idx="12"/>
          </p:nvPr>
        </p:nvSpPr>
        <p:spPr/>
        <p:txBody>
          <a:bodyPr/>
          <a:lstStyle>
            <a:lvl1pPr>
              <a:defRPr/>
            </a:lvl1pPr>
          </a:lstStyle>
          <a:p>
            <a:pPr>
              <a:defRPr/>
            </a:pPr>
            <a:fld id="{AEF4E868-CE86-D24A-A1E6-5926A744DF9F}" type="slidenum">
              <a:rPr lang="en-SG" altLang="en-US"/>
              <a:pPr>
                <a:defRPr/>
              </a:pPr>
              <a:t>‹#›</a:t>
            </a:fld>
            <a:endParaRPr lang="en-SG" altLang="en-US"/>
          </a:p>
        </p:txBody>
      </p:sp>
    </p:spTree>
    <p:extLst>
      <p:ext uri="{BB962C8B-B14F-4D97-AF65-F5344CB8AC3E}">
        <p14:creationId xmlns:p14="http://schemas.microsoft.com/office/powerpoint/2010/main" val="363644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SG"/>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3">
            <a:extLst>
              <a:ext uri="{FF2B5EF4-FFF2-40B4-BE49-F238E27FC236}">
                <a16:creationId xmlns:a16="http://schemas.microsoft.com/office/drawing/2014/main" id="{55B7EC30-49FF-7847-BE1D-07F7F101B41F}"/>
              </a:ext>
            </a:extLst>
          </p:cNvPr>
          <p:cNvSpPr>
            <a:spLocks noGrp="1"/>
          </p:cNvSpPr>
          <p:nvPr>
            <p:ph type="dt" sz="half" idx="10"/>
          </p:nvPr>
        </p:nvSpPr>
        <p:spPr/>
        <p:txBody>
          <a:bodyPr/>
          <a:lstStyle>
            <a:lvl1pPr>
              <a:defRPr/>
            </a:lvl1pPr>
          </a:lstStyle>
          <a:p>
            <a:pPr>
              <a:defRPr/>
            </a:pPr>
            <a:fld id="{DD4F0677-E9E4-F04C-9C3B-FB28B275D545}" type="datetimeFigureOut">
              <a:rPr lang="en-SG"/>
              <a:pPr>
                <a:defRPr/>
              </a:pPr>
              <a:t>5/9/26</a:t>
            </a:fld>
            <a:endParaRPr lang="en-SG"/>
          </a:p>
        </p:txBody>
      </p:sp>
      <p:sp>
        <p:nvSpPr>
          <p:cNvPr id="8" name="Footer Placeholder 4">
            <a:extLst>
              <a:ext uri="{FF2B5EF4-FFF2-40B4-BE49-F238E27FC236}">
                <a16:creationId xmlns:a16="http://schemas.microsoft.com/office/drawing/2014/main" id="{DF013C7F-EDCB-134C-9E52-95C6D210DB28}"/>
              </a:ext>
            </a:extLst>
          </p:cNvPr>
          <p:cNvSpPr>
            <a:spLocks noGrp="1"/>
          </p:cNvSpPr>
          <p:nvPr>
            <p:ph type="ftr" sz="quarter" idx="11"/>
          </p:nvPr>
        </p:nvSpPr>
        <p:spPr/>
        <p:txBody>
          <a:bodyPr/>
          <a:lstStyle>
            <a:lvl1pPr>
              <a:defRPr/>
            </a:lvl1pPr>
          </a:lstStyle>
          <a:p>
            <a:pPr>
              <a:defRPr/>
            </a:pPr>
            <a:endParaRPr lang="en-SG"/>
          </a:p>
        </p:txBody>
      </p:sp>
      <p:sp>
        <p:nvSpPr>
          <p:cNvPr id="9" name="Slide Number Placeholder 5">
            <a:extLst>
              <a:ext uri="{FF2B5EF4-FFF2-40B4-BE49-F238E27FC236}">
                <a16:creationId xmlns:a16="http://schemas.microsoft.com/office/drawing/2014/main" id="{BB6DA27E-49EF-4740-9B0E-9AF6EA5761A9}"/>
              </a:ext>
            </a:extLst>
          </p:cNvPr>
          <p:cNvSpPr>
            <a:spLocks noGrp="1"/>
          </p:cNvSpPr>
          <p:nvPr>
            <p:ph type="sldNum" sz="quarter" idx="12"/>
          </p:nvPr>
        </p:nvSpPr>
        <p:spPr/>
        <p:txBody>
          <a:bodyPr/>
          <a:lstStyle>
            <a:lvl1pPr>
              <a:defRPr/>
            </a:lvl1pPr>
          </a:lstStyle>
          <a:p>
            <a:pPr>
              <a:defRPr/>
            </a:pPr>
            <a:fld id="{D196FEFB-D01A-7E49-A31A-FE59B43CF604}" type="slidenum">
              <a:rPr lang="en-SG" altLang="en-US"/>
              <a:pPr>
                <a:defRPr/>
              </a:pPr>
              <a:t>‹#›</a:t>
            </a:fld>
            <a:endParaRPr lang="en-SG" altLang="en-US"/>
          </a:p>
        </p:txBody>
      </p:sp>
    </p:spTree>
    <p:extLst>
      <p:ext uri="{BB962C8B-B14F-4D97-AF65-F5344CB8AC3E}">
        <p14:creationId xmlns:p14="http://schemas.microsoft.com/office/powerpoint/2010/main" val="1871652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Date Placeholder 3">
            <a:extLst>
              <a:ext uri="{FF2B5EF4-FFF2-40B4-BE49-F238E27FC236}">
                <a16:creationId xmlns:a16="http://schemas.microsoft.com/office/drawing/2014/main" id="{47A5C2BB-F409-CB49-AA41-4BD71483F856}"/>
              </a:ext>
            </a:extLst>
          </p:cNvPr>
          <p:cNvSpPr>
            <a:spLocks noGrp="1"/>
          </p:cNvSpPr>
          <p:nvPr>
            <p:ph type="dt" sz="half" idx="10"/>
          </p:nvPr>
        </p:nvSpPr>
        <p:spPr/>
        <p:txBody>
          <a:bodyPr/>
          <a:lstStyle>
            <a:lvl1pPr>
              <a:defRPr/>
            </a:lvl1pPr>
          </a:lstStyle>
          <a:p>
            <a:pPr>
              <a:defRPr/>
            </a:pPr>
            <a:fld id="{97BFA2A3-BE8E-9547-BD0A-1A226CF15082}" type="datetimeFigureOut">
              <a:rPr lang="en-SG"/>
              <a:pPr>
                <a:defRPr/>
              </a:pPr>
              <a:t>5/9/26</a:t>
            </a:fld>
            <a:endParaRPr lang="en-SG"/>
          </a:p>
        </p:txBody>
      </p:sp>
      <p:sp>
        <p:nvSpPr>
          <p:cNvPr id="4" name="Footer Placeholder 4">
            <a:extLst>
              <a:ext uri="{FF2B5EF4-FFF2-40B4-BE49-F238E27FC236}">
                <a16:creationId xmlns:a16="http://schemas.microsoft.com/office/drawing/2014/main" id="{D4E4C51B-E006-6A4C-8902-F4FB0171D65B}"/>
              </a:ext>
            </a:extLst>
          </p:cNvPr>
          <p:cNvSpPr>
            <a:spLocks noGrp="1"/>
          </p:cNvSpPr>
          <p:nvPr>
            <p:ph type="ftr" sz="quarter" idx="11"/>
          </p:nvPr>
        </p:nvSpPr>
        <p:spPr/>
        <p:txBody>
          <a:bodyPr/>
          <a:lstStyle>
            <a:lvl1pPr>
              <a:defRPr/>
            </a:lvl1pPr>
          </a:lstStyle>
          <a:p>
            <a:pPr>
              <a:defRPr/>
            </a:pPr>
            <a:endParaRPr lang="en-SG"/>
          </a:p>
        </p:txBody>
      </p:sp>
      <p:sp>
        <p:nvSpPr>
          <p:cNvPr id="5" name="Slide Number Placeholder 5">
            <a:extLst>
              <a:ext uri="{FF2B5EF4-FFF2-40B4-BE49-F238E27FC236}">
                <a16:creationId xmlns:a16="http://schemas.microsoft.com/office/drawing/2014/main" id="{0564C756-CBC7-BC48-A21B-72C156C3AC3E}"/>
              </a:ext>
            </a:extLst>
          </p:cNvPr>
          <p:cNvSpPr>
            <a:spLocks noGrp="1"/>
          </p:cNvSpPr>
          <p:nvPr>
            <p:ph type="sldNum" sz="quarter" idx="12"/>
          </p:nvPr>
        </p:nvSpPr>
        <p:spPr/>
        <p:txBody>
          <a:bodyPr/>
          <a:lstStyle>
            <a:lvl1pPr>
              <a:defRPr/>
            </a:lvl1pPr>
          </a:lstStyle>
          <a:p>
            <a:pPr>
              <a:defRPr/>
            </a:pPr>
            <a:fld id="{B0584369-144E-D14A-876B-D647C8680B35}" type="slidenum">
              <a:rPr lang="en-SG" altLang="en-US"/>
              <a:pPr>
                <a:defRPr/>
              </a:pPr>
              <a:t>‹#›</a:t>
            </a:fld>
            <a:endParaRPr lang="en-SG" altLang="en-US"/>
          </a:p>
        </p:txBody>
      </p:sp>
    </p:spTree>
    <p:extLst>
      <p:ext uri="{BB962C8B-B14F-4D97-AF65-F5344CB8AC3E}">
        <p14:creationId xmlns:p14="http://schemas.microsoft.com/office/powerpoint/2010/main" val="3309855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0425392-CDA9-7442-8D22-6B74906384D2}"/>
              </a:ext>
            </a:extLst>
          </p:cNvPr>
          <p:cNvSpPr>
            <a:spLocks noGrp="1"/>
          </p:cNvSpPr>
          <p:nvPr>
            <p:ph type="dt" sz="half" idx="10"/>
          </p:nvPr>
        </p:nvSpPr>
        <p:spPr/>
        <p:txBody>
          <a:bodyPr/>
          <a:lstStyle>
            <a:lvl1pPr>
              <a:defRPr/>
            </a:lvl1pPr>
          </a:lstStyle>
          <a:p>
            <a:pPr>
              <a:defRPr/>
            </a:pPr>
            <a:fld id="{FCB94BC8-3BE9-5C45-8223-215CE387BE06}" type="datetimeFigureOut">
              <a:rPr lang="en-SG"/>
              <a:pPr>
                <a:defRPr/>
              </a:pPr>
              <a:t>5/9/26</a:t>
            </a:fld>
            <a:endParaRPr lang="en-SG"/>
          </a:p>
        </p:txBody>
      </p:sp>
      <p:sp>
        <p:nvSpPr>
          <p:cNvPr id="3" name="Footer Placeholder 4">
            <a:extLst>
              <a:ext uri="{FF2B5EF4-FFF2-40B4-BE49-F238E27FC236}">
                <a16:creationId xmlns:a16="http://schemas.microsoft.com/office/drawing/2014/main" id="{1C2FC180-A25E-DD4B-9DA4-38425FD31433}"/>
              </a:ext>
            </a:extLst>
          </p:cNvPr>
          <p:cNvSpPr>
            <a:spLocks noGrp="1"/>
          </p:cNvSpPr>
          <p:nvPr>
            <p:ph type="ftr" sz="quarter" idx="11"/>
          </p:nvPr>
        </p:nvSpPr>
        <p:spPr/>
        <p:txBody>
          <a:bodyPr/>
          <a:lstStyle>
            <a:lvl1pPr>
              <a:defRPr/>
            </a:lvl1pPr>
          </a:lstStyle>
          <a:p>
            <a:pPr>
              <a:defRPr/>
            </a:pPr>
            <a:endParaRPr lang="en-SG"/>
          </a:p>
        </p:txBody>
      </p:sp>
      <p:sp>
        <p:nvSpPr>
          <p:cNvPr id="4" name="Slide Number Placeholder 5">
            <a:extLst>
              <a:ext uri="{FF2B5EF4-FFF2-40B4-BE49-F238E27FC236}">
                <a16:creationId xmlns:a16="http://schemas.microsoft.com/office/drawing/2014/main" id="{8C995803-F209-3048-9CD6-86F21C331224}"/>
              </a:ext>
            </a:extLst>
          </p:cNvPr>
          <p:cNvSpPr>
            <a:spLocks noGrp="1"/>
          </p:cNvSpPr>
          <p:nvPr>
            <p:ph type="sldNum" sz="quarter" idx="12"/>
          </p:nvPr>
        </p:nvSpPr>
        <p:spPr/>
        <p:txBody>
          <a:bodyPr/>
          <a:lstStyle>
            <a:lvl1pPr>
              <a:defRPr/>
            </a:lvl1pPr>
          </a:lstStyle>
          <a:p>
            <a:pPr>
              <a:defRPr/>
            </a:pPr>
            <a:fld id="{706E2BB9-57C6-9D4D-91CD-681A34431C02}" type="slidenum">
              <a:rPr lang="en-SG" altLang="en-US"/>
              <a:pPr>
                <a:defRPr/>
              </a:pPr>
              <a:t>‹#›</a:t>
            </a:fld>
            <a:endParaRPr lang="en-SG" altLang="en-US"/>
          </a:p>
        </p:txBody>
      </p:sp>
    </p:spTree>
    <p:extLst>
      <p:ext uri="{BB962C8B-B14F-4D97-AF65-F5344CB8AC3E}">
        <p14:creationId xmlns:p14="http://schemas.microsoft.com/office/powerpoint/2010/main" val="3797980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SG"/>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1D87499-9692-124E-94EC-EE61FA164D6A}"/>
              </a:ext>
            </a:extLst>
          </p:cNvPr>
          <p:cNvSpPr>
            <a:spLocks noGrp="1"/>
          </p:cNvSpPr>
          <p:nvPr>
            <p:ph type="dt" sz="half" idx="10"/>
          </p:nvPr>
        </p:nvSpPr>
        <p:spPr/>
        <p:txBody>
          <a:bodyPr/>
          <a:lstStyle>
            <a:lvl1pPr>
              <a:defRPr/>
            </a:lvl1pPr>
          </a:lstStyle>
          <a:p>
            <a:pPr>
              <a:defRPr/>
            </a:pPr>
            <a:fld id="{DDDFEB55-D988-F944-9068-6635E4B38D57}" type="datetimeFigureOut">
              <a:rPr lang="en-SG"/>
              <a:pPr>
                <a:defRPr/>
              </a:pPr>
              <a:t>5/9/26</a:t>
            </a:fld>
            <a:endParaRPr lang="en-SG"/>
          </a:p>
        </p:txBody>
      </p:sp>
      <p:sp>
        <p:nvSpPr>
          <p:cNvPr id="6" name="Footer Placeholder 4">
            <a:extLst>
              <a:ext uri="{FF2B5EF4-FFF2-40B4-BE49-F238E27FC236}">
                <a16:creationId xmlns:a16="http://schemas.microsoft.com/office/drawing/2014/main" id="{BA537256-3BC6-3E49-AEEE-106AF8F330C4}"/>
              </a:ext>
            </a:extLst>
          </p:cNvPr>
          <p:cNvSpPr>
            <a:spLocks noGrp="1"/>
          </p:cNvSpPr>
          <p:nvPr>
            <p:ph type="ftr" sz="quarter" idx="11"/>
          </p:nvPr>
        </p:nvSpPr>
        <p:spPr/>
        <p:txBody>
          <a:bodyPr/>
          <a:lstStyle>
            <a:lvl1pPr>
              <a:defRPr/>
            </a:lvl1pPr>
          </a:lstStyle>
          <a:p>
            <a:pPr>
              <a:defRPr/>
            </a:pPr>
            <a:endParaRPr lang="en-SG"/>
          </a:p>
        </p:txBody>
      </p:sp>
      <p:sp>
        <p:nvSpPr>
          <p:cNvPr id="7" name="Slide Number Placeholder 5">
            <a:extLst>
              <a:ext uri="{FF2B5EF4-FFF2-40B4-BE49-F238E27FC236}">
                <a16:creationId xmlns:a16="http://schemas.microsoft.com/office/drawing/2014/main" id="{C5AA5104-A106-4945-9D93-5A62C105945D}"/>
              </a:ext>
            </a:extLst>
          </p:cNvPr>
          <p:cNvSpPr>
            <a:spLocks noGrp="1"/>
          </p:cNvSpPr>
          <p:nvPr>
            <p:ph type="sldNum" sz="quarter" idx="12"/>
          </p:nvPr>
        </p:nvSpPr>
        <p:spPr/>
        <p:txBody>
          <a:bodyPr/>
          <a:lstStyle>
            <a:lvl1pPr>
              <a:defRPr/>
            </a:lvl1pPr>
          </a:lstStyle>
          <a:p>
            <a:pPr>
              <a:defRPr/>
            </a:pPr>
            <a:fld id="{799478E3-90BB-6E44-8FFD-7CD9A52C2C02}" type="slidenum">
              <a:rPr lang="en-SG" altLang="en-US"/>
              <a:pPr>
                <a:defRPr/>
              </a:pPr>
              <a:t>‹#›</a:t>
            </a:fld>
            <a:endParaRPr lang="en-SG" altLang="en-US"/>
          </a:p>
        </p:txBody>
      </p:sp>
    </p:spTree>
    <p:extLst>
      <p:ext uri="{BB962C8B-B14F-4D97-AF65-F5344CB8AC3E}">
        <p14:creationId xmlns:p14="http://schemas.microsoft.com/office/powerpoint/2010/main" val="2047143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SG"/>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SG"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64FE505-423E-A945-8395-23A6599DF38B}"/>
              </a:ext>
            </a:extLst>
          </p:cNvPr>
          <p:cNvSpPr>
            <a:spLocks noGrp="1"/>
          </p:cNvSpPr>
          <p:nvPr>
            <p:ph type="dt" sz="half" idx="10"/>
          </p:nvPr>
        </p:nvSpPr>
        <p:spPr/>
        <p:txBody>
          <a:bodyPr/>
          <a:lstStyle>
            <a:lvl1pPr>
              <a:defRPr/>
            </a:lvl1pPr>
          </a:lstStyle>
          <a:p>
            <a:pPr>
              <a:defRPr/>
            </a:pPr>
            <a:fld id="{E36F1889-91EB-E342-A924-3BB49C541C4C}" type="datetimeFigureOut">
              <a:rPr lang="en-SG"/>
              <a:pPr>
                <a:defRPr/>
              </a:pPr>
              <a:t>5/9/26</a:t>
            </a:fld>
            <a:endParaRPr lang="en-SG"/>
          </a:p>
        </p:txBody>
      </p:sp>
      <p:sp>
        <p:nvSpPr>
          <p:cNvPr id="6" name="Footer Placeholder 4">
            <a:extLst>
              <a:ext uri="{FF2B5EF4-FFF2-40B4-BE49-F238E27FC236}">
                <a16:creationId xmlns:a16="http://schemas.microsoft.com/office/drawing/2014/main" id="{91D3B70C-C740-5A4C-8382-C0EB741F1E5C}"/>
              </a:ext>
            </a:extLst>
          </p:cNvPr>
          <p:cNvSpPr>
            <a:spLocks noGrp="1"/>
          </p:cNvSpPr>
          <p:nvPr>
            <p:ph type="ftr" sz="quarter" idx="11"/>
          </p:nvPr>
        </p:nvSpPr>
        <p:spPr/>
        <p:txBody>
          <a:bodyPr/>
          <a:lstStyle>
            <a:lvl1pPr>
              <a:defRPr/>
            </a:lvl1pPr>
          </a:lstStyle>
          <a:p>
            <a:pPr>
              <a:defRPr/>
            </a:pPr>
            <a:endParaRPr lang="en-SG"/>
          </a:p>
        </p:txBody>
      </p:sp>
      <p:sp>
        <p:nvSpPr>
          <p:cNvPr id="7" name="Slide Number Placeholder 5">
            <a:extLst>
              <a:ext uri="{FF2B5EF4-FFF2-40B4-BE49-F238E27FC236}">
                <a16:creationId xmlns:a16="http://schemas.microsoft.com/office/drawing/2014/main" id="{3C5944A1-8103-764F-9D74-5AF69905F5E9}"/>
              </a:ext>
            </a:extLst>
          </p:cNvPr>
          <p:cNvSpPr>
            <a:spLocks noGrp="1"/>
          </p:cNvSpPr>
          <p:nvPr>
            <p:ph type="sldNum" sz="quarter" idx="12"/>
          </p:nvPr>
        </p:nvSpPr>
        <p:spPr/>
        <p:txBody>
          <a:bodyPr/>
          <a:lstStyle>
            <a:lvl1pPr>
              <a:defRPr/>
            </a:lvl1pPr>
          </a:lstStyle>
          <a:p>
            <a:pPr>
              <a:defRPr/>
            </a:pPr>
            <a:fld id="{36E62F7D-69BB-B849-840D-996BEC6EA17F}" type="slidenum">
              <a:rPr lang="en-SG" altLang="en-US"/>
              <a:pPr>
                <a:defRPr/>
              </a:pPr>
              <a:t>‹#›</a:t>
            </a:fld>
            <a:endParaRPr lang="en-SG" altLang="en-US"/>
          </a:p>
        </p:txBody>
      </p:sp>
    </p:spTree>
    <p:extLst>
      <p:ext uri="{BB962C8B-B14F-4D97-AF65-F5344CB8AC3E}">
        <p14:creationId xmlns:p14="http://schemas.microsoft.com/office/powerpoint/2010/main" val="2982913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31B8687B-07E2-9C47-B0EC-4B96CDAF1464}"/>
              </a:ext>
            </a:extLst>
          </p:cNvPr>
          <p:cNvSpPr>
            <a:spLocks noGrp="1"/>
          </p:cNvSpPr>
          <p:nvPr>
            <p:ph type="dt" sz="half" idx="10"/>
          </p:nvPr>
        </p:nvSpPr>
        <p:spPr/>
        <p:txBody>
          <a:bodyPr/>
          <a:lstStyle>
            <a:lvl1pPr>
              <a:defRPr/>
            </a:lvl1pPr>
          </a:lstStyle>
          <a:p>
            <a:pPr>
              <a:defRPr/>
            </a:pPr>
            <a:fld id="{1024EBDA-D44B-6D41-A8D3-97AA4BA2419B}" type="datetimeFigureOut">
              <a:rPr lang="en-SG"/>
              <a:pPr>
                <a:defRPr/>
              </a:pPr>
              <a:t>5/9/26</a:t>
            </a:fld>
            <a:endParaRPr lang="en-SG"/>
          </a:p>
        </p:txBody>
      </p:sp>
      <p:sp>
        <p:nvSpPr>
          <p:cNvPr id="5" name="Footer Placeholder 4">
            <a:extLst>
              <a:ext uri="{FF2B5EF4-FFF2-40B4-BE49-F238E27FC236}">
                <a16:creationId xmlns:a16="http://schemas.microsoft.com/office/drawing/2014/main" id="{DAE41568-CDA6-034B-85A1-7C6A44A743DC}"/>
              </a:ext>
            </a:extLst>
          </p:cNvPr>
          <p:cNvSpPr>
            <a:spLocks noGrp="1"/>
          </p:cNvSpPr>
          <p:nvPr>
            <p:ph type="ftr" sz="quarter" idx="11"/>
          </p:nvPr>
        </p:nvSpPr>
        <p:spPr/>
        <p:txBody>
          <a:bodyPr/>
          <a:lstStyle>
            <a:lvl1pPr>
              <a:defRPr/>
            </a:lvl1pPr>
          </a:lstStyle>
          <a:p>
            <a:pPr>
              <a:defRPr/>
            </a:pPr>
            <a:endParaRPr lang="en-SG"/>
          </a:p>
        </p:txBody>
      </p:sp>
      <p:sp>
        <p:nvSpPr>
          <p:cNvPr id="6" name="Slide Number Placeholder 5">
            <a:extLst>
              <a:ext uri="{FF2B5EF4-FFF2-40B4-BE49-F238E27FC236}">
                <a16:creationId xmlns:a16="http://schemas.microsoft.com/office/drawing/2014/main" id="{3A6EAD8B-0F0A-F846-B970-2DD7038AE1D9}"/>
              </a:ext>
            </a:extLst>
          </p:cNvPr>
          <p:cNvSpPr>
            <a:spLocks noGrp="1"/>
          </p:cNvSpPr>
          <p:nvPr>
            <p:ph type="sldNum" sz="quarter" idx="12"/>
          </p:nvPr>
        </p:nvSpPr>
        <p:spPr/>
        <p:txBody>
          <a:bodyPr/>
          <a:lstStyle>
            <a:lvl1pPr>
              <a:defRPr/>
            </a:lvl1pPr>
          </a:lstStyle>
          <a:p>
            <a:pPr>
              <a:defRPr/>
            </a:pPr>
            <a:fld id="{97690912-7A43-304D-9E45-60FE45E728EE}" type="slidenum">
              <a:rPr lang="en-SG" altLang="en-US"/>
              <a:pPr>
                <a:defRPr/>
              </a:pPr>
              <a:t>‹#›</a:t>
            </a:fld>
            <a:endParaRPr lang="en-SG" altLang="en-US"/>
          </a:p>
        </p:txBody>
      </p:sp>
    </p:spTree>
    <p:extLst>
      <p:ext uri="{BB962C8B-B14F-4D97-AF65-F5344CB8AC3E}">
        <p14:creationId xmlns:p14="http://schemas.microsoft.com/office/powerpoint/2010/main" val="1703189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SG"/>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BFA918DE-7C23-9249-B229-2CC6B2C003B4}"/>
              </a:ext>
            </a:extLst>
          </p:cNvPr>
          <p:cNvSpPr>
            <a:spLocks noGrp="1"/>
          </p:cNvSpPr>
          <p:nvPr>
            <p:ph type="dt" sz="half" idx="10"/>
          </p:nvPr>
        </p:nvSpPr>
        <p:spPr/>
        <p:txBody>
          <a:bodyPr/>
          <a:lstStyle>
            <a:lvl1pPr>
              <a:defRPr/>
            </a:lvl1pPr>
          </a:lstStyle>
          <a:p>
            <a:pPr>
              <a:defRPr/>
            </a:pPr>
            <a:fld id="{FB44D120-D52A-0B4F-A03F-A48A09204B39}" type="datetimeFigureOut">
              <a:rPr lang="en-SG"/>
              <a:pPr>
                <a:defRPr/>
              </a:pPr>
              <a:t>5/9/26</a:t>
            </a:fld>
            <a:endParaRPr lang="en-SG"/>
          </a:p>
        </p:txBody>
      </p:sp>
      <p:sp>
        <p:nvSpPr>
          <p:cNvPr id="5" name="Footer Placeholder 4">
            <a:extLst>
              <a:ext uri="{FF2B5EF4-FFF2-40B4-BE49-F238E27FC236}">
                <a16:creationId xmlns:a16="http://schemas.microsoft.com/office/drawing/2014/main" id="{25A5E94C-EA6E-DC4C-B3BE-D233E3C2D525}"/>
              </a:ext>
            </a:extLst>
          </p:cNvPr>
          <p:cNvSpPr>
            <a:spLocks noGrp="1"/>
          </p:cNvSpPr>
          <p:nvPr>
            <p:ph type="ftr" sz="quarter" idx="11"/>
          </p:nvPr>
        </p:nvSpPr>
        <p:spPr/>
        <p:txBody>
          <a:bodyPr/>
          <a:lstStyle>
            <a:lvl1pPr>
              <a:defRPr/>
            </a:lvl1pPr>
          </a:lstStyle>
          <a:p>
            <a:pPr>
              <a:defRPr/>
            </a:pPr>
            <a:endParaRPr lang="en-SG"/>
          </a:p>
        </p:txBody>
      </p:sp>
      <p:sp>
        <p:nvSpPr>
          <p:cNvPr id="6" name="Slide Number Placeholder 5">
            <a:extLst>
              <a:ext uri="{FF2B5EF4-FFF2-40B4-BE49-F238E27FC236}">
                <a16:creationId xmlns:a16="http://schemas.microsoft.com/office/drawing/2014/main" id="{F26C4A50-8642-8049-8E70-CFA15E8DC62F}"/>
              </a:ext>
            </a:extLst>
          </p:cNvPr>
          <p:cNvSpPr>
            <a:spLocks noGrp="1"/>
          </p:cNvSpPr>
          <p:nvPr>
            <p:ph type="sldNum" sz="quarter" idx="12"/>
          </p:nvPr>
        </p:nvSpPr>
        <p:spPr/>
        <p:txBody>
          <a:bodyPr/>
          <a:lstStyle>
            <a:lvl1pPr>
              <a:defRPr/>
            </a:lvl1pPr>
          </a:lstStyle>
          <a:p>
            <a:pPr>
              <a:defRPr/>
            </a:pPr>
            <a:fld id="{D13A7013-7A50-384F-A7DA-A3D2337B7383}" type="slidenum">
              <a:rPr lang="en-SG" altLang="en-US"/>
              <a:pPr>
                <a:defRPr/>
              </a:pPr>
              <a:t>‹#›</a:t>
            </a:fld>
            <a:endParaRPr lang="en-SG" altLang="en-US"/>
          </a:p>
        </p:txBody>
      </p:sp>
    </p:spTree>
    <p:extLst>
      <p:ext uri="{BB962C8B-B14F-4D97-AF65-F5344CB8AC3E}">
        <p14:creationId xmlns:p14="http://schemas.microsoft.com/office/powerpoint/2010/main" val="1261400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bg>
      <p:bgPr>
        <a:blipFill>
          <a:blip r:embed="rId2">
            <a:alphaModFix/>
          </a:blip>
          <a:stretch>
            <a:fillRect/>
          </a:stretch>
        </a:blipFill>
        <a:effectLst/>
      </p:bgPr>
    </p:bg>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6096000" y="3173241"/>
            <a:ext cx="4823200" cy="755200"/>
          </a:xfrm>
          <a:prstGeom prst="rect">
            <a:avLst/>
          </a:prstGeom>
        </p:spPr>
        <p:txBody>
          <a:bodyPr spcFirstLastPara="1" wrap="square" lIns="91425" tIns="91425" rIns="91425" bIns="91425" anchor="ctr" anchorCtr="0">
            <a:noAutofit/>
          </a:bodyPr>
          <a:lstStyle>
            <a:lvl1pPr lvl="0">
              <a:lnSpc>
                <a:spcPct val="70000"/>
              </a:lnSpc>
              <a:spcBef>
                <a:spcPts val="0"/>
              </a:spcBef>
              <a:spcAft>
                <a:spcPts val="0"/>
              </a:spcAft>
              <a:buClr>
                <a:schemeClr val="accent1"/>
              </a:buClr>
              <a:buSzPts val="7000"/>
              <a:buNone/>
              <a:defRPr sz="9333">
                <a:solidFill>
                  <a:schemeClr val="accent1"/>
                </a:solidFill>
              </a:defRPr>
            </a:lvl1pPr>
            <a:lvl2pPr lvl="1">
              <a:lnSpc>
                <a:spcPct val="70000"/>
              </a:lnSpc>
              <a:spcBef>
                <a:spcPts val="0"/>
              </a:spcBef>
              <a:spcAft>
                <a:spcPts val="0"/>
              </a:spcAft>
              <a:buClr>
                <a:schemeClr val="accent1"/>
              </a:buClr>
              <a:buSzPts val="7000"/>
              <a:buNone/>
              <a:defRPr sz="9333">
                <a:solidFill>
                  <a:schemeClr val="accent1"/>
                </a:solidFill>
              </a:defRPr>
            </a:lvl2pPr>
            <a:lvl3pPr lvl="2">
              <a:lnSpc>
                <a:spcPct val="70000"/>
              </a:lnSpc>
              <a:spcBef>
                <a:spcPts val="0"/>
              </a:spcBef>
              <a:spcAft>
                <a:spcPts val="0"/>
              </a:spcAft>
              <a:buClr>
                <a:schemeClr val="accent1"/>
              </a:buClr>
              <a:buSzPts val="7000"/>
              <a:buNone/>
              <a:defRPr sz="9333">
                <a:solidFill>
                  <a:schemeClr val="accent1"/>
                </a:solidFill>
              </a:defRPr>
            </a:lvl3pPr>
            <a:lvl4pPr lvl="3">
              <a:lnSpc>
                <a:spcPct val="70000"/>
              </a:lnSpc>
              <a:spcBef>
                <a:spcPts val="0"/>
              </a:spcBef>
              <a:spcAft>
                <a:spcPts val="0"/>
              </a:spcAft>
              <a:buClr>
                <a:schemeClr val="accent1"/>
              </a:buClr>
              <a:buSzPts val="7000"/>
              <a:buNone/>
              <a:defRPr sz="9333">
                <a:solidFill>
                  <a:schemeClr val="accent1"/>
                </a:solidFill>
              </a:defRPr>
            </a:lvl4pPr>
            <a:lvl5pPr lvl="4">
              <a:lnSpc>
                <a:spcPct val="70000"/>
              </a:lnSpc>
              <a:spcBef>
                <a:spcPts val="0"/>
              </a:spcBef>
              <a:spcAft>
                <a:spcPts val="0"/>
              </a:spcAft>
              <a:buClr>
                <a:schemeClr val="accent1"/>
              </a:buClr>
              <a:buSzPts val="7000"/>
              <a:buNone/>
              <a:defRPr sz="9333">
                <a:solidFill>
                  <a:schemeClr val="accent1"/>
                </a:solidFill>
              </a:defRPr>
            </a:lvl5pPr>
            <a:lvl6pPr lvl="5">
              <a:lnSpc>
                <a:spcPct val="70000"/>
              </a:lnSpc>
              <a:spcBef>
                <a:spcPts val="0"/>
              </a:spcBef>
              <a:spcAft>
                <a:spcPts val="0"/>
              </a:spcAft>
              <a:buClr>
                <a:schemeClr val="accent1"/>
              </a:buClr>
              <a:buSzPts val="7000"/>
              <a:buNone/>
              <a:defRPr sz="9333">
                <a:solidFill>
                  <a:schemeClr val="accent1"/>
                </a:solidFill>
              </a:defRPr>
            </a:lvl6pPr>
            <a:lvl7pPr lvl="6">
              <a:lnSpc>
                <a:spcPct val="70000"/>
              </a:lnSpc>
              <a:spcBef>
                <a:spcPts val="0"/>
              </a:spcBef>
              <a:spcAft>
                <a:spcPts val="0"/>
              </a:spcAft>
              <a:buClr>
                <a:schemeClr val="accent1"/>
              </a:buClr>
              <a:buSzPts val="7000"/>
              <a:buNone/>
              <a:defRPr sz="9333">
                <a:solidFill>
                  <a:schemeClr val="accent1"/>
                </a:solidFill>
              </a:defRPr>
            </a:lvl7pPr>
            <a:lvl8pPr lvl="7">
              <a:lnSpc>
                <a:spcPct val="70000"/>
              </a:lnSpc>
              <a:spcBef>
                <a:spcPts val="0"/>
              </a:spcBef>
              <a:spcAft>
                <a:spcPts val="0"/>
              </a:spcAft>
              <a:buClr>
                <a:schemeClr val="accent1"/>
              </a:buClr>
              <a:buSzPts val="7000"/>
              <a:buNone/>
              <a:defRPr sz="9333">
                <a:solidFill>
                  <a:schemeClr val="accent1"/>
                </a:solidFill>
              </a:defRPr>
            </a:lvl8pPr>
            <a:lvl9pPr lvl="8">
              <a:lnSpc>
                <a:spcPct val="70000"/>
              </a:lnSpc>
              <a:spcBef>
                <a:spcPts val="0"/>
              </a:spcBef>
              <a:spcAft>
                <a:spcPts val="0"/>
              </a:spcAft>
              <a:buClr>
                <a:schemeClr val="accent1"/>
              </a:buClr>
              <a:buSzPts val="7000"/>
              <a:buNone/>
              <a:defRPr sz="9333">
                <a:solidFill>
                  <a:schemeClr val="accent1"/>
                </a:solidFill>
              </a:defRPr>
            </a:lvl9pPr>
          </a:lstStyle>
          <a:p>
            <a:endParaRPr/>
          </a:p>
        </p:txBody>
      </p:sp>
      <p:sp>
        <p:nvSpPr>
          <p:cNvPr id="13" name="Google Shape;13;p3"/>
          <p:cNvSpPr txBox="1">
            <a:spLocks noGrp="1"/>
          </p:cNvSpPr>
          <p:nvPr>
            <p:ph type="title" idx="2" hasCustomPrompt="1"/>
          </p:nvPr>
        </p:nvSpPr>
        <p:spPr>
          <a:xfrm>
            <a:off x="6096000" y="1120067"/>
            <a:ext cx="4823200" cy="1487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1"/>
              </a:buClr>
              <a:buSzPts val="12000"/>
              <a:buNone/>
              <a:defRPr sz="16000">
                <a:solidFill>
                  <a:schemeClr val="accent1"/>
                </a:solidFill>
              </a:defRPr>
            </a:lvl1pPr>
            <a:lvl2pPr lvl="1" rtl="0">
              <a:spcBef>
                <a:spcPts val="0"/>
              </a:spcBef>
              <a:spcAft>
                <a:spcPts val="0"/>
              </a:spcAft>
              <a:buClr>
                <a:schemeClr val="accent1"/>
              </a:buClr>
              <a:buSzPts val="12000"/>
              <a:buNone/>
              <a:defRPr sz="16000">
                <a:solidFill>
                  <a:schemeClr val="accent1"/>
                </a:solidFill>
              </a:defRPr>
            </a:lvl2pPr>
            <a:lvl3pPr lvl="2" rtl="0">
              <a:spcBef>
                <a:spcPts val="0"/>
              </a:spcBef>
              <a:spcAft>
                <a:spcPts val="0"/>
              </a:spcAft>
              <a:buClr>
                <a:schemeClr val="accent1"/>
              </a:buClr>
              <a:buSzPts val="12000"/>
              <a:buNone/>
              <a:defRPr sz="16000">
                <a:solidFill>
                  <a:schemeClr val="accent1"/>
                </a:solidFill>
              </a:defRPr>
            </a:lvl3pPr>
            <a:lvl4pPr lvl="3" rtl="0">
              <a:spcBef>
                <a:spcPts val="0"/>
              </a:spcBef>
              <a:spcAft>
                <a:spcPts val="0"/>
              </a:spcAft>
              <a:buClr>
                <a:schemeClr val="accent1"/>
              </a:buClr>
              <a:buSzPts val="12000"/>
              <a:buNone/>
              <a:defRPr sz="16000">
                <a:solidFill>
                  <a:schemeClr val="accent1"/>
                </a:solidFill>
              </a:defRPr>
            </a:lvl4pPr>
            <a:lvl5pPr lvl="4" rtl="0">
              <a:spcBef>
                <a:spcPts val="0"/>
              </a:spcBef>
              <a:spcAft>
                <a:spcPts val="0"/>
              </a:spcAft>
              <a:buClr>
                <a:schemeClr val="accent1"/>
              </a:buClr>
              <a:buSzPts val="12000"/>
              <a:buNone/>
              <a:defRPr sz="16000">
                <a:solidFill>
                  <a:schemeClr val="accent1"/>
                </a:solidFill>
              </a:defRPr>
            </a:lvl5pPr>
            <a:lvl6pPr lvl="5" rtl="0">
              <a:spcBef>
                <a:spcPts val="0"/>
              </a:spcBef>
              <a:spcAft>
                <a:spcPts val="0"/>
              </a:spcAft>
              <a:buClr>
                <a:schemeClr val="accent1"/>
              </a:buClr>
              <a:buSzPts val="12000"/>
              <a:buNone/>
              <a:defRPr sz="16000">
                <a:solidFill>
                  <a:schemeClr val="accent1"/>
                </a:solidFill>
              </a:defRPr>
            </a:lvl6pPr>
            <a:lvl7pPr lvl="6" rtl="0">
              <a:spcBef>
                <a:spcPts val="0"/>
              </a:spcBef>
              <a:spcAft>
                <a:spcPts val="0"/>
              </a:spcAft>
              <a:buClr>
                <a:schemeClr val="accent1"/>
              </a:buClr>
              <a:buSzPts val="12000"/>
              <a:buNone/>
              <a:defRPr sz="16000">
                <a:solidFill>
                  <a:schemeClr val="accent1"/>
                </a:solidFill>
              </a:defRPr>
            </a:lvl7pPr>
            <a:lvl8pPr lvl="7" rtl="0">
              <a:spcBef>
                <a:spcPts val="0"/>
              </a:spcBef>
              <a:spcAft>
                <a:spcPts val="0"/>
              </a:spcAft>
              <a:buClr>
                <a:schemeClr val="accent1"/>
              </a:buClr>
              <a:buSzPts val="12000"/>
              <a:buNone/>
              <a:defRPr sz="16000">
                <a:solidFill>
                  <a:schemeClr val="accent1"/>
                </a:solidFill>
              </a:defRPr>
            </a:lvl8pPr>
            <a:lvl9pPr lvl="8" rtl="0">
              <a:spcBef>
                <a:spcPts val="0"/>
              </a:spcBef>
              <a:spcAft>
                <a:spcPts val="0"/>
              </a:spcAft>
              <a:buClr>
                <a:schemeClr val="accent1"/>
              </a:buClr>
              <a:buSzPts val="12000"/>
              <a:buNone/>
              <a:defRPr sz="16000">
                <a:solidFill>
                  <a:schemeClr val="accent1"/>
                </a:solidFill>
              </a:defRPr>
            </a:lvl9pPr>
          </a:lstStyle>
          <a:p>
            <a:r>
              <a:t>xx%</a:t>
            </a:r>
          </a:p>
        </p:txBody>
      </p:sp>
      <p:sp>
        <p:nvSpPr>
          <p:cNvPr id="14" name="Google Shape;14;p3"/>
          <p:cNvSpPr txBox="1">
            <a:spLocks noGrp="1"/>
          </p:cNvSpPr>
          <p:nvPr>
            <p:ph type="subTitle" idx="1"/>
          </p:nvPr>
        </p:nvSpPr>
        <p:spPr>
          <a:xfrm>
            <a:off x="6096000" y="4131667"/>
            <a:ext cx="4823200" cy="80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600"/>
              <a:buNone/>
              <a:defRPr sz="2133">
                <a:solidFill>
                  <a:schemeClr val="accent1"/>
                </a:solidFill>
              </a:defRPr>
            </a:lvl1pPr>
            <a:lvl2pPr lvl="1" rtl="0">
              <a:lnSpc>
                <a:spcPct val="100000"/>
              </a:lnSpc>
              <a:spcBef>
                <a:spcPts val="0"/>
              </a:spcBef>
              <a:spcAft>
                <a:spcPts val="0"/>
              </a:spcAft>
              <a:buClr>
                <a:schemeClr val="accent1"/>
              </a:buClr>
              <a:buSzPts val="1600"/>
              <a:buNone/>
              <a:defRPr sz="2133">
                <a:solidFill>
                  <a:schemeClr val="accent1"/>
                </a:solidFill>
              </a:defRPr>
            </a:lvl2pPr>
            <a:lvl3pPr lvl="2" rtl="0">
              <a:lnSpc>
                <a:spcPct val="100000"/>
              </a:lnSpc>
              <a:spcBef>
                <a:spcPts val="0"/>
              </a:spcBef>
              <a:spcAft>
                <a:spcPts val="0"/>
              </a:spcAft>
              <a:buClr>
                <a:schemeClr val="accent1"/>
              </a:buClr>
              <a:buSzPts val="1600"/>
              <a:buNone/>
              <a:defRPr sz="2133">
                <a:solidFill>
                  <a:schemeClr val="accent1"/>
                </a:solidFill>
              </a:defRPr>
            </a:lvl3pPr>
            <a:lvl4pPr lvl="3" rtl="0">
              <a:lnSpc>
                <a:spcPct val="100000"/>
              </a:lnSpc>
              <a:spcBef>
                <a:spcPts val="0"/>
              </a:spcBef>
              <a:spcAft>
                <a:spcPts val="0"/>
              </a:spcAft>
              <a:buClr>
                <a:schemeClr val="accent1"/>
              </a:buClr>
              <a:buSzPts val="1600"/>
              <a:buNone/>
              <a:defRPr sz="2133">
                <a:solidFill>
                  <a:schemeClr val="accent1"/>
                </a:solidFill>
              </a:defRPr>
            </a:lvl4pPr>
            <a:lvl5pPr lvl="4" rtl="0">
              <a:lnSpc>
                <a:spcPct val="100000"/>
              </a:lnSpc>
              <a:spcBef>
                <a:spcPts val="0"/>
              </a:spcBef>
              <a:spcAft>
                <a:spcPts val="0"/>
              </a:spcAft>
              <a:buClr>
                <a:schemeClr val="accent1"/>
              </a:buClr>
              <a:buSzPts val="1600"/>
              <a:buNone/>
              <a:defRPr sz="2133">
                <a:solidFill>
                  <a:schemeClr val="accent1"/>
                </a:solidFill>
              </a:defRPr>
            </a:lvl5pPr>
            <a:lvl6pPr lvl="5" rtl="0">
              <a:lnSpc>
                <a:spcPct val="100000"/>
              </a:lnSpc>
              <a:spcBef>
                <a:spcPts val="0"/>
              </a:spcBef>
              <a:spcAft>
                <a:spcPts val="0"/>
              </a:spcAft>
              <a:buClr>
                <a:schemeClr val="accent1"/>
              </a:buClr>
              <a:buSzPts val="1600"/>
              <a:buNone/>
              <a:defRPr sz="2133">
                <a:solidFill>
                  <a:schemeClr val="accent1"/>
                </a:solidFill>
              </a:defRPr>
            </a:lvl6pPr>
            <a:lvl7pPr lvl="6" rtl="0">
              <a:lnSpc>
                <a:spcPct val="100000"/>
              </a:lnSpc>
              <a:spcBef>
                <a:spcPts val="0"/>
              </a:spcBef>
              <a:spcAft>
                <a:spcPts val="0"/>
              </a:spcAft>
              <a:buClr>
                <a:schemeClr val="accent1"/>
              </a:buClr>
              <a:buSzPts val="1600"/>
              <a:buNone/>
              <a:defRPr sz="2133">
                <a:solidFill>
                  <a:schemeClr val="accent1"/>
                </a:solidFill>
              </a:defRPr>
            </a:lvl7pPr>
            <a:lvl8pPr lvl="7" rtl="0">
              <a:lnSpc>
                <a:spcPct val="100000"/>
              </a:lnSpc>
              <a:spcBef>
                <a:spcPts val="0"/>
              </a:spcBef>
              <a:spcAft>
                <a:spcPts val="0"/>
              </a:spcAft>
              <a:buClr>
                <a:schemeClr val="accent1"/>
              </a:buClr>
              <a:buSzPts val="1600"/>
              <a:buNone/>
              <a:defRPr sz="2133">
                <a:solidFill>
                  <a:schemeClr val="accent1"/>
                </a:solidFill>
              </a:defRPr>
            </a:lvl8pPr>
            <a:lvl9pPr lvl="8" rtl="0">
              <a:lnSpc>
                <a:spcPct val="100000"/>
              </a:lnSpc>
              <a:spcBef>
                <a:spcPts val="0"/>
              </a:spcBef>
              <a:spcAft>
                <a:spcPts val="0"/>
              </a:spcAft>
              <a:buClr>
                <a:schemeClr val="accent1"/>
              </a:buClr>
              <a:buSzPts val="1600"/>
              <a:buNone/>
              <a:defRPr sz="2133">
                <a:solidFill>
                  <a:schemeClr val="accent1"/>
                </a:solidFill>
              </a:defRPr>
            </a:lvl9pPr>
          </a:lstStyle>
          <a:p>
            <a:endParaRPr/>
          </a:p>
        </p:txBody>
      </p:sp>
    </p:spTree>
    <p:extLst>
      <p:ext uri="{BB962C8B-B14F-4D97-AF65-F5344CB8AC3E}">
        <p14:creationId xmlns:p14="http://schemas.microsoft.com/office/powerpoint/2010/main" val="3389372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40C19-06CE-0244-B464-CB0F5D74063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0540766-0511-E642-9705-C990E5D2C7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C7940A9-35FA-4347-B1CB-59C1DDADB45B}"/>
              </a:ext>
            </a:extLst>
          </p:cNvPr>
          <p:cNvSpPr>
            <a:spLocks noGrp="1"/>
          </p:cNvSpPr>
          <p:nvPr>
            <p:ph type="dt" sz="half" idx="10"/>
          </p:nvPr>
        </p:nvSpPr>
        <p:spPr/>
        <p:txBody>
          <a:bodyPr/>
          <a:lstStyle/>
          <a:p>
            <a:fld id="{78BBA04C-9510-FD4C-9F87-CC6EC61B1D4D}" type="datetimeFigureOut">
              <a:t>9/5/26</a:t>
            </a:fld>
            <a:endParaRPr lang="en-US"/>
          </a:p>
        </p:txBody>
      </p:sp>
      <p:sp>
        <p:nvSpPr>
          <p:cNvPr id="5" name="Footer Placeholder 4">
            <a:extLst>
              <a:ext uri="{FF2B5EF4-FFF2-40B4-BE49-F238E27FC236}">
                <a16:creationId xmlns:a16="http://schemas.microsoft.com/office/drawing/2014/main" id="{CCB00A6E-B875-414F-9782-7777AEA7A4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BC880F-454A-A748-A213-C53341973A93}"/>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36713617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5CB0-13E7-E04B-A1F8-270A93E23DB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6996EE0-4685-2B4A-8035-01DDC73C48E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823FE24-1A29-3648-9789-FC0F53456B39}"/>
              </a:ext>
            </a:extLst>
          </p:cNvPr>
          <p:cNvSpPr>
            <a:spLocks noGrp="1"/>
          </p:cNvSpPr>
          <p:nvPr>
            <p:ph type="dt" sz="half" idx="10"/>
          </p:nvPr>
        </p:nvSpPr>
        <p:spPr/>
        <p:txBody>
          <a:bodyPr/>
          <a:lstStyle/>
          <a:p>
            <a:fld id="{78BBA04C-9510-FD4C-9F87-CC6EC61B1D4D}" type="datetimeFigureOut">
              <a:t>9/5/26</a:t>
            </a:fld>
            <a:endParaRPr lang="en-US"/>
          </a:p>
        </p:txBody>
      </p:sp>
      <p:sp>
        <p:nvSpPr>
          <p:cNvPr id="5" name="Footer Placeholder 4">
            <a:extLst>
              <a:ext uri="{FF2B5EF4-FFF2-40B4-BE49-F238E27FC236}">
                <a16:creationId xmlns:a16="http://schemas.microsoft.com/office/drawing/2014/main" id="{000547EF-E4D9-CC4E-B97A-5FC9DB9D4F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A76C79-82E6-3644-BBFB-AA8DBD76D501}"/>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275981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8D739-C69D-9C46-ACC8-76D505F57D6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4299EF6-4073-B740-AD32-6FE51D988F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40FCAA2-C6F6-DC41-AE65-E20D20E14136}"/>
              </a:ext>
            </a:extLst>
          </p:cNvPr>
          <p:cNvSpPr>
            <a:spLocks noGrp="1"/>
          </p:cNvSpPr>
          <p:nvPr>
            <p:ph type="dt" sz="half" idx="10"/>
          </p:nvPr>
        </p:nvSpPr>
        <p:spPr/>
        <p:txBody>
          <a:bodyPr/>
          <a:lstStyle/>
          <a:p>
            <a:fld id="{78BBA04C-9510-FD4C-9F87-CC6EC61B1D4D}" type="datetimeFigureOut">
              <a:t>9/5/26</a:t>
            </a:fld>
            <a:endParaRPr lang="en-US"/>
          </a:p>
        </p:txBody>
      </p:sp>
      <p:sp>
        <p:nvSpPr>
          <p:cNvPr id="5" name="Footer Placeholder 4">
            <a:extLst>
              <a:ext uri="{FF2B5EF4-FFF2-40B4-BE49-F238E27FC236}">
                <a16:creationId xmlns:a16="http://schemas.microsoft.com/office/drawing/2014/main" id="{C265A75F-4188-1C4A-8664-AF8A93BAF7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1F2AD5-DDB3-EA4F-946E-A1C32F58D15E}"/>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36343149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FA23F-7998-F24A-B61D-3D6F5C29D09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3EFC612-6373-0245-B2B5-C4BEEBF2962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32180E2-3176-7A4D-BCBF-41E4B3C7865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9761C2E4-1262-1E44-ACC1-2447FADFAEEF}"/>
              </a:ext>
            </a:extLst>
          </p:cNvPr>
          <p:cNvSpPr>
            <a:spLocks noGrp="1"/>
          </p:cNvSpPr>
          <p:nvPr>
            <p:ph type="dt" sz="half" idx="10"/>
          </p:nvPr>
        </p:nvSpPr>
        <p:spPr/>
        <p:txBody>
          <a:bodyPr/>
          <a:lstStyle/>
          <a:p>
            <a:fld id="{78BBA04C-9510-FD4C-9F87-CC6EC61B1D4D}" type="datetimeFigureOut">
              <a:t>9/5/26</a:t>
            </a:fld>
            <a:endParaRPr lang="en-US"/>
          </a:p>
        </p:txBody>
      </p:sp>
      <p:sp>
        <p:nvSpPr>
          <p:cNvPr id="6" name="Footer Placeholder 5">
            <a:extLst>
              <a:ext uri="{FF2B5EF4-FFF2-40B4-BE49-F238E27FC236}">
                <a16:creationId xmlns:a16="http://schemas.microsoft.com/office/drawing/2014/main" id="{94C2522E-9116-794D-AEE0-3560D1C391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BBA5D0-2C37-DB4B-96F9-9A93750D15C7}"/>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40316985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52FBF-330E-B64A-A5F1-02EF9A9B46C7}"/>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024345E-4526-AE43-8406-6ECEACF40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D3D4529-D953-6545-B4F8-220385F758C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99706B8-FBAC-944A-98F6-53FD364227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2AC9513-DEC4-0E42-86CE-82B0374A568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2F04C08-3DA7-4A4D-91DF-7A21FBE9EEB6}"/>
              </a:ext>
            </a:extLst>
          </p:cNvPr>
          <p:cNvSpPr>
            <a:spLocks noGrp="1"/>
          </p:cNvSpPr>
          <p:nvPr>
            <p:ph type="dt" sz="half" idx="10"/>
          </p:nvPr>
        </p:nvSpPr>
        <p:spPr/>
        <p:txBody>
          <a:bodyPr/>
          <a:lstStyle/>
          <a:p>
            <a:fld id="{78BBA04C-9510-FD4C-9F87-CC6EC61B1D4D}" type="datetimeFigureOut">
              <a:t>9/5/26</a:t>
            </a:fld>
            <a:endParaRPr lang="en-US"/>
          </a:p>
        </p:txBody>
      </p:sp>
      <p:sp>
        <p:nvSpPr>
          <p:cNvPr id="8" name="Footer Placeholder 7">
            <a:extLst>
              <a:ext uri="{FF2B5EF4-FFF2-40B4-BE49-F238E27FC236}">
                <a16:creationId xmlns:a16="http://schemas.microsoft.com/office/drawing/2014/main" id="{07B4EFE5-DE96-934F-A30C-E1C2366CD8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4E0DF7-3E00-F643-A6A5-5F9439194E75}"/>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32224952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E68E8-8CE0-624D-A54E-F3C2D8BE981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33AE788-C9B6-5B4E-948A-47FBE46A9688}"/>
              </a:ext>
            </a:extLst>
          </p:cNvPr>
          <p:cNvSpPr>
            <a:spLocks noGrp="1"/>
          </p:cNvSpPr>
          <p:nvPr>
            <p:ph type="dt" sz="half" idx="10"/>
          </p:nvPr>
        </p:nvSpPr>
        <p:spPr/>
        <p:txBody>
          <a:bodyPr/>
          <a:lstStyle/>
          <a:p>
            <a:fld id="{78BBA04C-9510-FD4C-9F87-CC6EC61B1D4D}" type="datetimeFigureOut">
              <a:t>9/5/26</a:t>
            </a:fld>
            <a:endParaRPr lang="en-US"/>
          </a:p>
        </p:txBody>
      </p:sp>
      <p:sp>
        <p:nvSpPr>
          <p:cNvPr id="4" name="Footer Placeholder 3">
            <a:extLst>
              <a:ext uri="{FF2B5EF4-FFF2-40B4-BE49-F238E27FC236}">
                <a16:creationId xmlns:a16="http://schemas.microsoft.com/office/drawing/2014/main" id="{5DA7CA86-EB91-4A47-9380-7F8DC0C9C4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EF06C8-D82A-8247-9248-A9C0639029B2}"/>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21343718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DB68ED-FDD2-1D44-9850-33048A788111}"/>
              </a:ext>
            </a:extLst>
          </p:cNvPr>
          <p:cNvSpPr>
            <a:spLocks noGrp="1"/>
          </p:cNvSpPr>
          <p:nvPr>
            <p:ph type="dt" sz="half" idx="10"/>
          </p:nvPr>
        </p:nvSpPr>
        <p:spPr/>
        <p:txBody>
          <a:bodyPr/>
          <a:lstStyle/>
          <a:p>
            <a:fld id="{78BBA04C-9510-FD4C-9F87-CC6EC61B1D4D}" type="datetimeFigureOut">
              <a:t>9/5/26</a:t>
            </a:fld>
            <a:endParaRPr lang="en-US"/>
          </a:p>
        </p:txBody>
      </p:sp>
      <p:sp>
        <p:nvSpPr>
          <p:cNvPr id="3" name="Footer Placeholder 2">
            <a:extLst>
              <a:ext uri="{FF2B5EF4-FFF2-40B4-BE49-F238E27FC236}">
                <a16:creationId xmlns:a16="http://schemas.microsoft.com/office/drawing/2014/main" id="{93EAEA47-9A9D-AB44-8347-CE26936826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2EDC0B4-8277-0241-A23A-69F2CE967DD3}"/>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11281635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6D181-10FC-E542-A480-709912DD47F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0A28EC7-68BB-5F4B-8187-396B71FC62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E5DA05A-BFDE-0849-95D8-EC3EF35BF8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43FD8D7-C3DB-2148-9488-3D23E63F1CA3}"/>
              </a:ext>
            </a:extLst>
          </p:cNvPr>
          <p:cNvSpPr>
            <a:spLocks noGrp="1"/>
          </p:cNvSpPr>
          <p:nvPr>
            <p:ph type="dt" sz="half" idx="10"/>
          </p:nvPr>
        </p:nvSpPr>
        <p:spPr/>
        <p:txBody>
          <a:bodyPr/>
          <a:lstStyle/>
          <a:p>
            <a:fld id="{78BBA04C-9510-FD4C-9F87-CC6EC61B1D4D}" type="datetimeFigureOut">
              <a:t>9/5/26</a:t>
            </a:fld>
            <a:endParaRPr lang="en-US"/>
          </a:p>
        </p:txBody>
      </p:sp>
      <p:sp>
        <p:nvSpPr>
          <p:cNvPr id="6" name="Footer Placeholder 5">
            <a:extLst>
              <a:ext uri="{FF2B5EF4-FFF2-40B4-BE49-F238E27FC236}">
                <a16:creationId xmlns:a16="http://schemas.microsoft.com/office/drawing/2014/main" id="{E80EE751-08FD-AD4A-A98E-01A4A27095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361ACC-F01F-F64D-B3FD-A14D2F19F21C}"/>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14940562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96103-B403-7049-96AB-55737D48E80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FDD7964-795E-BF42-8CBA-61C28C223F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8B2107-9F31-9643-AE0B-8C5483B5D2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7B6535A-ED68-494F-912F-97DB781A8EEC}"/>
              </a:ext>
            </a:extLst>
          </p:cNvPr>
          <p:cNvSpPr>
            <a:spLocks noGrp="1"/>
          </p:cNvSpPr>
          <p:nvPr>
            <p:ph type="dt" sz="half" idx="10"/>
          </p:nvPr>
        </p:nvSpPr>
        <p:spPr/>
        <p:txBody>
          <a:bodyPr/>
          <a:lstStyle/>
          <a:p>
            <a:fld id="{78BBA04C-9510-FD4C-9F87-CC6EC61B1D4D}" type="datetimeFigureOut">
              <a:t>9/5/26</a:t>
            </a:fld>
            <a:endParaRPr lang="en-US"/>
          </a:p>
        </p:txBody>
      </p:sp>
      <p:sp>
        <p:nvSpPr>
          <p:cNvPr id="6" name="Footer Placeholder 5">
            <a:extLst>
              <a:ext uri="{FF2B5EF4-FFF2-40B4-BE49-F238E27FC236}">
                <a16:creationId xmlns:a16="http://schemas.microsoft.com/office/drawing/2014/main" id="{D72D8049-2008-9849-B308-FD3A4AC592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6F19D6-6E2B-D84C-9F6D-4C6BAE06A74C}"/>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23360238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5BABE-70B6-1D43-872B-E300CA71091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DE46AF5-0099-3F4C-839A-2E3268B0A6E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ED86620-8F50-6B40-BEFE-5D3014A00908}"/>
              </a:ext>
            </a:extLst>
          </p:cNvPr>
          <p:cNvSpPr>
            <a:spLocks noGrp="1"/>
          </p:cNvSpPr>
          <p:nvPr>
            <p:ph type="dt" sz="half" idx="10"/>
          </p:nvPr>
        </p:nvSpPr>
        <p:spPr/>
        <p:txBody>
          <a:bodyPr/>
          <a:lstStyle/>
          <a:p>
            <a:fld id="{78BBA04C-9510-FD4C-9F87-CC6EC61B1D4D}" type="datetimeFigureOut">
              <a:t>9/5/26</a:t>
            </a:fld>
            <a:endParaRPr lang="en-US"/>
          </a:p>
        </p:txBody>
      </p:sp>
      <p:sp>
        <p:nvSpPr>
          <p:cNvPr id="5" name="Footer Placeholder 4">
            <a:extLst>
              <a:ext uri="{FF2B5EF4-FFF2-40B4-BE49-F238E27FC236}">
                <a16:creationId xmlns:a16="http://schemas.microsoft.com/office/drawing/2014/main" id="{82C850D1-6420-B749-9C0F-650EBFF9D5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215036-E91F-2D4D-9D7D-FB171DB5F4B9}"/>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34299586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5FDBB1-53AA-A641-810D-3A92B65604B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951EFE2-6ADA-8B4C-BABB-73F891E3A2D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3557DFB-DB59-6441-97B3-1280E5F39EA3}"/>
              </a:ext>
            </a:extLst>
          </p:cNvPr>
          <p:cNvSpPr>
            <a:spLocks noGrp="1"/>
          </p:cNvSpPr>
          <p:nvPr>
            <p:ph type="dt" sz="half" idx="10"/>
          </p:nvPr>
        </p:nvSpPr>
        <p:spPr/>
        <p:txBody>
          <a:bodyPr/>
          <a:lstStyle/>
          <a:p>
            <a:fld id="{78BBA04C-9510-FD4C-9F87-CC6EC61B1D4D}" type="datetimeFigureOut">
              <a:t>9/5/26</a:t>
            </a:fld>
            <a:endParaRPr lang="en-US"/>
          </a:p>
        </p:txBody>
      </p:sp>
      <p:sp>
        <p:nvSpPr>
          <p:cNvPr id="5" name="Footer Placeholder 4">
            <a:extLst>
              <a:ext uri="{FF2B5EF4-FFF2-40B4-BE49-F238E27FC236}">
                <a16:creationId xmlns:a16="http://schemas.microsoft.com/office/drawing/2014/main" id="{F75E8E38-CA99-9244-A8B1-98893185FF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A2CE0D-9F28-1445-BAD0-476F42311A8A}"/>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3813553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3A7AFDF-F716-6C46-88AC-D373272A94CA}"/>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SG" altLang="en-US"/>
          </a:p>
        </p:txBody>
      </p:sp>
      <p:sp>
        <p:nvSpPr>
          <p:cNvPr id="1027" name="Text Placeholder 2">
            <a:extLst>
              <a:ext uri="{FF2B5EF4-FFF2-40B4-BE49-F238E27FC236}">
                <a16:creationId xmlns:a16="http://schemas.microsoft.com/office/drawing/2014/main" id="{55A08E97-1A69-244B-B57A-0D06C70B2BC4}"/>
              </a:ext>
            </a:extLst>
          </p:cNvPr>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SG" altLang="en-US"/>
          </a:p>
        </p:txBody>
      </p:sp>
      <p:sp>
        <p:nvSpPr>
          <p:cNvPr id="4" name="Date Placeholder 3">
            <a:extLst>
              <a:ext uri="{FF2B5EF4-FFF2-40B4-BE49-F238E27FC236}">
                <a16:creationId xmlns:a16="http://schemas.microsoft.com/office/drawing/2014/main" id="{33F6FF57-038A-244A-84BE-01FD5C8589A0}"/>
              </a:ext>
            </a:extLst>
          </p:cNvPr>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9FFA745A-76E5-1D46-84F4-B459AFB47A8A}" type="datetimeFigureOut">
              <a:rPr lang="en-SG"/>
              <a:pPr>
                <a:defRPr/>
              </a:pPr>
              <a:t>5/9/26</a:t>
            </a:fld>
            <a:endParaRPr lang="en-SG"/>
          </a:p>
        </p:txBody>
      </p:sp>
      <p:sp>
        <p:nvSpPr>
          <p:cNvPr id="5" name="Footer Placeholder 4">
            <a:extLst>
              <a:ext uri="{FF2B5EF4-FFF2-40B4-BE49-F238E27FC236}">
                <a16:creationId xmlns:a16="http://schemas.microsoft.com/office/drawing/2014/main" id="{339D9A13-DB2C-774D-B260-383F798D20BA}"/>
              </a:ext>
            </a:extLst>
          </p:cNvPr>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SG"/>
          </a:p>
        </p:txBody>
      </p:sp>
      <p:sp>
        <p:nvSpPr>
          <p:cNvPr id="6" name="Slide Number Placeholder 5">
            <a:extLst>
              <a:ext uri="{FF2B5EF4-FFF2-40B4-BE49-F238E27FC236}">
                <a16:creationId xmlns:a16="http://schemas.microsoft.com/office/drawing/2014/main" id="{6E596659-03FA-8745-9995-4E1DA5B73880}"/>
              </a:ext>
            </a:extLst>
          </p:cNvPr>
          <p:cNvSpPr>
            <a:spLocks noGrp="1"/>
          </p:cNvSpPr>
          <p:nvPr>
            <p:ph type="sldNum" sz="quarter" idx="4"/>
          </p:nvPr>
        </p:nvSpPr>
        <p:spPr>
          <a:xfrm>
            <a:off x="8737600" y="6356350"/>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a:defRPr/>
            </a:pPr>
            <a:fld id="{29C4F67E-E206-7946-BC5A-94E67327122E}" type="slidenum">
              <a:rPr lang="en-SG" altLang="en-US"/>
              <a:pPr>
                <a:defRPr/>
              </a:pPr>
              <a:t>‹#›</a:t>
            </a:fld>
            <a:endParaRPr lang="en-SG"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42"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3DC02E-E67A-B649-A9BF-8B675ED213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3125D6D-02D7-4F41-A538-2AAA5E262E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5E9395B-3A10-0B49-9EB5-C81A4F6211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BBA04C-9510-FD4C-9F87-CC6EC61B1D4D}" type="datetimeFigureOut">
              <a:t>9/5/26</a:t>
            </a:fld>
            <a:endParaRPr lang="en-US"/>
          </a:p>
        </p:txBody>
      </p:sp>
      <p:sp>
        <p:nvSpPr>
          <p:cNvPr id="5" name="Footer Placeholder 4">
            <a:extLst>
              <a:ext uri="{FF2B5EF4-FFF2-40B4-BE49-F238E27FC236}">
                <a16:creationId xmlns:a16="http://schemas.microsoft.com/office/drawing/2014/main" id="{11894DC1-2ADF-6F45-AA2E-CCFA861D54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D6DBE65-C762-614A-8095-1C2515A96E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AA348C-24C7-C948-8831-23EC43BAEF27}" type="slidenum">
              <a:t>‹#›</a:t>
            </a:fld>
            <a:endParaRPr lang="en-US"/>
          </a:p>
        </p:txBody>
      </p:sp>
    </p:spTree>
    <p:extLst>
      <p:ext uri="{BB962C8B-B14F-4D97-AF65-F5344CB8AC3E}">
        <p14:creationId xmlns:p14="http://schemas.microsoft.com/office/powerpoint/2010/main" val="4080159661"/>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2.xml"/><Relationship Id="rId5" Type="http://schemas.openxmlformats.org/officeDocument/2006/relationships/image" Target="../media/image7.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5.jpg"/><Relationship Id="rId5" Type="http://schemas.microsoft.com/office/2007/relationships/hdphoto" Target="../media/hdphoto2.wdp"/><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5.jpg"/><Relationship Id="rId5" Type="http://schemas.microsoft.com/office/2007/relationships/hdphoto" Target="../media/hdphoto2.wdp"/><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jpg"/><Relationship Id="rId1" Type="http://schemas.openxmlformats.org/officeDocument/2006/relationships/slideLayout" Target="../slideLayouts/slideLayout14.xml"/><Relationship Id="rId5" Type="http://schemas.openxmlformats.org/officeDocument/2006/relationships/image" Target="../media/image7.png"/><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39.jp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13.xml"/><Relationship Id="rId4" Type="http://schemas.openxmlformats.org/officeDocument/2006/relationships/image" Target="../media/image42.jpeg"/></Relationships>
</file>

<file path=ppt/slides/_rels/slide4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4.emf"/><Relationship Id="rId5" Type="http://schemas.openxmlformats.org/officeDocument/2006/relationships/image" Target="../media/image43.png"/><Relationship Id="rId4" Type="http://schemas.openxmlformats.org/officeDocument/2006/relationships/notesSlide" Target="../notesSlides/notesSlide2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descr="A picture containing text&#10;&#10;Description automatically generated">
            <a:extLst>
              <a:ext uri="{FF2B5EF4-FFF2-40B4-BE49-F238E27FC236}">
                <a16:creationId xmlns:a16="http://schemas.microsoft.com/office/drawing/2014/main" id="{A4DE7713-2A19-2C40-A1FE-D7D38ADF05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6126" y="0"/>
            <a:ext cx="7238328" cy="6858000"/>
          </a:xfrm>
          <a:prstGeom prst="rect">
            <a:avLst/>
          </a:prstGeom>
        </p:spPr>
      </p:pic>
      <p:sp>
        <p:nvSpPr>
          <p:cNvPr id="5" name="TextBox 4">
            <a:extLst>
              <a:ext uri="{FF2B5EF4-FFF2-40B4-BE49-F238E27FC236}">
                <a16:creationId xmlns:a16="http://schemas.microsoft.com/office/drawing/2014/main" id="{7E1477EC-8085-F949-9B95-FF8E850387E3}"/>
              </a:ext>
            </a:extLst>
          </p:cNvPr>
          <p:cNvSpPr txBox="1"/>
          <p:nvPr/>
        </p:nvSpPr>
        <p:spPr>
          <a:xfrm>
            <a:off x="5176114" y="2829465"/>
            <a:ext cx="6896550" cy="2083263"/>
          </a:xfrm>
          <a:prstGeom prst="rect">
            <a:avLst/>
          </a:prstGeom>
          <a:noFill/>
        </p:spPr>
        <p:txBody>
          <a:bodyPr wrap="square" rtlCol="0">
            <a:spAutoFit/>
          </a:bodyPr>
          <a:lstStyle/>
          <a:p>
            <a:pPr algn="ctr">
              <a:lnSpc>
                <a:spcPct val="150000"/>
              </a:lnSpc>
              <a:defRPr/>
            </a:pPr>
            <a:r>
              <a:rPr kumimoji="0" lang="en-US" altLang="zh-CN" sz="4800" b="0"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 </a:t>
            </a:r>
            <a:r>
              <a:rPr lang="en-US" altLang="zh-CN" sz="4800" dirty="0">
                <a:solidFill>
                  <a:prstClr val="white"/>
                </a:solidFill>
                <a:latin typeface="SimHei" panose="02010609060101010101" pitchFamily="49" charset="-122"/>
                <a:ea typeface="SimHei" panose="02010609060101010101" pitchFamily="49" charset="-122"/>
              </a:rPr>
              <a:t>《</a:t>
            </a:r>
            <a:r>
              <a:rPr lang="zh-CN" altLang="en-US" sz="4800" dirty="0">
                <a:solidFill>
                  <a:prstClr val="white"/>
                </a:solidFill>
                <a:latin typeface="SimHei" panose="02010609060101010101" pitchFamily="49" charset="-122"/>
                <a:ea typeface="SimHei" panose="02010609060101010101" pitchFamily="49" charset="-122"/>
              </a:rPr>
              <a:t> </a:t>
            </a:r>
            <a:r>
              <a:rPr lang="en-US" altLang="zh-CN" sz="6600" dirty="0">
                <a:solidFill>
                  <a:prstClr val="white"/>
                </a:solidFill>
                <a:latin typeface="Helvetica Light" panose="020B0403020202020204" pitchFamily="34" charset="0"/>
                <a:ea typeface="SimHei" panose="02010609060101010101" pitchFamily="49" charset="-122"/>
                <a:cs typeface="Times New Roman" panose="02020603050405020304" pitchFamily="18" charset="0"/>
              </a:rPr>
              <a:t>6</a:t>
            </a:r>
            <a:r>
              <a:rPr lang="zh-CN" altLang="en-US" dirty="0">
                <a:solidFill>
                  <a:prstClr val="white"/>
                </a:solidFill>
                <a:latin typeface="Helvetica Light" panose="020B0403020202020204" pitchFamily="34" charset="0"/>
                <a:ea typeface="SimHei" panose="02010609060101010101" pitchFamily="49" charset="-122"/>
                <a:cs typeface="Times New Roman" panose="02020603050405020304" pitchFamily="18" charset="0"/>
              </a:rPr>
              <a:t> </a:t>
            </a:r>
            <a:r>
              <a:rPr lang="en-US" altLang="zh-CN" sz="6600" dirty="0">
                <a:solidFill>
                  <a:prstClr val="white"/>
                </a:solidFill>
                <a:latin typeface="Helvetica Light" panose="020B0403020202020204" pitchFamily="34" charset="0"/>
                <a:ea typeface="SimHei" panose="02010609060101010101" pitchFamily="49" charset="-122"/>
                <a:cs typeface="Times New Roman" panose="02020603050405020304" pitchFamily="18" charset="0"/>
              </a:rPr>
              <a:t>6</a:t>
            </a:r>
            <a:r>
              <a:rPr lang="zh-CN" altLang="en-US" dirty="0">
                <a:solidFill>
                  <a:prstClr val="white"/>
                </a:solidFill>
                <a:latin typeface="Helvetica Light" panose="020B0403020202020204" pitchFamily="34" charset="0"/>
                <a:ea typeface="SimHei" panose="02010609060101010101" pitchFamily="49" charset="-122"/>
                <a:cs typeface="Times New Roman" panose="02020603050405020304" pitchFamily="18" charset="0"/>
              </a:rPr>
              <a:t> </a:t>
            </a:r>
            <a:r>
              <a:rPr lang="en-US" altLang="zh-CN" sz="6600" dirty="0">
                <a:solidFill>
                  <a:prstClr val="white"/>
                </a:solidFill>
                <a:latin typeface="Helvetica Light" panose="020B0403020202020204" pitchFamily="34" charset="0"/>
                <a:ea typeface="SimHei" panose="02010609060101010101" pitchFamily="49" charset="-122"/>
                <a:cs typeface="Times New Roman" panose="02020603050405020304" pitchFamily="18" charset="0"/>
              </a:rPr>
              <a:t>6</a:t>
            </a:r>
            <a:r>
              <a:rPr lang="zh-CN" altLang="en-US" sz="4800" dirty="0">
                <a:solidFill>
                  <a:prstClr val="white"/>
                </a:solidFill>
                <a:latin typeface="SimHei" panose="02010609060101010101" pitchFamily="49" charset="-122"/>
                <a:ea typeface="SimHei" panose="02010609060101010101" pitchFamily="49" charset="-122"/>
              </a:rPr>
              <a:t> </a:t>
            </a:r>
            <a:r>
              <a:rPr lang="en-US" altLang="zh-CN" sz="4800" dirty="0">
                <a:solidFill>
                  <a:prstClr val="white"/>
                </a:solidFill>
                <a:latin typeface="SimHei" panose="02010609060101010101" pitchFamily="49" charset="-122"/>
                <a:ea typeface="SimHei" panose="02010609060101010101" pitchFamily="49" charset="-122"/>
              </a:rPr>
              <a:t>》 </a:t>
            </a:r>
          </a:p>
          <a:p>
            <a:pPr lvl="0" algn="ctr">
              <a:lnSpc>
                <a:spcPct val="150000"/>
              </a:lnSpc>
              <a:defRPr/>
            </a:pPr>
            <a:r>
              <a:rPr kumimoji="0" lang="zh-CN" altLang="en-US" sz="2400" b="0"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启示录</a:t>
            </a:r>
            <a:r>
              <a:rPr lang="en-US" altLang="zh-CN" sz="2400" dirty="0">
                <a:solidFill>
                  <a:prstClr val="white"/>
                </a:solidFill>
                <a:latin typeface="SimHei" panose="02010609060101010101" pitchFamily="49" charset="-122"/>
                <a:ea typeface="SimHei" panose="02010609060101010101" pitchFamily="49" charset="-122"/>
              </a:rPr>
              <a:t>13</a:t>
            </a:r>
            <a:r>
              <a:rPr lang="zh-CN" altLang="en-US" sz="2400" dirty="0">
                <a:solidFill>
                  <a:prstClr val="white"/>
                </a:solidFill>
                <a:latin typeface="SimHei" panose="02010609060101010101" pitchFamily="49" charset="-122"/>
                <a:ea typeface="SimHei" panose="02010609060101010101" pitchFamily="49" charset="-122"/>
              </a:rPr>
              <a:t>章</a:t>
            </a:r>
            <a:r>
              <a:rPr lang="en-US" altLang="zh-CN" sz="2400" dirty="0">
                <a:solidFill>
                  <a:prstClr val="white"/>
                </a:solidFill>
                <a:latin typeface="SimHei" panose="02010609060101010101" pitchFamily="49" charset="-122"/>
                <a:ea typeface="SimHei" panose="02010609060101010101" pitchFamily="49" charset="-122"/>
              </a:rPr>
              <a:t>11</a:t>
            </a:r>
            <a:r>
              <a:rPr lang="zh-CN" altLang="en-US" sz="2400" dirty="0">
                <a:solidFill>
                  <a:prstClr val="white"/>
                </a:solidFill>
                <a:latin typeface="SimHei" panose="02010609060101010101" pitchFamily="49" charset="-122"/>
                <a:ea typeface="SimHei" panose="02010609060101010101" pitchFamily="49" charset="-122"/>
              </a:rPr>
              <a:t>至</a:t>
            </a:r>
            <a:r>
              <a:rPr lang="en-US" altLang="zh-CN" sz="2400" dirty="0">
                <a:solidFill>
                  <a:prstClr val="white"/>
                </a:solidFill>
                <a:latin typeface="SimHei" panose="02010609060101010101" pitchFamily="49" charset="-122"/>
                <a:ea typeface="SimHei" panose="02010609060101010101" pitchFamily="49" charset="-122"/>
              </a:rPr>
              <a:t>18</a:t>
            </a:r>
            <a:r>
              <a:rPr lang="zh-CN" altLang="en-US" sz="2400" dirty="0">
                <a:solidFill>
                  <a:prstClr val="white"/>
                </a:solidFill>
                <a:latin typeface="SimHei" panose="02010609060101010101" pitchFamily="49" charset="-122"/>
                <a:ea typeface="SimHei" panose="02010609060101010101" pitchFamily="49" charset="-122"/>
              </a:rPr>
              <a:t>（下）</a:t>
            </a:r>
            <a:endParaRPr kumimoji="0" lang="en-US" altLang="zh-CN" sz="2000" b="0"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6" name="Rectangle 5">
            <a:extLst>
              <a:ext uri="{FF2B5EF4-FFF2-40B4-BE49-F238E27FC236}">
                <a16:creationId xmlns:a16="http://schemas.microsoft.com/office/drawing/2014/main" id="{3A27709B-DA43-1946-9AD5-0D660081577C}"/>
              </a:ext>
            </a:extLst>
          </p:cNvPr>
          <p:cNvSpPr/>
          <p:nvPr/>
        </p:nvSpPr>
        <p:spPr>
          <a:xfrm>
            <a:off x="5087888" y="5474357"/>
            <a:ext cx="7236803" cy="400110"/>
          </a:xfrm>
          <a:prstGeom prst="rect">
            <a:avLst/>
          </a:prstGeom>
        </p:spPr>
        <p:txBody>
          <a:bodyPr wrap="square">
            <a:spAutoFit/>
          </a:bodyPr>
          <a:lstStyle/>
          <a:p>
            <a:pPr algn="ctr">
              <a:defRPr/>
            </a:pPr>
            <a:r>
              <a:rPr kumimoji="0" lang="en-US" altLang="zh-CN" sz="2000" b="0"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666</a:t>
            </a:r>
            <a:r>
              <a:rPr kumimoji="0" lang="zh-CN" altLang="en-US" sz="2000" b="0"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 </a:t>
            </a:r>
            <a:r>
              <a:rPr kumimoji="0" lang="en-US" altLang="zh-CN" sz="2000" b="0"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.(Part 2)</a:t>
            </a: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A3D02020-C028-CB5B-0AC6-165F8AE7F04A}"/>
              </a:ext>
            </a:extLst>
          </p:cNvPr>
          <p:cNvSpPr txBox="1"/>
          <p:nvPr/>
        </p:nvSpPr>
        <p:spPr>
          <a:xfrm>
            <a:off x="1983921" y="5706836"/>
            <a:ext cx="184731" cy="369332"/>
          </a:xfrm>
          <a:prstGeom prst="rect">
            <a:avLst/>
          </a:prstGeom>
          <a:noFill/>
        </p:spPr>
        <p:txBody>
          <a:bodyPr wrap="none" rtlCol="0">
            <a:spAutoFit/>
          </a:bodyPr>
          <a:lstStyle/>
          <a:p>
            <a:endParaRPr lang="en-US"/>
          </a:p>
        </p:txBody>
      </p:sp>
      <p:pic>
        <p:nvPicPr>
          <p:cNvPr id="8" name="Picture 7">
            <a:extLst>
              <a:ext uri="{FF2B5EF4-FFF2-40B4-BE49-F238E27FC236}">
                <a16:creationId xmlns:a16="http://schemas.microsoft.com/office/drawing/2014/main" id="{91FF99FF-3CCD-D2A2-07C9-38A2441DCD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2807" y="1749314"/>
            <a:ext cx="4532036" cy="335937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red dragon with horns and horns&#10;&#10;AI-generated content may be incorrect.">
            <a:extLst>
              <a:ext uri="{FF2B5EF4-FFF2-40B4-BE49-F238E27FC236}">
                <a16:creationId xmlns:a16="http://schemas.microsoft.com/office/drawing/2014/main" id="{090C294A-62D7-5365-0E15-A27484AA2C3C}"/>
              </a:ext>
            </a:extLst>
          </p:cNvPr>
          <p:cNvPicPr>
            <a:picLocks noChangeAspect="1"/>
          </p:cNvPicPr>
          <p:nvPr/>
        </p:nvPicPr>
        <p:blipFill>
          <a:blip r:embed="rId2">
            <a:extLst>
              <a:ext uri="{28A0092B-C50C-407E-A947-70E740481C1C}">
                <a14:useLocalDpi xmlns:a14="http://schemas.microsoft.com/office/drawing/2010/main" val="0"/>
              </a:ext>
            </a:extLst>
          </a:blip>
          <a:srcRect l="1760"/>
          <a:stretch>
            <a:fillRect/>
          </a:stretch>
        </p:blipFill>
        <p:spPr>
          <a:xfrm>
            <a:off x="3830" y="0"/>
            <a:ext cx="12191980" cy="6856718"/>
          </a:xfrm>
          <a:prstGeom prst="rect">
            <a:avLst/>
          </a:prstGeom>
        </p:spPr>
      </p:pic>
      <p:sp>
        <p:nvSpPr>
          <p:cNvPr id="4" name="TextBox 3">
            <a:extLst>
              <a:ext uri="{FF2B5EF4-FFF2-40B4-BE49-F238E27FC236}">
                <a16:creationId xmlns:a16="http://schemas.microsoft.com/office/drawing/2014/main" id="{8E68BF2C-EBDD-9B09-4A12-E6E6C590D622}"/>
              </a:ext>
            </a:extLst>
          </p:cNvPr>
          <p:cNvSpPr txBox="1"/>
          <p:nvPr/>
        </p:nvSpPr>
        <p:spPr>
          <a:xfrm>
            <a:off x="1487488" y="4365104"/>
            <a:ext cx="9455676" cy="677108"/>
          </a:xfrm>
          <a:prstGeom prst="rect">
            <a:avLst/>
          </a:prstGeom>
          <a:solidFill>
            <a:schemeClr val="bg1"/>
          </a:solidFill>
        </p:spPr>
        <p:txBody>
          <a:bodyPr wrap="square">
            <a:spAutoFit/>
          </a:bodyPr>
          <a:lstStyle/>
          <a:p>
            <a:r>
              <a:rPr lang="en-US" sz="2400" b="1" dirty="0" err="1">
                <a:latin typeface="SimHei" panose="02010609060101010101" pitchFamily="49" charset="-122"/>
                <a:ea typeface="SimHei" panose="02010609060101010101" pitchFamily="49" charset="-122"/>
              </a:rPr>
              <a:t>启</a:t>
            </a:r>
            <a:r>
              <a:rPr lang="en-US" sz="2400" b="1" dirty="0">
                <a:latin typeface="SimHei" panose="02010609060101010101" pitchFamily="49" charset="-122"/>
                <a:ea typeface="SimHei" panose="02010609060101010101" pitchFamily="49" charset="-122"/>
              </a:rPr>
              <a:t> 12:3  </a:t>
            </a:r>
            <a:r>
              <a:rPr lang="en-US" altLang="zh-CN" sz="2400" b="1" dirty="0">
                <a:latin typeface="SimHei" panose="02010609060101010101" pitchFamily="49" charset="-122"/>
                <a:ea typeface="SimHei" panose="02010609060101010101" pitchFamily="49" charset="-122"/>
              </a:rPr>
              <a:t>...</a:t>
            </a:r>
            <a:r>
              <a:rPr lang="zh-CN" altLang="en-US" sz="2400" b="1" dirty="0">
                <a:latin typeface="SimHei" panose="02010609060101010101" pitchFamily="49" charset="-122"/>
                <a:ea typeface="SimHei" panose="02010609060101010101" pitchFamily="49" charset="-122"/>
              </a:rPr>
              <a:t>有一条大红龙，七头十角；七头上戴著七个冠冕。</a:t>
            </a:r>
            <a:endParaRPr lang="en-US" altLang="zh-CN" sz="2400" b="1" dirty="0">
              <a:latin typeface="SimHei" panose="02010609060101010101" pitchFamily="49" charset="-122"/>
              <a:ea typeface="SimHei" panose="02010609060101010101" pitchFamily="49" charset="-122"/>
            </a:endParaRPr>
          </a:p>
          <a:p>
            <a:r>
              <a:rPr lang="en-US" sz="1400" b="1" dirty="0">
                <a:latin typeface="SimHei" panose="02010609060101010101" pitchFamily="49" charset="-122"/>
                <a:ea typeface="SimHei" panose="02010609060101010101" pitchFamily="49" charset="-122"/>
              </a:rPr>
              <a:t>Rev 12:3  </a:t>
            </a:r>
            <a:r>
              <a:rPr lang="en-US" altLang="zh-CN" sz="1400" b="1" dirty="0">
                <a:latin typeface="SimHei" panose="02010609060101010101" pitchFamily="49" charset="-122"/>
                <a:ea typeface="SimHei" panose="02010609060101010101" pitchFamily="49" charset="-122"/>
              </a:rPr>
              <a:t>...</a:t>
            </a:r>
            <a:r>
              <a:rPr lang="en-US" sz="1400" b="1" dirty="0">
                <a:latin typeface="SimHei" panose="02010609060101010101" pitchFamily="49" charset="-122"/>
                <a:ea typeface="SimHei" panose="02010609060101010101" pitchFamily="49" charset="-122"/>
              </a:rPr>
              <a:t>behold, a great red dragon, with seven heads and ten horns, and on his heads seven diadems.</a:t>
            </a:r>
          </a:p>
        </p:txBody>
      </p:sp>
    </p:spTree>
    <p:extLst>
      <p:ext uri="{BB962C8B-B14F-4D97-AF65-F5344CB8AC3E}">
        <p14:creationId xmlns:p14="http://schemas.microsoft.com/office/powerpoint/2010/main" val="4148712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E0EC4-C655-9DA9-C1D0-0FD5234F110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1AFCEF4-A0AA-1EDD-5FA9-27E07641460A}"/>
              </a:ext>
            </a:extLst>
          </p:cNvPr>
          <p:cNvSpPr txBox="1"/>
          <p:nvPr/>
        </p:nvSpPr>
        <p:spPr>
          <a:xfrm>
            <a:off x="623392" y="5157192"/>
            <a:ext cx="11228394" cy="1396664"/>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ts val="800"/>
              </a:spcAft>
              <a:buClrTx/>
              <a:buSzTx/>
              <a:buFontTx/>
              <a:buNone/>
              <a:tabLst/>
              <a:defRPr/>
            </a:pPr>
            <a:r>
              <a:rPr kumimoji="0" lang="en-US" sz="3600" b="1" i="0" u="none" strike="noStrike" kern="1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Times New Roman" panose="02020603050405020304" pitchFamily="18" charset="0"/>
              </a:rPr>
              <a:t>逼迫伤害基督徒的</a:t>
            </a:r>
            <a:r>
              <a:rPr kumimoji="0" lang="zh-CN" altLang="en-US" sz="3600" b="1" i="0" u="none" strike="noStrike" kern="1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Times New Roman" panose="02020603050405020304" pitchFamily="18" charset="0"/>
              </a:rPr>
              <a:t>（君王、帝国、政治、国度）</a:t>
            </a:r>
            <a:endParaRPr kumimoji="0" lang="en-US" sz="3600" b="1" i="0" u="none" strike="noStrike" kern="1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ts val="80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Those who persecute and harm Christians (kings, empires, political powers, kingdoms)</a:t>
            </a:r>
            <a:endParaRPr kumimoji="0" lang="en-US" altLang="zh-CN" sz="1800" b="1" i="0" u="none" strike="noStrike" kern="100" cap="none" spc="0" normalizeH="0" baseline="0" noProof="0" dirty="0">
              <a:ln>
                <a:noFill/>
              </a:ln>
              <a:solidFill>
                <a:prstClr val="white"/>
              </a:solidFill>
              <a:effectLst/>
              <a:uLnTx/>
              <a:uFillTx/>
              <a:latin typeface="Calibri"/>
              <a:ea typeface="SimHei" panose="02010609060101010101" pitchFamily="49" charset="-122"/>
              <a:cs typeface="Times New Roman" panose="02020603050405020304" pitchFamily="18" charset="0"/>
            </a:endParaRPr>
          </a:p>
        </p:txBody>
      </p:sp>
      <p:pic>
        <p:nvPicPr>
          <p:cNvPr id="3" name="Picture 2">
            <a:extLst>
              <a:ext uri="{FF2B5EF4-FFF2-40B4-BE49-F238E27FC236}">
                <a16:creationId xmlns:a16="http://schemas.microsoft.com/office/drawing/2014/main" id="{891ED70B-17C1-CBBE-FCBF-B9D115CBD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414" y="980728"/>
            <a:ext cx="3096344" cy="3017210"/>
          </a:xfrm>
          <a:prstGeom prst="ellipse">
            <a:avLst/>
          </a:prstGeom>
        </p:spPr>
      </p:pic>
      <p:pic>
        <p:nvPicPr>
          <p:cNvPr id="5" name="Picture 4">
            <a:extLst>
              <a:ext uri="{FF2B5EF4-FFF2-40B4-BE49-F238E27FC236}">
                <a16:creationId xmlns:a16="http://schemas.microsoft.com/office/drawing/2014/main" id="{FE814F3B-D5E9-CBE4-640F-5313682DB61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l="1599" t="-16467" r="52332" b="16467"/>
          <a:stretch>
            <a:fillRect/>
          </a:stretch>
        </p:blipFill>
        <p:spPr>
          <a:xfrm>
            <a:off x="4725422" y="980728"/>
            <a:ext cx="3168350" cy="3017210"/>
          </a:xfrm>
          <a:prstGeom prst="ellipse">
            <a:avLst/>
          </a:prstGeom>
        </p:spPr>
      </p:pic>
      <p:pic>
        <p:nvPicPr>
          <p:cNvPr id="2" name="Picture 1">
            <a:extLst>
              <a:ext uri="{FF2B5EF4-FFF2-40B4-BE49-F238E27FC236}">
                <a16:creationId xmlns:a16="http://schemas.microsoft.com/office/drawing/2014/main" id="{66042424-85C5-A288-3C5B-2E998835C070}"/>
              </a:ext>
            </a:extLst>
          </p:cNvPr>
          <p:cNvPicPr>
            <a:picLocks noChangeAspect="1"/>
          </p:cNvPicPr>
          <p:nvPr/>
        </p:nvPicPr>
        <p:blipFill>
          <a:blip r:embed="rId5"/>
          <a:stretch>
            <a:fillRect/>
          </a:stretch>
        </p:blipFill>
        <p:spPr>
          <a:xfrm>
            <a:off x="8683436" y="980728"/>
            <a:ext cx="3168350" cy="3029786"/>
          </a:xfrm>
          <a:prstGeom prst="ellipse">
            <a:avLst/>
          </a:prstGeom>
        </p:spPr>
      </p:pic>
      <p:sp>
        <p:nvSpPr>
          <p:cNvPr id="6" name="Right Arrow 5">
            <a:extLst>
              <a:ext uri="{FF2B5EF4-FFF2-40B4-BE49-F238E27FC236}">
                <a16:creationId xmlns:a16="http://schemas.microsoft.com/office/drawing/2014/main" id="{2D88289B-56B4-B5B2-B4A4-08C04E48A713}"/>
              </a:ext>
            </a:extLst>
          </p:cNvPr>
          <p:cNvSpPr/>
          <p:nvPr/>
        </p:nvSpPr>
        <p:spPr>
          <a:xfrm>
            <a:off x="4079776" y="2060848"/>
            <a:ext cx="576064" cy="129614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a:extLst>
              <a:ext uri="{FF2B5EF4-FFF2-40B4-BE49-F238E27FC236}">
                <a16:creationId xmlns:a16="http://schemas.microsoft.com/office/drawing/2014/main" id="{7BA74978-7F9E-64D9-3FAF-BD04C17B30B2}"/>
              </a:ext>
            </a:extLst>
          </p:cNvPr>
          <p:cNvSpPr/>
          <p:nvPr/>
        </p:nvSpPr>
        <p:spPr>
          <a:xfrm>
            <a:off x="8002120" y="2025422"/>
            <a:ext cx="576064" cy="129614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120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1AC15-6102-236E-801D-5C669F8323B8}"/>
            </a:ext>
          </a:extLst>
        </p:cNvPr>
        <p:cNvGrpSpPr/>
        <p:nvPr/>
      </p:nvGrpSpPr>
      <p:grpSpPr>
        <a:xfrm>
          <a:off x="0" y="0"/>
          <a:ext cx="0" cy="0"/>
          <a:chOff x="0" y="0"/>
          <a:chExt cx="0" cy="0"/>
        </a:xfrm>
      </p:grpSpPr>
      <p:pic>
        <p:nvPicPr>
          <p:cNvPr id="9" name="Picture 8" descr="A picture containing sitting, dark, white, black&#10;&#10;Description automatically generated">
            <a:extLst>
              <a:ext uri="{FF2B5EF4-FFF2-40B4-BE49-F238E27FC236}">
                <a16:creationId xmlns:a16="http://schemas.microsoft.com/office/drawing/2014/main" id="{7A826601-539D-A704-57A0-7461B51A0000}"/>
              </a:ext>
            </a:extLst>
          </p:cNvPr>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BA06D932-B842-1A89-07F4-2999D563D8C6}"/>
              </a:ext>
            </a:extLst>
          </p:cNvPr>
          <p:cNvSpPr/>
          <p:nvPr/>
        </p:nvSpPr>
        <p:spPr>
          <a:xfrm>
            <a:off x="937847" y="5271181"/>
            <a:ext cx="6096000" cy="646331"/>
          </a:xfrm>
          <a:prstGeom prst="rect">
            <a:avLst/>
          </a:prstGeom>
        </p:spPr>
        <p:txBody>
          <a:bodyPr>
            <a:spAutoFit/>
          </a:bodyPr>
          <a:lstStyle/>
          <a:p>
            <a:br>
              <a:rPr lang="en-SG" dirty="0"/>
            </a:br>
            <a:endParaRPr lang="en-US" dirty="0"/>
          </a:p>
        </p:txBody>
      </p:sp>
      <p:pic>
        <p:nvPicPr>
          <p:cNvPr id="5" name="Picture 4">
            <a:extLst>
              <a:ext uri="{FF2B5EF4-FFF2-40B4-BE49-F238E27FC236}">
                <a16:creationId xmlns:a16="http://schemas.microsoft.com/office/drawing/2014/main" id="{139AF00C-FCF3-CC2D-E02C-D5F374EF1AE9}"/>
              </a:ext>
            </a:extLst>
          </p:cNvPr>
          <p:cNvPicPr>
            <a:picLocks noChangeAspect="1"/>
          </p:cNvPicPr>
          <p:nvPr/>
        </p:nvPicPr>
        <p:blipFill>
          <a:blip r:embed="rId3"/>
          <a:stretch>
            <a:fillRect/>
          </a:stretch>
        </p:blipFill>
        <p:spPr>
          <a:xfrm>
            <a:off x="152074" y="0"/>
            <a:ext cx="7667545" cy="6858000"/>
          </a:xfrm>
          <a:prstGeom prst="rect">
            <a:avLst/>
          </a:prstGeom>
        </p:spPr>
      </p:pic>
      <p:sp>
        <p:nvSpPr>
          <p:cNvPr id="6" name="TextBox 5">
            <a:extLst>
              <a:ext uri="{FF2B5EF4-FFF2-40B4-BE49-F238E27FC236}">
                <a16:creationId xmlns:a16="http://schemas.microsoft.com/office/drawing/2014/main" id="{C8013BB7-A7E2-610D-692C-C3CDDB94A746}"/>
              </a:ext>
            </a:extLst>
          </p:cNvPr>
          <p:cNvSpPr txBox="1"/>
          <p:nvPr/>
        </p:nvSpPr>
        <p:spPr>
          <a:xfrm>
            <a:off x="8176447" y="1556792"/>
            <a:ext cx="3865161" cy="4123245"/>
          </a:xfrm>
          <a:prstGeom prst="rect">
            <a:avLst/>
          </a:prstGeom>
          <a:noFill/>
        </p:spPr>
        <p:txBody>
          <a:bodyPr wrap="none" rtlCol="0">
            <a:spAutoFit/>
          </a:bodyPr>
          <a:lstStyle/>
          <a:p>
            <a:pPr>
              <a:lnSpc>
                <a:spcPct val="200000"/>
              </a:lnSpc>
            </a:pPr>
            <a:r>
              <a:rPr lang="zh-CN" altLang="en-US" sz="4000" b="1" dirty="0">
                <a:solidFill>
                  <a:schemeClr val="bg1"/>
                </a:solidFill>
                <a:latin typeface="SimHei" panose="02010609060101010101" pitchFamily="49" charset="-122"/>
                <a:ea typeface="SimHei" panose="02010609060101010101" pitchFamily="49" charset="-122"/>
              </a:rPr>
              <a:t>说话好像龙</a:t>
            </a:r>
            <a:endParaRPr lang="en-US" altLang="zh-CN" sz="4000" b="1" dirty="0">
              <a:solidFill>
                <a:schemeClr val="bg1"/>
              </a:solidFill>
              <a:latin typeface="SimHei" panose="02010609060101010101" pitchFamily="49" charset="-122"/>
              <a:ea typeface="SimHei" panose="02010609060101010101" pitchFamily="49" charset="-122"/>
            </a:endParaRPr>
          </a:p>
          <a:p>
            <a:pPr>
              <a:lnSpc>
                <a:spcPct val="200000"/>
              </a:lnSpc>
            </a:pPr>
            <a:r>
              <a:rPr lang="zh-CN" altLang="en-US" sz="4000" b="1" dirty="0">
                <a:solidFill>
                  <a:schemeClr val="bg1"/>
                </a:solidFill>
                <a:latin typeface="SimHei" panose="02010609060101010101" pitchFamily="49" charset="-122"/>
                <a:ea typeface="SimHei" panose="02010609060101010101" pitchFamily="49" charset="-122"/>
              </a:rPr>
              <a:t>假先知</a:t>
            </a:r>
            <a:endParaRPr lang="en-US" altLang="zh-CN" sz="4000" b="1" dirty="0">
              <a:solidFill>
                <a:schemeClr val="bg1"/>
              </a:solidFill>
              <a:latin typeface="SimHei" panose="02010609060101010101" pitchFamily="49" charset="-122"/>
              <a:ea typeface="SimHei" panose="02010609060101010101" pitchFamily="49" charset="-122"/>
            </a:endParaRPr>
          </a:p>
          <a:p>
            <a:pPr>
              <a:lnSpc>
                <a:spcPct val="200000"/>
              </a:lnSpc>
            </a:pPr>
            <a:r>
              <a:rPr lang="en-US" sz="2800" dirty="0">
                <a:solidFill>
                  <a:schemeClr val="bg1"/>
                </a:solidFill>
              </a:rPr>
              <a:t>it spoke like a dragon.</a:t>
            </a:r>
            <a:r>
              <a:rPr lang="zh-CN" altLang="en-US" sz="2800" b="1" dirty="0">
                <a:solidFill>
                  <a:schemeClr val="bg1"/>
                </a:solidFill>
                <a:latin typeface="SimHei" panose="02010609060101010101" pitchFamily="49" charset="-122"/>
                <a:ea typeface="SimHei" panose="02010609060101010101" pitchFamily="49" charset="-122"/>
              </a:rPr>
              <a:t> </a:t>
            </a:r>
            <a:endParaRPr lang="en-US" altLang="zh-CN" sz="2800" b="1" dirty="0">
              <a:solidFill>
                <a:schemeClr val="bg1"/>
              </a:solidFill>
              <a:latin typeface="SimHei" panose="02010609060101010101" pitchFamily="49" charset="-122"/>
              <a:ea typeface="SimHei" panose="02010609060101010101" pitchFamily="49" charset="-122"/>
            </a:endParaRPr>
          </a:p>
          <a:p>
            <a:pPr>
              <a:lnSpc>
                <a:spcPct val="200000"/>
              </a:lnSpc>
            </a:pPr>
            <a:r>
              <a:rPr lang="en-US" altLang="zh-CN" sz="2800" b="1" dirty="0">
                <a:solidFill>
                  <a:schemeClr val="bg1"/>
                </a:solidFill>
                <a:latin typeface="SimHei" panose="02010609060101010101" pitchFamily="49" charset="-122"/>
                <a:ea typeface="SimHei" panose="02010609060101010101" pitchFamily="49" charset="-122"/>
              </a:rPr>
              <a:t>False prophet</a:t>
            </a:r>
            <a:endParaRPr lang="zh-CN" altLang="en-US" sz="2800" b="1" dirty="0">
              <a:solidFill>
                <a:schemeClr val="bg1"/>
              </a:solidFill>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1989824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90533-9A11-E43D-1117-C7A4DEFC6631}"/>
            </a:ext>
          </a:extLst>
        </p:cNvPr>
        <p:cNvGrpSpPr/>
        <p:nvPr/>
      </p:nvGrpSpPr>
      <p:grpSpPr>
        <a:xfrm>
          <a:off x="0" y="0"/>
          <a:ext cx="0" cy="0"/>
          <a:chOff x="0" y="0"/>
          <a:chExt cx="0" cy="0"/>
        </a:xfrm>
      </p:grpSpPr>
      <p:pic>
        <p:nvPicPr>
          <p:cNvPr id="9" name="Picture 8" descr="A picture containing sitting, dark, white, black&#10;&#10;Description automatically generated">
            <a:extLst>
              <a:ext uri="{FF2B5EF4-FFF2-40B4-BE49-F238E27FC236}">
                <a16:creationId xmlns:a16="http://schemas.microsoft.com/office/drawing/2014/main" id="{4331EB70-D549-B270-88E7-BD9C70C9BF68}"/>
              </a:ext>
            </a:extLst>
          </p:cNvPr>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F4A60F8F-BFD3-E568-7B8E-CFD1AA02F050}"/>
              </a:ext>
            </a:extLst>
          </p:cNvPr>
          <p:cNvSpPr/>
          <p:nvPr/>
        </p:nvSpPr>
        <p:spPr>
          <a:xfrm>
            <a:off x="937847" y="5271181"/>
            <a:ext cx="6096000" cy="646331"/>
          </a:xfrm>
          <a:prstGeom prst="rect">
            <a:avLst/>
          </a:prstGeom>
        </p:spPr>
        <p:txBody>
          <a:bodyPr>
            <a:spAutoFit/>
          </a:bodyPr>
          <a:lstStyle/>
          <a:p>
            <a:br>
              <a:rPr lang="en-SG" dirty="0"/>
            </a:br>
            <a:endParaRPr lang="en-US" dirty="0"/>
          </a:p>
        </p:txBody>
      </p:sp>
      <p:pic>
        <p:nvPicPr>
          <p:cNvPr id="10" name="Picture 9">
            <a:extLst>
              <a:ext uri="{FF2B5EF4-FFF2-40B4-BE49-F238E27FC236}">
                <a16:creationId xmlns:a16="http://schemas.microsoft.com/office/drawing/2014/main" id="{36AF9EA1-E36D-A06F-2AA6-0235D5C313C3}"/>
              </a:ext>
            </a:extLst>
          </p:cNvPr>
          <p:cNvPicPr>
            <a:picLocks noChangeAspect="1"/>
          </p:cNvPicPr>
          <p:nvPr/>
        </p:nvPicPr>
        <p:blipFill>
          <a:blip r:embed="rId3">
            <a:extLst>
              <a:ext uri="{28A0092B-C50C-407E-A947-70E740481C1C}">
                <a14:useLocalDpi xmlns:a14="http://schemas.microsoft.com/office/drawing/2010/main" val="0"/>
              </a:ext>
            </a:extLst>
          </a:blip>
          <a:srcRect b="1464"/>
          <a:stretch>
            <a:fillRect/>
          </a:stretch>
        </p:blipFill>
        <p:spPr>
          <a:xfrm>
            <a:off x="0" y="-31242"/>
            <a:ext cx="12192000" cy="6889242"/>
          </a:xfrm>
          <a:prstGeom prst="rect">
            <a:avLst/>
          </a:prstGeom>
        </p:spPr>
      </p:pic>
      <p:sp>
        <p:nvSpPr>
          <p:cNvPr id="2" name="TextBox 1">
            <a:extLst>
              <a:ext uri="{FF2B5EF4-FFF2-40B4-BE49-F238E27FC236}">
                <a16:creationId xmlns:a16="http://schemas.microsoft.com/office/drawing/2014/main" id="{8B4CDC6A-1D37-216A-BA11-4047FAB98621}"/>
              </a:ext>
            </a:extLst>
          </p:cNvPr>
          <p:cNvSpPr txBox="1"/>
          <p:nvPr/>
        </p:nvSpPr>
        <p:spPr>
          <a:xfrm>
            <a:off x="4977745" y="2636912"/>
            <a:ext cx="2236510" cy="707886"/>
          </a:xfrm>
          <a:prstGeom prst="rect">
            <a:avLst/>
          </a:prstGeom>
          <a:noFill/>
        </p:spPr>
        <p:txBody>
          <a:bodyPr wrap="none" rtlCol="0">
            <a:spAutoFit/>
          </a:bodyPr>
          <a:lstStyle/>
          <a:p>
            <a:r>
              <a:rPr lang="en-US" sz="4000">
                <a:solidFill>
                  <a:schemeClr val="bg1"/>
                </a:solidFill>
              </a:rPr>
              <a:t>基督得胜</a:t>
            </a:r>
          </a:p>
        </p:txBody>
      </p:sp>
    </p:spTree>
    <p:extLst>
      <p:ext uri="{BB962C8B-B14F-4D97-AF65-F5344CB8AC3E}">
        <p14:creationId xmlns:p14="http://schemas.microsoft.com/office/powerpoint/2010/main" val="1643144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AF81ED01-C6E3-AF21-F886-0C8CB7474F6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DD9C89B-E052-6BE6-023F-A718C56B98B1}"/>
              </a:ext>
            </a:extLst>
          </p:cNvPr>
          <p:cNvSpPr/>
          <p:nvPr/>
        </p:nvSpPr>
        <p:spPr>
          <a:xfrm>
            <a:off x="59668" y="90498"/>
            <a:ext cx="12072664" cy="7193316"/>
          </a:xfrm>
          <a:prstGeom prst="rect">
            <a:avLst/>
          </a:prstGeom>
        </p:spPr>
        <p:txBody>
          <a:bodyPr wrap="square">
            <a:spAutoFit/>
          </a:bodyPr>
          <a:lstStyle/>
          <a:p>
            <a:pPr>
              <a:lnSpc>
                <a:spcPct val="150000"/>
              </a:lnSpc>
              <a:spcAft>
                <a:spcPts val="0"/>
              </a:spcAft>
            </a:pP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启</a:t>
            </a: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13:11  </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我又看见另</a:t>
            </a:r>
            <a:r>
              <a:rPr kumimoji="0" lang="zh-CN" altLang="en-US" sz="32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有一个兽</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从地中上来有</a:t>
            </a:r>
            <a:r>
              <a:rPr kumimoji="0" lang="zh-CN" altLang="en-US" sz="32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两角如同羊羔</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，说话好像</a:t>
            </a:r>
            <a:r>
              <a:rPr kumimoji="0" lang="zh-CN" altLang="en-US" sz="3200" b="1" i="0" u="none" strike="noStrike" kern="1200" cap="none" spc="0" normalizeH="0" baseline="0" noProof="0" dirty="0">
                <a:ln>
                  <a:noFill/>
                </a:ln>
                <a:solidFill>
                  <a:srgbClr val="B3FF5F"/>
                </a:solidFill>
                <a:effectLst/>
                <a:uLnTx/>
                <a:uFillTx/>
                <a:latin typeface="SimHei" panose="02010609060101010101" pitchFamily="49" charset="-122"/>
                <a:ea typeface="SimHei" panose="02010609060101010101" pitchFamily="49" charset="-122"/>
                <a:cs typeface="Arial" panose="020B0604020202020204" pitchFamily="34" charset="0"/>
              </a:rPr>
              <a:t>龙</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12  </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他在</a:t>
            </a:r>
            <a:r>
              <a:rPr kumimoji="0" lang="zh-CN" altLang="en-US" sz="3200" b="1" i="0" u="none" strike="noStrike" kern="1200" cap="none" spc="0" normalizeH="0" baseline="0" noProof="0" dirty="0">
                <a:ln>
                  <a:noFill/>
                </a:ln>
                <a:solidFill>
                  <a:srgbClr val="FFFF00"/>
                </a:solidFill>
                <a:effectLst/>
                <a:uLnTx/>
                <a:uFillTx/>
                <a:latin typeface="SimHei" panose="02010609060101010101" pitchFamily="49" charset="-122"/>
                <a:ea typeface="SimHei" panose="02010609060101010101" pitchFamily="49" charset="-122"/>
                <a:cs typeface="Arial" panose="020B0604020202020204" pitchFamily="34" charset="0"/>
              </a:rPr>
              <a:t>头一个兽</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面前，施行头一个兽所有的权柄，并且叫地和住在地上的人拜那死伤医好的头一个兽。</a:t>
            </a: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13  </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又行大奇事，甚至在人面前，叫火从天降在地上。</a:t>
            </a: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14  </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他因赐给他权柄在兽面前能行奇事，就迷惑住在地上的人，说：「要给那受刀伤还活著的兽作个像。」</a:t>
            </a:r>
            <a:r>
              <a:rPr lang="zh-CN" altLang="en-US" dirty="0"/>
              <a:t>启 </a:t>
            </a:r>
            <a:r>
              <a:rPr lang="en-US" altLang="zh-CN" dirty="0"/>
              <a:t>13:11  </a:t>
            </a:r>
            <a:r>
              <a:rPr lang="zh-CN" altLang="en-US" dirty="0"/>
              <a:t>我又看见另有一个兽从地中上来有两角如同羊羔，说话好像龙。</a:t>
            </a:r>
            <a:r>
              <a:rPr lang="en-US" altLang="zh-CN" dirty="0"/>
              <a:t>12  </a:t>
            </a:r>
            <a:r>
              <a:rPr lang="zh-CN" altLang="en-US" dirty="0"/>
              <a:t>他在头一个兽面前，施行头一个兽所有的权柄，且叫地和住在地上的人拜那死伤医好的头一个兽。</a:t>
            </a:r>
            <a:r>
              <a:rPr lang="en-US" altLang="zh-CN" dirty="0"/>
              <a:t>13  </a:t>
            </a:r>
            <a:r>
              <a:rPr lang="zh-CN" altLang="en-US" dirty="0"/>
              <a:t>又行大奇事，甚至在人面前，叫火从天降在地上。</a:t>
            </a:r>
            <a:r>
              <a:rPr lang="en-US" altLang="zh-CN" dirty="0"/>
              <a:t>14  </a:t>
            </a:r>
            <a:r>
              <a:rPr lang="zh-CN" altLang="en-US" dirty="0"/>
              <a:t>他因赐给他权柄在兽面前能行奇事，就迷惑住在地上的人，说：「要给那受刀伤还活著的兽作个像。」</a:t>
            </a: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5" name="TextBox 4">
            <a:extLst>
              <a:ext uri="{FF2B5EF4-FFF2-40B4-BE49-F238E27FC236}">
                <a16:creationId xmlns:a16="http://schemas.microsoft.com/office/drawing/2014/main" id="{E3268674-B773-BA9A-84F2-1D8CD9E38930}"/>
              </a:ext>
            </a:extLst>
          </p:cNvPr>
          <p:cNvSpPr txBox="1"/>
          <p:nvPr/>
        </p:nvSpPr>
        <p:spPr>
          <a:xfrm>
            <a:off x="99698" y="5013176"/>
            <a:ext cx="11992604" cy="1754326"/>
          </a:xfrm>
          <a:prstGeom prst="rect">
            <a:avLst/>
          </a:prstGeom>
          <a:noFill/>
        </p:spPr>
        <p:txBody>
          <a:bodyPr wrap="square">
            <a:spAutoFit/>
          </a:bodyPr>
          <a:lstStyle/>
          <a:p>
            <a:r>
              <a:rPr lang="en-US" dirty="0">
                <a:solidFill>
                  <a:schemeClr val="bg1"/>
                </a:solidFill>
              </a:rPr>
              <a:t>Rev 13:11  Then I saw </a:t>
            </a:r>
            <a:r>
              <a:rPr lang="en-US" b="1" dirty="0">
                <a:solidFill>
                  <a:srgbClr val="00FFFF"/>
                </a:solidFill>
              </a:rPr>
              <a:t>another beast </a:t>
            </a:r>
            <a:r>
              <a:rPr lang="en-US" dirty="0">
                <a:solidFill>
                  <a:schemeClr val="bg1"/>
                </a:solidFill>
              </a:rPr>
              <a:t>rising out of the earth. It had </a:t>
            </a:r>
            <a:r>
              <a:rPr lang="en-US" b="1" dirty="0">
                <a:solidFill>
                  <a:srgbClr val="00FFFF"/>
                </a:solidFill>
              </a:rPr>
              <a:t>two horns like a lamb </a:t>
            </a:r>
            <a:r>
              <a:rPr lang="en-US" dirty="0">
                <a:solidFill>
                  <a:schemeClr val="bg1"/>
                </a:solidFill>
              </a:rPr>
              <a:t>and it spoke like a </a:t>
            </a:r>
            <a:r>
              <a:rPr lang="en-US" b="1" dirty="0">
                <a:solidFill>
                  <a:srgbClr val="B3FF5F"/>
                </a:solidFill>
              </a:rPr>
              <a:t>dragon</a:t>
            </a:r>
            <a:r>
              <a:rPr lang="en-US" dirty="0">
                <a:solidFill>
                  <a:schemeClr val="bg1"/>
                </a:solidFill>
              </a:rPr>
              <a:t>.12  It exercises all the authority of </a:t>
            </a:r>
            <a:r>
              <a:rPr lang="en-US" b="1" dirty="0">
                <a:solidFill>
                  <a:srgbClr val="FFFF00"/>
                </a:solidFill>
              </a:rPr>
              <a:t>the first beast </a:t>
            </a:r>
            <a:r>
              <a:rPr lang="en-US" dirty="0">
                <a:solidFill>
                  <a:schemeClr val="bg1"/>
                </a:solidFill>
              </a:rPr>
              <a:t>in its presence, and makes the earth and its inhabitants worship the first beast, whose mortal wound was healed.13  It performs great signs, even making fire come down from heaven to earth in front of people,14  and by the signs that it is allowed to work in the presence of the beast it deceives those who dwell on earth, telling them to make an image for the beast that was wounded by the sword and yet lived.</a:t>
            </a:r>
          </a:p>
        </p:txBody>
      </p:sp>
    </p:spTree>
    <p:extLst>
      <p:ext uri="{BB962C8B-B14F-4D97-AF65-F5344CB8AC3E}">
        <p14:creationId xmlns:p14="http://schemas.microsoft.com/office/powerpoint/2010/main" val="3243155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D9701D66-B827-E35B-DA60-92151A42FA9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AAF99F1-C6CE-CE1C-E2BC-C9981D29D9F2}"/>
              </a:ext>
            </a:extLst>
          </p:cNvPr>
          <p:cNvSpPr/>
          <p:nvPr/>
        </p:nvSpPr>
        <p:spPr>
          <a:xfrm>
            <a:off x="59668" y="90498"/>
            <a:ext cx="12072664" cy="6777817"/>
          </a:xfrm>
          <a:prstGeom prst="rect">
            <a:avLst/>
          </a:prstGeom>
        </p:spPr>
        <p:txBody>
          <a:bodyPr wrap="square">
            <a:spAutoFit/>
          </a:bodyPr>
          <a:lstStyle/>
          <a:p>
            <a:pPr>
              <a:lnSpc>
                <a:spcPct val="150000"/>
              </a:lnSpc>
              <a:spcAft>
                <a:spcPts val="0"/>
              </a:spcAft>
            </a:pPr>
            <a:r>
              <a:rPr lang="en-US" altLang="zh-CN" sz="3200" b="1" dirty="0">
                <a:solidFill>
                  <a:prstClr val="white"/>
                </a:solidFill>
                <a:latin typeface="SimHei" panose="02010609060101010101" pitchFamily="49" charset="-122"/>
                <a:ea typeface="SimHei" panose="02010609060101010101" pitchFamily="49" charset="-122"/>
              </a:rPr>
              <a:t>15.</a:t>
            </a:r>
            <a:r>
              <a:rPr lang="zh-CN" altLang="en-US" sz="3200" b="1" dirty="0">
                <a:solidFill>
                  <a:prstClr val="white"/>
                </a:solidFill>
                <a:latin typeface="SimHei" panose="02010609060101010101" pitchFamily="49" charset="-122"/>
                <a:ea typeface="SimHei" panose="02010609060101010101" pitchFamily="49" charset="-122"/>
              </a:rPr>
              <a:t>又有权柄赐给它，叫兽像有生气，并且能说话，又叫所有不拜兽像的人都被杀害。</a:t>
            </a:r>
            <a:r>
              <a:rPr lang="en-US" altLang="zh-CN" sz="3200" b="1" dirty="0">
                <a:solidFill>
                  <a:prstClr val="white"/>
                </a:solidFill>
                <a:latin typeface="SimHei" panose="02010609060101010101" pitchFamily="49" charset="-122"/>
                <a:ea typeface="SimHei" panose="02010609060101010101" pitchFamily="49" charset="-122"/>
              </a:rPr>
              <a:t>16.</a:t>
            </a:r>
            <a:r>
              <a:rPr lang="zh-CN" altLang="en-US" sz="3200" b="1" dirty="0">
                <a:solidFill>
                  <a:prstClr val="white"/>
                </a:solidFill>
                <a:latin typeface="SimHei" panose="02010609060101010101" pitchFamily="49" charset="-122"/>
                <a:ea typeface="SimHei" panose="02010609060101010101" pitchFamily="49" charset="-122"/>
              </a:rPr>
              <a:t>它又叫众人，无论大小贫富，自主的、为奴的，都在右手上或是在额上受一个印记。</a:t>
            </a:r>
            <a:r>
              <a:rPr lang="en-US" altLang="zh-CN" sz="3200" b="1" dirty="0">
                <a:solidFill>
                  <a:prstClr val="white"/>
                </a:solidFill>
                <a:latin typeface="SimHei" panose="02010609060101010101" pitchFamily="49" charset="-122"/>
                <a:ea typeface="SimHei" panose="02010609060101010101" pitchFamily="49" charset="-122"/>
              </a:rPr>
              <a:t>17.</a:t>
            </a:r>
            <a:r>
              <a:rPr lang="zh-CN" altLang="en-US" sz="3200" b="1" dirty="0">
                <a:solidFill>
                  <a:prstClr val="white"/>
                </a:solidFill>
                <a:latin typeface="SimHei" panose="02010609060101010101" pitchFamily="49" charset="-122"/>
                <a:ea typeface="SimHei" panose="02010609060101010101" pitchFamily="49" charset="-122"/>
              </a:rPr>
              <a:t>除了那受印记、有了兽名或有兽名数目的，都不得作买卖。</a:t>
            </a:r>
            <a:r>
              <a:rPr lang="en-US" altLang="zh-CN" sz="3200" b="1" dirty="0">
                <a:solidFill>
                  <a:prstClr val="white"/>
                </a:solidFill>
                <a:latin typeface="SimHei" panose="02010609060101010101" pitchFamily="49" charset="-122"/>
                <a:ea typeface="SimHei" panose="02010609060101010101" pitchFamily="49" charset="-122"/>
              </a:rPr>
              <a:t>18.</a:t>
            </a:r>
            <a:r>
              <a:rPr lang="zh-CN" altLang="en-US" sz="3200" b="1" dirty="0">
                <a:solidFill>
                  <a:prstClr val="white"/>
                </a:solidFill>
                <a:latin typeface="SimHei" panose="02010609060101010101" pitchFamily="49" charset="-122"/>
                <a:ea typeface="SimHei" panose="02010609060101010101" pitchFamily="49" charset="-122"/>
              </a:rPr>
              <a:t>在这里有智慧。凡有聪明的，可以算计兽的数目，因为这是人的数目，</a:t>
            </a:r>
            <a:r>
              <a:rPr lang="zh-CN" altLang="en-US" sz="3200" b="1" dirty="0">
                <a:solidFill>
                  <a:srgbClr val="00FFFF"/>
                </a:solidFill>
                <a:latin typeface="SimHei" panose="02010609060101010101" pitchFamily="49" charset="-122"/>
                <a:ea typeface="SimHei" panose="02010609060101010101" pitchFamily="49" charset="-122"/>
              </a:rPr>
              <a:t>它的数目是六百六十六</a:t>
            </a:r>
            <a:r>
              <a:rPr lang="zh-CN" altLang="en-US" sz="3200" b="1" dirty="0">
                <a:solidFill>
                  <a:prstClr val="white"/>
                </a:solidFill>
                <a:latin typeface="SimHei" panose="02010609060101010101" pitchFamily="49" charset="-122"/>
                <a:ea typeface="SimHei" panose="02010609060101010101" pitchFamily="49" charset="-122"/>
              </a:rPr>
              <a:t>。</a:t>
            </a:r>
            <a:r>
              <a:rPr lang="zh-CN" altLang="en-US" dirty="0"/>
              <a:t>我又看见另有一个兽从地中上来有两角如同羊羔，说话好像龙。</a:t>
            </a:r>
            <a:r>
              <a:rPr lang="en-US" altLang="zh-CN" dirty="0"/>
              <a:t>12  </a:t>
            </a:r>
            <a:r>
              <a:rPr lang="zh-CN" altLang="en-US" dirty="0"/>
              <a:t>他在头一个兽面前，施行头一个兽所有的权柄，且叫地和住在地上的人拜那死伤医好的头一个兽。</a:t>
            </a:r>
            <a:r>
              <a:rPr lang="en-US" altLang="zh-CN" dirty="0"/>
              <a:t>13  </a:t>
            </a:r>
            <a:r>
              <a:rPr lang="zh-CN" altLang="en-US" dirty="0"/>
              <a:t>又行大奇事，甚至在人面前，叫火从天降在地上。</a:t>
            </a:r>
            <a:r>
              <a:rPr lang="en-US" altLang="zh-CN" dirty="0"/>
              <a:t>14  </a:t>
            </a:r>
            <a:r>
              <a:rPr lang="zh-CN" altLang="en-US" dirty="0"/>
              <a:t>他因赐给他权柄在兽面前能行奇事，就迷惑住在地上的人，说：「要给那受刀伤还活著的兽作个像。」</a:t>
            </a: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5" name="TextBox 4">
            <a:extLst>
              <a:ext uri="{FF2B5EF4-FFF2-40B4-BE49-F238E27FC236}">
                <a16:creationId xmlns:a16="http://schemas.microsoft.com/office/drawing/2014/main" id="{B954F852-7DEE-0CAD-662B-34BBF13DAAFF}"/>
              </a:ext>
            </a:extLst>
          </p:cNvPr>
          <p:cNvSpPr txBox="1"/>
          <p:nvPr/>
        </p:nvSpPr>
        <p:spPr>
          <a:xfrm>
            <a:off x="160250" y="5013894"/>
            <a:ext cx="11992604" cy="1754326"/>
          </a:xfrm>
          <a:prstGeom prst="rect">
            <a:avLst/>
          </a:prstGeom>
          <a:noFill/>
        </p:spPr>
        <p:txBody>
          <a:bodyPr wrap="square">
            <a:spAutoFit/>
          </a:bodyPr>
          <a:lstStyle/>
          <a:p>
            <a:r>
              <a:rPr lang="en-US" dirty="0">
                <a:solidFill>
                  <a:schemeClr val="bg1"/>
                </a:solidFill>
              </a:rPr>
              <a:t>15.And it was allowed to give breath to the image of the beast, so that the image of the beast might even speak and might cause those who would not worship the image of the beast to be slain.16.Also it causes all, both small and great, both rich and poor, both free and slave, to be marked on the right hand or the forehead,17.so that no one can buy or sell unless he has the mark, that is, the name of the beast or the number of its name.18.This calls for wisdom: let the one who has understanding calculate the number of the beast, for it is the number of a man, and </a:t>
            </a:r>
            <a:r>
              <a:rPr lang="en-US" dirty="0">
                <a:solidFill>
                  <a:srgbClr val="00FFFF"/>
                </a:solidFill>
              </a:rPr>
              <a:t>his number is 666.</a:t>
            </a:r>
          </a:p>
        </p:txBody>
      </p:sp>
    </p:spTree>
    <p:extLst>
      <p:ext uri="{BB962C8B-B14F-4D97-AF65-F5344CB8AC3E}">
        <p14:creationId xmlns:p14="http://schemas.microsoft.com/office/powerpoint/2010/main" val="1584597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00">
          <a:extLst>
            <a:ext uri="{FF2B5EF4-FFF2-40B4-BE49-F238E27FC236}">
              <a16:creationId xmlns:a16="http://schemas.microsoft.com/office/drawing/2014/main" id="{6762DFCE-6D90-B461-CF56-641A8FF81DCD}"/>
            </a:ext>
          </a:extLst>
        </p:cNvPr>
        <p:cNvGrpSpPr/>
        <p:nvPr/>
      </p:nvGrpSpPr>
      <p:grpSpPr>
        <a:xfrm>
          <a:off x="0" y="0"/>
          <a:ext cx="0" cy="0"/>
          <a:chOff x="0" y="0"/>
          <a:chExt cx="0" cy="0"/>
        </a:xfrm>
      </p:grpSpPr>
      <p:sp>
        <p:nvSpPr>
          <p:cNvPr id="16" name="Google Shape;3710;p55">
            <a:extLst>
              <a:ext uri="{FF2B5EF4-FFF2-40B4-BE49-F238E27FC236}">
                <a16:creationId xmlns:a16="http://schemas.microsoft.com/office/drawing/2014/main" id="{E6CDFE5D-019B-E659-3C0B-20207C05A882}"/>
              </a:ext>
            </a:extLst>
          </p:cNvPr>
          <p:cNvSpPr txBox="1">
            <a:spLocks/>
          </p:cNvSpPr>
          <p:nvPr/>
        </p:nvSpPr>
        <p:spPr>
          <a:xfrm>
            <a:off x="4085972" y="1047958"/>
            <a:ext cx="3617400" cy="1115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1pPr>
            <a:lvl2pPr marR="0" lvl="1"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2pPr>
            <a:lvl3pPr marR="0" lvl="2"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3pPr>
            <a:lvl4pPr marR="0" lvl="3"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4pPr>
            <a:lvl5pPr marR="0" lvl="4"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5pPr>
            <a:lvl6pPr marR="0" lvl="5"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6pPr>
            <a:lvl7pPr marR="0" lvl="6"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7pPr>
            <a:lvl8pPr marR="0" lvl="7"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8pPr>
            <a:lvl9pPr marR="0" lvl="8"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9pPr>
          </a:lstStyle>
          <a:p>
            <a:pPr marL="0" marR="0" lvl="0" indent="0" algn="ctr" defTabSz="914400" rtl="0" eaLnBrk="1" fontAlgn="auto" latinLnBrk="0" hangingPunct="1">
              <a:lnSpc>
                <a:spcPct val="100000"/>
              </a:lnSpc>
              <a:spcBef>
                <a:spcPts val="0"/>
              </a:spcBef>
              <a:spcAft>
                <a:spcPts val="0"/>
              </a:spcAft>
              <a:buClr>
                <a:srgbClr val="FFFFFF"/>
              </a:buClr>
              <a:buSzPts val="12000"/>
              <a:buFont typeface="Reenie Beanie"/>
              <a:buNone/>
              <a:tabLst/>
              <a:defRPr/>
            </a:pPr>
            <a:r>
              <a:rPr kumimoji="0" lang="en" sz="16000" b="1" i="0" u="none" strike="noStrike" kern="0" cap="none" spc="0" normalizeH="0" baseline="0" noProof="0" dirty="0">
                <a:ln>
                  <a:noFill/>
                </a:ln>
                <a:solidFill>
                  <a:srgbClr val="FFFFFF"/>
                </a:solidFill>
                <a:effectLst/>
                <a:uLnTx/>
                <a:uFillTx/>
                <a:latin typeface="Reenie Beanie"/>
                <a:sym typeface="Reenie Beanie"/>
              </a:rPr>
              <a:t>01</a:t>
            </a:r>
          </a:p>
        </p:txBody>
      </p:sp>
      <p:sp>
        <p:nvSpPr>
          <p:cNvPr id="17" name="Google Shape;3711;p55">
            <a:extLst>
              <a:ext uri="{FF2B5EF4-FFF2-40B4-BE49-F238E27FC236}">
                <a16:creationId xmlns:a16="http://schemas.microsoft.com/office/drawing/2014/main" id="{9829B669-E404-9932-5E9A-D0A80D3105CF}"/>
              </a:ext>
            </a:extLst>
          </p:cNvPr>
          <p:cNvSpPr/>
          <p:nvPr/>
        </p:nvSpPr>
        <p:spPr>
          <a:xfrm>
            <a:off x="4287300" y="525489"/>
            <a:ext cx="3617400" cy="2720941"/>
          </a:xfrm>
          <a:custGeom>
            <a:avLst/>
            <a:gdLst/>
            <a:ahLst/>
            <a:cxnLst/>
            <a:rect l="l" t="t" r="r" b="b"/>
            <a:pathLst>
              <a:path w="41221" h="30069" extrusionOk="0">
                <a:moveTo>
                  <a:pt x="9335" y="4458"/>
                </a:moveTo>
                <a:lnTo>
                  <a:pt x="9335" y="4458"/>
                </a:lnTo>
                <a:cubicBezTo>
                  <a:pt x="7514" y="5851"/>
                  <a:pt x="5918" y="7291"/>
                  <a:pt x="4430" y="8851"/>
                </a:cubicBezTo>
                <a:cubicBezTo>
                  <a:pt x="4799" y="7565"/>
                  <a:pt x="7776" y="4922"/>
                  <a:pt x="9335" y="4458"/>
                </a:cubicBezTo>
                <a:close/>
                <a:moveTo>
                  <a:pt x="10324" y="3065"/>
                </a:moveTo>
                <a:lnTo>
                  <a:pt x="10324" y="3065"/>
                </a:lnTo>
                <a:cubicBezTo>
                  <a:pt x="9562" y="3493"/>
                  <a:pt x="8823" y="3970"/>
                  <a:pt x="8097" y="4482"/>
                </a:cubicBezTo>
                <a:cubicBezTo>
                  <a:pt x="6252" y="5803"/>
                  <a:pt x="4668" y="7422"/>
                  <a:pt x="3192" y="9137"/>
                </a:cubicBezTo>
                <a:cubicBezTo>
                  <a:pt x="3037" y="9304"/>
                  <a:pt x="2870" y="9482"/>
                  <a:pt x="2704" y="9661"/>
                </a:cubicBezTo>
                <a:cubicBezTo>
                  <a:pt x="4025" y="6910"/>
                  <a:pt x="6276" y="4946"/>
                  <a:pt x="8990" y="3636"/>
                </a:cubicBezTo>
                <a:cubicBezTo>
                  <a:pt x="9431" y="3434"/>
                  <a:pt x="9871" y="3243"/>
                  <a:pt x="10324" y="3065"/>
                </a:cubicBezTo>
                <a:close/>
                <a:moveTo>
                  <a:pt x="4001" y="9339"/>
                </a:moveTo>
                <a:cubicBezTo>
                  <a:pt x="4001" y="9525"/>
                  <a:pt x="3885" y="9710"/>
                  <a:pt x="3761" y="9710"/>
                </a:cubicBezTo>
                <a:cubicBezTo>
                  <a:pt x="3742" y="9710"/>
                  <a:pt x="3723" y="9706"/>
                  <a:pt x="3704" y="9696"/>
                </a:cubicBezTo>
                <a:cubicBezTo>
                  <a:pt x="3525" y="9601"/>
                  <a:pt x="3763" y="9470"/>
                  <a:pt x="3847" y="9363"/>
                </a:cubicBezTo>
                <a:cubicBezTo>
                  <a:pt x="3870" y="9339"/>
                  <a:pt x="3942" y="9351"/>
                  <a:pt x="4001" y="9339"/>
                </a:cubicBezTo>
                <a:close/>
                <a:moveTo>
                  <a:pt x="2168" y="10935"/>
                </a:moveTo>
                <a:cubicBezTo>
                  <a:pt x="2168" y="11006"/>
                  <a:pt x="2180" y="11089"/>
                  <a:pt x="2204" y="11173"/>
                </a:cubicBezTo>
                <a:cubicBezTo>
                  <a:pt x="2227" y="11268"/>
                  <a:pt x="2108" y="11387"/>
                  <a:pt x="2049" y="11506"/>
                </a:cubicBezTo>
                <a:cubicBezTo>
                  <a:pt x="1965" y="11685"/>
                  <a:pt x="1882" y="11863"/>
                  <a:pt x="1799" y="12042"/>
                </a:cubicBezTo>
                <a:cubicBezTo>
                  <a:pt x="1906" y="11673"/>
                  <a:pt x="2025" y="11304"/>
                  <a:pt x="2168" y="10935"/>
                </a:cubicBezTo>
                <a:close/>
                <a:moveTo>
                  <a:pt x="23729" y="392"/>
                </a:moveTo>
                <a:cubicBezTo>
                  <a:pt x="24406" y="392"/>
                  <a:pt x="25075" y="443"/>
                  <a:pt x="25718" y="588"/>
                </a:cubicBezTo>
                <a:cubicBezTo>
                  <a:pt x="25756" y="565"/>
                  <a:pt x="25798" y="556"/>
                  <a:pt x="25841" y="556"/>
                </a:cubicBezTo>
                <a:cubicBezTo>
                  <a:pt x="25973" y="556"/>
                  <a:pt x="26117" y="642"/>
                  <a:pt x="26207" y="660"/>
                </a:cubicBezTo>
                <a:cubicBezTo>
                  <a:pt x="29159" y="1148"/>
                  <a:pt x="32005" y="1850"/>
                  <a:pt x="34505" y="3672"/>
                </a:cubicBezTo>
                <a:cubicBezTo>
                  <a:pt x="37172" y="5625"/>
                  <a:pt x="39006" y="8137"/>
                  <a:pt x="40113" y="11220"/>
                </a:cubicBezTo>
                <a:cubicBezTo>
                  <a:pt x="40268" y="11649"/>
                  <a:pt x="40399" y="12125"/>
                  <a:pt x="40399" y="12578"/>
                </a:cubicBezTo>
                <a:cubicBezTo>
                  <a:pt x="40387" y="13518"/>
                  <a:pt x="40316" y="14459"/>
                  <a:pt x="40220" y="15400"/>
                </a:cubicBezTo>
                <a:cubicBezTo>
                  <a:pt x="40208" y="15483"/>
                  <a:pt x="40196" y="15578"/>
                  <a:pt x="40161" y="15685"/>
                </a:cubicBezTo>
                <a:cubicBezTo>
                  <a:pt x="40220" y="15804"/>
                  <a:pt x="40220" y="15959"/>
                  <a:pt x="40125" y="16102"/>
                </a:cubicBezTo>
                <a:cubicBezTo>
                  <a:pt x="39875" y="16507"/>
                  <a:pt x="39589" y="17043"/>
                  <a:pt x="39268" y="17602"/>
                </a:cubicBezTo>
                <a:cubicBezTo>
                  <a:pt x="39315" y="17471"/>
                  <a:pt x="39363" y="17340"/>
                  <a:pt x="39411" y="17221"/>
                </a:cubicBezTo>
                <a:cubicBezTo>
                  <a:pt x="41220" y="12137"/>
                  <a:pt x="37994" y="7172"/>
                  <a:pt x="33684" y="4624"/>
                </a:cubicBezTo>
                <a:cubicBezTo>
                  <a:pt x="29585" y="2205"/>
                  <a:pt x="24664" y="978"/>
                  <a:pt x="19798" y="978"/>
                </a:cubicBezTo>
                <a:cubicBezTo>
                  <a:pt x="19660" y="978"/>
                  <a:pt x="19522" y="979"/>
                  <a:pt x="19384" y="981"/>
                </a:cubicBezTo>
                <a:cubicBezTo>
                  <a:pt x="19432" y="814"/>
                  <a:pt x="19575" y="672"/>
                  <a:pt x="19801" y="660"/>
                </a:cubicBezTo>
                <a:cubicBezTo>
                  <a:pt x="21047" y="589"/>
                  <a:pt x="22402" y="392"/>
                  <a:pt x="23729" y="392"/>
                </a:cubicBezTo>
                <a:close/>
                <a:moveTo>
                  <a:pt x="19216" y="1458"/>
                </a:moveTo>
                <a:cubicBezTo>
                  <a:pt x="22370" y="1458"/>
                  <a:pt x="25541" y="1982"/>
                  <a:pt x="28469" y="2910"/>
                </a:cubicBezTo>
                <a:cubicBezTo>
                  <a:pt x="33946" y="4636"/>
                  <a:pt x="39958" y="8792"/>
                  <a:pt x="39315" y="15280"/>
                </a:cubicBezTo>
                <a:cubicBezTo>
                  <a:pt x="39113" y="17340"/>
                  <a:pt x="38113" y="19233"/>
                  <a:pt x="36803" y="20865"/>
                </a:cubicBezTo>
                <a:cubicBezTo>
                  <a:pt x="35994" y="21555"/>
                  <a:pt x="35196" y="22246"/>
                  <a:pt x="34291" y="22817"/>
                </a:cubicBezTo>
                <a:cubicBezTo>
                  <a:pt x="34041" y="22972"/>
                  <a:pt x="33803" y="23174"/>
                  <a:pt x="33731" y="23484"/>
                </a:cubicBezTo>
                <a:cubicBezTo>
                  <a:pt x="34339" y="23305"/>
                  <a:pt x="34815" y="22912"/>
                  <a:pt x="35291" y="22531"/>
                </a:cubicBezTo>
                <a:lnTo>
                  <a:pt x="35291" y="22531"/>
                </a:lnTo>
                <a:cubicBezTo>
                  <a:pt x="34970" y="22841"/>
                  <a:pt x="34648" y="23150"/>
                  <a:pt x="34327" y="23436"/>
                </a:cubicBezTo>
                <a:cubicBezTo>
                  <a:pt x="32064" y="25425"/>
                  <a:pt x="29362" y="26853"/>
                  <a:pt x="26552" y="27889"/>
                </a:cubicBezTo>
                <a:cubicBezTo>
                  <a:pt x="23942" y="28846"/>
                  <a:pt x="21150" y="29410"/>
                  <a:pt x="18376" y="29410"/>
                </a:cubicBezTo>
                <a:cubicBezTo>
                  <a:pt x="15974" y="29410"/>
                  <a:pt x="13584" y="28988"/>
                  <a:pt x="11336" y="28032"/>
                </a:cubicBezTo>
                <a:cubicBezTo>
                  <a:pt x="10145" y="27520"/>
                  <a:pt x="9026" y="26853"/>
                  <a:pt x="7978" y="26091"/>
                </a:cubicBezTo>
                <a:lnTo>
                  <a:pt x="7419" y="26091"/>
                </a:lnTo>
                <a:cubicBezTo>
                  <a:pt x="7490" y="26234"/>
                  <a:pt x="7502" y="26401"/>
                  <a:pt x="7466" y="26556"/>
                </a:cubicBezTo>
                <a:cubicBezTo>
                  <a:pt x="7704" y="26722"/>
                  <a:pt x="7931" y="26889"/>
                  <a:pt x="8169" y="27044"/>
                </a:cubicBezTo>
                <a:cubicBezTo>
                  <a:pt x="7609" y="26830"/>
                  <a:pt x="7049" y="26627"/>
                  <a:pt x="6514" y="26353"/>
                </a:cubicBezTo>
                <a:cubicBezTo>
                  <a:pt x="5383" y="25794"/>
                  <a:pt x="4359" y="24984"/>
                  <a:pt x="3501" y="24055"/>
                </a:cubicBezTo>
                <a:cubicBezTo>
                  <a:pt x="1680" y="22115"/>
                  <a:pt x="918" y="19674"/>
                  <a:pt x="799" y="17090"/>
                </a:cubicBezTo>
                <a:cubicBezTo>
                  <a:pt x="858" y="16697"/>
                  <a:pt x="906" y="16304"/>
                  <a:pt x="977" y="15900"/>
                </a:cubicBezTo>
                <a:cubicBezTo>
                  <a:pt x="1037" y="15745"/>
                  <a:pt x="1108" y="15590"/>
                  <a:pt x="1192" y="15435"/>
                </a:cubicBezTo>
                <a:cubicBezTo>
                  <a:pt x="1215" y="16197"/>
                  <a:pt x="1251" y="16959"/>
                  <a:pt x="1370" y="17709"/>
                </a:cubicBezTo>
                <a:lnTo>
                  <a:pt x="1442" y="17709"/>
                </a:lnTo>
                <a:cubicBezTo>
                  <a:pt x="1406" y="17245"/>
                  <a:pt x="1370" y="16769"/>
                  <a:pt x="1430" y="16304"/>
                </a:cubicBezTo>
                <a:cubicBezTo>
                  <a:pt x="1525" y="15602"/>
                  <a:pt x="1620" y="14899"/>
                  <a:pt x="1680" y="14197"/>
                </a:cubicBezTo>
                <a:cubicBezTo>
                  <a:pt x="1751" y="13459"/>
                  <a:pt x="2049" y="12816"/>
                  <a:pt x="2466" y="12232"/>
                </a:cubicBezTo>
                <a:cubicBezTo>
                  <a:pt x="2847" y="11697"/>
                  <a:pt x="2870" y="10899"/>
                  <a:pt x="3692" y="10506"/>
                </a:cubicBezTo>
                <a:lnTo>
                  <a:pt x="3692" y="10506"/>
                </a:lnTo>
                <a:cubicBezTo>
                  <a:pt x="3549" y="11304"/>
                  <a:pt x="2966" y="11863"/>
                  <a:pt x="3097" y="12590"/>
                </a:cubicBezTo>
                <a:cubicBezTo>
                  <a:pt x="3406" y="12387"/>
                  <a:pt x="3454" y="12030"/>
                  <a:pt x="3609" y="11732"/>
                </a:cubicBezTo>
                <a:cubicBezTo>
                  <a:pt x="4073" y="10792"/>
                  <a:pt x="4573" y="9875"/>
                  <a:pt x="5216" y="9030"/>
                </a:cubicBezTo>
                <a:cubicBezTo>
                  <a:pt x="7085" y="6553"/>
                  <a:pt x="9526" y="4720"/>
                  <a:pt x="12217" y="3255"/>
                </a:cubicBezTo>
                <a:cubicBezTo>
                  <a:pt x="13526" y="2541"/>
                  <a:pt x="14884" y="1981"/>
                  <a:pt x="16301" y="1612"/>
                </a:cubicBezTo>
                <a:cubicBezTo>
                  <a:pt x="17266" y="1508"/>
                  <a:pt x="18240" y="1458"/>
                  <a:pt x="19216" y="1458"/>
                </a:cubicBezTo>
                <a:close/>
                <a:moveTo>
                  <a:pt x="22748" y="0"/>
                </a:moveTo>
                <a:cubicBezTo>
                  <a:pt x="21956" y="0"/>
                  <a:pt x="21160" y="35"/>
                  <a:pt x="20361" y="100"/>
                </a:cubicBezTo>
                <a:cubicBezTo>
                  <a:pt x="19337" y="183"/>
                  <a:pt x="18289" y="231"/>
                  <a:pt x="17325" y="660"/>
                </a:cubicBezTo>
                <a:cubicBezTo>
                  <a:pt x="17414" y="630"/>
                  <a:pt x="17506" y="612"/>
                  <a:pt x="17603" y="612"/>
                </a:cubicBezTo>
                <a:cubicBezTo>
                  <a:pt x="17700" y="612"/>
                  <a:pt x="17801" y="630"/>
                  <a:pt x="17908" y="672"/>
                </a:cubicBezTo>
                <a:cubicBezTo>
                  <a:pt x="17728" y="842"/>
                  <a:pt x="17528" y="884"/>
                  <a:pt x="17323" y="884"/>
                </a:cubicBezTo>
                <a:cubicBezTo>
                  <a:pt x="17256" y="884"/>
                  <a:pt x="17189" y="880"/>
                  <a:pt x="17122" y="874"/>
                </a:cubicBezTo>
                <a:cubicBezTo>
                  <a:pt x="17098" y="874"/>
                  <a:pt x="17063" y="850"/>
                  <a:pt x="17051" y="826"/>
                </a:cubicBezTo>
                <a:cubicBezTo>
                  <a:pt x="17039" y="814"/>
                  <a:pt x="17075" y="779"/>
                  <a:pt x="17086" y="755"/>
                </a:cubicBezTo>
                <a:lnTo>
                  <a:pt x="17086" y="755"/>
                </a:lnTo>
                <a:cubicBezTo>
                  <a:pt x="16515" y="898"/>
                  <a:pt x="15777" y="588"/>
                  <a:pt x="15431" y="1303"/>
                </a:cubicBezTo>
                <a:cubicBezTo>
                  <a:pt x="14896" y="1374"/>
                  <a:pt x="14360" y="1481"/>
                  <a:pt x="13824" y="1588"/>
                </a:cubicBezTo>
                <a:cubicBezTo>
                  <a:pt x="13776" y="1579"/>
                  <a:pt x="13729" y="1574"/>
                  <a:pt x="13682" y="1574"/>
                </a:cubicBezTo>
                <a:cubicBezTo>
                  <a:pt x="13498" y="1574"/>
                  <a:pt x="13323" y="1641"/>
                  <a:pt x="13134" y="1707"/>
                </a:cubicBezTo>
                <a:cubicBezTo>
                  <a:pt x="13062" y="1743"/>
                  <a:pt x="12991" y="1767"/>
                  <a:pt x="12919" y="1803"/>
                </a:cubicBezTo>
                <a:cubicBezTo>
                  <a:pt x="12252" y="1969"/>
                  <a:pt x="11610" y="2160"/>
                  <a:pt x="10967" y="2374"/>
                </a:cubicBezTo>
                <a:cubicBezTo>
                  <a:pt x="7609" y="3505"/>
                  <a:pt x="4680" y="5494"/>
                  <a:pt x="2835" y="8565"/>
                </a:cubicBezTo>
                <a:cubicBezTo>
                  <a:pt x="1394" y="10935"/>
                  <a:pt x="715" y="13792"/>
                  <a:pt x="465" y="16590"/>
                </a:cubicBezTo>
                <a:cubicBezTo>
                  <a:pt x="513" y="16697"/>
                  <a:pt x="584" y="16816"/>
                  <a:pt x="632" y="16935"/>
                </a:cubicBezTo>
                <a:cubicBezTo>
                  <a:pt x="1" y="19352"/>
                  <a:pt x="1192" y="22031"/>
                  <a:pt x="2632" y="23924"/>
                </a:cubicBezTo>
                <a:cubicBezTo>
                  <a:pt x="4311" y="26163"/>
                  <a:pt x="7288" y="27830"/>
                  <a:pt x="10038" y="28258"/>
                </a:cubicBezTo>
                <a:cubicBezTo>
                  <a:pt x="10086" y="28258"/>
                  <a:pt x="10121" y="28246"/>
                  <a:pt x="10169" y="28223"/>
                </a:cubicBezTo>
                <a:cubicBezTo>
                  <a:pt x="10633" y="28461"/>
                  <a:pt x="11121" y="28687"/>
                  <a:pt x="11610" y="28877"/>
                </a:cubicBezTo>
                <a:cubicBezTo>
                  <a:pt x="13679" y="29711"/>
                  <a:pt x="15868" y="30068"/>
                  <a:pt x="18072" y="30068"/>
                </a:cubicBezTo>
                <a:cubicBezTo>
                  <a:pt x="21346" y="30068"/>
                  <a:pt x="24652" y="29280"/>
                  <a:pt x="27647" y="28092"/>
                </a:cubicBezTo>
                <a:cubicBezTo>
                  <a:pt x="31362" y="26615"/>
                  <a:pt x="35124" y="24115"/>
                  <a:pt x="37529" y="20769"/>
                </a:cubicBezTo>
                <a:cubicBezTo>
                  <a:pt x="37565" y="20734"/>
                  <a:pt x="37613" y="20710"/>
                  <a:pt x="37649" y="20674"/>
                </a:cubicBezTo>
                <a:lnTo>
                  <a:pt x="37649" y="20674"/>
                </a:lnTo>
                <a:cubicBezTo>
                  <a:pt x="37565" y="21126"/>
                  <a:pt x="37351" y="21448"/>
                  <a:pt x="37077" y="21734"/>
                </a:cubicBezTo>
                <a:cubicBezTo>
                  <a:pt x="36672" y="22150"/>
                  <a:pt x="36291" y="22591"/>
                  <a:pt x="35898" y="23020"/>
                </a:cubicBezTo>
                <a:cubicBezTo>
                  <a:pt x="36613" y="22472"/>
                  <a:pt x="37303" y="21877"/>
                  <a:pt x="37815" y="21126"/>
                </a:cubicBezTo>
                <a:cubicBezTo>
                  <a:pt x="38780" y="19722"/>
                  <a:pt x="39601" y="18233"/>
                  <a:pt x="40363" y="16709"/>
                </a:cubicBezTo>
                <a:cubicBezTo>
                  <a:pt x="40444" y="16559"/>
                  <a:pt x="40446" y="16352"/>
                  <a:pt x="40699" y="16352"/>
                </a:cubicBezTo>
                <a:cubicBezTo>
                  <a:pt x="40706" y="16352"/>
                  <a:pt x="40713" y="16352"/>
                  <a:pt x="40720" y="16352"/>
                </a:cubicBezTo>
                <a:cubicBezTo>
                  <a:pt x="40887" y="16674"/>
                  <a:pt x="40816" y="17007"/>
                  <a:pt x="40804" y="17340"/>
                </a:cubicBezTo>
                <a:cubicBezTo>
                  <a:pt x="40780" y="17709"/>
                  <a:pt x="40792" y="18078"/>
                  <a:pt x="40661" y="18448"/>
                </a:cubicBezTo>
                <a:cubicBezTo>
                  <a:pt x="40566" y="18721"/>
                  <a:pt x="40506" y="19019"/>
                  <a:pt x="40435" y="19305"/>
                </a:cubicBezTo>
                <a:cubicBezTo>
                  <a:pt x="40494" y="19317"/>
                  <a:pt x="40566" y="19329"/>
                  <a:pt x="40625" y="19341"/>
                </a:cubicBezTo>
                <a:cubicBezTo>
                  <a:pt x="40994" y="18483"/>
                  <a:pt x="41220" y="17590"/>
                  <a:pt x="41054" y="16650"/>
                </a:cubicBezTo>
                <a:cubicBezTo>
                  <a:pt x="40875" y="15673"/>
                  <a:pt x="40863" y="14685"/>
                  <a:pt x="40923" y="13697"/>
                </a:cubicBezTo>
                <a:cubicBezTo>
                  <a:pt x="41006" y="12494"/>
                  <a:pt x="40732" y="11363"/>
                  <a:pt x="40268" y="10256"/>
                </a:cubicBezTo>
                <a:cubicBezTo>
                  <a:pt x="39839" y="9256"/>
                  <a:pt x="39315" y="8327"/>
                  <a:pt x="38684" y="7434"/>
                </a:cubicBezTo>
                <a:cubicBezTo>
                  <a:pt x="36910" y="4922"/>
                  <a:pt x="34612" y="3029"/>
                  <a:pt x="31814" y="1803"/>
                </a:cubicBezTo>
                <a:cubicBezTo>
                  <a:pt x="28901" y="531"/>
                  <a:pt x="25858" y="0"/>
                  <a:pt x="22748" y="0"/>
                </a:cubicBezTo>
                <a:close/>
              </a:path>
            </a:pathLst>
          </a:custGeom>
          <a:solidFill>
            <a:srgbClr val="A700D6"/>
          </a:solidFill>
          <a:ln>
            <a:noFill/>
          </a:ln>
        </p:spPr>
        <p:txBody>
          <a:bodyPr spcFirstLastPara="1" wrap="square" lIns="91425" tIns="91425" rIns="91425" bIns="91425" anchor="ctr" anchorCtr="0">
            <a:no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D752A4"/>
              </a:solidFill>
              <a:effectLst/>
              <a:uLnTx/>
              <a:uFillTx/>
              <a:latin typeface="Arial" panose="020B0604020202020204" pitchFamily="34" charset="0"/>
              <a:ea typeface="+mn-ea"/>
              <a:cs typeface="Arial" panose="020B0604020202020204" pitchFamily="34" charset="0"/>
            </a:endParaRPr>
          </a:p>
        </p:txBody>
      </p:sp>
      <p:sp>
        <p:nvSpPr>
          <p:cNvPr id="18" name="Google Shape;3712;p55">
            <a:extLst>
              <a:ext uri="{FF2B5EF4-FFF2-40B4-BE49-F238E27FC236}">
                <a16:creationId xmlns:a16="http://schemas.microsoft.com/office/drawing/2014/main" id="{0AD7D17B-BA59-80D8-F25A-E7CFCD944F99}"/>
              </a:ext>
            </a:extLst>
          </p:cNvPr>
          <p:cNvSpPr txBox="1">
            <a:spLocks noGrp="1"/>
          </p:cNvSpPr>
          <p:nvPr>
            <p:ph type="title"/>
          </p:nvPr>
        </p:nvSpPr>
        <p:spPr>
          <a:xfrm>
            <a:off x="226479" y="4220270"/>
            <a:ext cx="11866624" cy="1013400"/>
          </a:xfrm>
          <a:prstGeom prst="rect">
            <a:avLst/>
          </a:prstGeom>
        </p:spPr>
        <p:txBody>
          <a:bodyPr spcFirstLastPara="1" wrap="square" lIns="91425" tIns="91425" rIns="91425" bIns="91425" anchor="ctr" anchorCtr="0">
            <a:noAutofit/>
          </a:bodyPr>
          <a:lstStyle/>
          <a:p>
            <a:pPr>
              <a:lnSpc>
                <a:spcPct val="100000"/>
              </a:lnSpc>
            </a:pPr>
            <a:r>
              <a:rPr lang="zh-CN" altLang="en-US" sz="4800" b="1" dirty="0">
                <a:solidFill>
                  <a:srgbClr val="00BFFF"/>
                </a:solidFill>
                <a:latin typeface="SimHei" panose="02010609060101010101" pitchFamily="49" charset="-122"/>
                <a:ea typeface="SimHei" panose="02010609060101010101" pitchFamily="49" charset="-122"/>
              </a:rPr>
              <a:t>地兽（假先知）迷惑世人去拜兽像</a:t>
            </a:r>
            <a:br>
              <a:rPr lang="zh-CN" altLang="en-US" sz="4800" b="1" dirty="0">
                <a:solidFill>
                  <a:srgbClr val="00BFFF"/>
                </a:solidFill>
                <a:latin typeface="SimHei" panose="02010609060101010101" pitchFamily="49" charset="-122"/>
                <a:ea typeface="SimHei" panose="02010609060101010101" pitchFamily="49" charset="-122"/>
              </a:rPr>
            </a:br>
            <a:endParaRPr lang="zh-CN" altLang="en-US" sz="4800" b="1" dirty="0">
              <a:solidFill>
                <a:srgbClr val="00BFFF"/>
              </a:solidFill>
              <a:latin typeface="SimHei" panose="02010609060101010101" pitchFamily="49" charset="-122"/>
              <a:ea typeface="SimHei" panose="02010609060101010101" pitchFamily="49" charset="-122"/>
            </a:endParaRPr>
          </a:p>
        </p:txBody>
      </p:sp>
      <p:sp>
        <p:nvSpPr>
          <p:cNvPr id="19" name="Google Shape;3713;p55">
            <a:extLst>
              <a:ext uri="{FF2B5EF4-FFF2-40B4-BE49-F238E27FC236}">
                <a16:creationId xmlns:a16="http://schemas.microsoft.com/office/drawing/2014/main" id="{AC296036-1475-675F-AC4F-2784B4B053D8}"/>
              </a:ext>
            </a:extLst>
          </p:cNvPr>
          <p:cNvSpPr txBox="1">
            <a:spLocks noGrp="1"/>
          </p:cNvSpPr>
          <p:nvPr>
            <p:ph type="subTitle" idx="1"/>
          </p:nvPr>
        </p:nvSpPr>
        <p:spPr>
          <a:xfrm>
            <a:off x="98897" y="5115326"/>
            <a:ext cx="12000656" cy="1092184"/>
          </a:xfrm>
          <a:prstGeom prst="rect">
            <a:avLst/>
          </a:prstGeom>
        </p:spPr>
        <p:txBody>
          <a:bodyPr spcFirstLastPara="1" wrap="square" lIns="91425" tIns="91425" rIns="91425" bIns="91425" anchor="t" anchorCtr="0">
            <a:noAutofit/>
          </a:bodyPr>
          <a:lstStyle/>
          <a:p>
            <a:pPr marL="0" indent="0" algn="ctr"/>
            <a:endParaRPr lang="en-US" sz="2400" dirty="0">
              <a:solidFill>
                <a:schemeClr val="bg1"/>
              </a:solidFill>
            </a:endParaRPr>
          </a:p>
          <a:p>
            <a:pPr marL="0" indent="0" algn="ctr"/>
            <a:r>
              <a:rPr lang="en-US" sz="2400" dirty="0">
                <a:solidFill>
                  <a:schemeClr val="bg1"/>
                </a:solidFill>
              </a:rPr>
              <a:t>The beast from the earth (the false prophet) deceives </a:t>
            </a:r>
          </a:p>
          <a:p>
            <a:pPr marL="0" indent="0" algn="ctr"/>
            <a:r>
              <a:rPr lang="en-US" sz="2400" dirty="0">
                <a:solidFill>
                  <a:schemeClr val="bg1"/>
                </a:solidFill>
              </a:rPr>
              <a:t>the world into worshiping the image of the beast.</a:t>
            </a:r>
          </a:p>
          <a:p>
            <a:pPr marL="0" indent="0" algn="ctr"/>
            <a:r>
              <a:rPr lang="en-US" sz="2400" dirty="0">
                <a:solidFill>
                  <a:schemeClr val="bg1"/>
                </a:solidFill>
              </a:rPr>
              <a:t>.</a:t>
            </a:r>
          </a:p>
        </p:txBody>
      </p:sp>
    </p:spTree>
    <p:extLst>
      <p:ext uri="{BB962C8B-B14F-4D97-AF65-F5344CB8AC3E}">
        <p14:creationId xmlns:p14="http://schemas.microsoft.com/office/powerpoint/2010/main" val="4259534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C80F98CF-6A06-AE65-E7CB-BE88254F332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10CC4FC-977D-5A9A-A87E-9636C947A67A}"/>
              </a:ext>
            </a:extLst>
          </p:cNvPr>
          <p:cNvSpPr/>
          <p:nvPr/>
        </p:nvSpPr>
        <p:spPr>
          <a:xfrm>
            <a:off x="122820" y="1844824"/>
            <a:ext cx="12072664" cy="3536033"/>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14  </a:t>
            </a:r>
            <a:r>
              <a:rPr kumimoji="0" lang="zh-CN" altLang="en-US" sz="4400" b="1" i="0" u="none" strike="noStrike" kern="1200" cap="none" spc="0" normalizeH="0" baseline="0" noProof="0" dirty="0">
                <a:ln>
                  <a:noFill/>
                </a:ln>
                <a:solidFill>
                  <a:srgbClr val="FFFF00"/>
                </a:solidFill>
                <a:effectLst/>
                <a:uLnTx/>
                <a:uFillTx/>
                <a:latin typeface="SimHei" panose="02010609060101010101" pitchFamily="49" charset="-122"/>
                <a:ea typeface="SimHei" panose="02010609060101010101" pitchFamily="49" charset="-122"/>
                <a:cs typeface="Arial" panose="020B0604020202020204" pitchFamily="34" charset="0"/>
              </a:rPr>
              <a:t>他</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因赐</a:t>
            </a:r>
            <a:r>
              <a:rPr kumimoji="0" lang="zh-CN" altLang="en-US" sz="4400" b="1" i="0" u="none" strike="noStrike" kern="1200" cap="none" spc="0" normalizeH="0" baseline="0" noProof="0" dirty="0">
                <a:ln>
                  <a:noFill/>
                </a:ln>
                <a:solidFill>
                  <a:srgbClr val="FFC000"/>
                </a:solidFill>
                <a:effectLst/>
                <a:uLnTx/>
                <a:uFillTx/>
                <a:latin typeface="SimHei" panose="02010609060101010101" pitchFamily="49" charset="-122"/>
                <a:ea typeface="SimHei" panose="02010609060101010101" pitchFamily="49" charset="-122"/>
                <a:cs typeface="Arial" panose="020B0604020202020204" pitchFamily="34" charset="0"/>
              </a:rPr>
              <a:t>给他</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权柄在</a:t>
            </a:r>
            <a:r>
              <a:rPr kumimoji="0" lang="zh-CN" altLang="en-US" sz="44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兽</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面前能行奇事，就迷惑住在地上的人，说</a:t>
            </a: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「要给</a:t>
            </a:r>
            <a:r>
              <a:rPr kumimoji="0" lang="zh-CN" altLang="en-US" sz="3600" b="1" i="0" u="none" strike="noStrike" kern="1200" cap="none" spc="0" normalizeH="0" baseline="0" noProof="0" dirty="0">
                <a:ln>
                  <a:noFill/>
                </a:ln>
                <a:solidFill>
                  <a:srgbClr val="B3FF5F"/>
                </a:solidFill>
                <a:effectLst/>
                <a:uLnTx/>
                <a:uFillTx/>
                <a:latin typeface="SimHei" panose="02010609060101010101" pitchFamily="49" charset="-122"/>
                <a:ea typeface="SimHei" panose="02010609060101010101" pitchFamily="49" charset="-122"/>
                <a:cs typeface="Arial" panose="020B0604020202020204" pitchFamily="34" charset="0"/>
              </a:rPr>
              <a:t>那受刀伤还活著的</a:t>
            </a:r>
            <a:r>
              <a:rPr kumimoji="0" lang="zh-CN" altLang="en-US" sz="36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兽</a:t>
            </a:r>
            <a:r>
              <a:rPr kumimoji="0" lang="zh-CN" altLang="en-US" sz="54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作个像</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启 </a:t>
            </a: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13:11  </a:t>
            </a:r>
            <a:r>
              <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我又看见另</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有一个兽从地中上来有两角如同羊羔，说话好像龙。</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12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他在头一个兽面前，施行头一个兽所有的权柄，且叫地和住在地上的人拜那死伤医好的头一个兽。</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13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又行大奇事，甚至在人面前，叫火从天降在地上。</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14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他因赐给他权柄在兽面前能行奇事，就迷惑住在地上的人，说：「要给那受刀伤还活著的兽作个像。」</a:t>
            </a: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5" name="TextBox 4">
            <a:extLst>
              <a:ext uri="{FF2B5EF4-FFF2-40B4-BE49-F238E27FC236}">
                <a16:creationId xmlns:a16="http://schemas.microsoft.com/office/drawing/2014/main" id="{73F27F92-229C-4BBF-EB35-69790905CA46}"/>
              </a:ext>
            </a:extLst>
          </p:cNvPr>
          <p:cNvSpPr txBox="1"/>
          <p:nvPr/>
        </p:nvSpPr>
        <p:spPr>
          <a:xfrm>
            <a:off x="99698" y="5013176"/>
            <a:ext cx="11992604" cy="80021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14  and by the signs that </a:t>
            </a:r>
            <a:r>
              <a:rPr kumimoji="0" lang="en-US" sz="1800" b="1" i="0" u="none" strike="noStrike" kern="1200" cap="none" spc="0" normalizeH="0" baseline="0" noProof="0" dirty="0">
                <a:ln>
                  <a:noFill/>
                </a:ln>
                <a:solidFill>
                  <a:srgbClr val="FFC000"/>
                </a:solidFill>
                <a:effectLst/>
                <a:uLnTx/>
                <a:uFillTx/>
                <a:latin typeface="Arial" panose="020B0604020202020204" pitchFamily="34" charset="0"/>
                <a:ea typeface="+mn-ea"/>
                <a:cs typeface="Arial" panose="020B0604020202020204" pitchFamily="34" charset="0"/>
              </a:rPr>
              <a:t>it is</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allowed to work in the presence of </a:t>
            </a:r>
            <a:r>
              <a:rPr kumimoji="0" lang="en-US" sz="1800" b="0"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the beast </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deceives those who dwell on earth, telling them to </a:t>
            </a: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an image </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a:t>
            </a:r>
            <a:r>
              <a:rPr kumimoji="0" lang="en-US" sz="18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 the beast </a:t>
            </a:r>
            <a:r>
              <a:rPr kumimoji="0" lang="en-US" sz="1800" b="1" i="0" u="none" strike="noStrike" kern="1200" cap="none" spc="0" normalizeH="0" baseline="0" noProof="0" dirty="0">
                <a:ln>
                  <a:noFill/>
                </a:ln>
                <a:solidFill>
                  <a:srgbClr val="B3FF5F"/>
                </a:solidFill>
                <a:effectLst/>
                <a:uLnTx/>
                <a:uFillTx/>
                <a:latin typeface="Arial" panose="020B0604020202020204" pitchFamily="34" charset="0"/>
                <a:ea typeface="+mn-ea"/>
                <a:cs typeface="Arial" panose="020B0604020202020204" pitchFamily="34" charset="0"/>
              </a:rPr>
              <a:t>that was wounded by the sword and yet lived.</a:t>
            </a:r>
          </a:p>
        </p:txBody>
      </p:sp>
    </p:spTree>
    <p:extLst>
      <p:ext uri="{BB962C8B-B14F-4D97-AF65-F5344CB8AC3E}">
        <p14:creationId xmlns:p14="http://schemas.microsoft.com/office/powerpoint/2010/main" val="2505298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4A18D-0C9D-C458-79A9-4C0748017426}"/>
            </a:ext>
          </a:extLst>
        </p:cNvPr>
        <p:cNvGrpSpPr/>
        <p:nvPr/>
      </p:nvGrpSpPr>
      <p:grpSpPr>
        <a:xfrm>
          <a:off x="0" y="0"/>
          <a:ext cx="0" cy="0"/>
          <a:chOff x="0" y="0"/>
          <a:chExt cx="0" cy="0"/>
        </a:xfrm>
      </p:grpSpPr>
      <p:pic>
        <p:nvPicPr>
          <p:cNvPr id="2" name="Picture 1" descr="A red dragon with horns and horns&#10;&#10;AI-generated content may be incorrect.">
            <a:extLst>
              <a:ext uri="{FF2B5EF4-FFF2-40B4-BE49-F238E27FC236}">
                <a16:creationId xmlns:a16="http://schemas.microsoft.com/office/drawing/2014/main" id="{887461BF-4387-E1E5-A6C4-419E7A0C811D}"/>
              </a:ext>
            </a:extLst>
          </p:cNvPr>
          <p:cNvPicPr>
            <a:picLocks noChangeAspect="1"/>
          </p:cNvPicPr>
          <p:nvPr/>
        </p:nvPicPr>
        <p:blipFill>
          <a:blip r:embed="rId2">
            <a:extLst>
              <a:ext uri="{28A0092B-C50C-407E-A947-70E740481C1C}">
                <a14:useLocalDpi xmlns:a14="http://schemas.microsoft.com/office/drawing/2010/main" val="0"/>
              </a:ext>
            </a:extLst>
          </a:blip>
          <a:srcRect l="1760"/>
          <a:stretch>
            <a:fillRect/>
          </a:stretch>
        </p:blipFill>
        <p:spPr>
          <a:xfrm>
            <a:off x="1289573" y="326890"/>
            <a:ext cx="1785746" cy="1700416"/>
          </a:xfrm>
          <a:prstGeom prst="ellipse">
            <a:avLst/>
          </a:prstGeom>
        </p:spPr>
      </p:pic>
      <p:pic>
        <p:nvPicPr>
          <p:cNvPr id="6" name="Picture 5">
            <a:extLst>
              <a:ext uri="{FF2B5EF4-FFF2-40B4-BE49-F238E27FC236}">
                <a16:creationId xmlns:a16="http://schemas.microsoft.com/office/drawing/2014/main" id="{4E584B1A-51AB-A455-8907-0D2506BF7C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9456" y="2557622"/>
            <a:ext cx="1853323" cy="1742755"/>
          </a:xfrm>
          <a:prstGeom prst="ellipse">
            <a:avLst/>
          </a:prstGeom>
        </p:spPr>
      </p:pic>
      <p:pic>
        <p:nvPicPr>
          <p:cNvPr id="8" name="Picture 7">
            <a:extLst>
              <a:ext uri="{FF2B5EF4-FFF2-40B4-BE49-F238E27FC236}">
                <a16:creationId xmlns:a16="http://schemas.microsoft.com/office/drawing/2014/main" id="{8CB309F7-527D-9B1F-CB6F-347CD29803A9}"/>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199456" y="4830693"/>
            <a:ext cx="1853323" cy="1742755"/>
          </a:xfrm>
          <a:prstGeom prst="ellipse">
            <a:avLst/>
          </a:prstGeom>
        </p:spPr>
      </p:pic>
      <p:sp>
        <p:nvSpPr>
          <p:cNvPr id="4" name="TextBox 3">
            <a:extLst>
              <a:ext uri="{FF2B5EF4-FFF2-40B4-BE49-F238E27FC236}">
                <a16:creationId xmlns:a16="http://schemas.microsoft.com/office/drawing/2014/main" id="{803D6C87-DFBD-C998-843D-9F8CDCC632F8}"/>
              </a:ext>
            </a:extLst>
          </p:cNvPr>
          <p:cNvSpPr txBox="1"/>
          <p:nvPr/>
        </p:nvSpPr>
        <p:spPr>
          <a:xfrm>
            <a:off x="3431704" y="836712"/>
            <a:ext cx="6768752" cy="861774"/>
          </a:xfrm>
          <a:prstGeom prst="rect">
            <a:avLst/>
          </a:prstGeom>
          <a:noFill/>
        </p:spPr>
        <p:txBody>
          <a:bodyPr wrap="square">
            <a:spAutoFit/>
          </a:bodyPr>
          <a:lstStyle/>
          <a:p>
            <a:r>
              <a:rPr lang="en-US" sz="3200" b="1" dirty="0"/>
              <a:t>龙（撒旦）赐权柄给地兽</a:t>
            </a:r>
          </a:p>
          <a:p>
            <a:r>
              <a:rPr lang="en-US" dirty="0"/>
              <a:t>The dragon (Satan) gives authority to the beast from the earth.</a:t>
            </a:r>
          </a:p>
        </p:txBody>
      </p:sp>
      <p:sp>
        <p:nvSpPr>
          <p:cNvPr id="5" name="TextBox 4">
            <a:extLst>
              <a:ext uri="{FF2B5EF4-FFF2-40B4-BE49-F238E27FC236}">
                <a16:creationId xmlns:a16="http://schemas.microsoft.com/office/drawing/2014/main" id="{6F061323-8193-D56A-82F3-4CB25EF20FBA}"/>
              </a:ext>
            </a:extLst>
          </p:cNvPr>
          <p:cNvSpPr txBox="1"/>
          <p:nvPr/>
        </p:nvSpPr>
        <p:spPr>
          <a:xfrm>
            <a:off x="3463570" y="2859612"/>
            <a:ext cx="6768752" cy="1138773"/>
          </a:xfrm>
          <a:prstGeom prst="rect">
            <a:avLst/>
          </a:prstGeom>
          <a:noFill/>
        </p:spPr>
        <p:txBody>
          <a:bodyPr wrap="square">
            <a:spAutoFit/>
          </a:bodyPr>
          <a:lstStyle/>
          <a:p>
            <a:r>
              <a:rPr lang="en-US" sz="3200" b="1" dirty="0"/>
              <a:t>地兽叫海兽的像有生气并且能说话</a:t>
            </a:r>
          </a:p>
          <a:p>
            <a:r>
              <a:rPr lang="en-US" dirty="0"/>
              <a:t>The Land beast  allowed to give breath to the image of the Sea beast, so that the image might even speak </a:t>
            </a:r>
          </a:p>
        </p:txBody>
      </p:sp>
      <p:sp>
        <p:nvSpPr>
          <p:cNvPr id="7" name="TextBox 6">
            <a:extLst>
              <a:ext uri="{FF2B5EF4-FFF2-40B4-BE49-F238E27FC236}">
                <a16:creationId xmlns:a16="http://schemas.microsoft.com/office/drawing/2014/main" id="{978B499B-659A-2DDF-F5C8-41CDD28D2BF3}"/>
              </a:ext>
            </a:extLst>
          </p:cNvPr>
          <p:cNvSpPr txBox="1"/>
          <p:nvPr/>
        </p:nvSpPr>
        <p:spPr>
          <a:xfrm>
            <a:off x="3215680" y="5128477"/>
            <a:ext cx="3521206" cy="1261884"/>
          </a:xfrm>
          <a:prstGeom prst="rect">
            <a:avLst/>
          </a:prstGeom>
          <a:noFill/>
        </p:spPr>
        <p:txBody>
          <a:bodyPr wrap="square">
            <a:spAutoFit/>
          </a:bodyPr>
          <a:lstStyle/>
          <a:p>
            <a:r>
              <a:rPr lang="en-US" sz="3200" b="1" dirty="0"/>
              <a:t>兽</a:t>
            </a:r>
            <a:r>
              <a:rPr lang="en-US" sz="4800" b="1" dirty="0">
                <a:solidFill>
                  <a:srgbClr val="FF0000"/>
                </a:solidFill>
              </a:rPr>
              <a:t>的像</a:t>
            </a:r>
            <a:r>
              <a:rPr lang="en-US" sz="3200" b="1" dirty="0"/>
              <a:t> </a:t>
            </a:r>
          </a:p>
          <a:p>
            <a:r>
              <a:rPr lang="en-US" b="1" dirty="0">
                <a:solidFill>
                  <a:srgbClr val="FF0000"/>
                </a:solidFill>
              </a:rPr>
              <a:t>The</a:t>
            </a:r>
            <a:r>
              <a:rPr lang="en-US" sz="2800" b="1" dirty="0">
                <a:solidFill>
                  <a:srgbClr val="FF0000"/>
                </a:solidFill>
              </a:rPr>
              <a:t> image </a:t>
            </a:r>
            <a:r>
              <a:rPr lang="en-US" dirty="0"/>
              <a:t>of the Sea</a:t>
            </a:r>
            <a:r>
              <a:rPr lang="zh-CN" altLang="en-US" dirty="0"/>
              <a:t> </a:t>
            </a:r>
            <a:r>
              <a:rPr lang="en-US" dirty="0"/>
              <a:t>Beast</a:t>
            </a:r>
          </a:p>
        </p:txBody>
      </p:sp>
      <p:pic>
        <p:nvPicPr>
          <p:cNvPr id="9" name="Picture 8">
            <a:extLst>
              <a:ext uri="{FF2B5EF4-FFF2-40B4-BE49-F238E27FC236}">
                <a16:creationId xmlns:a16="http://schemas.microsoft.com/office/drawing/2014/main" id="{54A2BAD5-531A-C602-E7D4-B1942990A4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04112" y="4581128"/>
            <a:ext cx="1944216" cy="1806389"/>
          </a:xfrm>
          <a:prstGeom prst="ellipse">
            <a:avLst/>
          </a:prstGeom>
        </p:spPr>
      </p:pic>
      <p:sp>
        <p:nvSpPr>
          <p:cNvPr id="10" name="TextBox 9">
            <a:extLst>
              <a:ext uri="{FF2B5EF4-FFF2-40B4-BE49-F238E27FC236}">
                <a16:creationId xmlns:a16="http://schemas.microsoft.com/office/drawing/2014/main" id="{8D21CE15-8CB0-D802-0318-43B66ABAECE5}"/>
              </a:ext>
            </a:extLst>
          </p:cNvPr>
          <p:cNvSpPr txBox="1"/>
          <p:nvPr/>
        </p:nvSpPr>
        <p:spPr>
          <a:xfrm>
            <a:off x="9415554" y="5175580"/>
            <a:ext cx="2776446" cy="861774"/>
          </a:xfrm>
          <a:prstGeom prst="rect">
            <a:avLst/>
          </a:prstGeom>
          <a:noFill/>
        </p:spPr>
        <p:txBody>
          <a:bodyPr wrap="square">
            <a:spAutoFit/>
          </a:bodyPr>
          <a:lstStyle/>
          <a:p>
            <a:r>
              <a:rPr lang="en-US" sz="3200" b="1" dirty="0" err="1"/>
              <a:t>海兽</a:t>
            </a:r>
            <a:r>
              <a:rPr lang="en-US" sz="3200" b="1" dirty="0"/>
              <a:t> </a:t>
            </a:r>
          </a:p>
          <a:p>
            <a:r>
              <a:rPr lang="en-US" dirty="0"/>
              <a:t>the Sea Beast</a:t>
            </a:r>
          </a:p>
        </p:txBody>
      </p:sp>
      <p:sp>
        <p:nvSpPr>
          <p:cNvPr id="3" name="Down Arrow 2">
            <a:extLst>
              <a:ext uri="{FF2B5EF4-FFF2-40B4-BE49-F238E27FC236}">
                <a16:creationId xmlns:a16="http://schemas.microsoft.com/office/drawing/2014/main" id="{2B4AF73D-3F70-0C2D-BAE5-00414FBA5314}"/>
              </a:ext>
            </a:extLst>
          </p:cNvPr>
          <p:cNvSpPr/>
          <p:nvPr/>
        </p:nvSpPr>
        <p:spPr>
          <a:xfrm>
            <a:off x="1750398" y="2112444"/>
            <a:ext cx="864096" cy="36004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a:extLst>
              <a:ext uri="{FF2B5EF4-FFF2-40B4-BE49-F238E27FC236}">
                <a16:creationId xmlns:a16="http://schemas.microsoft.com/office/drawing/2014/main" id="{774C51F2-74A3-1463-5F3F-DA82BBD2DD3E}"/>
              </a:ext>
            </a:extLst>
          </p:cNvPr>
          <p:cNvSpPr/>
          <p:nvPr/>
        </p:nvSpPr>
        <p:spPr>
          <a:xfrm>
            <a:off x="1750398" y="4401108"/>
            <a:ext cx="864096" cy="36004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9359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9CF7F5BF-966B-5CFD-2A7F-0156EA43A32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46C0803-B6B4-53DB-7263-AFFFE07EFC3F}"/>
              </a:ext>
            </a:extLst>
          </p:cNvPr>
          <p:cNvSpPr/>
          <p:nvPr/>
        </p:nvSpPr>
        <p:spPr>
          <a:xfrm>
            <a:off x="4712261" y="1124744"/>
            <a:ext cx="7395628" cy="2455480"/>
          </a:xfrm>
          <a:prstGeom prst="rect">
            <a:avLst/>
          </a:prstGeom>
        </p:spPr>
        <p:txBody>
          <a:bodyPr wrap="square">
            <a:spAutoFit/>
          </a:bodyPr>
          <a:lstStyle/>
          <a:p>
            <a:pPr>
              <a:lnSpc>
                <a:spcPct val="150000"/>
              </a:lnSpc>
              <a:spcAft>
                <a:spcPts val="0"/>
              </a:spcAft>
              <a:defRPr/>
            </a:pP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但</a:t>
            </a: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3:1 </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尼布甲尼撒王造了一个金像，高六十肘，宽六肘，立在巴比伦省杜拉平原</a:t>
            </a: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5" name="TextBox 4">
            <a:extLst>
              <a:ext uri="{FF2B5EF4-FFF2-40B4-BE49-F238E27FC236}">
                <a16:creationId xmlns:a16="http://schemas.microsoft.com/office/drawing/2014/main" id="{896479BA-CA7F-EDDB-F665-5865EFB756B6}"/>
              </a:ext>
            </a:extLst>
          </p:cNvPr>
          <p:cNvSpPr txBox="1"/>
          <p:nvPr/>
        </p:nvSpPr>
        <p:spPr>
          <a:xfrm>
            <a:off x="4726355" y="4293096"/>
            <a:ext cx="7220438" cy="1200329"/>
          </a:xfrm>
          <a:prstGeom prst="rect">
            <a:avLst/>
          </a:prstGeom>
          <a:noFill/>
        </p:spPr>
        <p:txBody>
          <a:bodyPr wrap="square">
            <a:spAutoFit/>
          </a:bodyPr>
          <a:lstStyle/>
          <a:p>
            <a:pPr lvl="0">
              <a:defRPr/>
            </a:pPr>
            <a:r>
              <a:rPr lang="en-US" dirty="0">
                <a:solidFill>
                  <a:prstClr val="white"/>
                </a:solidFill>
              </a:rPr>
              <a:t>Daniel 3:1 </a:t>
            </a:r>
          </a:p>
          <a:p>
            <a:pPr lvl="0">
              <a:defRPr/>
            </a:pPr>
            <a:r>
              <a:rPr lang="en-US" dirty="0">
                <a:solidFill>
                  <a:prstClr val="white"/>
                </a:solidFill>
              </a:rPr>
              <a:t>King Nebuchadnezzar made an image of gold, whose height was sixty cubits and its breadth six cubits. He set it up on the plain of Dura, in the province of Babylon. </a:t>
            </a:r>
            <a:endParaRPr kumimoji="0" lang="en-US" sz="18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0B5EE6D2-FC96-489C-E349-4157DC9F21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4" y="-10284"/>
            <a:ext cx="4509120" cy="6858000"/>
          </a:xfrm>
          <a:prstGeom prst="rect">
            <a:avLst/>
          </a:prstGeom>
        </p:spPr>
      </p:pic>
    </p:spTree>
    <p:extLst>
      <p:ext uri="{BB962C8B-B14F-4D97-AF65-F5344CB8AC3E}">
        <p14:creationId xmlns:p14="http://schemas.microsoft.com/office/powerpoint/2010/main" val="1068207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350CFE64-ADED-6103-5507-FD30D9D1A05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C580A71-F455-A49E-DE65-2801CEB73D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 y="-12566"/>
            <a:ext cx="4727456" cy="6858000"/>
          </a:xfrm>
          <a:prstGeom prst="rect">
            <a:avLst/>
          </a:prstGeom>
        </p:spPr>
      </p:pic>
      <p:pic>
        <p:nvPicPr>
          <p:cNvPr id="8" name="Picture 7">
            <a:extLst>
              <a:ext uri="{FF2B5EF4-FFF2-40B4-BE49-F238E27FC236}">
                <a16:creationId xmlns:a16="http://schemas.microsoft.com/office/drawing/2014/main" id="{C2844105-B7B1-4435-942B-CF0BBA7F8C20}"/>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5015880" y="2276872"/>
            <a:ext cx="6784754" cy="3816424"/>
          </a:xfrm>
          <a:prstGeom prst="rect">
            <a:avLst/>
          </a:prstGeom>
        </p:spPr>
      </p:pic>
      <p:sp>
        <p:nvSpPr>
          <p:cNvPr id="10" name="TextBox 9">
            <a:extLst>
              <a:ext uri="{FF2B5EF4-FFF2-40B4-BE49-F238E27FC236}">
                <a16:creationId xmlns:a16="http://schemas.microsoft.com/office/drawing/2014/main" id="{095AC024-6560-B882-D2FD-6C6C0D844042}"/>
              </a:ext>
            </a:extLst>
          </p:cNvPr>
          <p:cNvSpPr txBox="1"/>
          <p:nvPr/>
        </p:nvSpPr>
        <p:spPr>
          <a:xfrm>
            <a:off x="5375920" y="836712"/>
            <a:ext cx="7034008" cy="1077218"/>
          </a:xfrm>
          <a:prstGeom prst="rect">
            <a:avLst/>
          </a:prstGeom>
          <a:noFill/>
        </p:spPr>
        <p:txBody>
          <a:bodyPr wrap="square">
            <a:spAutoFit/>
          </a:bodyPr>
          <a:lstStyle/>
          <a:p>
            <a:pPr>
              <a:buNone/>
            </a:pPr>
            <a:r>
              <a:rPr lang="en-US" sz="3200" dirty="0">
                <a:solidFill>
                  <a:schemeClr val="bg1"/>
                </a:solidFill>
                <a:latin typeface="SimHei" panose="02010609060101010101" pitchFamily="49" charset="-122"/>
                <a:ea typeface="SimHei" panose="02010609060101010101" pitchFamily="49" charset="-122"/>
              </a:rPr>
              <a:t>图蜜善</a:t>
            </a:r>
            <a:r>
              <a:rPr lang="zh-CN" altLang="en-US" sz="3200" dirty="0">
                <a:solidFill>
                  <a:schemeClr val="bg1"/>
                </a:solidFill>
                <a:latin typeface="SimHei" panose="02010609060101010101" pitchFamily="49" charset="-122"/>
                <a:ea typeface="SimHei" panose="02010609060101010101" pitchFamily="49" charset="-122"/>
              </a:rPr>
              <a:t> </a:t>
            </a:r>
            <a:r>
              <a:rPr lang="en-US" sz="3200" dirty="0">
                <a:solidFill>
                  <a:schemeClr val="bg1"/>
                </a:solidFill>
                <a:latin typeface="SimHei" panose="02010609060101010101" pitchFamily="49" charset="-122"/>
                <a:ea typeface="SimHei" panose="02010609060101010101" pitchFamily="49" charset="-122"/>
              </a:rPr>
              <a:t>神庙（Temple of Domitian）</a:t>
            </a:r>
          </a:p>
          <a:p>
            <a:pPr>
              <a:buNone/>
            </a:pPr>
            <a:r>
              <a:rPr lang="en-US" sz="3200" dirty="0">
                <a:solidFill>
                  <a:schemeClr val="bg1"/>
                </a:solidFill>
                <a:latin typeface="SimHei" panose="02010609060101010101" pitchFamily="49" charset="-122"/>
                <a:ea typeface="SimHei" panose="02010609060101010101" pitchFamily="49" charset="-122"/>
              </a:rPr>
              <a:t>以弗所</a:t>
            </a:r>
            <a:r>
              <a:rPr lang="zh-CN" altLang="en-US" sz="3200" dirty="0">
                <a:solidFill>
                  <a:schemeClr val="bg1"/>
                </a:solidFill>
                <a:latin typeface="SimHei" panose="02010609060101010101" pitchFamily="49" charset="-122"/>
                <a:ea typeface="SimHei" panose="02010609060101010101" pitchFamily="49" charset="-122"/>
              </a:rPr>
              <a:t> </a:t>
            </a:r>
            <a:r>
              <a:rPr lang="en-US" altLang="zh-CN" sz="3200" dirty="0">
                <a:solidFill>
                  <a:schemeClr val="bg1"/>
                </a:solidFill>
                <a:latin typeface="SimHei" panose="02010609060101010101" pitchFamily="49" charset="-122"/>
                <a:ea typeface="SimHei" panose="02010609060101010101" pitchFamily="49" charset="-122"/>
              </a:rPr>
              <a:t>Ephesus (turkey </a:t>
            </a:r>
            <a:r>
              <a:rPr lang="zh-CN" altLang="en-US" sz="3200" dirty="0">
                <a:solidFill>
                  <a:schemeClr val="bg1"/>
                </a:solidFill>
                <a:latin typeface="SimHei" panose="02010609060101010101" pitchFamily="49" charset="-122"/>
                <a:ea typeface="SimHei" panose="02010609060101010101" pitchFamily="49" charset="-122"/>
              </a:rPr>
              <a:t>土耳其）</a:t>
            </a:r>
            <a:endParaRPr lang="en-US" sz="3200" dirty="0">
              <a:solidFill>
                <a:schemeClr val="bg1"/>
              </a:solidFill>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2434437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6AD23497-D5A5-61FC-E075-C5E44102C4B0}"/>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FB1E6445-F8B8-D139-D29F-7461767488DD}"/>
              </a:ext>
            </a:extLst>
          </p:cNvPr>
          <p:cNvSpPr txBox="1"/>
          <p:nvPr/>
        </p:nvSpPr>
        <p:spPr>
          <a:xfrm>
            <a:off x="4966648" y="260648"/>
            <a:ext cx="7034008" cy="954107"/>
          </a:xfrm>
          <a:prstGeom prst="rect">
            <a:avLst/>
          </a:prstGeom>
          <a:noFill/>
        </p:spPr>
        <p:txBody>
          <a:bodyPr wrap="square">
            <a:spAutoFit/>
          </a:bodyPr>
          <a:lstStyle/>
          <a:p>
            <a:pPr>
              <a:buNone/>
            </a:pPr>
            <a:r>
              <a:rPr lang="zh-CN" altLang="en-US" sz="2800" dirty="0">
                <a:solidFill>
                  <a:schemeClr val="bg1"/>
                </a:solidFill>
                <a:latin typeface="SimHei" panose="02010609060101010101" pitchFamily="49" charset="-122"/>
                <a:ea typeface="SimHei" panose="02010609060101010101" pitchFamily="49" charset="-122"/>
              </a:rPr>
              <a:t>希特勒（</a:t>
            </a:r>
            <a:r>
              <a:rPr lang="en-US" sz="2800" dirty="0">
                <a:solidFill>
                  <a:schemeClr val="bg1"/>
                </a:solidFill>
                <a:latin typeface="SimHei" panose="02010609060101010101" pitchFamily="49" charset="-122"/>
                <a:ea typeface="SimHei" panose="02010609060101010101" pitchFamily="49" charset="-122"/>
              </a:rPr>
              <a:t>Adolf Hitler）</a:t>
            </a:r>
            <a:r>
              <a:rPr lang="zh-CN" altLang="en-US" sz="2800" dirty="0">
                <a:solidFill>
                  <a:schemeClr val="bg1"/>
                </a:solidFill>
                <a:latin typeface="SimHei" panose="02010609060101010101" pitchFamily="49" charset="-122"/>
                <a:ea typeface="SimHei" panose="02010609060101010101" pitchFamily="49" charset="-122"/>
              </a:rPr>
              <a:t>是第二次世界大战（</a:t>
            </a:r>
            <a:r>
              <a:rPr lang="en-US" altLang="zh-CN" sz="2800" dirty="0">
                <a:solidFill>
                  <a:schemeClr val="bg1"/>
                </a:solidFill>
                <a:latin typeface="SimHei" panose="02010609060101010101" pitchFamily="49" charset="-122"/>
                <a:ea typeface="SimHei" panose="02010609060101010101" pitchFamily="49" charset="-122"/>
              </a:rPr>
              <a:t>1939–1945</a:t>
            </a:r>
            <a:r>
              <a:rPr lang="zh-CN" altLang="en-US" sz="2800" dirty="0">
                <a:solidFill>
                  <a:schemeClr val="bg1"/>
                </a:solidFill>
                <a:latin typeface="SimHei" panose="02010609060101010101" pitchFamily="49" charset="-122"/>
                <a:ea typeface="SimHei" panose="02010609060101010101" pitchFamily="49" charset="-122"/>
              </a:rPr>
              <a:t>年）期间纳粹德国的独裁者。</a:t>
            </a:r>
            <a:endParaRPr lang="en-US" sz="2800" dirty="0">
              <a:solidFill>
                <a:schemeClr val="bg1"/>
              </a:solidFill>
              <a:latin typeface="SimHei" panose="02010609060101010101" pitchFamily="49" charset="-122"/>
              <a:ea typeface="SimHei" panose="02010609060101010101" pitchFamily="49" charset="-122"/>
            </a:endParaRPr>
          </a:p>
        </p:txBody>
      </p:sp>
      <p:pic>
        <p:nvPicPr>
          <p:cNvPr id="3" name="Picture 2">
            <a:extLst>
              <a:ext uri="{FF2B5EF4-FFF2-40B4-BE49-F238E27FC236}">
                <a16:creationId xmlns:a16="http://schemas.microsoft.com/office/drawing/2014/main" id="{DC2DAD62-6DF4-F18C-9115-EC23F204EC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050"/>
            <a:ext cx="5017344" cy="3472530"/>
          </a:xfrm>
          <a:prstGeom prst="rect">
            <a:avLst/>
          </a:prstGeom>
        </p:spPr>
      </p:pic>
      <p:sp>
        <p:nvSpPr>
          <p:cNvPr id="5" name="TextBox 4">
            <a:extLst>
              <a:ext uri="{FF2B5EF4-FFF2-40B4-BE49-F238E27FC236}">
                <a16:creationId xmlns:a16="http://schemas.microsoft.com/office/drawing/2014/main" id="{153D09B5-60E7-A49E-0597-727DC7678541}"/>
              </a:ext>
            </a:extLst>
          </p:cNvPr>
          <p:cNvSpPr txBox="1"/>
          <p:nvPr/>
        </p:nvSpPr>
        <p:spPr>
          <a:xfrm>
            <a:off x="120800" y="3605837"/>
            <a:ext cx="4896544" cy="646331"/>
          </a:xfrm>
          <a:prstGeom prst="rect">
            <a:avLst/>
          </a:prstGeom>
          <a:noFill/>
        </p:spPr>
        <p:txBody>
          <a:bodyPr wrap="square">
            <a:spAutoFit/>
          </a:bodyPr>
          <a:lstStyle/>
          <a:p>
            <a:r>
              <a:rPr lang="en-US" dirty="0">
                <a:solidFill>
                  <a:schemeClr val="bg1"/>
                </a:solidFill>
              </a:rPr>
              <a:t>Adolf Hitler was the dictator of Nazi Germany during World War II (1939–1945). </a:t>
            </a:r>
          </a:p>
        </p:txBody>
      </p:sp>
      <p:pic>
        <p:nvPicPr>
          <p:cNvPr id="7" name="Picture 6">
            <a:extLst>
              <a:ext uri="{FF2B5EF4-FFF2-40B4-BE49-F238E27FC236}">
                <a16:creationId xmlns:a16="http://schemas.microsoft.com/office/drawing/2014/main" id="{ABF1E7EC-B68F-40DA-869D-2CEB87F17846}"/>
              </a:ext>
            </a:extLst>
          </p:cNvPr>
          <p:cNvPicPr>
            <a:picLocks noChangeAspect="1"/>
          </p:cNvPicPr>
          <p:nvPr/>
        </p:nvPicPr>
        <p:blipFill>
          <a:blip r:embed="rId4"/>
          <a:stretch>
            <a:fillRect/>
          </a:stretch>
        </p:blipFill>
        <p:spPr>
          <a:xfrm>
            <a:off x="5021114" y="1465261"/>
            <a:ext cx="7170886" cy="5392739"/>
          </a:xfrm>
          <a:prstGeom prst="rect">
            <a:avLst/>
          </a:prstGeom>
        </p:spPr>
      </p:pic>
      <p:sp>
        <p:nvSpPr>
          <p:cNvPr id="4" name="TextBox 3">
            <a:extLst>
              <a:ext uri="{FF2B5EF4-FFF2-40B4-BE49-F238E27FC236}">
                <a16:creationId xmlns:a16="http://schemas.microsoft.com/office/drawing/2014/main" id="{8F001C2B-7BFA-8F50-1C0E-2CE99FA71B27}"/>
              </a:ext>
            </a:extLst>
          </p:cNvPr>
          <p:cNvSpPr txBox="1"/>
          <p:nvPr/>
        </p:nvSpPr>
        <p:spPr>
          <a:xfrm>
            <a:off x="263352" y="4431511"/>
            <a:ext cx="4608512" cy="523220"/>
          </a:xfrm>
          <a:prstGeom prst="rect">
            <a:avLst/>
          </a:prstGeom>
          <a:noFill/>
        </p:spPr>
        <p:txBody>
          <a:bodyPr wrap="square">
            <a:spAutoFit/>
          </a:bodyPr>
          <a:lstStyle/>
          <a:p>
            <a:r>
              <a:rPr lang="en-US" sz="2800" b="1" dirty="0">
                <a:solidFill>
                  <a:schemeClr val="bg1"/>
                </a:solidFill>
                <a:effectLst/>
                <a:latin typeface="SimSun" panose="02010600030101010101" pitchFamily="2" charset="-122"/>
                <a:cs typeface="Times New Roman" panose="02020603050405020304" pitchFamily="18" charset="0"/>
              </a:rPr>
              <a:t>“</a:t>
            </a:r>
            <a:r>
              <a:rPr lang="zh-CN" sz="2800" b="1" u="sng" dirty="0">
                <a:solidFill>
                  <a:schemeClr val="bg1"/>
                </a:solidFill>
                <a:effectLst/>
                <a:latin typeface="SimSun" panose="02010600030101010101" pitchFamily="2" charset="-122"/>
                <a:cs typeface="Times New Roman" panose="02020603050405020304" pitchFamily="18" charset="0"/>
              </a:rPr>
              <a:t>希特勒万岁</a:t>
            </a:r>
            <a:r>
              <a:rPr lang="en-US" sz="2800" b="1" dirty="0">
                <a:solidFill>
                  <a:schemeClr val="bg1"/>
                </a:solidFill>
                <a:effectLst/>
                <a:latin typeface="SimSun" panose="02010600030101010101" pitchFamily="2" charset="-122"/>
                <a:cs typeface="Times New Roman" panose="02020603050405020304" pitchFamily="18" charset="0"/>
              </a:rPr>
              <a:t>”</a:t>
            </a:r>
            <a:r>
              <a:rPr lang="zh-CN" sz="1800" b="1" dirty="0">
                <a:solidFill>
                  <a:schemeClr val="bg1"/>
                </a:solidFill>
                <a:effectLst/>
                <a:ea typeface="SimSun" panose="02010600030101010101" pitchFamily="2" charset="-122"/>
                <a:cs typeface="Times New Roman" panose="02020603050405020304" pitchFamily="18" charset="0"/>
              </a:rPr>
              <a:t>（</a:t>
            </a:r>
            <a:r>
              <a:rPr lang="en-US" sz="1800" b="1" dirty="0">
                <a:solidFill>
                  <a:schemeClr val="bg1"/>
                </a:solidFill>
                <a:effectLst/>
                <a:latin typeface="SimSun" panose="02010600030101010101" pitchFamily="2" charset="-122"/>
                <a:cs typeface="Times New Roman" panose="02020603050405020304" pitchFamily="18" charset="0"/>
              </a:rPr>
              <a:t>Heil Hitler</a:t>
            </a:r>
            <a:r>
              <a:rPr lang="zh-CN" sz="1800" b="1" dirty="0">
                <a:solidFill>
                  <a:schemeClr val="bg1"/>
                </a:solidFill>
                <a:effectLst/>
                <a:latin typeface="SimSun" panose="02010600030101010101" pitchFamily="2" charset="-122"/>
                <a:cs typeface="Times New Roman" panose="02020603050405020304" pitchFamily="18" charset="0"/>
              </a:rPr>
              <a:t>）</a:t>
            </a:r>
            <a:r>
              <a:rPr lang="en-US" b="1" dirty="0">
                <a:solidFill>
                  <a:schemeClr val="bg1"/>
                </a:solidFill>
                <a:effectLst/>
              </a:rPr>
              <a:t> </a:t>
            </a:r>
            <a:endParaRPr lang="en-US" b="1" dirty="0">
              <a:solidFill>
                <a:schemeClr val="bg1"/>
              </a:solidFill>
            </a:endParaRPr>
          </a:p>
        </p:txBody>
      </p:sp>
      <p:pic>
        <p:nvPicPr>
          <p:cNvPr id="6" name="Picture 5">
            <a:extLst>
              <a:ext uri="{FF2B5EF4-FFF2-40B4-BE49-F238E27FC236}">
                <a16:creationId xmlns:a16="http://schemas.microsoft.com/office/drawing/2014/main" id="{6508F0A3-4823-3340-9BC6-4B57A722021E}"/>
              </a:ext>
            </a:extLst>
          </p:cNvPr>
          <p:cNvPicPr>
            <a:picLocks noChangeAspect="1"/>
          </p:cNvPicPr>
          <p:nvPr/>
        </p:nvPicPr>
        <p:blipFill>
          <a:blip r:embed="rId5"/>
          <a:stretch>
            <a:fillRect/>
          </a:stretch>
        </p:blipFill>
        <p:spPr>
          <a:xfrm>
            <a:off x="120800" y="5301208"/>
            <a:ext cx="1422400" cy="1422400"/>
          </a:xfrm>
          <a:prstGeom prst="rect">
            <a:avLst/>
          </a:prstGeom>
        </p:spPr>
      </p:pic>
      <p:sp>
        <p:nvSpPr>
          <p:cNvPr id="9" name="TextBox 8">
            <a:extLst>
              <a:ext uri="{FF2B5EF4-FFF2-40B4-BE49-F238E27FC236}">
                <a16:creationId xmlns:a16="http://schemas.microsoft.com/office/drawing/2014/main" id="{C6236197-AE25-071E-36C8-DB0ACF28B68B}"/>
              </a:ext>
            </a:extLst>
          </p:cNvPr>
          <p:cNvSpPr txBox="1"/>
          <p:nvPr/>
        </p:nvSpPr>
        <p:spPr>
          <a:xfrm>
            <a:off x="1556764" y="5517232"/>
            <a:ext cx="3315100" cy="830997"/>
          </a:xfrm>
          <a:prstGeom prst="rect">
            <a:avLst/>
          </a:prstGeom>
          <a:noFill/>
        </p:spPr>
        <p:txBody>
          <a:bodyPr wrap="square">
            <a:spAutoFit/>
          </a:bodyPr>
          <a:lstStyle/>
          <a:p>
            <a:r>
              <a:rPr lang="zh-CN" sz="2400" b="1" u="sng" dirty="0">
                <a:solidFill>
                  <a:schemeClr val="bg1"/>
                </a:solidFill>
                <a:effectLst/>
                <a:latin typeface="SimHei" panose="02010609060101010101" pitchFamily="49" charset="-122"/>
                <a:ea typeface="SimHei" panose="02010609060101010101" pitchFamily="49" charset="-122"/>
                <a:cs typeface="Times New Roman" panose="02020603050405020304" pitchFamily="18" charset="0"/>
              </a:rPr>
              <a:t>德国纳粹万字符（卐）</a:t>
            </a:r>
            <a:endParaRPr lang="en-US" altLang="zh-CN" sz="2400" b="1" u="sng" dirty="0">
              <a:solidFill>
                <a:schemeClr val="bg1"/>
              </a:solidFill>
              <a:effectLst/>
              <a:latin typeface="SimHei" panose="02010609060101010101" pitchFamily="49" charset="-122"/>
              <a:ea typeface="SimHei" panose="02010609060101010101" pitchFamily="49" charset="-122"/>
              <a:cs typeface="Times New Roman" panose="02020603050405020304" pitchFamily="18" charset="0"/>
            </a:endParaRPr>
          </a:p>
          <a:p>
            <a:r>
              <a:rPr lang="en-US" sz="2400" b="1" dirty="0">
                <a:solidFill>
                  <a:schemeClr val="bg1"/>
                </a:solidFill>
                <a:effectLst/>
                <a:latin typeface="SimHei" panose="02010609060101010101" pitchFamily="49" charset="-122"/>
                <a:ea typeface="SimHei" panose="02010609060101010101" pitchFamily="49" charset="-122"/>
              </a:rPr>
              <a:t>Nazi swastika  </a:t>
            </a:r>
            <a:endParaRPr lang="en-US" sz="2400" b="1" dirty="0">
              <a:solidFill>
                <a:schemeClr val="bg1"/>
              </a:solidFill>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3454271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F5FF2FC1-0363-4C68-C0C5-5A0351395C84}"/>
              </a:ext>
            </a:extLst>
          </p:cNvPr>
          <p:cNvPicPr>
            <a:picLocks noChangeAspect="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6CB25600-BAD8-4684-8CF2-02AE4AD8FD1E}"/>
              </a:ext>
            </a:extLst>
          </p:cNvPr>
          <p:cNvSpPr txBox="1"/>
          <p:nvPr/>
        </p:nvSpPr>
        <p:spPr>
          <a:xfrm>
            <a:off x="407368" y="188640"/>
            <a:ext cx="6099348" cy="1107996"/>
          </a:xfrm>
          <a:prstGeom prst="rect">
            <a:avLst/>
          </a:prstGeom>
          <a:noFill/>
        </p:spPr>
        <p:txBody>
          <a:bodyPr wrap="square">
            <a:spAutoFit/>
          </a:bodyPr>
          <a:lstStyle/>
          <a:p>
            <a:r>
              <a:rPr lang="zh-CN" sz="4800" b="1" u="sng" dirty="0">
                <a:effectLst/>
                <a:ea typeface="SimSun" panose="02010600030101010101" pitchFamily="2" charset="-122"/>
                <a:cs typeface="SimSun" panose="02010600030101010101" pitchFamily="2" charset="-122"/>
              </a:rPr>
              <a:t>朝鲜</a:t>
            </a:r>
            <a:endParaRPr lang="en-US" altLang="zh-CN" sz="4800" b="1" u="sng" dirty="0">
              <a:effectLst/>
              <a:ea typeface="SimSun" panose="02010600030101010101" pitchFamily="2" charset="-122"/>
              <a:cs typeface="SimSun" panose="02010600030101010101" pitchFamily="2" charset="-122"/>
            </a:endParaRPr>
          </a:p>
          <a:p>
            <a:r>
              <a:rPr lang="en-US" dirty="0"/>
              <a:t>North Korea</a:t>
            </a:r>
            <a:r>
              <a:rPr lang="en-US" dirty="0">
                <a:effectLst/>
              </a:rPr>
              <a:t> </a:t>
            </a:r>
            <a:endParaRPr lang="en-US" dirty="0"/>
          </a:p>
        </p:txBody>
      </p:sp>
    </p:spTree>
    <p:extLst>
      <p:ext uri="{BB962C8B-B14F-4D97-AF65-F5344CB8AC3E}">
        <p14:creationId xmlns:p14="http://schemas.microsoft.com/office/powerpoint/2010/main" val="2946707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sitting, dark, white, black&#10;&#10;Description automatically generated">
            <a:extLst>
              <a:ext uri="{FF2B5EF4-FFF2-40B4-BE49-F238E27FC236}">
                <a16:creationId xmlns:a16="http://schemas.microsoft.com/office/drawing/2014/main" id="{DD6EA1D5-0A27-1F46-A8CA-31F5EE5A9F22}"/>
              </a:ext>
            </a:extLst>
          </p:cNvPr>
          <p:cNvPicPr>
            <a:picLocks noChangeAspect="1"/>
          </p:cNvPicPr>
          <p:nvPr/>
        </p:nvPicPr>
        <p:blipFill>
          <a:blip r:embed="rId2"/>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0CDB107B-B971-C183-C8A1-A87A9927B3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88688" cy="6840961"/>
          </a:xfrm>
          <a:prstGeom prst="rect">
            <a:avLst/>
          </a:prstGeom>
        </p:spPr>
      </p:pic>
      <p:sp>
        <p:nvSpPr>
          <p:cNvPr id="3" name="Rectangle 2">
            <a:extLst>
              <a:ext uri="{FF2B5EF4-FFF2-40B4-BE49-F238E27FC236}">
                <a16:creationId xmlns:a16="http://schemas.microsoft.com/office/drawing/2014/main" id="{BAA66FF3-5119-A047-B6FB-CAD847B7649E}"/>
              </a:ext>
            </a:extLst>
          </p:cNvPr>
          <p:cNvSpPr/>
          <p:nvPr/>
        </p:nvSpPr>
        <p:spPr>
          <a:xfrm>
            <a:off x="937847" y="5271181"/>
            <a:ext cx="6096000" cy="646331"/>
          </a:xfrm>
          <a:prstGeom prst="rect">
            <a:avLst/>
          </a:prstGeom>
        </p:spPr>
        <p:txBody>
          <a:bodyPr>
            <a:spAutoFit/>
          </a:bodyPr>
          <a:lstStyle/>
          <a:p>
            <a:br>
              <a:rPr lang="en-SG" dirty="0"/>
            </a:br>
            <a:endParaRPr lang="en-US" dirty="0"/>
          </a:p>
        </p:txBody>
      </p:sp>
      <p:sp>
        <p:nvSpPr>
          <p:cNvPr id="7" name="TextBox 6">
            <a:extLst>
              <a:ext uri="{FF2B5EF4-FFF2-40B4-BE49-F238E27FC236}">
                <a16:creationId xmlns:a16="http://schemas.microsoft.com/office/drawing/2014/main" id="{A6FA2E96-DE96-3E43-0664-A688C193504E}"/>
              </a:ext>
            </a:extLst>
          </p:cNvPr>
          <p:cNvSpPr txBox="1"/>
          <p:nvPr/>
        </p:nvSpPr>
        <p:spPr>
          <a:xfrm>
            <a:off x="3431704" y="2060848"/>
            <a:ext cx="3168352" cy="1600438"/>
          </a:xfrm>
          <a:prstGeom prst="rect">
            <a:avLst/>
          </a:prstGeom>
          <a:solidFill>
            <a:schemeClr val="tx1"/>
          </a:solidFill>
        </p:spPr>
        <p:txBody>
          <a:bodyPr wrap="square">
            <a:spAutoFit/>
          </a:bodyPr>
          <a:lstStyle/>
          <a:p>
            <a:pPr algn="ctr"/>
            <a:r>
              <a:rPr lang="zh-CN" altLang="en-US" sz="5400" dirty="0">
                <a:solidFill>
                  <a:schemeClr val="bg1"/>
                </a:solidFill>
                <a:effectLst/>
                <a:ea typeface="SimSun" panose="02010600030101010101" pitchFamily="2" charset="-122"/>
                <a:cs typeface="Times New Roman" panose="02020603050405020304" pitchFamily="18" charset="0"/>
              </a:rPr>
              <a:t>兽的</a:t>
            </a:r>
            <a:r>
              <a:rPr lang="zh-CN" sz="5400" dirty="0">
                <a:solidFill>
                  <a:schemeClr val="bg1"/>
                </a:solidFill>
                <a:effectLst/>
                <a:ea typeface="SimSun" panose="02010600030101010101" pitchFamily="2" charset="-122"/>
                <a:cs typeface="Times New Roman" panose="02020603050405020304" pitchFamily="18" charset="0"/>
              </a:rPr>
              <a:t>像？</a:t>
            </a:r>
            <a:br>
              <a:rPr lang="en-US" altLang="zh-CN" sz="5400" dirty="0">
                <a:solidFill>
                  <a:schemeClr val="bg1"/>
                </a:solidFill>
                <a:effectLst/>
                <a:ea typeface="SimSun" panose="02010600030101010101" pitchFamily="2" charset="-122"/>
                <a:cs typeface="Times New Roman" panose="02020603050405020304" pitchFamily="18" charset="0"/>
              </a:rPr>
            </a:br>
            <a:endParaRPr lang="en-US" altLang="zh-CN" sz="1200" dirty="0">
              <a:solidFill>
                <a:schemeClr val="bg1"/>
              </a:solidFill>
              <a:effectLst/>
              <a:ea typeface="SimSun" panose="02010600030101010101" pitchFamily="2" charset="-122"/>
              <a:cs typeface="Times New Roman" panose="02020603050405020304" pitchFamily="18" charset="0"/>
            </a:endParaRPr>
          </a:p>
          <a:p>
            <a:pPr algn="ctr"/>
            <a:br>
              <a:rPr lang="en-US" sz="1600" dirty="0">
                <a:solidFill>
                  <a:srgbClr val="00FFFF"/>
                </a:solidFill>
              </a:rPr>
            </a:br>
            <a:r>
              <a:rPr lang="en-US" sz="1600" dirty="0">
                <a:solidFill>
                  <a:srgbClr val="00FFFF"/>
                </a:solidFill>
              </a:rPr>
              <a:t>image</a:t>
            </a:r>
            <a:r>
              <a:rPr lang="en-US" sz="1600" dirty="0">
                <a:solidFill>
                  <a:prstClr val="white"/>
                </a:solidFill>
              </a:rPr>
              <a:t> for</a:t>
            </a:r>
            <a:r>
              <a:rPr lang="en-US" sz="1600" b="1" dirty="0">
                <a:solidFill>
                  <a:srgbClr val="00FFFF"/>
                </a:solidFill>
              </a:rPr>
              <a:t> </a:t>
            </a:r>
            <a:r>
              <a:rPr lang="en-US" sz="1600" b="1" dirty="0">
                <a:solidFill>
                  <a:schemeClr val="bg1"/>
                </a:solidFill>
              </a:rPr>
              <a:t>the beast</a:t>
            </a:r>
            <a:r>
              <a:rPr lang="en-US" sz="1600" dirty="0">
                <a:solidFill>
                  <a:schemeClr val="bg1"/>
                </a:solidFill>
                <a:effectLst/>
              </a:rPr>
              <a:t> ?</a:t>
            </a:r>
            <a:endParaRPr lang="en-US" sz="1600" dirty="0">
              <a:solidFill>
                <a:schemeClr val="bg1"/>
              </a:solidFill>
            </a:endParaRPr>
          </a:p>
        </p:txBody>
      </p:sp>
    </p:spTree>
    <p:extLst>
      <p:ext uri="{BB962C8B-B14F-4D97-AF65-F5344CB8AC3E}">
        <p14:creationId xmlns:p14="http://schemas.microsoft.com/office/powerpoint/2010/main" val="338129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00">
          <a:extLst>
            <a:ext uri="{FF2B5EF4-FFF2-40B4-BE49-F238E27FC236}">
              <a16:creationId xmlns:a16="http://schemas.microsoft.com/office/drawing/2014/main" id="{B76D23AC-526D-2237-B909-1EDB7A698D85}"/>
            </a:ext>
          </a:extLst>
        </p:cNvPr>
        <p:cNvGrpSpPr/>
        <p:nvPr/>
      </p:nvGrpSpPr>
      <p:grpSpPr>
        <a:xfrm>
          <a:off x="0" y="0"/>
          <a:ext cx="0" cy="0"/>
          <a:chOff x="0" y="0"/>
          <a:chExt cx="0" cy="0"/>
        </a:xfrm>
      </p:grpSpPr>
      <p:sp>
        <p:nvSpPr>
          <p:cNvPr id="16" name="Google Shape;3710;p55">
            <a:extLst>
              <a:ext uri="{FF2B5EF4-FFF2-40B4-BE49-F238E27FC236}">
                <a16:creationId xmlns:a16="http://schemas.microsoft.com/office/drawing/2014/main" id="{EF881A6B-944D-5E2C-EFFF-B225146FCE48}"/>
              </a:ext>
            </a:extLst>
          </p:cNvPr>
          <p:cNvSpPr txBox="1">
            <a:spLocks/>
          </p:cNvSpPr>
          <p:nvPr/>
        </p:nvSpPr>
        <p:spPr>
          <a:xfrm>
            <a:off x="4085972" y="1047958"/>
            <a:ext cx="3617400" cy="1115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1pPr>
            <a:lvl2pPr marR="0" lvl="1"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2pPr>
            <a:lvl3pPr marR="0" lvl="2"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3pPr>
            <a:lvl4pPr marR="0" lvl="3"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4pPr>
            <a:lvl5pPr marR="0" lvl="4"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5pPr>
            <a:lvl6pPr marR="0" lvl="5"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6pPr>
            <a:lvl7pPr marR="0" lvl="6"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7pPr>
            <a:lvl8pPr marR="0" lvl="7"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8pPr>
            <a:lvl9pPr marR="0" lvl="8"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9pPr>
          </a:lstStyle>
          <a:p>
            <a:pPr marL="0" marR="0" lvl="0" indent="0" algn="ctr" defTabSz="914400" rtl="0" eaLnBrk="1" fontAlgn="auto" latinLnBrk="0" hangingPunct="1">
              <a:lnSpc>
                <a:spcPct val="100000"/>
              </a:lnSpc>
              <a:spcBef>
                <a:spcPts val="0"/>
              </a:spcBef>
              <a:spcAft>
                <a:spcPts val="0"/>
              </a:spcAft>
              <a:buClr>
                <a:srgbClr val="FFFFFF"/>
              </a:buClr>
              <a:buSzPts val="12000"/>
              <a:buFont typeface="Reenie Beanie"/>
              <a:buNone/>
              <a:tabLst/>
              <a:defRPr/>
            </a:pPr>
            <a:r>
              <a:rPr kumimoji="0" lang="en" sz="16000" b="1" i="0" u="none" strike="noStrike" kern="0" cap="none" spc="0" normalizeH="0" baseline="0" noProof="0">
                <a:ln>
                  <a:noFill/>
                </a:ln>
                <a:solidFill>
                  <a:srgbClr val="FFFFFF"/>
                </a:solidFill>
                <a:effectLst/>
                <a:uLnTx/>
                <a:uFillTx/>
                <a:latin typeface="Reenie Beanie"/>
                <a:sym typeface="Reenie Beanie"/>
              </a:rPr>
              <a:t>0</a:t>
            </a:r>
            <a:r>
              <a:rPr kumimoji="0" lang="en-US" altLang="zh-CN" sz="16000" b="1" i="0" u="none" strike="noStrike" kern="0" cap="none" spc="0" normalizeH="0" baseline="0" noProof="0">
                <a:ln>
                  <a:noFill/>
                </a:ln>
                <a:solidFill>
                  <a:srgbClr val="FFFFFF"/>
                </a:solidFill>
                <a:effectLst/>
                <a:uLnTx/>
                <a:uFillTx/>
                <a:latin typeface="Reenie Beanie"/>
                <a:sym typeface="Reenie Beanie"/>
              </a:rPr>
              <a:t>2</a:t>
            </a:r>
            <a:endParaRPr kumimoji="0" lang="en" sz="16000" b="1" i="0" u="none" strike="noStrike" kern="0" cap="none" spc="0" normalizeH="0" baseline="0" noProof="0">
              <a:ln>
                <a:noFill/>
              </a:ln>
              <a:solidFill>
                <a:srgbClr val="FFFFFF"/>
              </a:solidFill>
              <a:effectLst/>
              <a:uLnTx/>
              <a:uFillTx/>
              <a:latin typeface="Reenie Beanie"/>
              <a:sym typeface="Reenie Beanie"/>
            </a:endParaRPr>
          </a:p>
        </p:txBody>
      </p:sp>
      <p:sp>
        <p:nvSpPr>
          <p:cNvPr id="17" name="Google Shape;3711;p55">
            <a:extLst>
              <a:ext uri="{FF2B5EF4-FFF2-40B4-BE49-F238E27FC236}">
                <a16:creationId xmlns:a16="http://schemas.microsoft.com/office/drawing/2014/main" id="{3EBFE59C-862D-BA20-4A20-82412CB34EC4}"/>
              </a:ext>
            </a:extLst>
          </p:cNvPr>
          <p:cNvSpPr/>
          <p:nvPr/>
        </p:nvSpPr>
        <p:spPr>
          <a:xfrm>
            <a:off x="4287300" y="525489"/>
            <a:ext cx="3617400" cy="2720941"/>
          </a:xfrm>
          <a:custGeom>
            <a:avLst/>
            <a:gdLst/>
            <a:ahLst/>
            <a:cxnLst/>
            <a:rect l="l" t="t" r="r" b="b"/>
            <a:pathLst>
              <a:path w="41221" h="30069" extrusionOk="0">
                <a:moveTo>
                  <a:pt x="9335" y="4458"/>
                </a:moveTo>
                <a:lnTo>
                  <a:pt x="9335" y="4458"/>
                </a:lnTo>
                <a:cubicBezTo>
                  <a:pt x="7514" y="5851"/>
                  <a:pt x="5918" y="7291"/>
                  <a:pt x="4430" y="8851"/>
                </a:cubicBezTo>
                <a:cubicBezTo>
                  <a:pt x="4799" y="7565"/>
                  <a:pt x="7776" y="4922"/>
                  <a:pt x="9335" y="4458"/>
                </a:cubicBezTo>
                <a:close/>
                <a:moveTo>
                  <a:pt x="10324" y="3065"/>
                </a:moveTo>
                <a:lnTo>
                  <a:pt x="10324" y="3065"/>
                </a:lnTo>
                <a:cubicBezTo>
                  <a:pt x="9562" y="3493"/>
                  <a:pt x="8823" y="3970"/>
                  <a:pt x="8097" y="4482"/>
                </a:cubicBezTo>
                <a:cubicBezTo>
                  <a:pt x="6252" y="5803"/>
                  <a:pt x="4668" y="7422"/>
                  <a:pt x="3192" y="9137"/>
                </a:cubicBezTo>
                <a:cubicBezTo>
                  <a:pt x="3037" y="9304"/>
                  <a:pt x="2870" y="9482"/>
                  <a:pt x="2704" y="9661"/>
                </a:cubicBezTo>
                <a:cubicBezTo>
                  <a:pt x="4025" y="6910"/>
                  <a:pt x="6276" y="4946"/>
                  <a:pt x="8990" y="3636"/>
                </a:cubicBezTo>
                <a:cubicBezTo>
                  <a:pt x="9431" y="3434"/>
                  <a:pt x="9871" y="3243"/>
                  <a:pt x="10324" y="3065"/>
                </a:cubicBezTo>
                <a:close/>
                <a:moveTo>
                  <a:pt x="4001" y="9339"/>
                </a:moveTo>
                <a:cubicBezTo>
                  <a:pt x="4001" y="9525"/>
                  <a:pt x="3885" y="9710"/>
                  <a:pt x="3761" y="9710"/>
                </a:cubicBezTo>
                <a:cubicBezTo>
                  <a:pt x="3742" y="9710"/>
                  <a:pt x="3723" y="9706"/>
                  <a:pt x="3704" y="9696"/>
                </a:cubicBezTo>
                <a:cubicBezTo>
                  <a:pt x="3525" y="9601"/>
                  <a:pt x="3763" y="9470"/>
                  <a:pt x="3847" y="9363"/>
                </a:cubicBezTo>
                <a:cubicBezTo>
                  <a:pt x="3870" y="9339"/>
                  <a:pt x="3942" y="9351"/>
                  <a:pt x="4001" y="9339"/>
                </a:cubicBezTo>
                <a:close/>
                <a:moveTo>
                  <a:pt x="2168" y="10935"/>
                </a:moveTo>
                <a:cubicBezTo>
                  <a:pt x="2168" y="11006"/>
                  <a:pt x="2180" y="11089"/>
                  <a:pt x="2204" y="11173"/>
                </a:cubicBezTo>
                <a:cubicBezTo>
                  <a:pt x="2227" y="11268"/>
                  <a:pt x="2108" y="11387"/>
                  <a:pt x="2049" y="11506"/>
                </a:cubicBezTo>
                <a:cubicBezTo>
                  <a:pt x="1965" y="11685"/>
                  <a:pt x="1882" y="11863"/>
                  <a:pt x="1799" y="12042"/>
                </a:cubicBezTo>
                <a:cubicBezTo>
                  <a:pt x="1906" y="11673"/>
                  <a:pt x="2025" y="11304"/>
                  <a:pt x="2168" y="10935"/>
                </a:cubicBezTo>
                <a:close/>
                <a:moveTo>
                  <a:pt x="23729" y="392"/>
                </a:moveTo>
                <a:cubicBezTo>
                  <a:pt x="24406" y="392"/>
                  <a:pt x="25075" y="443"/>
                  <a:pt x="25718" y="588"/>
                </a:cubicBezTo>
                <a:cubicBezTo>
                  <a:pt x="25756" y="565"/>
                  <a:pt x="25798" y="556"/>
                  <a:pt x="25841" y="556"/>
                </a:cubicBezTo>
                <a:cubicBezTo>
                  <a:pt x="25973" y="556"/>
                  <a:pt x="26117" y="642"/>
                  <a:pt x="26207" y="660"/>
                </a:cubicBezTo>
                <a:cubicBezTo>
                  <a:pt x="29159" y="1148"/>
                  <a:pt x="32005" y="1850"/>
                  <a:pt x="34505" y="3672"/>
                </a:cubicBezTo>
                <a:cubicBezTo>
                  <a:pt x="37172" y="5625"/>
                  <a:pt x="39006" y="8137"/>
                  <a:pt x="40113" y="11220"/>
                </a:cubicBezTo>
                <a:cubicBezTo>
                  <a:pt x="40268" y="11649"/>
                  <a:pt x="40399" y="12125"/>
                  <a:pt x="40399" y="12578"/>
                </a:cubicBezTo>
                <a:cubicBezTo>
                  <a:pt x="40387" y="13518"/>
                  <a:pt x="40316" y="14459"/>
                  <a:pt x="40220" y="15400"/>
                </a:cubicBezTo>
                <a:cubicBezTo>
                  <a:pt x="40208" y="15483"/>
                  <a:pt x="40196" y="15578"/>
                  <a:pt x="40161" y="15685"/>
                </a:cubicBezTo>
                <a:cubicBezTo>
                  <a:pt x="40220" y="15804"/>
                  <a:pt x="40220" y="15959"/>
                  <a:pt x="40125" y="16102"/>
                </a:cubicBezTo>
                <a:cubicBezTo>
                  <a:pt x="39875" y="16507"/>
                  <a:pt x="39589" y="17043"/>
                  <a:pt x="39268" y="17602"/>
                </a:cubicBezTo>
                <a:cubicBezTo>
                  <a:pt x="39315" y="17471"/>
                  <a:pt x="39363" y="17340"/>
                  <a:pt x="39411" y="17221"/>
                </a:cubicBezTo>
                <a:cubicBezTo>
                  <a:pt x="41220" y="12137"/>
                  <a:pt x="37994" y="7172"/>
                  <a:pt x="33684" y="4624"/>
                </a:cubicBezTo>
                <a:cubicBezTo>
                  <a:pt x="29585" y="2205"/>
                  <a:pt x="24664" y="978"/>
                  <a:pt x="19798" y="978"/>
                </a:cubicBezTo>
                <a:cubicBezTo>
                  <a:pt x="19660" y="978"/>
                  <a:pt x="19522" y="979"/>
                  <a:pt x="19384" y="981"/>
                </a:cubicBezTo>
                <a:cubicBezTo>
                  <a:pt x="19432" y="814"/>
                  <a:pt x="19575" y="672"/>
                  <a:pt x="19801" y="660"/>
                </a:cubicBezTo>
                <a:cubicBezTo>
                  <a:pt x="21047" y="589"/>
                  <a:pt x="22402" y="392"/>
                  <a:pt x="23729" y="392"/>
                </a:cubicBezTo>
                <a:close/>
                <a:moveTo>
                  <a:pt x="19216" y="1458"/>
                </a:moveTo>
                <a:cubicBezTo>
                  <a:pt x="22370" y="1458"/>
                  <a:pt x="25541" y="1982"/>
                  <a:pt x="28469" y="2910"/>
                </a:cubicBezTo>
                <a:cubicBezTo>
                  <a:pt x="33946" y="4636"/>
                  <a:pt x="39958" y="8792"/>
                  <a:pt x="39315" y="15280"/>
                </a:cubicBezTo>
                <a:cubicBezTo>
                  <a:pt x="39113" y="17340"/>
                  <a:pt x="38113" y="19233"/>
                  <a:pt x="36803" y="20865"/>
                </a:cubicBezTo>
                <a:cubicBezTo>
                  <a:pt x="35994" y="21555"/>
                  <a:pt x="35196" y="22246"/>
                  <a:pt x="34291" y="22817"/>
                </a:cubicBezTo>
                <a:cubicBezTo>
                  <a:pt x="34041" y="22972"/>
                  <a:pt x="33803" y="23174"/>
                  <a:pt x="33731" y="23484"/>
                </a:cubicBezTo>
                <a:cubicBezTo>
                  <a:pt x="34339" y="23305"/>
                  <a:pt x="34815" y="22912"/>
                  <a:pt x="35291" y="22531"/>
                </a:cubicBezTo>
                <a:lnTo>
                  <a:pt x="35291" y="22531"/>
                </a:lnTo>
                <a:cubicBezTo>
                  <a:pt x="34970" y="22841"/>
                  <a:pt x="34648" y="23150"/>
                  <a:pt x="34327" y="23436"/>
                </a:cubicBezTo>
                <a:cubicBezTo>
                  <a:pt x="32064" y="25425"/>
                  <a:pt x="29362" y="26853"/>
                  <a:pt x="26552" y="27889"/>
                </a:cubicBezTo>
                <a:cubicBezTo>
                  <a:pt x="23942" y="28846"/>
                  <a:pt x="21150" y="29410"/>
                  <a:pt x="18376" y="29410"/>
                </a:cubicBezTo>
                <a:cubicBezTo>
                  <a:pt x="15974" y="29410"/>
                  <a:pt x="13584" y="28988"/>
                  <a:pt x="11336" y="28032"/>
                </a:cubicBezTo>
                <a:cubicBezTo>
                  <a:pt x="10145" y="27520"/>
                  <a:pt x="9026" y="26853"/>
                  <a:pt x="7978" y="26091"/>
                </a:cubicBezTo>
                <a:lnTo>
                  <a:pt x="7419" y="26091"/>
                </a:lnTo>
                <a:cubicBezTo>
                  <a:pt x="7490" y="26234"/>
                  <a:pt x="7502" y="26401"/>
                  <a:pt x="7466" y="26556"/>
                </a:cubicBezTo>
                <a:cubicBezTo>
                  <a:pt x="7704" y="26722"/>
                  <a:pt x="7931" y="26889"/>
                  <a:pt x="8169" y="27044"/>
                </a:cubicBezTo>
                <a:cubicBezTo>
                  <a:pt x="7609" y="26830"/>
                  <a:pt x="7049" y="26627"/>
                  <a:pt x="6514" y="26353"/>
                </a:cubicBezTo>
                <a:cubicBezTo>
                  <a:pt x="5383" y="25794"/>
                  <a:pt x="4359" y="24984"/>
                  <a:pt x="3501" y="24055"/>
                </a:cubicBezTo>
                <a:cubicBezTo>
                  <a:pt x="1680" y="22115"/>
                  <a:pt x="918" y="19674"/>
                  <a:pt x="799" y="17090"/>
                </a:cubicBezTo>
                <a:cubicBezTo>
                  <a:pt x="858" y="16697"/>
                  <a:pt x="906" y="16304"/>
                  <a:pt x="977" y="15900"/>
                </a:cubicBezTo>
                <a:cubicBezTo>
                  <a:pt x="1037" y="15745"/>
                  <a:pt x="1108" y="15590"/>
                  <a:pt x="1192" y="15435"/>
                </a:cubicBezTo>
                <a:cubicBezTo>
                  <a:pt x="1215" y="16197"/>
                  <a:pt x="1251" y="16959"/>
                  <a:pt x="1370" y="17709"/>
                </a:cubicBezTo>
                <a:lnTo>
                  <a:pt x="1442" y="17709"/>
                </a:lnTo>
                <a:cubicBezTo>
                  <a:pt x="1406" y="17245"/>
                  <a:pt x="1370" y="16769"/>
                  <a:pt x="1430" y="16304"/>
                </a:cubicBezTo>
                <a:cubicBezTo>
                  <a:pt x="1525" y="15602"/>
                  <a:pt x="1620" y="14899"/>
                  <a:pt x="1680" y="14197"/>
                </a:cubicBezTo>
                <a:cubicBezTo>
                  <a:pt x="1751" y="13459"/>
                  <a:pt x="2049" y="12816"/>
                  <a:pt x="2466" y="12232"/>
                </a:cubicBezTo>
                <a:cubicBezTo>
                  <a:pt x="2847" y="11697"/>
                  <a:pt x="2870" y="10899"/>
                  <a:pt x="3692" y="10506"/>
                </a:cubicBezTo>
                <a:lnTo>
                  <a:pt x="3692" y="10506"/>
                </a:lnTo>
                <a:cubicBezTo>
                  <a:pt x="3549" y="11304"/>
                  <a:pt x="2966" y="11863"/>
                  <a:pt x="3097" y="12590"/>
                </a:cubicBezTo>
                <a:cubicBezTo>
                  <a:pt x="3406" y="12387"/>
                  <a:pt x="3454" y="12030"/>
                  <a:pt x="3609" y="11732"/>
                </a:cubicBezTo>
                <a:cubicBezTo>
                  <a:pt x="4073" y="10792"/>
                  <a:pt x="4573" y="9875"/>
                  <a:pt x="5216" y="9030"/>
                </a:cubicBezTo>
                <a:cubicBezTo>
                  <a:pt x="7085" y="6553"/>
                  <a:pt x="9526" y="4720"/>
                  <a:pt x="12217" y="3255"/>
                </a:cubicBezTo>
                <a:cubicBezTo>
                  <a:pt x="13526" y="2541"/>
                  <a:pt x="14884" y="1981"/>
                  <a:pt x="16301" y="1612"/>
                </a:cubicBezTo>
                <a:cubicBezTo>
                  <a:pt x="17266" y="1508"/>
                  <a:pt x="18240" y="1458"/>
                  <a:pt x="19216" y="1458"/>
                </a:cubicBezTo>
                <a:close/>
                <a:moveTo>
                  <a:pt x="22748" y="0"/>
                </a:moveTo>
                <a:cubicBezTo>
                  <a:pt x="21956" y="0"/>
                  <a:pt x="21160" y="35"/>
                  <a:pt x="20361" y="100"/>
                </a:cubicBezTo>
                <a:cubicBezTo>
                  <a:pt x="19337" y="183"/>
                  <a:pt x="18289" y="231"/>
                  <a:pt x="17325" y="660"/>
                </a:cubicBezTo>
                <a:cubicBezTo>
                  <a:pt x="17414" y="630"/>
                  <a:pt x="17506" y="612"/>
                  <a:pt x="17603" y="612"/>
                </a:cubicBezTo>
                <a:cubicBezTo>
                  <a:pt x="17700" y="612"/>
                  <a:pt x="17801" y="630"/>
                  <a:pt x="17908" y="672"/>
                </a:cubicBezTo>
                <a:cubicBezTo>
                  <a:pt x="17728" y="842"/>
                  <a:pt x="17528" y="884"/>
                  <a:pt x="17323" y="884"/>
                </a:cubicBezTo>
                <a:cubicBezTo>
                  <a:pt x="17256" y="884"/>
                  <a:pt x="17189" y="880"/>
                  <a:pt x="17122" y="874"/>
                </a:cubicBezTo>
                <a:cubicBezTo>
                  <a:pt x="17098" y="874"/>
                  <a:pt x="17063" y="850"/>
                  <a:pt x="17051" y="826"/>
                </a:cubicBezTo>
                <a:cubicBezTo>
                  <a:pt x="17039" y="814"/>
                  <a:pt x="17075" y="779"/>
                  <a:pt x="17086" y="755"/>
                </a:cubicBezTo>
                <a:lnTo>
                  <a:pt x="17086" y="755"/>
                </a:lnTo>
                <a:cubicBezTo>
                  <a:pt x="16515" y="898"/>
                  <a:pt x="15777" y="588"/>
                  <a:pt x="15431" y="1303"/>
                </a:cubicBezTo>
                <a:cubicBezTo>
                  <a:pt x="14896" y="1374"/>
                  <a:pt x="14360" y="1481"/>
                  <a:pt x="13824" y="1588"/>
                </a:cubicBezTo>
                <a:cubicBezTo>
                  <a:pt x="13776" y="1579"/>
                  <a:pt x="13729" y="1574"/>
                  <a:pt x="13682" y="1574"/>
                </a:cubicBezTo>
                <a:cubicBezTo>
                  <a:pt x="13498" y="1574"/>
                  <a:pt x="13323" y="1641"/>
                  <a:pt x="13134" y="1707"/>
                </a:cubicBezTo>
                <a:cubicBezTo>
                  <a:pt x="13062" y="1743"/>
                  <a:pt x="12991" y="1767"/>
                  <a:pt x="12919" y="1803"/>
                </a:cubicBezTo>
                <a:cubicBezTo>
                  <a:pt x="12252" y="1969"/>
                  <a:pt x="11610" y="2160"/>
                  <a:pt x="10967" y="2374"/>
                </a:cubicBezTo>
                <a:cubicBezTo>
                  <a:pt x="7609" y="3505"/>
                  <a:pt x="4680" y="5494"/>
                  <a:pt x="2835" y="8565"/>
                </a:cubicBezTo>
                <a:cubicBezTo>
                  <a:pt x="1394" y="10935"/>
                  <a:pt x="715" y="13792"/>
                  <a:pt x="465" y="16590"/>
                </a:cubicBezTo>
                <a:cubicBezTo>
                  <a:pt x="513" y="16697"/>
                  <a:pt x="584" y="16816"/>
                  <a:pt x="632" y="16935"/>
                </a:cubicBezTo>
                <a:cubicBezTo>
                  <a:pt x="1" y="19352"/>
                  <a:pt x="1192" y="22031"/>
                  <a:pt x="2632" y="23924"/>
                </a:cubicBezTo>
                <a:cubicBezTo>
                  <a:pt x="4311" y="26163"/>
                  <a:pt x="7288" y="27830"/>
                  <a:pt x="10038" y="28258"/>
                </a:cubicBezTo>
                <a:cubicBezTo>
                  <a:pt x="10086" y="28258"/>
                  <a:pt x="10121" y="28246"/>
                  <a:pt x="10169" y="28223"/>
                </a:cubicBezTo>
                <a:cubicBezTo>
                  <a:pt x="10633" y="28461"/>
                  <a:pt x="11121" y="28687"/>
                  <a:pt x="11610" y="28877"/>
                </a:cubicBezTo>
                <a:cubicBezTo>
                  <a:pt x="13679" y="29711"/>
                  <a:pt x="15868" y="30068"/>
                  <a:pt x="18072" y="30068"/>
                </a:cubicBezTo>
                <a:cubicBezTo>
                  <a:pt x="21346" y="30068"/>
                  <a:pt x="24652" y="29280"/>
                  <a:pt x="27647" y="28092"/>
                </a:cubicBezTo>
                <a:cubicBezTo>
                  <a:pt x="31362" y="26615"/>
                  <a:pt x="35124" y="24115"/>
                  <a:pt x="37529" y="20769"/>
                </a:cubicBezTo>
                <a:cubicBezTo>
                  <a:pt x="37565" y="20734"/>
                  <a:pt x="37613" y="20710"/>
                  <a:pt x="37649" y="20674"/>
                </a:cubicBezTo>
                <a:lnTo>
                  <a:pt x="37649" y="20674"/>
                </a:lnTo>
                <a:cubicBezTo>
                  <a:pt x="37565" y="21126"/>
                  <a:pt x="37351" y="21448"/>
                  <a:pt x="37077" y="21734"/>
                </a:cubicBezTo>
                <a:cubicBezTo>
                  <a:pt x="36672" y="22150"/>
                  <a:pt x="36291" y="22591"/>
                  <a:pt x="35898" y="23020"/>
                </a:cubicBezTo>
                <a:cubicBezTo>
                  <a:pt x="36613" y="22472"/>
                  <a:pt x="37303" y="21877"/>
                  <a:pt x="37815" y="21126"/>
                </a:cubicBezTo>
                <a:cubicBezTo>
                  <a:pt x="38780" y="19722"/>
                  <a:pt x="39601" y="18233"/>
                  <a:pt x="40363" y="16709"/>
                </a:cubicBezTo>
                <a:cubicBezTo>
                  <a:pt x="40444" y="16559"/>
                  <a:pt x="40446" y="16352"/>
                  <a:pt x="40699" y="16352"/>
                </a:cubicBezTo>
                <a:cubicBezTo>
                  <a:pt x="40706" y="16352"/>
                  <a:pt x="40713" y="16352"/>
                  <a:pt x="40720" y="16352"/>
                </a:cubicBezTo>
                <a:cubicBezTo>
                  <a:pt x="40887" y="16674"/>
                  <a:pt x="40816" y="17007"/>
                  <a:pt x="40804" y="17340"/>
                </a:cubicBezTo>
                <a:cubicBezTo>
                  <a:pt x="40780" y="17709"/>
                  <a:pt x="40792" y="18078"/>
                  <a:pt x="40661" y="18448"/>
                </a:cubicBezTo>
                <a:cubicBezTo>
                  <a:pt x="40566" y="18721"/>
                  <a:pt x="40506" y="19019"/>
                  <a:pt x="40435" y="19305"/>
                </a:cubicBezTo>
                <a:cubicBezTo>
                  <a:pt x="40494" y="19317"/>
                  <a:pt x="40566" y="19329"/>
                  <a:pt x="40625" y="19341"/>
                </a:cubicBezTo>
                <a:cubicBezTo>
                  <a:pt x="40994" y="18483"/>
                  <a:pt x="41220" y="17590"/>
                  <a:pt x="41054" y="16650"/>
                </a:cubicBezTo>
                <a:cubicBezTo>
                  <a:pt x="40875" y="15673"/>
                  <a:pt x="40863" y="14685"/>
                  <a:pt x="40923" y="13697"/>
                </a:cubicBezTo>
                <a:cubicBezTo>
                  <a:pt x="41006" y="12494"/>
                  <a:pt x="40732" y="11363"/>
                  <a:pt x="40268" y="10256"/>
                </a:cubicBezTo>
                <a:cubicBezTo>
                  <a:pt x="39839" y="9256"/>
                  <a:pt x="39315" y="8327"/>
                  <a:pt x="38684" y="7434"/>
                </a:cubicBezTo>
                <a:cubicBezTo>
                  <a:pt x="36910" y="4922"/>
                  <a:pt x="34612" y="3029"/>
                  <a:pt x="31814" y="1803"/>
                </a:cubicBezTo>
                <a:cubicBezTo>
                  <a:pt x="28901" y="531"/>
                  <a:pt x="25858" y="0"/>
                  <a:pt x="22748" y="0"/>
                </a:cubicBezTo>
                <a:close/>
              </a:path>
            </a:pathLst>
          </a:custGeom>
          <a:solidFill>
            <a:srgbClr val="A700D6"/>
          </a:solidFill>
          <a:ln>
            <a:noFill/>
          </a:ln>
        </p:spPr>
        <p:txBody>
          <a:bodyPr spcFirstLastPara="1" wrap="square" lIns="91425" tIns="91425" rIns="91425" bIns="91425" anchor="ctr" anchorCtr="0">
            <a:no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D752A4"/>
              </a:solidFill>
              <a:effectLst/>
              <a:uLnTx/>
              <a:uFillTx/>
              <a:latin typeface="Arial" panose="020B0604020202020204" pitchFamily="34" charset="0"/>
              <a:ea typeface="+mn-ea"/>
              <a:cs typeface="Arial" panose="020B0604020202020204" pitchFamily="34" charset="0"/>
            </a:endParaRPr>
          </a:p>
        </p:txBody>
      </p:sp>
      <p:sp>
        <p:nvSpPr>
          <p:cNvPr id="18" name="Google Shape;3712;p55">
            <a:extLst>
              <a:ext uri="{FF2B5EF4-FFF2-40B4-BE49-F238E27FC236}">
                <a16:creationId xmlns:a16="http://schemas.microsoft.com/office/drawing/2014/main" id="{3BCEC55D-F12C-4426-7E50-429F6A76B22F}"/>
              </a:ext>
            </a:extLst>
          </p:cNvPr>
          <p:cNvSpPr txBox="1">
            <a:spLocks noGrp="1"/>
          </p:cNvSpPr>
          <p:nvPr>
            <p:ph type="title"/>
          </p:nvPr>
        </p:nvSpPr>
        <p:spPr>
          <a:xfrm>
            <a:off x="1307468" y="3556443"/>
            <a:ext cx="9973108" cy="2276399"/>
          </a:xfrm>
          <a:prstGeom prst="rect">
            <a:avLst/>
          </a:prstGeom>
        </p:spPr>
        <p:txBody>
          <a:bodyPr spcFirstLastPara="1" wrap="square" lIns="91425" tIns="91425" rIns="91425" bIns="91425" anchor="ctr" anchorCtr="0">
            <a:noAutofit/>
          </a:bodyPr>
          <a:lstStyle/>
          <a:p>
            <a:pPr>
              <a:lnSpc>
                <a:spcPct val="100000"/>
              </a:lnSpc>
            </a:pPr>
            <a:r>
              <a:rPr lang="zh-CN" altLang="en-US" sz="5400" b="1" dirty="0">
                <a:solidFill>
                  <a:srgbClr val="00FFFF"/>
                </a:solidFill>
                <a:latin typeface="SimHei" panose="02010609060101010101" pitchFamily="49" charset="-122"/>
                <a:ea typeface="SimHei" panose="02010609060101010101" pitchFamily="49" charset="-122"/>
              </a:rPr>
              <a:t>兽的像有生气，并且能说话</a:t>
            </a:r>
            <a:br>
              <a:rPr lang="zh-CN" altLang="en-US" sz="5400" b="1" dirty="0">
                <a:solidFill>
                  <a:srgbClr val="00FFFF"/>
                </a:solidFill>
                <a:latin typeface="SimHei" panose="02010609060101010101" pitchFamily="49" charset="-122"/>
                <a:ea typeface="SimHei" panose="02010609060101010101" pitchFamily="49" charset="-122"/>
              </a:rPr>
            </a:br>
            <a:endParaRPr lang="zh-CN" altLang="en-US" sz="5400" b="1" dirty="0">
              <a:solidFill>
                <a:srgbClr val="00FFFF"/>
              </a:solidFill>
              <a:latin typeface="SimHei" panose="02010609060101010101" pitchFamily="49" charset="-122"/>
              <a:ea typeface="SimHei" panose="02010609060101010101" pitchFamily="49" charset="-122"/>
            </a:endParaRPr>
          </a:p>
        </p:txBody>
      </p:sp>
      <p:sp>
        <p:nvSpPr>
          <p:cNvPr id="19" name="Google Shape;3713;p55">
            <a:extLst>
              <a:ext uri="{FF2B5EF4-FFF2-40B4-BE49-F238E27FC236}">
                <a16:creationId xmlns:a16="http://schemas.microsoft.com/office/drawing/2014/main" id="{D005A54A-0709-4C12-DB71-612EE4B43699}"/>
              </a:ext>
            </a:extLst>
          </p:cNvPr>
          <p:cNvSpPr txBox="1">
            <a:spLocks noGrp="1"/>
          </p:cNvSpPr>
          <p:nvPr>
            <p:ph type="subTitle" idx="1"/>
          </p:nvPr>
        </p:nvSpPr>
        <p:spPr>
          <a:xfrm>
            <a:off x="215516" y="5596763"/>
            <a:ext cx="11760968" cy="1092184"/>
          </a:xfrm>
          <a:prstGeom prst="rect">
            <a:avLst/>
          </a:prstGeom>
        </p:spPr>
        <p:txBody>
          <a:bodyPr spcFirstLastPara="1" wrap="square" lIns="91425" tIns="91425" rIns="91425" bIns="91425" anchor="t" anchorCtr="0">
            <a:noAutofit/>
          </a:bodyPr>
          <a:lstStyle/>
          <a:p>
            <a:pPr algn="ctr"/>
            <a:r>
              <a:rPr lang="en-SG" sz="2000" dirty="0">
                <a:solidFill>
                  <a:schemeClr val="bg1"/>
                </a:solidFill>
              </a:rPr>
              <a:t>The image of the beast is given breath and is able to speak.</a:t>
            </a:r>
          </a:p>
          <a:p>
            <a:pPr marL="0" indent="0" algn="ctr"/>
            <a:endParaRPr lang="en-SG" sz="2000" dirty="0">
              <a:solidFill>
                <a:schemeClr val="bg1"/>
              </a:solidFill>
            </a:endParaRPr>
          </a:p>
        </p:txBody>
      </p:sp>
    </p:spTree>
    <p:extLst>
      <p:ext uri="{BB962C8B-B14F-4D97-AF65-F5344CB8AC3E}">
        <p14:creationId xmlns:p14="http://schemas.microsoft.com/office/powerpoint/2010/main" val="283169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508B90E9-34AC-6839-792B-A683C00B57F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6046B3C-4083-CEFA-E999-34B295C4BD15}"/>
              </a:ext>
            </a:extLst>
          </p:cNvPr>
          <p:cNvSpPr/>
          <p:nvPr/>
        </p:nvSpPr>
        <p:spPr>
          <a:xfrm>
            <a:off x="160250" y="2060848"/>
            <a:ext cx="12072664" cy="1731243"/>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ts val="0"/>
              </a:spcAft>
              <a:buClrTx/>
              <a:buSzTx/>
              <a:buFontTx/>
              <a:buNone/>
              <a:tabLst/>
              <a:defRPr/>
            </a:pP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15.</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又有权柄赐给它，</a:t>
            </a:r>
            <a:r>
              <a:rPr kumimoji="0" lang="zh-CN" altLang="en-US" sz="44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叫兽像有生气，并且能说话</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3200" b="1" i="0" u="none" strike="noStrike" kern="1200" cap="none" spc="0" normalizeH="0" baseline="0" noProof="0" dirty="0">
                <a:ln>
                  <a:noFill/>
                </a:ln>
                <a:solidFill>
                  <a:schemeClr val="bg1"/>
                </a:solidFill>
                <a:effectLst/>
                <a:uLnTx/>
                <a:uFillTx/>
                <a:latin typeface="SimHei" panose="02010609060101010101" pitchFamily="49" charset="-122"/>
                <a:ea typeface="SimHei" panose="02010609060101010101" pitchFamily="49" charset="-122"/>
                <a:cs typeface="Arial" panose="020B0604020202020204" pitchFamily="34" charset="0"/>
              </a:rPr>
              <a:t>又叫所有不拜兽像的人都被杀害</a:t>
            </a:r>
            <a:r>
              <a:rPr kumimoji="0" lang="zh-CN" altLang="en-US" sz="2400" b="1" i="0" u="none" strike="noStrike" kern="1200" cap="none" spc="0" normalizeH="0" baseline="0" noProof="0" dirty="0">
                <a:ln>
                  <a:noFill/>
                </a:ln>
                <a:solidFill>
                  <a:schemeClr val="bg1"/>
                </a:solidFill>
                <a:effectLst/>
                <a:uLnTx/>
                <a:uFillTx/>
                <a:latin typeface="SimHei" panose="02010609060101010101" pitchFamily="49" charset="-122"/>
                <a:ea typeface="SimHei" panose="02010609060101010101" pitchFamily="49" charset="-122"/>
                <a:cs typeface="Arial" panose="020B0604020202020204" pitchFamily="34" charset="0"/>
              </a:rPr>
              <a:t>。</a:t>
            </a: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5" name="TextBox 4">
            <a:extLst>
              <a:ext uri="{FF2B5EF4-FFF2-40B4-BE49-F238E27FC236}">
                <a16:creationId xmlns:a16="http://schemas.microsoft.com/office/drawing/2014/main" id="{D2941DF0-9998-C191-D35B-F5F892ECE5D1}"/>
              </a:ext>
            </a:extLst>
          </p:cNvPr>
          <p:cNvSpPr txBox="1"/>
          <p:nvPr/>
        </p:nvSpPr>
        <p:spPr>
          <a:xfrm>
            <a:off x="160250" y="5013894"/>
            <a:ext cx="11992604" cy="646331"/>
          </a:xfrm>
          <a:prstGeom prst="rect">
            <a:avLst/>
          </a:prstGeom>
          <a:noFill/>
        </p:spPr>
        <p:txBody>
          <a:bodyPr wrap="square">
            <a:spAutoFit/>
          </a:bodyPr>
          <a:lstStyle/>
          <a:p>
            <a:pPr>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15.And it was allowed </a:t>
            </a:r>
            <a:r>
              <a:rPr kumimoji="0" lang="en-US" sz="18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to give breath to the image of the beast, so that the image of the beast might even speak </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might cause those who would not worship the image of the beast to be slain.</a:t>
            </a:r>
            <a:endParaRPr kumimoji="0" lang="en-US" sz="18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75051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red dragon with horns and horns&#10;&#10;AI-generated content may be incorrect.">
            <a:extLst>
              <a:ext uri="{FF2B5EF4-FFF2-40B4-BE49-F238E27FC236}">
                <a16:creationId xmlns:a16="http://schemas.microsoft.com/office/drawing/2014/main" id="{D35DE1C2-28EA-7D17-1BF6-C730121F67B6}"/>
              </a:ext>
            </a:extLst>
          </p:cNvPr>
          <p:cNvPicPr>
            <a:picLocks noChangeAspect="1"/>
          </p:cNvPicPr>
          <p:nvPr/>
        </p:nvPicPr>
        <p:blipFill>
          <a:blip r:embed="rId2">
            <a:extLst>
              <a:ext uri="{28A0092B-C50C-407E-A947-70E740481C1C}">
                <a14:useLocalDpi xmlns:a14="http://schemas.microsoft.com/office/drawing/2010/main" val="0"/>
              </a:ext>
            </a:extLst>
          </a:blip>
          <a:srcRect l="1760"/>
          <a:stretch>
            <a:fillRect/>
          </a:stretch>
        </p:blipFill>
        <p:spPr>
          <a:xfrm>
            <a:off x="1289573" y="326890"/>
            <a:ext cx="1785746" cy="1700416"/>
          </a:xfrm>
          <a:prstGeom prst="ellipse">
            <a:avLst/>
          </a:prstGeom>
        </p:spPr>
      </p:pic>
      <p:pic>
        <p:nvPicPr>
          <p:cNvPr id="6" name="Picture 5">
            <a:extLst>
              <a:ext uri="{FF2B5EF4-FFF2-40B4-BE49-F238E27FC236}">
                <a16:creationId xmlns:a16="http://schemas.microsoft.com/office/drawing/2014/main" id="{8E77DF4F-A30B-7612-C334-D84F341C53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9456" y="2557622"/>
            <a:ext cx="1853323" cy="1742755"/>
          </a:xfrm>
          <a:prstGeom prst="ellipse">
            <a:avLst/>
          </a:prstGeom>
        </p:spPr>
      </p:pic>
      <p:pic>
        <p:nvPicPr>
          <p:cNvPr id="8" name="Picture 7">
            <a:extLst>
              <a:ext uri="{FF2B5EF4-FFF2-40B4-BE49-F238E27FC236}">
                <a16:creationId xmlns:a16="http://schemas.microsoft.com/office/drawing/2014/main" id="{C3DD2F33-56C3-BE90-A503-7720F4CB6AF7}"/>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199456" y="4830693"/>
            <a:ext cx="1853323" cy="1742755"/>
          </a:xfrm>
          <a:prstGeom prst="ellipse">
            <a:avLst/>
          </a:prstGeom>
        </p:spPr>
      </p:pic>
      <p:sp>
        <p:nvSpPr>
          <p:cNvPr id="4" name="TextBox 3">
            <a:extLst>
              <a:ext uri="{FF2B5EF4-FFF2-40B4-BE49-F238E27FC236}">
                <a16:creationId xmlns:a16="http://schemas.microsoft.com/office/drawing/2014/main" id="{2B004EB0-DC86-8F0E-EDB8-E17BEEDDD8E6}"/>
              </a:ext>
            </a:extLst>
          </p:cNvPr>
          <p:cNvSpPr txBox="1"/>
          <p:nvPr/>
        </p:nvSpPr>
        <p:spPr>
          <a:xfrm>
            <a:off x="3431704" y="836712"/>
            <a:ext cx="6768752" cy="861774"/>
          </a:xfrm>
          <a:prstGeom prst="rect">
            <a:avLst/>
          </a:prstGeom>
          <a:noFill/>
        </p:spPr>
        <p:txBody>
          <a:bodyPr wrap="square">
            <a:spAutoFit/>
          </a:bodyPr>
          <a:lstStyle/>
          <a:p>
            <a:r>
              <a:rPr lang="en-US" sz="3200" b="1" dirty="0"/>
              <a:t>龙（撒旦）赐权柄给地兽</a:t>
            </a:r>
          </a:p>
          <a:p>
            <a:r>
              <a:rPr lang="en-US" dirty="0"/>
              <a:t>The dragon (Satan) gives authority to the beast from the earth.</a:t>
            </a:r>
          </a:p>
        </p:txBody>
      </p:sp>
      <p:sp>
        <p:nvSpPr>
          <p:cNvPr id="5" name="TextBox 4">
            <a:extLst>
              <a:ext uri="{FF2B5EF4-FFF2-40B4-BE49-F238E27FC236}">
                <a16:creationId xmlns:a16="http://schemas.microsoft.com/office/drawing/2014/main" id="{6719339D-1395-F0BA-2DB0-4F9D961DAA3E}"/>
              </a:ext>
            </a:extLst>
          </p:cNvPr>
          <p:cNvSpPr txBox="1"/>
          <p:nvPr/>
        </p:nvSpPr>
        <p:spPr>
          <a:xfrm>
            <a:off x="3463570" y="2859612"/>
            <a:ext cx="6768752" cy="1138773"/>
          </a:xfrm>
          <a:prstGeom prst="rect">
            <a:avLst/>
          </a:prstGeom>
          <a:noFill/>
        </p:spPr>
        <p:txBody>
          <a:bodyPr wrap="square">
            <a:spAutoFit/>
          </a:bodyPr>
          <a:lstStyle/>
          <a:p>
            <a:r>
              <a:rPr lang="en-US" sz="3200" b="1" dirty="0"/>
              <a:t>地兽叫海兽的像有生气并且能说话</a:t>
            </a:r>
          </a:p>
          <a:p>
            <a:r>
              <a:rPr lang="en-US" dirty="0"/>
              <a:t>The Land beast  allowed to give breath to the image of the Sea beast, so that the image might even speak </a:t>
            </a:r>
          </a:p>
        </p:txBody>
      </p:sp>
      <p:sp>
        <p:nvSpPr>
          <p:cNvPr id="7" name="TextBox 6">
            <a:extLst>
              <a:ext uri="{FF2B5EF4-FFF2-40B4-BE49-F238E27FC236}">
                <a16:creationId xmlns:a16="http://schemas.microsoft.com/office/drawing/2014/main" id="{507FA15C-DA00-103C-85BA-16B3E63A4305}"/>
              </a:ext>
            </a:extLst>
          </p:cNvPr>
          <p:cNvSpPr txBox="1"/>
          <p:nvPr/>
        </p:nvSpPr>
        <p:spPr>
          <a:xfrm>
            <a:off x="3215680" y="5128477"/>
            <a:ext cx="3521206" cy="1261884"/>
          </a:xfrm>
          <a:prstGeom prst="rect">
            <a:avLst/>
          </a:prstGeom>
          <a:noFill/>
        </p:spPr>
        <p:txBody>
          <a:bodyPr wrap="square">
            <a:spAutoFit/>
          </a:bodyPr>
          <a:lstStyle/>
          <a:p>
            <a:r>
              <a:rPr lang="en-US" sz="3200" b="1" dirty="0"/>
              <a:t>兽</a:t>
            </a:r>
            <a:r>
              <a:rPr lang="en-US" sz="4800" b="1" dirty="0">
                <a:solidFill>
                  <a:srgbClr val="FF0000"/>
                </a:solidFill>
              </a:rPr>
              <a:t>的像</a:t>
            </a:r>
            <a:r>
              <a:rPr lang="en-US" sz="3200" b="1" dirty="0"/>
              <a:t> </a:t>
            </a:r>
          </a:p>
          <a:p>
            <a:r>
              <a:rPr lang="en-US" b="1" dirty="0">
                <a:solidFill>
                  <a:srgbClr val="FF0000"/>
                </a:solidFill>
              </a:rPr>
              <a:t>The</a:t>
            </a:r>
            <a:r>
              <a:rPr lang="en-US" sz="2800" b="1" dirty="0">
                <a:solidFill>
                  <a:srgbClr val="FF0000"/>
                </a:solidFill>
              </a:rPr>
              <a:t> image </a:t>
            </a:r>
            <a:r>
              <a:rPr lang="en-US" dirty="0"/>
              <a:t>of the Sea</a:t>
            </a:r>
            <a:r>
              <a:rPr lang="zh-CN" altLang="en-US" dirty="0"/>
              <a:t> </a:t>
            </a:r>
            <a:r>
              <a:rPr lang="en-US" dirty="0"/>
              <a:t>Beast</a:t>
            </a:r>
          </a:p>
        </p:txBody>
      </p:sp>
      <p:pic>
        <p:nvPicPr>
          <p:cNvPr id="9" name="Picture 8">
            <a:extLst>
              <a:ext uri="{FF2B5EF4-FFF2-40B4-BE49-F238E27FC236}">
                <a16:creationId xmlns:a16="http://schemas.microsoft.com/office/drawing/2014/main" id="{5FA03CE5-E8EA-9F6C-6479-1B87E2EC44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04112" y="4581128"/>
            <a:ext cx="1944216" cy="1806389"/>
          </a:xfrm>
          <a:prstGeom prst="ellipse">
            <a:avLst/>
          </a:prstGeom>
        </p:spPr>
      </p:pic>
      <p:sp>
        <p:nvSpPr>
          <p:cNvPr id="10" name="TextBox 9">
            <a:extLst>
              <a:ext uri="{FF2B5EF4-FFF2-40B4-BE49-F238E27FC236}">
                <a16:creationId xmlns:a16="http://schemas.microsoft.com/office/drawing/2014/main" id="{1CF14A03-1BE0-B60F-F993-B9B8BEEAFA28}"/>
              </a:ext>
            </a:extLst>
          </p:cNvPr>
          <p:cNvSpPr txBox="1"/>
          <p:nvPr/>
        </p:nvSpPr>
        <p:spPr>
          <a:xfrm>
            <a:off x="9415554" y="5175580"/>
            <a:ext cx="2776446" cy="861774"/>
          </a:xfrm>
          <a:prstGeom prst="rect">
            <a:avLst/>
          </a:prstGeom>
          <a:noFill/>
        </p:spPr>
        <p:txBody>
          <a:bodyPr wrap="square">
            <a:spAutoFit/>
          </a:bodyPr>
          <a:lstStyle/>
          <a:p>
            <a:r>
              <a:rPr lang="en-US" sz="3200" b="1" dirty="0" err="1"/>
              <a:t>海兽</a:t>
            </a:r>
            <a:r>
              <a:rPr lang="en-US" sz="3200" b="1" dirty="0"/>
              <a:t> </a:t>
            </a:r>
          </a:p>
          <a:p>
            <a:r>
              <a:rPr lang="en-US" dirty="0"/>
              <a:t>the Sea Beast</a:t>
            </a:r>
          </a:p>
        </p:txBody>
      </p:sp>
      <p:sp>
        <p:nvSpPr>
          <p:cNvPr id="3" name="Down Arrow 2">
            <a:extLst>
              <a:ext uri="{FF2B5EF4-FFF2-40B4-BE49-F238E27FC236}">
                <a16:creationId xmlns:a16="http://schemas.microsoft.com/office/drawing/2014/main" id="{7BBE1140-DE96-D2E9-C842-969AF70958B7}"/>
              </a:ext>
            </a:extLst>
          </p:cNvPr>
          <p:cNvSpPr/>
          <p:nvPr/>
        </p:nvSpPr>
        <p:spPr>
          <a:xfrm>
            <a:off x="1750398" y="2112444"/>
            <a:ext cx="864096" cy="36004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a:extLst>
              <a:ext uri="{FF2B5EF4-FFF2-40B4-BE49-F238E27FC236}">
                <a16:creationId xmlns:a16="http://schemas.microsoft.com/office/drawing/2014/main" id="{97632A2E-8AB5-D73F-851E-966CE9152624}"/>
              </a:ext>
            </a:extLst>
          </p:cNvPr>
          <p:cNvSpPr/>
          <p:nvPr/>
        </p:nvSpPr>
        <p:spPr>
          <a:xfrm>
            <a:off x="1750398" y="4401108"/>
            <a:ext cx="864096" cy="36004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121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56ED176-A162-8180-6865-C63D39E06D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984" y="2063455"/>
            <a:ext cx="2586381" cy="2520280"/>
          </a:xfrm>
          <a:prstGeom prst="ellipse">
            <a:avLst/>
          </a:prstGeom>
        </p:spPr>
      </p:pic>
      <p:pic>
        <p:nvPicPr>
          <p:cNvPr id="7" name="Picture 6">
            <a:extLst>
              <a:ext uri="{FF2B5EF4-FFF2-40B4-BE49-F238E27FC236}">
                <a16:creationId xmlns:a16="http://schemas.microsoft.com/office/drawing/2014/main" id="{DA2649E4-3DA5-8BBD-3FEF-22D9D429C3A6}"/>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tretch>
            <a:fillRect/>
          </a:stretch>
        </p:blipFill>
        <p:spPr>
          <a:xfrm>
            <a:off x="5591944" y="2052465"/>
            <a:ext cx="2586381" cy="2520280"/>
          </a:xfrm>
          <a:prstGeom prst="ellipse">
            <a:avLst/>
          </a:prstGeom>
        </p:spPr>
      </p:pic>
      <p:pic>
        <p:nvPicPr>
          <p:cNvPr id="8" name="Picture 7">
            <a:extLst>
              <a:ext uri="{FF2B5EF4-FFF2-40B4-BE49-F238E27FC236}">
                <a16:creationId xmlns:a16="http://schemas.microsoft.com/office/drawing/2014/main" id="{A3B0F021-FFAC-D744-5663-9C8CE328476D}"/>
              </a:ext>
            </a:extLst>
          </p:cNvPr>
          <p:cNvPicPr>
            <a:picLocks noChangeAspect="1"/>
          </p:cNvPicPr>
          <p:nvPr/>
        </p:nvPicPr>
        <p:blipFill>
          <a:blip r:embed="rId5"/>
          <a:stretch>
            <a:fillRect/>
          </a:stretch>
        </p:blipFill>
        <p:spPr>
          <a:xfrm>
            <a:off x="573616" y="4856463"/>
            <a:ext cx="1639139" cy="1504774"/>
          </a:xfrm>
          <a:prstGeom prst="ellipse">
            <a:avLst/>
          </a:prstGeom>
        </p:spPr>
      </p:pic>
      <p:sp>
        <p:nvSpPr>
          <p:cNvPr id="9" name="Oval 8">
            <a:extLst>
              <a:ext uri="{FF2B5EF4-FFF2-40B4-BE49-F238E27FC236}">
                <a16:creationId xmlns:a16="http://schemas.microsoft.com/office/drawing/2014/main" id="{E9B9B86E-9B19-A168-364D-1AA4DB035E69}"/>
              </a:ext>
            </a:extLst>
          </p:cNvPr>
          <p:cNvSpPr/>
          <p:nvPr/>
        </p:nvSpPr>
        <p:spPr>
          <a:xfrm>
            <a:off x="9336361" y="2480507"/>
            <a:ext cx="2232248" cy="19802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FF00"/>
                </a:solidFill>
                <a:latin typeface="SimHei" panose="02010609060101010101" pitchFamily="49" charset="-122"/>
                <a:ea typeface="SimHei" panose="02010609060101010101" pitchFamily="49" charset="-122"/>
              </a:rPr>
              <a:t>像有</a:t>
            </a:r>
            <a:endParaRPr lang="en-US" altLang="zh-CN" sz="2800" b="1" dirty="0">
              <a:solidFill>
                <a:srgbClr val="FFFF00"/>
              </a:solidFill>
              <a:latin typeface="SimHei" panose="02010609060101010101" pitchFamily="49" charset="-122"/>
              <a:ea typeface="SimHei" panose="02010609060101010101" pitchFamily="49" charset="-122"/>
            </a:endParaRPr>
          </a:p>
          <a:p>
            <a:pPr algn="ctr"/>
            <a:r>
              <a:rPr lang="zh-CN" altLang="en-US" sz="2800" b="1" dirty="0">
                <a:solidFill>
                  <a:srgbClr val="FFFF00"/>
                </a:solidFill>
                <a:latin typeface="SimHei" panose="02010609060101010101" pitchFamily="49" charset="-122"/>
                <a:ea typeface="SimHei" panose="02010609060101010101" pitchFamily="49" charset="-122"/>
              </a:rPr>
              <a:t>生气 </a:t>
            </a:r>
            <a:endParaRPr lang="en-US" sz="2800" b="1" dirty="0">
              <a:solidFill>
                <a:srgbClr val="FFFF00"/>
              </a:solidFill>
              <a:latin typeface="SimHei" panose="02010609060101010101" pitchFamily="49" charset="-122"/>
              <a:ea typeface="SimHei" panose="02010609060101010101" pitchFamily="49" charset="-122"/>
            </a:endParaRPr>
          </a:p>
          <a:p>
            <a:pPr algn="ctr"/>
            <a:r>
              <a:rPr lang="en-US" b="1" dirty="0">
                <a:latin typeface="SimHei" panose="02010609060101010101" pitchFamily="49" charset="-122"/>
                <a:ea typeface="SimHei" panose="02010609060101010101" pitchFamily="49" charset="-122"/>
              </a:rPr>
              <a:t>breath to the image </a:t>
            </a:r>
            <a:endParaRPr lang="en-US" sz="900" b="1" dirty="0">
              <a:latin typeface="SimHei" panose="02010609060101010101" pitchFamily="49" charset="-122"/>
              <a:ea typeface="SimHei" panose="02010609060101010101" pitchFamily="49" charset="-122"/>
            </a:endParaRPr>
          </a:p>
        </p:txBody>
      </p:sp>
      <p:sp>
        <p:nvSpPr>
          <p:cNvPr id="11" name="Oval 10">
            <a:extLst>
              <a:ext uri="{FF2B5EF4-FFF2-40B4-BE49-F238E27FC236}">
                <a16:creationId xmlns:a16="http://schemas.microsoft.com/office/drawing/2014/main" id="{2507910E-03F6-674B-0568-5262D3EF01AE}"/>
              </a:ext>
            </a:extLst>
          </p:cNvPr>
          <p:cNvSpPr/>
          <p:nvPr/>
        </p:nvSpPr>
        <p:spPr>
          <a:xfrm>
            <a:off x="9356105" y="83235"/>
            <a:ext cx="2232248" cy="19802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latin typeface="SimHei" panose="02010609060101010101" pitchFamily="49" charset="-122"/>
                <a:ea typeface="SimHei" panose="02010609060101010101" pitchFamily="49" charset="-122"/>
              </a:rPr>
              <a:t>像</a:t>
            </a:r>
            <a:r>
              <a:rPr lang="en-US" sz="2800" b="1" dirty="0">
                <a:solidFill>
                  <a:srgbClr val="FFFF00"/>
                </a:solidFill>
                <a:latin typeface="SimHei" panose="02010609060101010101" pitchFamily="49" charset="-122"/>
                <a:ea typeface="SimHei" panose="02010609060101010101" pitchFamily="49" charset="-122"/>
              </a:rPr>
              <a:t>敌</a:t>
            </a:r>
          </a:p>
          <a:p>
            <a:pPr algn="ctr"/>
            <a:r>
              <a:rPr lang="en-US" sz="2800" b="1" dirty="0">
                <a:solidFill>
                  <a:srgbClr val="FFFF00"/>
                </a:solidFill>
                <a:latin typeface="SimHei" panose="02010609060101010101" pitchFamily="49" charset="-122"/>
                <a:ea typeface="SimHei" panose="02010609060101010101" pitchFamily="49" charset="-122"/>
              </a:rPr>
              <a:t>基督</a:t>
            </a:r>
          </a:p>
          <a:p>
            <a:pPr algn="ctr"/>
            <a:r>
              <a:rPr lang="en-US" b="1" dirty="0">
                <a:latin typeface="SimHei" panose="02010609060101010101" pitchFamily="49" charset="-122"/>
                <a:ea typeface="SimHei" panose="02010609060101010101" pitchFamily="49" charset="-122"/>
              </a:rPr>
              <a:t>Image of antichrist</a:t>
            </a:r>
            <a:endParaRPr lang="en-US" sz="900" b="1" dirty="0">
              <a:latin typeface="SimHei" panose="02010609060101010101" pitchFamily="49" charset="-122"/>
              <a:ea typeface="SimHei" panose="02010609060101010101" pitchFamily="49" charset="-122"/>
            </a:endParaRPr>
          </a:p>
        </p:txBody>
      </p:sp>
      <p:sp>
        <p:nvSpPr>
          <p:cNvPr id="12" name="Oval 11">
            <a:extLst>
              <a:ext uri="{FF2B5EF4-FFF2-40B4-BE49-F238E27FC236}">
                <a16:creationId xmlns:a16="http://schemas.microsoft.com/office/drawing/2014/main" id="{AF4EAA7E-9BD2-CBC6-AE30-92CF8C86C349}"/>
              </a:ext>
            </a:extLst>
          </p:cNvPr>
          <p:cNvSpPr/>
          <p:nvPr/>
        </p:nvSpPr>
        <p:spPr>
          <a:xfrm>
            <a:off x="9336361" y="4877780"/>
            <a:ext cx="2232248" cy="19802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FF00"/>
                </a:solidFill>
                <a:latin typeface="SimHei" panose="02010609060101010101" pitchFamily="49" charset="-122"/>
                <a:ea typeface="SimHei" panose="02010609060101010101" pitchFamily="49" charset="-122"/>
              </a:rPr>
              <a:t>且能</a:t>
            </a:r>
            <a:endParaRPr lang="en-US" altLang="zh-CN" sz="2800" b="1" dirty="0">
              <a:solidFill>
                <a:srgbClr val="FFFF00"/>
              </a:solidFill>
              <a:latin typeface="SimHei" panose="02010609060101010101" pitchFamily="49" charset="-122"/>
              <a:ea typeface="SimHei" panose="02010609060101010101" pitchFamily="49" charset="-122"/>
            </a:endParaRPr>
          </a:p>
          <a:p>
            <a:pPr algn="ctr"/>
            <a:r>
              <a:rPr lang="zh-CN" altLang="en-US" sz="2800" b="1" dirty="0">
                <a:solidFill>
                  <a:srgbClr val="FFFF00"/>
                </a:solidFill>
                <a:latin typeface="SimHei" panose="02010609060101010101" pitchFamily="49" charset="-122"/>
                <a:ea typeface="SimHei" panose="02010609060101010101" pitchFamily="49" charset="-122"/>
              </a:rPr>
              <a:t>说话 </a:t>
            </a:r>
            <a:r>
              <a:rPr lang="en-US" b="1" dirty="0">
                <a:latin typeface="SimHei" panose="02010609060101010101" pitchFamily="49" charset="-122"/>
                <a:ea typeface="SimHei" panose="02010609060101010101" pitchFamily="49" charset="-122"/>
              </a:rPr>
              <a:t>might even speak </a:t>
            </a:r>
            <a:endParaRPr lang="en-US" sz="900" b="1" dirty="0">
              <a:latin typeface="SimHei" panose="02010609060101010101" pitchFamily="49" charset="-122"/>
              <a:ea typeface="SimHei" panose="02010609060101010101" pitchFamily="49" charset="-122"/>
            </a:endParaRPr>
          </a:p>
        </p:txBody>
      </p:sp>
      <p:sp>
        <p:nvSpPr>
          <p:cNvPr id="13" name="TextBox 12">
            <a:extLst>
              <a:ext uri="{FF2B5EF4-FFF2-40B4-BE49-F238E27FC236}">
                <a16:creationId xmlns:a16="http://schemas.microsoft.com/office/drawing/2014/main" id="{A8832590-9667-7A9A-F9E1-AA123964DD36}"/>
              </a:ext>
            </a:extLst>
          </p:cNvPr>
          <p:cNvSpPr txBox="1"/>
          <p:nvPr/>
        </p:nvSpPr>
        <p:spPr>
          <a:xfrm>
            <a:off x="3207546" y="2063455"/>
            <a:ext cx="1944216" cy="2523768"/>
          </a:xfrm>
          <a:prstGeom prst="rect">
            <a:avLst/>
          </a:prstGeom>
          <a:noFill/>
        </p:spPr>
        <p:txBody>
          <a:bodyPr wrap="square" rtlCol="0">
            <a:spAutoFit/>
          </a:bodyPr>
          <a:lstStyle/>
          <a:p>
            <a:pPr algn="ctr"/>
            <a:r>
              <a:rPr lang="zh-CN" altLang="en-US" sz="4400" b="1" dirty="0"/>
              <a:t>兽</a:t>
            </a:r>
            <a:r>
              <a:rPr lang="zh-CN" altLang="en-US" sz="6000" b="1" dirty="0">
                <a:solidFill>
                  <a:srgbClr val="FF0000"/>
                </a:solidFill>
              </a:rPr>
              <a:t>像</a:t>
            </a:r>
            <a:r>
              <a:rPr lang="en-US" sz="4400" dirty="0"/>
              <a:t> </a:t>
            </a:r>
            <a:br>
              <a:rPr lang="en-US" sz="4400" dirty="0"/>
            </a:br>
            <a:endParaRPr lang="en-US" sz="2000" dirty="0"/>
          </a:p>
          <a:p>
            <a:pPr algn="ctr"/>
            <a:r>
              <a:rPr lang="en-US" sz="2400" b="1" dirty="0">
                <a:solidFill>
                  <a:srgbClr val="FF0000"/>
                </a:solidFill>
              </a:rPr>
              <a:t>Image</a:t>
            </a:r>
            <a:r>
              <a:rPr lang="en-US" dirty="0"/>
              <a:t> of Beast</a:t>
            </a:r>
            <a:br>
              <a:rPr lang="en-US" dirty="0"/>
            </a:br>
            <a:br>
              <a:rPr lang="en-US" dirty="0"/>
            </a:br>
            <a:endParaRPr lang="en-US" dirty="0"/>
          </a:p>
        </p:txBody>
      </p:sp>
      <p:sp>
        <p:nvSpPr>
          <p:cNvPr id="14" name="Right Arrow 13">
            <a:extLst>
              <a:ext uri="{FF2B5EF4-FFF2-40B4-BE49-F238E27FC236}">
                <a16:creationId xmlns:a16="http://schemas.microsoft.com/office/drawing/2014/main" id="{BD8B5B67-6F9D-4D50-E8DD-E645EE982835}"/>
              </a:ext>
            </a:extLst>
          </p:cNvPr>
          <p:cNvSpPr/>
          <p:nvPr/>
        </p:nvSpPr>
        <p:spPr>
          <a:xfrm rot="20334851">
            <a:off x="7959700" y="1800200"/>
            <a:ext cx="1584176" cy="36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a:extLst>
              <a:ext uri="{FF2B5EF4-FFF2-40B4-BE49-F238E27FC236}">
                <a16:creationId xmlns:a16="http://schemas.microsoft.com/office/drawing/2014/main" id="{C5FD66B8-2A82-EDF6-69F4-A35C26511BEB}"/>
              </a:ext>
            </a:extLst>
          </p:cNvPr>
          <p:cNvSpPr/>
          <p:nvPr/>
        </p:nvSpPr>
        <p:spPr>
          <a:xfrm rot="1681012">
            <a:off x="7735669" y="4897838"/>
            <a:ext cx="1584176" cy="36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a:extLst>
              <a:ext uri="{FF2B5EF4-FFF2-40B4-BE49-F238E27FC236}">
                <a16:creationId xmlns:a16="http://schemas.microsoft.com/office/drawing/2014/main" id="{43801BC3-C2E2-C32B-4EEB-5142A4A8F3BB}"/>
              </a:ext>
            </a:extLst>
          </p:cNvPr>
          <p:cNvSpPr/>
          <p:nvPr/>
        </p:nvSpPr>
        <p:spPr>
          <a:xfrm>
            <a:off x="8256239" y="3198392"/>
            <a:ext cx="1063605" cy="36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936BE9B0-3602-035D-5E37-F22995B381AA}"/>
              </a:ext>
            </a:extLst>
          </p:cNvPr>
          <p:cNvSpPr txBox="1"/>
          <p:nvPr/>
        </p:nvSpPr>
        <p:spPr>
          <a:xfrm>
            <a:off x="307222" y="432239"/>
            <a:ext cx="2976073" cy="1354217"/>
          </a:xfrm>
          <a:prstGeom prst="rect">
            <a:avLst/>
          </a:prstGeom>
          <a:noFill/>
        </p:spPr>
        <p:txBody>
          <a:bodyPr wrap="square" rtlCol="0">
            <a:spAutoFit/>
          </a:bodyPr>
          <a:lstStyle/>
          <a:p>
            <a:pPr algn="ctr"/>
            <a:r>
              <a:rPr lang="en-US" sz="3200" dirty="0">
                <a:latin typeface="SimHei" panose="02010609060101010101" pitchFamily="49" charset="-122"/>
                <a:ea typeface="SimHei" panose="02010609060101010101" pitchFamily="49" charset="-122"/>
              </a:rPr>
              <a:t>海兽</a:t>
            </a:r>
            <a:br>
              <a:rPr lang="en-US" sz="3200" dirty="0">
                <a:latin typeface="SimHei" panose="02010609060101010101" pitchFamily="49" charset="-122"/>
                <a:ea typeface="SimHei" panose="02010609060101010101" pitchFamily="49" charset="-122"/>
              </a:rPr>
            </a:br>
            <a:r>
              <a:rPr lang="zh-CN" altLang="en-US" sz="3200" dirty="0">
                <a:latin typeface="SimHei" panose="02010609060101010101" pitchFamily="49" charset="-122"/>
                <a:ea typeface="SimHei" panose="02010609060101010101" pitchFamily="49" charset="-122"/>
              </a:rPr>
              <a:t>（</a:t>
            </a:r>
            <a:r>
              <a:rPr lang="zh-CN" altLang="en-US" sz="3200" b="1" dirty="0">
                <a:latin typeface="SimHei" panose="02010609060101010101" pitchFamily="49" charset="-122"/>
                <a:ea typeface="SimHei" panose="02010609060101010101" pitchFamily="49" charset="-122"/>
              </a:rPr>
              <a:t>敌基督</a:t>
            </a:r>
            <a:r>
              <a:rPr lang="zh-CN" altLang="en-US" sz="3200" dirty="0">
                <a:latin typeface="SimHei" panose="02010609060101010101" pitchFamily="49" charset="-122"/>
                <a:ea typeface="SimHei" panose="02010609060101010101" pitchFamily="49" charset="-122"/>
              </a:rPr>
              <a:t>）</a:t>
            </a:r>
            <a:br>
              <a:rPr lang="en-US" dirty="0">
                <a:latin typeface="SimHei" panose="02010609060101010101" pitchFamily="49" charset="-122"/>
                <a:ea typeface="SimHei" panose="02010609060101010101" pitchFamily="49" charset="-122"/>
              </a:rPr>
            </a:br>
            <a:r>
              <a:rPr lang="en-US" dirty="0">
                <a:latin typeface="SimHei" panose="02010609060101010101" pitchFamily="49" charset="-122"/>
                <a:ea typeface="SimHei" panose="02010609060101010101" pitchFamily="49" charset="-122"/>
              </a:rPr>
              <a:t>Sea Beast (antichrist)</a:t>
            </a:r>
          </a:p>
        </p:txBody>
      </p:sp>
      <p:cxnSp>
        <p:nvCxnSpPr>
          <p:cNvPr id="19" name="Straight Connector 18">
            <a:extLst>
              <a:ext uri="{FF2B5EF4-FFF2-40B4-BE49-F238E27FC236}">
                <a16:creationId xmlns:a16="http://schemas.microsoft.com/office/drawing/2014/main" id="{3CCF062E-CE11-3B38-87C0-7034A1695A74}"/>
              </a:ext>
            </a:extLst>
          </p:cNvPr>
          <p:cNvCxnSpPr>
            <a:stCxn id="4" idx="4"/>
          </p:cNvCxnSpPr>
          <p:nvPr/>
        </p:nvCxnSpPr>
        <p:spPr>
          <a:xfrm flipH="1">
            <a:off x="1474174" y="4583735"/>
            <a:ext cx="1" cy="294045"/>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767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E084B2-F673-6A0D-2511-F4E407F12404}"/>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BB0C2BA-C5A5-252E-C947-693EEFAFA8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CC76ECEA-E307-AC5C-739C-4ED637477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C009CCB-993F-1690-9149-73F679256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AEBBECF3-7B6D-C08A-BB01-7EB3D55950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C6FA988A-5F50-2685-90F8-237B6F7FA646}"/>
              </a:ext>
            </a:extLst>
          </p:cNvPr>
          <p:cNvPicPr>
            <a:picLocks noChangeAspect="1"/>
          </p:cNvPicPr>
          <p:nvPr/>
        </p:nvPicPr>
        <p:blipFill>
          <a:blip r:embed="rId2">
            <a:extLst>
              <a:ext uri="{28A0092B-C50C-407E-A947-70E740481C1C}">
                <a14:useLocalDpi xmlns:a14="http://schemas.microsoft.com/office/drawing/2010/main" val="0"/>
              </a:ext>
            </a:extLst>
          </a:blip>
          <a:srcRect r="7308" b="20040"/>
          <a:stretch>
            <a:fillRect/>
          </a:stretch>
        </p:blipFill>
        <p:spPr>
          <a:xfrm>
            <a:off x="1415480" y="-856"/>
            <a:ext cx="9361040" cy="6857573"/>
          </a:xfrm>
          <a:prstGeom prst="rect">
            <a:avLst/>
          </a:prstGeom>
        </p:spPr>
      </p:pic>
      <p:sp>
        <p:nvSpPr>
          <p:cNvPr id="2" name="TextBox 1">
            <a:extLst>
              <a:ext uri="{FF2B5EF4-FFF2-40B4-BE49-F238E27FC236}">
                <a16:creationId xmlns:a16="http://schemas.microsoft.com/office/drawing/2014/main" id="{3D2554FE-1000-D1D5-5EA6-5F54C5FD42D4}"/>
              </a:ext>
            </a:extLst>
          </p:cNvPr>
          <p:cNvSpPr txBox="1"/>
          <p:nvPr/>
        </p:nvSpPr>
        <p:spPr>
          <a:xfrm>
            <a:off x="3143672" y="1124744"/>
            <a:ext cx="6234592" cy="646331"/>
          </a:xfrm>
          <a:prstGeom prst="rect">
            <a:avLst/>
          </a:prstGeom>
          <a:noFill/>
        </p:spPr>
        <p:txBody>
          <a:bodyPr wrap="none" rtlCol="0">
            <a:spAutoFit/>
          </a:bodyPr>
          <a:lstStyle/>
          <a:p>
            <a:r>
              <a:rPr lang="en-US" altLang="zh-CN" sz="3600" dirty="0">
                <a:solidFill>
                  <a:schemeClr val="bg1"/>
                </a:solidFill>
              </a:rPr>
              <a:t>2026</a:t>
            </a:r>
            <a:r>
              <a:rPr lang="zh-CN" altLang="en-US" sz="3600" dirty="0">
                <a:solidFill>
                  <a:schemeClr val="bg1"/>
                </a:solidFill>
              </a:rPr>
              <a:t>年与伪造的“神”沟通的 </a:t>
            </a:r>
            <a:r>
              <a:rPr lang="en-US" altLang="zh-CN" sz="3600" dirty="0">
                <a:solidFill>
                  <a:schemeClr val="bg1"/>
                </a:solidFill>
              </a:rPr>
              <a:t>AI</a:t>
            </a:r>
            <a:endParaRPr lang="en-US" sz="3600" dirty="0">
              <a:solidFill>
                <a:schemeClr val="bg1"/>
              </a:solidFill>
            </a:endParaRPr>
          </a:p>
        </p:txBody>
      </p:sp>
      <p:sp>
        <p:nvSpPr>
          <p:cNvPr id="4" name="TextBox 3">
            <a:extLst>
              <a:ext uri="{FF2B5EF4-FFF2-40B4-BE49-F238E27FC236}">
                <a16:creationId xmlns:a16="http://schemas.microsoft.com/office/drawing/2014/main" id="{BDF0E313-A619-4DAB-F95C-0B9CFF1779D8}"/>
              </a:ext>
            </a:extLst>
          </p:cNvPr>
          <p:cNvSpPr txBox="1"/>
          <p:nvPr/>
        </p:nvSpPr>
        <p:spPr>
          <a:xfrm>
            <a:off x="3048953" y="3244334"/>
            <a:ext cx="6097904" cy="369332"/>
          </a:xfrm>
          <a:prstGeom prst="rect">
            <a:avLst/>
          </a:prstGeom>
          <a:noFill/>
        </p:spPr>
        <p:txBody>
          <a:bodyPr wrap="square">
            <a:spAutoFit/>
          </a:bodyPr>
          <a:lstStyle/>
          <a:p>
            <a:r>
              <a:rPr lang="en-US" altLang="zh-CN" sz="1800" dirty="0">
                <a:solidFill>
                  <a:schemeClr val="bg1"/>
                </a:solidFill>
              </a:rPr>
              <a:t>2026</a:t>
            </a:r>
            <a:r>
              <a:rPr lang="zh-CN" altLang="en-US" sz="1800" dirty="0">
                <a:solidFill>
                  <a:schemeClr val="bg1"/>
                </a:solidFill>
              </a:rPr>
              <a:t>年与伪造的“神”沟通的 </a:t>
            </a:r>
            <a:r>
              <a:rPr lang="en-US" altLang="zh-CN" sz="1800" dirty="0">
                <a:solidFill>
                  <a:schemeClr val="bg1"/>
                </a:solidFill>
              </a:rPr>
              <a:t>AI</a:t>
            </a:r>
            <a:endParaRPr lang="en-US" sz="1800" dirty="0">
              <a:solidFill>
                <a:schemeClr val="bg1"/>
              </a:solidFill>
            </a:endParaRPr>
          </a:p>
        </p:txBody>
      </p:sp>
    </p:spTree>
    <p:extLst>
      <p:ext uri="{BB962C8B-B14F-4D97-AF65-F5344CB8AC3E}">
        <p14:creationId xmlns:p14="http://schemas.microsoft.com/office/powerpoint/2010/main" val="1464102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2F71F-C0B6-DEDA-D136-586B3220079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EA4C376-327A-36FA-CAEE-39B4AA785E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1334" y="0"/>
            <a:ext cx="8655146" cy="6846778"/>
          </a:xfrm>
          <a:prstGeom prst="rect">
            <a:avLst/>
          </a:prstGeom>
        </p:spPr>
      </p:pic>
    </p:spTree>
    <p:extLst>
      <p:ext uri="{BB962C8B-B14F-4D97-AF65-F5344CB8AC3E}">
        <p14:creationId xmlns:p14="http://schemas.microsoft.com/office/powerpoint/2010/main" val="1557190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2BABC4B-76B7-981E-6874-8CCEEE58C6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000656" cy="6691955"/>
          </a:xfrm>
          <a:prstGeom prst="rect">
            <a:avLst/>
          </a:prstGeom>
        </p:spPr>
      </p:pic>
    </p:spTree>
    <p:extLst>
      <p:ext uri="{BB962C8B-B14F-4D97-AF65-F5344CB8AC3E}">
        <p14:creationId xmlns:p14="http://schemas.microsoft.com/office/powerpoint/2010/main" val="3584600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3C6A4E-6530-0E75-425E-E081D981296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6DBDB04D-587F-CDEE-A71D-579E047607B5}"/>
              </a:ext>
            </a:extLst>
          </p:cNvPr>
          <p:cNvPicPr>
            <a:picLocks noChangeAspect="1"/>
          </p:cNvPicPr>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646373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AADD83-27D8-608D-3D9E-AD991EFF014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540E29A-C77E-B0B2-3A93-D0C148559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A720E291-2DF5-C27F-223C-D58A791102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A1E4DDD-09EB-5A95-9754-FD0F85929F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BA6973D2-47D8-270F-2285-F6D0AB125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167E0CB-565D-401B-4E42-FDA86F1FB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052" y="457200"/>
            <a:ext cx="10855896" cy="5943600"/>
          </a:xfrm>
          <a:prstGeom prst="rect">
            <a:avLst/>
          </a:prstGeom>
        </p:spPr>
      </p:pic>
      <p:sp>
        <p:nvSpPr>
          <p:cNvPr id="2" name="TextBox 1">
            <a:extLst>
              <a:ext uri="{FF2B5EF4-FFF2-40B4-BE49-F238E27FC236}">
                <a16:creationId xmlns:a16="http://schemas.microsoft.com/office/drawing/2014/main" id="{68E67313-CF4B-B42E-1626-9C98A1707C25}"/>
              </a:ext>
            </a:extLst>
          </p:cNvPr>
          <p:cNvSpPr txBox="1"/>
          <p:nvPr/>
        </p:nvSpPr>
        <p:spPr>
          <a:xfrm>
            <a:off x="2135560" y="743631"/>
            <a:ext cx="1505540" cy="584775"/>
          </a:xfrm>
          <a:prstGeom prst="rect">
            <a:avLst/>
          </a:prstGeom>
          <a:noFill/>
        </p:spPr>
        <p:txBody>
          <a:bodyPr wrap="none" rtlCol="0">
            <a:spAutoFit/>
          </a:bodyPr>
          <a:lstStyle/>
          <a:p>
            <a:r>
              <a:rPr lang="en-US" altLang="zh-CN" sz="3200" b="1" dirty="0"/>
              <a:t>2026</a:t>
            </a:r>
            <a:r>
              <a:rPr lang="zh-CN" altLang="en-US" sz="3200" b="1" dirty="0"/>
              <a:t>年</a:t>
            </a:r>
            <a:endParaRPr lang="en-US" sz="3200" b="1" dirty="0"/>
          </a:p>
        </p:txBody>
      </p:sp>
      <p:pic>
        <p:nvPicPr>
          <p:cNvPr id="6" name="Picture 5">
            <a:extLst>
              <a:ext uri="{FF2B5EF4-FFF2-40B4-BE49-F238E27FC236}">
                <a16:creationId xmlns:a16="http://schemas.microsoft.com/office/drawing/2014/main" id="{DE5F1C68-F606-B2D6-022B-6CDEFD4EC1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440" y="5013176"/>
            <a:ext cx="3378200" cy="1111250"/>
          </a:xfrm>
          <a:prstGeom prst="rect">
            <a:avLst/>
          </a:prstGeom>
        </p:spPr>
      </p:pic>
      <p:sp>
        <p:nvSpPr>
          <p:cNvPr id="8" name="TextBox 7">
            <a:extLst>
              <a:ext uri="{FF2B5EF4-FFF2-40B4-BE49-F238E27FC236}">
                <a16:creationId xmlns:a16="http://schemas.microsoft.com/office/drawing/2014/main" id="{74A24024-22B6-D178-658B-D6ED60BC5FA8}"/>
              </a:ext>
            </a:extLst>
          </p:cNvPr>
          <p:cNvSpPr txBox="1"/>
          <p:nvPr/>
        </p:nvSpPr>
        <p:spPr>
          <a:xfrm>
            <a:off x="767408" y="1302482"/>
            <a:ext cx="6100482" cy="1137812"/>
          </a:xfrm>
          <a:prstGeom prst="rect">
            <a:avLst/>
          </a:prstGeom>
          <a:noFill/>
        </p:spPr>
        <p:txBody>
          <a:bodyPr wrap="square">
            <a:spAutoFit/>
          </a:bodyPr>
          <a:lstStyle/>
          <a:p>
            <a:pPr marL="0" marR="0">
              <a:lnSpc>
                <a:spcPct val="150000"/>
              </a:lnSpc>
              <a:spcAft>
                <a:spcPts val="800"/>
              </a:spcAft>
              <a:buNone/>
              <a:tabLst>
                <a:tab pos="5375275" algn="l"/>
              </a:tabLst>
            </a:pPr>
            <a:r>
              <a:rPr lang="en-US" sz="2400" b="1" kern="100" dirty="0">
                <a:effectLst/>
                <a:latin typeface="SimSun" panose="02010600030101010101" pitchFamily="2" charset="-122"/>
                <a:ea typeface="DengXian" panose="02010600030101010101" pitchFamily="2" charset="-122"/>
                <a:cs typeface="Times New Roman" panose="02020603050405020304" pitchFamily="18" charset="0"/>
              </a:rPr>
              <a:t>(顺服</a:t>
            </a:r>
            <a:r>
              <a:rPr lang="zh-CN" altLang="en-US" sz="2400" b="1" kern="100" dirty="0">
                <a:effectLst/>
                <a:latin typeface="SimSun" panose="02010600030101010101" pitchFamily="2" charset="-122"/>
                <a:ea typeface="DengXian" panose="02010600030101010101" pitchFamily="2" charset="-122"/>
                <a:cs typeface="Times New Roman" panose="02020603050405020304" pitchFamily="18" charset="0"/>
              </a:rPr>
              <a:t>、听话、</a:t>
            </a:r>
            <a:r>
              <a:rPr lang="zh-CN" sz="2400" b="1" kern="100" dirty="0">
                <a:effectLst/>
                <a:latin typeface="SimSun" panose="02010600030101010101" pitchFamily="2" charset="-122"/>
                <a:ea typeface="DengXian" panose="02010600030101010101" pitchFamily="2" charset="-122"/>
                <a:cs typeface="Times New Roman" panose="02020603050405020304" pitchFamily="18" charset="0"/>
              </a:rPr>
              <a:t>美丽、只鼓励、赞美、绝不批评你，不与你吵架</a:t>
            </a:r>
            <a:r>
              <a:rPr lang="zh-CN" altLang="en-US" sz="2400" b="1" kern="100" dirty="0">
                <a:effectLst/>
                <a:latin typeface="SimSun" panose="02010600030101010101" pitchFamily="2" charset="-122"/>
                <a:ea typeface="DengXian" panose="02010600030101010101" pitchFamily="2" charset="-122"/>
                <a:cs typeface="Times New Roman" panose="02020603050405020304" pitchFamily="18" charset="0"/>
              </a:rPr>
              <a:t>、情绪价值满满</a:t>
            </a:r>
            <a:r>
              <a:rPr lang="en-US" sz="2400" b="1" kern="100" dirty="0">
                <a:effectLst/>
                <a:latin typeface="SimSun" panose="02010600030101010101" pitchFamily="2" charset="-122"/>
                <a:ea typeface="DengXian" panose="02010600030101010101" pitchFamily="2" charset="-122"/>
                <a:cs typeface="Times New Roman" panose="02020603050405020304" pitchFamily="18" charset="0"/>
              </a:rPr>
              <a:t>)</a:t>
            </a:r>
            <a:r>
              <a:rPr lang="en-US" sz="2000" kern="100" dirty="0">
                <a:effectLst/>
                <a:latin typeface="SimSun" panose="02010600030101010101" pitchFamily="2" charset="-122"/>
                <a:ea typeface="DengXian" panose="02010600030101010101" pitchFamily="2" charset="-122"/>
                <a:cs typeface="Times New Roman" panose="02020603050405020304" pitchFamily="18" charset="0"/>
              </a:rPr>
              <a:t>	</a:t>
            </a:r>
            <a:endParaRPr lang="en-US" sz="2000" kern="100" dirty="0">
              <a:effectLst/>
              <a:latin typeface="Aptos" panose="020B000402020202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349222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5F8E63-2FDA-06EF-C138-8E2348D858F5}"/>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8C4B12A9-F4C4-F34A-8C69-65756AE5C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DD2A035C-DC31-5491-0D5B-2AFBB13BAC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62FECC4E-03DE-D9BF-DD42-E45BC9DCAC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EB14DB15-195D-A07E-6EDB-5A49AF99A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F4D51F67-61B5-D465-6BDB-62F5FC628B45}"/>
              </a:ext>
            </a:extLst>
          </p:cNvPr>
          <p:cNvPicPr>
            <a:picLocks noChangeAspect="1"/>
          </p:cNvPicPr>
          <p:nvPr/>
        </p:nvPicPr>
        <p:blipFill>
          <a:blip r:embed="rId2">
            <a:extLst>
              <a:ext uri="{28A0092B-C50C-407E-A947-70E740481C1C}">
                <a14:useLocalDpi xmlns:a14="http://schemas.microsoft.com/office/drawing/2010/main" val="0"/>
              </a:ext>
            </a:extLst>
          </a:blip>
          <a:srcRect b="5466"/>
          <a:stretch>
            <a:fillRect/>
          </a:stretch>
        </p:blipFill>
        <p:spPr>
          <a:xfrm>
            <a:off x="457200" y="457200"/>
            <a:ext cx="11277600" cy="5943600"/>
          </a:xfrm>
          <a:prstGeom prst="rect">
            <a:avLst/>
          </a:prstGeom>
        </p:spPr>
      </p:pic>
      <p:sp>
        <p:nvSpPr>
          <p:cNvPr id="2" name="TextBox 1">
            <a:extLst>
              <a:ext uri="{FF2B5EF4-FFF2-40B4-BE49-F238E27FC236}">
                <a16:creationId xmlns:a16="http://schemas.microsoft.com/office/drawing/2014/main" id="{80312101-546D-51B1-258A-AC181D410084}"/>
              </a:ext>
            </a:extLst>
          </p:cNvPr>
          <p:cNvSpPr txBox="1"/>
          <p:nvPr/>
        </p:nvSpPr>
        <p:spPr>
          <a:xfrm>
            <a:off x="983432" y="921675"/>
            <a:ext cx="1505540" cy="584775"/>
          </a:xfrm>
          <a:prstGeom prst="rect">
            <a:avLst/>
          </a:prstGeom>
          <a:noFill/>
        </p:spPr>
        <p:txBody>
          <a:bodyPr wrap="none" rtlCol="0">
            <a:spAutoFit/>
          </a:bodyPr>
          <a:lstStyle/>
          <a:p>
            <a:r>
              <a:rPr lang="en-US" altLang="zh-CN" sz="3200" dirty="0"/>
              <a:t>2026</a:t>
            </a:r>
            <a:r>
              <a:rPr lang="zh-CN" altLang="en-US" sz="3200" dirty="0"/>
              <a:t>年</a:t>
            </a:r>
            <a:endParaRPr lang="en-US" sz="3200" dirty="0"/>
          </a:p>
        </p:txBody>
      </p:sp>
    </p:spTree>
    <p:extLst>
      <p:ext uri="{BB962C8B-B14F-4D97-AF65-F5344CB8AC3E}">
        <p14:creationId xmlns:p14="http://schemas.microsoft.com/office/powerpoint/2010/main" val="32831547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13CFDB2-CE24-E798-5275-3874AE7A79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7399" y="12257"/>
            <a:ext cx="8799161" cy="6858000"/>
          </a:xfrm>
          <a:prstGeom prst="rect">
            <a:avLst/>
          </a:prstGeom>
        </p:spPr>
      </p:pic>
      <p:sp>
        <p:nvSpPr>
          <p:cNvPr id="13" name="TextBox 12">
            <a:extLst>
              <a:ext uri="{FF2B5EF4-FFF2-40B4-BE49-F238E27FC236}">
                <a16:creationId xmlns:a16="http://schemas.microsoft.com/office/drawing/2014/main" id="{247CF432-D280-3984-7FDE-BD82B3521827}"/>
              </a:ext>
            </a:extLst>
          </p:cNvPr>
          <p:cNvSpPr txBox="1"/>
          <p:nvPr/>
        </p:nvSpPr>
        <p:spPr>
          <a:xfrm>
            <a:off x="498434" y="836712"/>
            <a:ext cx="1838965" cy="707886"/>
          </a:xfrm>
          <a:prstGeom prst="rect">
            <a:avLst/>
          </a:prstGeom>
          <a:noFill/>
        </p:spPr>
        <p:txBody>
          <a:bodyPr wrap="none" rtlCol="0">
            <a:spAutoFit/>
          </a:bodyPr>
          <a:lstStyle/>
          <a:p>
            <a:r>
              <a:rPr lang="en-US" altLang="zh-CN" sz="4000" dirty="0"/>
              <a:t>2026</a:t>
            </a:r>
            <a:r>
              <a:rPr lang="zh-CN" altLang="en-US" sz="4000" dirty="0"/>
              <a:t>年</a:t>
            </a:r>
            <a:endParaRPr lang="en-US" sz="4000" dirty="0"/>
          </a:p>
        </p:txBody>
      </p:sp>
    </p:spTree>
    <p:extLst>
      <p:ext uri="{BB962C8B-B14F-4D97-AF65-F5344CB8AC3E}">
        <p14:creationId xmlns:p14="http://schemas.microsoft.com/office/powerpoint/2010/main" val="450315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72313-F11D-AB86-9DA9-27E66D62D16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3D70171-13A8-6323-8AC9-60A5AE16EF7B}"/>
              </a:ext>
            </a:extLst>
          </p:cNvPr>
          <p:cNvPicPr>
            <a:picLocks noChangeAspect="1"/>
          </p:cNvPicPr>
          <p:nvPr/>
        </p:nvPicPr>
        <p:blipFill>
          <a:blip r:embed="rId2"/>
          <a:stretch>
            <a:fillRect/>
          </a:stretch>
        </p:blipFill>
        <p:spPr>
          <a:xfrm>
            <a:off x="131676" y="116632"/>
            <a:ext cx="11928648" cy="6624736"/>
          </a:xfrm>
          <a:prstGeom prst="rect">
            <a:avLst/>
          </a:prstGeom>
        </p:spPr>
      </p:pic>
    </p:spTree>
    <p:extLst>
      <p:ext uri="{BB962C8B-B14F-4D97-AF65-F5344CB8AC3E}">
        <p14:creationId xmlns:p14="http://schemas.microsoft.com/office/powerpoint/2010/main" val="21562114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101C4395-13F7-43B2-43D6-6CA300A6EB0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1A0E794-E949-C886-413F-3FF016B96B79}"/>
              </a:ext>
            </a:extLst>
          </p:cNvPr>
          <p:cNvSpPr/>
          <p:nvPr/>
        </p:nvSpPr>
        <p:spPr>
          <a:xfrm>
            <a:off x="160250" y="2060848"/>
            <a:ext cx="12072664" cy="3961662"/>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ts val="0"/>
              </a:spcAft>
              <a:buClrTx/>
              <a:buSzTx/>
              <a:buFontTx/>
              <a:buNone/>
              <a:tabLst/>
              <a:defRPr/>
            </a:pP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15.</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又有权柄赐给它，叫兽像有生气，并且能说话，</a:t>
            </a:r>
            <a:r>
              <a:rPr kumimoji="0" lang="zh-CN" altLang="en-US" sz="4000" b="1" i="0" u="sng"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又叫所有不拜兽像的人都被杀害</a:t>
            </a:r>
            <a:r>
              <a:rPr kumimoji="0" lang="zh-CN" altLang="en-US" sz="32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两角如同羊羔，说话好像龙。</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12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他在头一个兽面前，施行头一个兽所有的权柄，且叫地和住在地上的人拜那死伤医好的头一个兽。</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13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又行大奇事，甚至在人面前，叫火从天降在地上。</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14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他因赐给他权柄在兽面前能行奇事，就迷惑住在地上的人，说：「要给那受刀伤还活著的兽作个像。」</a:t>
            </a: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5" name="TextBox 4">
            <a:extLst>
              <a:ext uri="{FF2B5EF4-FFF2-40B4-BE49-F238E27FC236}">
                <a16:creationId xmlns:a16="http://schemas.microsoft.com/office/drawing/2014/main" id="{0E9B991C-11DD-9871-98AB-69C8C2623FC9}"/>
              </a:ext>
            </a:extLst>
          </p:cNvPr>
          <p:cNvSpPr txBox="1"/>
          <p:nvPr/>
        </p:nvSpPr>
        <p:spPr>
          <a:xfrm>
            <a:off x="160250" y="5013894"/>
            <a:ext cx="11992604" cy="738664"/>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15.And it was allowed to give breath to the image of the beast, so that the image of the beast might even speak and might cause those who would not worship the image of the beast </a:t>
            </a:r>
            <a:r>
              <a:rPr kumimoji="0" lang="en-US" sz="24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to be slain.</a:t>
            </a:r>
            <a:endParaRPr kumimoji="0" lang="en-US" sz="18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687698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00">
          <a:extLst>
            <a:ext uri="{FF2B5EF4-FFF2-40B4-BE49-F238E27FC236}">
              <a16:creationId xmlns:a16="http://schemas.microsoft.com/office/drawing/2014/main" id="{0E3983CB-C345-F513-4F3F-EE1CDB732662}"/>
            </a:ext>
          </a:extLst>
        </p:cNvPr>
        <p:cNvGrpSpPr/>
        <p:nvPr/>
      </p:nvGrpSpPr>
      <p:grpSpPr>
        <a:xfrm>
          <a:off x="0" y="0"/>
          <a:ext cx="0" cy="0"/>
          <a:chOff x="0" y="0"/>
          <a:chExt cx="0" cy="0"/>
        </a:xfrm>
      </p:grpSpPr>
      <p:sp>
        <p:nvSpPr>
          <p:cNvPr id="16" name="Google Shape;3710;p55">
            <a:extLst>
              <a:ext uri="{FF2B5EF4-FFF2-40B4-BE49-F238E27FC236}">
                <a16:creationId xmlns:a16="http://schemas.microsoft.com/office/drawing/2014/main" id="{F2BB55F2-A630-9B12-068F-C23135F5FE19}"/>
              </a:ext>
            </a:extLst>
          </p:cNvPr>
          <p:cNvSpPr txBox="1">
            <a:spLocks/>
          </p:cNvSpPr>
          <p:nvPr/>
        </p:nvSpPr>
        <p:spPr>
          <a:xfrm>
            <a:off x="4085972" y="1047958"/>
            <a:ext cx="3617400" cy="1115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1pPr>
            <a:lvl2pPr marR="0" lvl="1"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2pPr>
            <a:lvl3pPr marR="0" lvl="2"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3pPr>
            <a:lvl4pPr marR="0" lvl="3"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4pPr>
            <a:lvl5pPr marR="0" lvl="4"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5pPr>
            <a:lvl6pPr marR="0" lvl="5"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6pPr>
            <a:lvl7pPr marR="0" lvl="6"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7pPr>
            <a:lvl8pPr marR="0" lvl="7"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8pPr>
            <a:lvl9pPr marR="0" lvl="8"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9pPr>
          </a:lstStyle>
          <a:p>
            <a:pPr marL="0" marR="0" lvl="0" indent="0" algn="ctr" defTabSz="914400" rtl="0" eaLnBrk="1" fontAlgn="auto" latinLnBrk="0" hangingPunct="1">
              <a:lnSpc>
                <a:spcPct val="100000"/>
              </a:lnSpc>
              <a:spcBef>
                <a:spcPts val="0"/>
              </a:spcBef>
              <a:spcAft>
                <a:spcPts val="0"/>
              </a:spcAft>
              <a:buClr>
                <a:srgbClr val="FFFFFF"/>
              </a:buClr>
              <a:buSzPts val="12000"/>
              <a:buFont typeface="Reenie Beanie"/>
              <a:buNone/>
              <a:tabLst/>
              <a:defRPr/>
            </a:pPr>
            <a:r>
              <a:rPr kumimoji="0" lang="en" sz="16000" b="1" i="0" u="none" strike="noStrike" kern="0" cap="none" spc="0" normalizeH="0" baseline="0" noProof="0" dirty="0">
                <a:ln>
                  <a:noFill/>
                </a:ln>
                <a:solidFill>
                  <a:srgbClr val="FFFFFF"/>
                </a:solidFill>
                <a:effectLst/>
                <a:uLnTx/>
                <a:uFillTx/>
                <a:latin typeface="Reenie Beanie"/>
                <a:sym typeface="Reenie Beanie"/>
              </a:rPr>
              <a:t>0</a:t>
            </a:r>
            <a:r>
              <a:rPr lang="en-US" altLang="zh-CN" kern="0" dirty="0">
                <a:solidFill>
                  <a:srgbClr val="FFFFFF"/>
                </a:solidFill>
              </a:rPr>
              <a:t>3</a:t>
            </a:r>
            <a:endParaRPr kumimoji="0" lang="en" sz="16000" b="1" i="0" u="none" strike="noStrike" kern="0" cap="none" spc="0" normalizeH="0" baseline="0" noProof="0" dirty="0">
              <a:ln>
                <a:noFill/>
              </a:ln>
              <a:solidFill>
                <a:srgbClr val="FFFFFF"/>
              </a:solidFill>
              <a:effectLst/>
              <a:uLnTx/>
              <a:uFillTx/>
              <a:latin typeface="Reenie Beanie"/>
              <a:sym typeface="Reenie Beanie"/>
            </a:endParaRPr>
          </a:p>
        </p:txBody>
      </p:sp>
      <p:sp>
        <p:nvSpPr>
          <p:cNvPr id="17" name="Google Shape;3711;p55">
            <a:extLst>
              <a:ext uri="{FF2B5EF4-FFF2-40B4-BE49-F238E27FC236}">
                <a16:creationId xmlns:a16="http://schemas.microsoft.com/office/drawing/2014/main" id="{F32AD8DD-BE68-3C11-501A-EAC1C102BC77}"/>
              </a:ext>
            </a:extLst>
          </p:cNvPr>
          <p:cNvSpPr/>
          <p:nvPr/>
        </p:nvSpPr>
        <p:spPr>
          <a:xfrm>
            <a:off x="4287300" y="525489"/>
            <a:ext cx="3617400" cy="2720941"/>
          </a:xfrm>
          <a:custGeom>
            <a:avLst/>
            <a:gdLst/>
            <a:ahLst/>
            <a:cxnLst/>
            <a:rect l="l" t="t" r="r" b="b"/>
            <a:pathLst>
              <a:path w="41221" h="30069" extrusionOk="0">
                <a:moveTo>
                  <a:pt x="9335" y="4458"/>
                </a:moveTo>
                <a:lnTo>
                  <a:pt x="9335" y="4458"/>
                </a:lnTo>
                <a:cubicBezTo>
                  <a:pt x="7514" y="5851"/>
                  <a:pt x="5918" y="7291"/>
                  <a:pt x="4430" y="8851"/>
                </a:cubicBezTo>
                <a:cubicBezTo>
                  <a:pt x="4799" y="7565"/>
                  <a:pt x="7776" y="4922"/>
                  <a:pt x="9335" y="4458"/>
                </a:cubicBezTo>
                <a:close/>
                <a:moveTo>
                  <a:pt x="10324" y="3065"/>
                </a:moveTo>
                <a:lnTo>
                  <a:pt x="10324" y="3065"/>
                </a:lnTo>
                <a:cubicBezTo>
                  <a:pt x="9562" y="3493"/>
                  <a:pt x="8823" y="3970"/>
                  <a:pt x="8097" y="4482"/>
                </a:cubicBezTo>
                <a:cubicBezTo>
                  <a:pt x="6252" y="5803"/>
                  <a:pt x="4668" y="7422"/>
                  <a:pt x="3192" y="9137"/>
                </a:cubicBezTo>
                <a:cubicBezTo>
                  <a:pt x="3037" y="9304"/>
                  <a:pt x="2870" y="9482"/>
                  <a:pt x="2704" y="9661"/>
                </a:cubicBezTo>
                <a:cubicBezTo>
                  <a:pt x="4025" y="6910"/>
                  <a:pt x="6276" y="4946"/>
                  <a:pt x="8990" y="3636"/>
                </a:cubicBezTo>
                <a:cubicBezTo>
                  <a:pt x="9431" y="3434"/>
                  <a:pt x="9871" y="3243"/>
                  <a:pt x="10324" y="3065"/>
                </a:cubicBezTo>
                <a:close/>
                <a:moveTo>
                  <a:pt x="4001" y="9339"/>
                </a:moveTo>
                <a:cubicBezTo>
                  <a:pt x="4001" y="9525"/>
                  <a:pt x="3885" y="9710"/>
                  <a:pt x="3761" y="9710"/>
                </a:cubicBezTo>
                <a:cubicBezTo>
                  <a:pt x="3742" y="9710"/>
                  <a:pt x="3723" y="9706"/>
                  <a:pt x="3704" y="9696"/>
                </a:cubicBezTo>
                <a:cubicBezTo>
                  <a:pt x="3525" y="9601"/>
                  <a:pt x="3763" y="9470"/>
                  <a:pt x="3847" y="9363"/>
                </a:cubicBezTo>
                <a:cubicBezTo>
                  <a:pt x="3870" y="9339"/>
                  <a:pt x="3942" y="9351"/>
                  <a:pt x="4001" y="9339"/>
                </a:cubicBezTo>
                <a:close/>
                <a:moveTo>
                  <a:pt x="2168" y="10935"/>
                </a:moveTo>
                <a:cubicBezTo>
                  <a:pt x="2168" y="11006"/>
                  <a:pt x="2180" y="11089"/>
                  <a:pt x="2204" y="11173"/>
                </a:cubicBezTo>
                <a:cubicBezTo>
                  <a:pt x="2227" y="11268"/>
                  <a:pt x="2108" y="11387"/>
                  <a:pt x="2049" y="11506"/>
                </a:cubicBezTo>
                <a:cubicBezTo>
                  <a:pt x="1965" y="11685"/>
                  <a:pt x="1882" y="11863"/>
                  <a:pt x="1799" y="12042"/>
                </a:cubicBezTo>
                <a:cubicBezTo>
                  <a:pt x="1906" y="11673"/>
                  <a:pt x="2025" y="11304"/>
                  <a:pt x="2168" y="10935"/>
                </a:cubicBezTo>
                <a:close/>
                <a:moveTo>
                  <a:pt x="23729" y="392"/>
                </a:moveTo>
                <a:cubicBezTo>
                  <a:pt x="24406" y="392"/>
                  <a:pt x="25075" y="443"/>
                  <a:pt x="25718" y="588"/>
                </a:cubicBezTo>
                <a:cubicBezTo>
                  <a:pt x="25756" y="565"/>
                  <a:pt x="25798" y="556"/>
                  <a:pt x="25841" y="556"/>
                </a:cubicBezTo>
                <a:cubicBezTo>
                  <a:pt x="25973" y="556"/>
                  <a:pt x="26117" y="642"/>
                  <a:pt x="26207" y="660"/>
                </a:cubicBezTo>
                <a:cubicBezTo>
                  <a:pt x="29159" y="1148"/>
                  <a:pt x="32005" y="1850"/>
                  <a:pt x="34505" y="3672"/>
                </a:cubicBezTo>
                <a:cubicBezTo>
                  <a:pt x="37172" y="5625"/>
                  <a:pt x="39006" y="8137"/>
                  <a:pt x="40113" y="11220"/>
                </a:cubicBezTo>
                <a:cubicBezTo>
                  <a:pt x="40268" y="11649"/>
                  <a:pt x="40399" y="12125"/>
                  <a:pt x="40399" y="12578"/>
                </a:cubicBezTo>
                <a:cubicBezTo>
                  <a:pt x="40387" y="13518"/>
                  <a:pt x="40316" y="14459"/>
                  <a:pt x="40220" y="15400"/>
                </a:cubicBezTo>
                <a:cubicBezTo>
                  <a:pt x="40208" y="15483"/>
                  <a:pt x="40196" y="15578"/>
                  <a:pt x="40161" y="15685"/>
                </a:cubicBezTo>
                <a:cubicBezTo>
                  <a:pt x="40220" y="15804"/>
                  <a:pt x="40220" y="15959"/>
                  <a:pt x="40125" y="16102"/>
                </a:cubicBezTo>
                <a:cubicBezTo>
                  <a:pt x="39875" y="16507"/>
                  <a:pt x="39589" y="17043"/>
                  <a:pt x="39268" y="17602"/>
                </a:cubicBezTo>
                <a:cubicBezTo>
                  <a:pt x="39315" y="17471"/>
                  <a:pt x="39363" y="17340"/>
                  <a:pt x="39411" y="17221"/>
                </a:cubicBezTo>
                <a:cubicBezTo>
                  <a:pt x="41220" y="12137"/>
                  <a:pt x="37994" y="7172"/>
                  <a:pt x="33684" y="4624"/>
                </a:cubicBezTo>
                <a:cubicBezTo>
                  <a:pt x="29585" y="2205"/>
                  <a:pt x="24664" y="978"/>
                  <a:pt x="19798" y="978"/>
                </a:cubicBezTo>
                <a:cubicBezTo>
                  <a:pt x="19660" y="978"/>
                  <a:pt x="19522" y="979"/>
                  <a:pt x="19384" y="981"/>
                </a:cubicBezTo>
                <a:cubicBezTo>
                  <a:pt x="19432" y="814"/>
                  <a:pt x="19575" y="672"/>
                  <a:pt x="19801" y="660"/>
                </a:cubicBezTo>
                <a:cubicBezTo>
                  <a:pt x="21047" y="589"/>
                  <a:pt x="22402" y="392"/>
                  <a:pt x="23729" y="392"/>
                </a:cubicBezTo>
                <a:close/>
                <a:moveTo>
                  <a:pt x="19216" y="1458"/>
                </a:moveTo>
                <a:cubicBezTo>
                  <a:pt x="22370" y="1458"/>
                  <a:pt x="25541" y="1982"/>
                  <a:pt x="28469" y="2910"/>
                </a:cubicBezTo>
                <a:cubicBezTo>
                  <a:pt x="33946" y="4636"/>
                  <a:pt x="39958" y="8792"/>
                  <a:pt x="39315" y="15280"/>
                </a:cubicBezTo>
                <a:cubicBezTo>
                  <a:pt x="39113" y="17340"/>
                  <a:pt x="38113" y="19233"/>
                  <a:pt x="36803" y="20865"/>
                </a:cubicBezTo>
                <a:cubicBezTo>
                  <a:pt x="35994" y="21555"/>
                  <a:pt x="35196" y="22246"/>
                  <a:pt x="34291" y="22817"/>
                </a:cubicBezTo>
                <a:cubicBezTo>
                  <a:pt x="34041" y="22972"/>
                  <a:pt x="33803" y="23174"/>
                  <a:pt x="33731" y="23484"/>
                </a:cubicBezTo>
                <a:cubicBezTo>
                  <a:pt x="34339" y="23305"/>
                  <a:pt x="34815" y="22912"/>
                  <a:pt x="35291" y="22531"/>
                </a:cubicBezTo>
                <a:lnTo>
                  <a:pt x="35291" y="22531"/>
                </a:lnTo>
                <a:cubicBezTo>
                  <a:pt x="34970" y="22841"/>
                  <a:pt x="34648" y="23150"/>
                  <a:pt x="34327" y="23436"/>
                </a:cubicBezTo>
                <a:cubicBezTo>
                  <a:pt x="32064" y="25425"/>
                  <a:pt x="29362" y="26853"/>
                  <a:pt x="26552" y="27889"/>
                </a:cubicBezTo>
                <a:cubicBezTo>
                  <a:pt x="23942" y="28846"/>
                  <a:pt x="21150" y="29410"/>
                  <a:pt x="18376" y="29410"/>
                </a:cubicBezTo>
                <a:cubicBezTo>
                  <a:pt x="15974" y="29410"/>
                  <a:pt x="13584" y="28988"/>
                  <a:pt x="11336" y="28032"/>
                </a:cubicBezTo>
                <a:cubicBezTo>
                  <a:pt x="10145" y="27520"/>
                  <a:pt x="9026" y="26853"/>
                  <a:pt x="7978" y="26091"/>
                </a:cubicBezTo>
                <a:lnTo>
                  <a:pt x="7419" y="26091"/>
                </a:lnTo>
                <a:cubicBezTo>
                  <a:pt x="7490" y="26234"/>
                  <a:pt x="7502" y="26401"/>
                  <a:pt x="7466" y="26556"/>
                </a:cubicBezTo>
                <a:cubicBezTo>
                  <a:pt x="7704" y="26722"/>
                  <a:pt x="7931" y="26889"/>
                  <a:pt x="8169" y="27044"/>
                </a:cubicBezTo>
                <a:cubicBezTo>
                  <a:pt x="7609" y="26830"/>
                  <a:pt x="7049" y="26627"/>
                  <a:pt x="6514" y="26353"/>
                </a:cubicBezTo>
                <a:cubicBezTo>
                  <a:pt x="5383" y="25794"/>
                  <a:pt x="4359" y="24984"/>
                  <a:pt x="3501" y="24055"/>
                </a:cubicBezTo>
                <a:cubicBezTo>
                  <a:pt x="1680" y="22115"/>
                  <a:pt x="918" y="19674"/>
                  <a:pt x="799" y="17090"/>
                </a:cubicBezTo>
                <a:cubicBezTo>
                  <a:pt x="858" y="16697"/>
                  <a:pt x="906" y="16304"/>
                  <a:pt x="977" y="15900"/>
                </a:cubicBezTo>
                <a:cubicBezTo>
                  <a:pt x="1037" y="15745"/>
                  <a:pt x="1108" y="15590"/>
                  <a:pt x="1192" y="15435"/>
                </a:cubicBezTo>
                <a:cubicBezTo>
                  <a:pt x="1215" y="16197"/>
                  <a:pt x="1251" y="16959"/>
                  <a:pt x="1370" y="17709"/>
                </a:cubicBezTo>
                <a:lnTo>
                  <a:pt x="1442" y="17709"/>
                </a:lnTo>
                <a:cubicBezTo>
                  <a:pt x="1406" y="17245"/>
                  <a:pt x="1370" y="16769"/>
                  <a:pt x="1430" y="16304"/>
                </a:cubicBezTo>
                <a:cubicBezTo>
                  <a:pt x="1525" y="15602"/>
                  <a:pt x="1620" y="14899"/>
                  <a:pt x="1680" y="14197"/>
                </a:cubicBezTo>
                <a:cubicBezTo>
                  <a:pt x="1751" y="13459"/>
                  <a:pt x="2049" y="12816"/>
                  <a:pt x="2466" y="12232"/>
                </a:cubicBezTo>
                <a:cubicBezTo>
                  <a:pt x="2847" y="11697"/>
                  <a:pt x="2870" y="10899"/>
                  <a:pt x="3692" y="10506"/>
                </a:cubicBezTo>
                <a:lnTo>
                  <a:pt x="3692" y="10506"/>
                </a:lnTo>
                <a:cubicBezTo>
                  <a:pt x="3549" y="11304"/>
                  <a:pt x="2966" y="11863"/>
                  <a:pt x="3097" y="12590"/>
                </a:cubicBezTo>
                <a:cubicBezTo>
                  <a:pt x="3406" y="12387"/>
                  <a:pt x="3454" y="12030"/>
                  <a:pt x="3609" y="11732"/>
                </a:cubicBezTo>
                <a:cubicBezTo>
                  <a:pt x="4073" y="10792"/>
                  <a:pt x="4573" y="9875"/>
                  <a:pt x="5216" y="9030"/>
                </a:cubicBezTo>
                <a:cubicBezTo>
                  <a:pt x="7085" y="6553"/>
                  <a:pt x="9526" y="4720"/>
                  <a:pt x="12217" y="3255"/>
                </a:cubicBezTo>
                <a:cubicBezTo>
                  <a:pt x="13526" y="2541"/>
                  <a:pt x="14884" y="1981"/>
                  <a:pt x="16301" y="1612"/>
                </a:cubicBezTo>
                <a:cubicBezTo>
                  <a:pt x="17266" y="1508"/>
                  <a:pt x="18240" y="1458"/>
                  <a:pt x="19216" y="1458"/>
                </a:cubicBezTo>
                <a:close/>
                <a:moveTo>
                  <a:pt x="22748" y="0"/>
                </a:moveTo>
                <a:cubicBezTo>
                  <a:pt x="21956" y="0"/>
                  <a:pt x="21160" y="35"/>
                  <a:pt x="20361" y="100"/>
                </a:cubicBezTo>
                <a:cubicBezTo>
                  <a:pt x="19337" y="183"/>
                  <a:pt x="18289" y="231"/>
                  <a:pt x="17325" y="660"/>
                </a:cubicBezTo>
                <a:cubicBezTo>
                  <a:pt x="17414" y="630"/>
                  <a:pt x="17506" y="612"/>
                  <a:pt x="17603" y="612"/>
                </a:cubicBezTo>
                <a:cubicBezTo>
                  <a:pt x="17700" y="612"/>
                  <a:pt x="17801" y="630"/>
                  <a:pt x="17908" y="672"/>
                </a:cubicBezTo>
                <a:cubicBezTo>
                  <a:pt x="17728" y="842"/>
                  <a:pt x="17528" y="884"/>
                  <a:pt x="17323" y="884"/>
                </a:cubicBezTo>
                <a:cubicBezTo>
                  <a:pt x="17256" y="884"/>
                  <a:pt x="17189" y="880"/>
                  <a:pt x="17122" y="874"/>
                </a:cubicBezTo>
                <a:cubicBezTo>
                  <a:pt x="17098" y="874"/>
                  <a:pt x="17063" y="850"/>
                  <a:pt x="17051" y="826"/>
                </a:cubicBezTo>
                <a:cubicBezTo>
                  <a:pt x="17039" y="814"/>
                  <a:pt x="17075" y="779"/>
                  <a:pt x="17086" y="755"/>
                </a:cubicBezTo>
                <a:lnTo>
                  <a:pt x="17086" y="755"/>
                </a:lnTo>
                <a:cubicBezTo>
                  <a:pt x="16515" y="898"/>
                  <a:pt x="15777" y="588"/>
                  <a:pt x="15431" y="1303"/>
                </a:cubicBezTo>
                <a:cubicBezTo>
                  <a:pt x="14896" y="1374"/>
                  <a:pt x="14360" y="1481"/>
                  <a:pt x="13824" y="1588"/>
                </a:cubicBezTo>
                <a:cubicBezTo>
                  <a:pt x="13776" y="1579"/>
                  <a:pt x="13729" y="1574"/>
                  <a:pt x="13682" y="1574"/>
                </a:cubicBezTo>
                <a:cubicBezTo>
                  <a:pt x="13498" y="1574"/>
                  <a:pt x="13323" y="1641"/>
                  <a:pt x="13134" y="1707"/>
                </a:cubicBezTo>
                <a:cubicBezTo>
                  <a:pt x="13062" y="1743"/>
                  <a:pt x="12991" y="1767"/>
                  <a:pt x="12919" y="1803"/>
                </a:cubicBezTo>
                <a:cubicBezTo>
                  <a:pt x="12252" y="1969"/>
                  <a:pt x="11610" y="2160"/>
                  <a:pt x="10967" y="2374"/>
                </a:cubicBezTo>
                <a:cubicBezTo>
                  <a:pt x="7609" y="3505"/>
                  <a:pt x="4680" y="5494"/>
                  <a:pt x="2835" y="8565"/>
                </a:cubicBezTo>
                <a:cubicBezTo>
                  <a:pt x="1394" y="10935"/>
                  <a:pt x="715" y="13792"/>
                  <a:pt x="465" y="16590"/>
                </a:cubicBezTo>
                <a:cubicBezTo>
                  <a:pt x="513" y="16697"/>
                  <a:pt x="584" y="16816"/>
                  <a:pt x="632" y="16935"/>
                </a:cubicBezTo>
                <a:cubicBezTo>
                  <a:pt x="1" y="19352"/>
                  <a:pt x="1192" y="22031"/>
                  <a:pt x="2632" y="23924"/>
                </a:cubicBezTo>
                <a:cubicBezTo>
                  <a:pt x="4311" y="26163"/>
                  <a:pt x="7288" y="27830"/>
                  <a:pt x="10038" y="28258"/>
                </a:cubicBezTo>
                <a:cubicBezTo>
                  <a:pt x="10086" y="28258"/>
                  <a:pt x="10121" y="28246"/>
                  <a:pt x="10169" y="28223"/>
                </a:cubicBezTo>
                <a:cubicBezTo>
                  <a:pt x="10633" y="28461"/>
                  <a:pt x="11121" y="28687"/>
                  <a:pt x="11610" y="28877"/>
                </a:cubicBezTo>
                <a:cubicBezTo>
                  <a:pt x="13679" y="29711"/>
                  <a:pt x="15868" y="30068"/>
                  <a:pt x="18072" y="30068"/>
                </a:cubicBezTo>
                <a:cubicBezTo>
                  <a:pt x="21346" y="30068"/>
                  <a:pt x="24652" y="29280"/>
                  <a:pt x="27647" y="28092"/>
                </a:cubicBezTo>
                <a:cubicBezTo>
                  <a:pt x="31362" y="26615"/>
                  <a:pt x="35124" y="24115"/>
                  <a:pt x="37529" y="20769"/>
                </a:cubicBezTo>
                <a:cubicBezTo>
                  <a:pt x="37565" y="20734"/>
                  <a:pt x="37613" y="20710"/>
                  <a:pt x="37649" y="20674"/>
                </a:cubicBezTo>
                <a:lnTo>
                  <a:pt x="37649" y="20674"/>
                </a:lnTo>
                <a:cubicBezTo>
                  <a:pt x="37565" y="21126"/>
                  <a:pt x="37351" y="21448"/>
                  <a:pt x="37077" y="21734"/>
                </a:cubicBezTo>
                <a:cubicBezTo>
                  <a:pt x="36672" y="22150"/>
                  <a:pt x="36291" y="22591"/>
                  <a:pt x="35898" y="23020"/>
                </a:cubicBezTo>
                <a:cubicBezTo>
                  <a:pt x="36613" y="22472"/>
                  <a:pt x="37303" y="21877"/>
                  <a:pt x="37815" y="21126"/>
                </a:cubicBezTo>
                <a:cubicBezTo>
                  <a:pt x="38780" y="19722"/>
                  <a:pt x="39601" y="18233"/>
                  <a:pt x="40363" y="16709"/>
                </a:cubicBezTo>
                <a:cubicBezTo>
                  <a:pt x="40444" y="16559"/>
                  <a:pt x="40446" y="16352"/>
                  <a:pt x="40699" y="16352"/>
                </a:cubicBezTo>
                <a:cubicBezTo>
                  <a:pt x="40706" y="16352"/>
                  <a:pt x="40713" y="16352"/>
                  <a:pt x="40720" y="16352"/>
                </a:cubicBezTo>
                <a:cubicBezTo>
                  <a:pt x="40887" y="16674"/>
                  <a:pt x="40816" y="17007"/>
                  <a:pt x="40804" y="17340"/>
                </a:cubicBezTo>
                <a:cubicBezTo>
                  <a:pt x="40780" y="17709"/>
                  <a:pt x="40792" y="18078"/>
                  <a:pt x="40661" y="18448"/>
                </a:cubicBezTo>
                <a:cubicBezTo>
                  <a:pt x="40566" y="18721"/>
                  <a:pt x="40506" y="19019"/>
                  <a:pt x="40435" y="19305"/>
                </a:cubicBezTo>
                <a:cubicBezTo>
                  <a:pt x="40494" y="19317"/>
                  <a:pt x="40566" y="19329"/>
                  <a:pt x="40625" y="19341"/>
                </a:cubicBezTo>
                <a:cubicBezTo>
                  <a:pt x="40994" y="18483"/>
                  <a:pt x="41220" y="17590"/>
                  <a:pt x="41054" y="16650"/>
                </a:cubicBezTo>
                <a:cubicBezTo>
                  <a:pt x="40875" y="15673"/>
                  <a:pt x="40863" y="14685"/>
                  <a:pt x="40923" y="13697"/>
                </a:cubicBezTo>
                <a:cubicBezTo>
                  <a:pt x="41006" y="12494"/>
                  <a:pt x="40732" y="11363"/>
                  <a:pt x="40268" y="10256"/>
                </a:cubicBezTo>
                <a:cubicBezTo>
                  <a:pt x="39839" y="9256"/>
                  <a:pt x="39315" y="8327"/>
                  <a:pt x="38684" y="7434"/>
                </a:cubicBezTo>
                <a:cubicBezTo>
                  <a:pt x="36910" y="4922"/>
                  <a:pt x="34612" y="3029"/>
                  <a:pt x="31814" y="1803"/>
                </a:cubicBezTo>
                <a:cubicBezTo>
                  <a:pt x="28901" y="531"/>
                  <a:pt x="25858" y="0"/>
                  <a:pt x="22748" y="0"/>
                </a:cubicBezTo>
                <a:close/>
              </a:path>
            </a:pathLst>
          </a:custGeom>
          <a:solidFill>
            <a:srgbClr val="A700D6"/>
          </a:solidFill>
          <a:ln>
            <a:noFill/>
          </a:ln>
        </p:spPr>
        <p:txBody>
          <a:bodyPr spcFirstLastPara="1" wrap="square" lIns="91425" tIns="91425" rIns="91425" bIns="91425" anchor="ctr" anchorCtr="0">
            <a:no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D752A4"/>
              </a:solidFill>
              <a:effectLst/>
              <a:uLnTx/>
              <a:uFillTx/>
              <a:latin typeface="Arial" panose="020B0604020202020204" pitchFamily="34" charset="0"/>
              <a:ea typeface="+mn-ea"/>
              <a:cs typeface="Arial" panose="020B0604020202020204" pitchFamily="34" charset="0"/>
            </a:endParaRPr>
          </a:p>
        </p:txBody>
      </p:sp>
      <p:sp>
        <p:nvSpPr>
          <p:cNvPr id="18" name="Google Shape;3712;p55">
            <a:extLst>
              <a:ext uri="{FF2B5EF4-FFF2-40B4-BE49-F238E27FC236}">
                <a16:creationId xmlns:a16="http://schemas.microsoft.com/office/drawing/2014/main" id="{499449AA-DE99-D912-CAB8-5560CDAFA743}"/>
              </a:ext>
            </a:extLst>
          </p:cNvPr>
          <p:cNvSpPr txBox="1">
            <a:spLocks noGrp="1"/>
          </p:cNvSpPr>
          <p:nvPr>
            <p:ph type="title"/>
          </p:nvPr>
        </p:nvSpPr>
        <p:spPr>
          <a:xfrm>
            <a:off x="1307468" y="3556443"/>
            <a:ext cx="9577064" cy="2276399"/>
          </a:xfrm>
          <a:prstGeom prst="rect">
            <a:avLst/>
          </a:prstGeom>
        </p:spPr>
        <p:txBody>
          <a:bodyPr spcFirstLastPara="1" wrap="square" lIns="91425" tIns="91425" rIns="91425" bIns="91425" anchor="ctr" anchorCtr="0">
            <a:noAutofit/>
          </a:bodyPr>
          <a:lstStyle/>
          <a:p>
            <a:pPr>
              <a:lnSpc>
                <a:spcPct val="100000"/>
              </a:lnSpc>
            </a:pPr>
            <a:r>
              <a:rPr lang="zh-CN" altLang="en-US" sz="5400" b="1" dirty="0">
                <a:solidFill>
                  <a:srgbClr val="00BFFF"/>
                </a:solidFill>
                <a:latin typeface="SimHei" panose="02010609060101010101" pitchFamily="49" charset="-122"/>
                <a:ea typeface="SimHei" panose="02010609060101010101" pitchFamily="49" charset="-122"/>
              </a:rPr>
              <a:t>地兽（假先知）</a:t>
            </a:r>
            <a:br>
              <a:rPr lang="en-US" altLang="zh-CN" sz="5400" b="1" dirty="0">
                <a:solidFill>
                  <a:srgbClr val="00BFFF"/>
                </a:solidFill>
                <a:latin typeface="SimHei" panose="02010609060101010101" pitchFamily="49" charset="-122"/>
                <a:ea typeface="SimHei" panose="02010609060101010101" pitchFamily="49" charset="-122"/>
              </a:rPr>
            </a:br>
            <a:r>
              <a:rPr lang="zh-CN" altLang="en-US" sz="5400" b="1" dirty="0">
                <a:solidFill>
                  <a:srgbClr val="00BFFF"/>
                </a:solidFill>
                <a:latin typeface="SimHei" panose="02010609060101010101" pitchFamily="49" charset="-122"/>
                <a:ea typeface="SimHei" panose="02010609060101010101" pitchFamily="49" charset="-122"/>
              </a:rPr>
              <a:t>叫不信的人受兽的「印记」</a:t>
            </a:r>
            <a:br>
              <a:rPr lang="zh-CN" altLang="en-US" sz="5400" b="1" dirty="0">
                <a:solidFill>
                  <a:srgbClr val="00BFFF"/>
                </a:solidFill>
                <a:latin typeface="SimHei" panose="02010609060101010101" pitchFamily="49" charset="-122"/>
                <a:ea typeface="SimHei" panose="02010609060101010101" pitchFamily="49" charset="-122"/>
              </a:rPr>
            </a:br>
            <a:endParaRPr lang="zh-CN" altLang="en-US" sz="5400" b="1" dirty="0">
              <a:solidFill>
                <a:srgbClr val="00BFFF"/>
              </a:solidFill>
              <a:latin typeface="SimHei" panose="02010609060101010101" pitchFamily="49" charset="-122"/>
              <a:ea typeface="SimHei" panose="02010609060101010101" pitchFamily="49" charset="-122"/>
            </a:endParaRPr>
          </a:p>
        </p:txBody>
      </p:sp>
      <p:sp>
        <p:nvSpPr>
          <p:cNvPr id="19" name="Google Shape;3713;p55">
            <a:extLst>
              <a:ext uri="{FF2B5EF4-FFF2-40B4-BE49-F238E27FC236}">
                <a16:creationId xmlns:a16="http://schemas.microsoft.com/office/drawing/2014/main" id="{F3B0B55F-6917-3D0A-CB6A-65FD2CBB1BD2}"/>
              </a:ext>
            </a:extLst>
          </p:cNvPr>
          <p:cNvSpPr txBox="1">
            <a:spLocks noGrp="1"/>
          </p:cNvSpPr>
          <p:nvPr>
            <p:ph type="subTitle" idx="1"/>
          </p:nvPr>
        </p:nvSpPr>
        <p:spPr>
          <a:xfrm>
            <a:off x="0" y="5810042"/>
            <a:ext cx="12000656" cy="1092184"/>
          </a:xfrm>
          <a:prstGeom prst="rect">
            <a:avLst/>
          </a:prstGeom>
        </p:spPr>
        <p:txBody>
          <a:bodyPr spcFirstLastPara="1" wrap="square" lIns="91425" tIns="91425" rIns="91425" bIns="91425" anchor="t" anchorCtr="0">
            <a:noAutofit/>
          </a:bodyPr>
          <a:lstStyle/>
          <a:p>
            <a:pPr algn="ctr"/>
            <a:r>
              <a:rPr lang="en-US" sz="2800" dirty="0">
                <a:solidFill>
                  <a:schemeClr val="bg1"/>
                </a:solidFill>
              </a:rPr>
              <a:t> The beast from the earth (the false prophet) </a:t>
            </a:r>
          </a:p>
          <a:p>
            <a:pPr algn="ctr"/>
            <a:r>
              <a:rPr lang="en-US" sz="2800" dirty="0">
                <a:solidFill>
                  <a:schemeClr val="bg1"/>
                </a:solidFill>
              </a:rPr>
              <a:t>causes people to receive the “mark” of the beast.</a:t>
            </a:r>
          </a:p>
          <a:p>
            <a:pPr algn="ctr"/>
            <a:endParaRPr lang="en-SG" sz="2800" dirty="0">
              <a:solidFill>
                <a:schemeClr val="bg1"/>
              </a:solidFill>
            </a:endParaRPr>
          </a:p>
        </p:txBody>
      </p:sp>
    </p:spTree>
    <p:extLst>
      <p:ext uri="{BB962C8B-B14F-4D97-AF65-F5344CB8AC3E}">
        <p14:creationId xmlns:p14="http://schemas.microsoft.com/office/powerpoint/2010/main" val="58794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B40A0F6F-B30E-6C85-FFB0-DF5735445E0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6FEB90B-3A94-CFDA-1FEE-98CF5A40BE9E}"/>
              </a:ext>
            </a:extLst>
          </p:cNvPr>
          <p:cNvSpPr/>
          <p:nvPr/>
        </p:nvSpPr>
        <p:spPr>
          <a:xfrm>
            <a:off x="96888" y="1628800"/>
            <a:ext cx="12072664" cy="2625719"/>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ts val="0"/>
              </a:spcAft>
              <a:buClrTx/>
              <a:buSzTx/>
              <a:buFontTx/>
              <a:buNone/>
              <a:tabLst/>
              <a:defRPr/>
            </a:pP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16.</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它又叫众人，无论大小贫富，自主的、为奴的，都在</a:t>
            </a:r>
            <a:r>
              <a:rPr kumimoji="0" lang="zh-CN" altLang="en-US" sz="3200" b="1" i="0" u="none" strike="noStrike" kern="1200" cap="none" spc="0" normalizeH="0" baseline="0" noProof="0" dirty="0">
                <a:ln>
                  <a:noFill/>
                </a:ln>
                <a:solidFill>
                  <a:srgbClr val="FFFF00"/>
                </a:solidFill>
                <a:effectLst/>
                <a:uLnTx/>
                <a:uFillTx/>
                <a:latin typeface="SimHei" panose="02010609060101010101" pitchFamily="49" charset="-122"/>
                <a:ea typeface="SimHei" panose="02010609060101010101" pitchFamily="49" charset="-122"/>
                <a:cs typeface="Arial" panose="020B0604020202020204" pitchFamily="34" charset="0"/>
              </a:rPr>
              <a:t>右手</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上或是在</a:t>
            </a:r>
            <a:r>
              <a:rPr kumimoji="0" lang="zh-CN" altLang="en-US" sz="3200" b="1" i="0" u="none" strike="noStrike" kern="1200" cap="none" spc="0" normalizeH="0" baseline="0" noProof="0" dirty="0">
                <a:ln>
                  <a:noFill/>
                </a:ln>
                <a:solidFill>
                  <a:srgbClr val="FFFF00"/>
                </a:solidFill>
                <a:effectLst/>
                <a:uLnTx/>
                <a:uFillTx/>
                <a:latin typeface="SimHei" panose="02010609060101010101" pitchFamily="49" charset="-122"/>
                <a:ea typeface="SimHei" panose="02010609060101010101" pitchFamily="49" charset="-122"/>
                <a:cs typeface="Arial" panose="020B0604020202020204" pitchFamily="34" charset="0"/>
              </a:rPr>
              <a:t>额上受一个印记</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17.</a:t>
            </a:r>
            <a:r>
              <a:rPr kumimoji="0" lang="zh-CN" altLang="en-US" sz="32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除了那</a:t>
            </a:r>
            <a:r>
              <a:rPr kumimoji="0" lang="zh-CN" altLang="en-US" sz="44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受印记</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、有了兽名或有兽名数目的，</a:t>
            </a:r>
            <a:r>
              <a:rPr kumimoji="0" lang="zh-CN" altLang="en-US" sz="4000" b="1" i="0" u="sng"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都不得作买卖</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5" name="TextBox 4">
            <a:extLst>
              <a:ext uri="{FF2B5EF4-FFF2-40B4-BE49-F238E27FC236}">
                <a16:creationId xmlns:a16="http://schemas.microsoft.com/office/drawing/2014/main" id="{A9DA5791-23AA-F136-B5DD-7626A459D257}"/>
              </a:ext>
            </a:extLst>
          </p:cNvPr>
          <p:cNvSpPr txBox="1"/>
          <p:nvPr/>
        </p:nvSpPr>
        <p:spPr>
          <a:xfrm>
            <a:off x="160250" y="5013894"/>
            <a:ext cx="11992604" cy="1015663"/>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16.Also it causes all, both small and great, both rich and poor, both free and slave,</a:t>
            </a:r>
            <a:r>
              <a:rPr kumimoji="0" lang="en-US" sz="24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 to be marked </a:t>
            </a:r>
            <a:r>
              <a:rPr kumimoji="0" 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on the right hand </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or </a:t>
            </a:r>
            <a:r>
              <a:rPr kumimoji="0" 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the forehead</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,17.</a:t>
            </a:r>
            <a:r>
              <a:rPr kumimoji="0" lang="en-US" sz="18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so that </a:t>
            </a:r>
            <a:r>
              <a:rPr kumimoji="0" lang="en-US" sz="1800" b="1" i="0" u="sng"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no one can buy or sell </a:t>
            </a:r>
            <a:r>
              <a:rPr kumimoji="0" lang="en-US" sz="18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unless he has the mark</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that is, the name of the beast or the number of its name.</a:t>
            </a:r>
            <a:endParaRPr kumimoji="0" lang="en-US" sz="1800" b="0"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664731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B5F8FB9-93B9-4832-A062-85E1B6A5A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6B8C61B3-5A18-CB52-F571-1945BBDD5B2E}"/>
              </a:ext>
            </a:extLst>
          </p:cNvPr>
          <p:cNvPicPr>
            <a:picLocks noChangeAspect="1"/>
          </p:cNvPicPr>
          <p:nvPr/>
        </p:nvPicPr>
        <p:blipFill>
          <a:blip r:embed="rId2"/>
          <a:srcRect r="-1" b="2359"/>
          <a:stretch>
            <a:fillRect/>
          </a:stretch>
        </p:blipFill>
        <p:spPr>
          <a:xfrm>
            <a:off x="1669474" y="10"/>
            <a:ext cx="10522527" cy="6857990"/>
          </a:xfrm>
          <a:custGeom>
            <a:avLst/>
            <a:gdLst/>
            <a:ahLst/>
            <a:cxnLst/>
            <a:rect l="l" t="t" r="r" b="b"/>
            <a:pathLst>
              <a:path w="10522527" h="6858000">
                <a:moveTo>
                  <a:pt x="2882142" y="0"/>
                </a:moveTo>
                <a:lnTo>
                  <a:pt x="10522527" y="0"/>
                </a:lnTo>
                <a:lnTo>
                  <a:pt x="10522527" y="6858000"/>
                </a:lnTo>
                <a:lnTo>
                  <a:pt x="80697" y="6858000"/>
                </a:lnTo>
                <a:lnTo>
                  <a:pt x="37339" y="6516785"/>
                </a:lnTo>
                <a:cubicBezTo>
                  <a:pt x="12648" y="6273664"/>
                  <a:pt x="0" y="6026982"/>
                  <a:pt x="0" y="5777347"/>
                </a:cubicBezTo>
                <a:cubicBezTo>
                  <a:pt x="0" y="3530630"/>
                  <a:pt x="1024495" y="1523197"/>
                  <a:pt x="2631803" y="196728"/>
                </a:cubicBezTo>
                <a:close/>
              </a:path>
            </a:pathLst>
          </a:custGeom>
        </p:spPr>
      </p:pic>
      <p:sp>
        <p:nvSpPr>
          <p:cNvPr id="9" name="Arc 8">
            <a:extLst>
              <a:ext uri="{FF2B5EF4-FFF2-40B4-BE49-F238E27FC236}">
                <a16:creationId xmlns:a16="http://schemas.microsoft.com/office/drawing/2014/main" id="{F37E8EB2-7BE0-4F3D-921C-F4E9C2C149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1108520" y="775849"/>
            <a:ext cx="2987899"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E77AE46B-A945-4A7E-9911-903176079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742" y="5649686"/>
            <a:ext cx="546100" cy="5461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38442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8558839-0873-4376-AE92-C48699D22F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45A7C44F-B232-D474-982F-9EE21CD88141}"/>
              </a:ext>
            </a:extLst>
          </p:cNvPr>
          <p:cNvPicPr>
            <a:picLocks noChangeAspect="1"/>
          </p:cNvPicPr>
          <p:nvPr/>
        </p:nvPicPr>
        <p:blipFill>
          <a:blip r:embed="rId2"/>
          <a:srcRect l="39425" r="15274" b="-1"/>
          <a:stretch>
            <a:fillRect/>
          </a:stretch>
        </p:blipFill>
        <p:spPr>
          <a:xfrm>
            <a:off x="20" y="10"/>
            <a:ext cx="4654276" cy="6857990"/>
          </a:xfrm>
          <a:prstGeom prst="rect">
            <a:avLst/>
          </a:prstGeom>
        </p:spPr>
      </p:pic>
      <p:pic>
        <p:nvPicPr>
          <p:cNvPr id="3" name="Picture 2">
            <a:extLst>
              <a:ext uri="{FF2B5EF4-FFF2-40B4-BE49-F238E27FC236}">
                <a16:creationId xmlns:a16="http://schemas.microsoft.com/office/drawing/2014/main" id="{6538118F-9754-CADD-8349-192F71A4D8F7}"/>
              </a:ext>
            </a:extLst>
          </p:cNvPr>
          <p:cNvPicPr>
            <a:picLocks noChangeAspect="1"/>
          </p:cNvPicPr>
          <p:nvPr/>
        </p:nvPicPr>
        <p:blipFill>
          <a:blip r:embed="rId3">
            <a:extLst>
              <a:ext uri="{28A0092B-C50C-407E-A947-70E740481C1C}">
                <a14:useLocalDpi xmlns:a14="http://schemas.microsoft.com/office/drawing/2010/main" val="0"/>
              </a:ext>
            </a:extLst>
          </a:blip>
          <a:srcRect l="8509" r="12494"/>
          <a:stretch>
            <a:fillRect/>
          </a:stretch>
        </p:blipFill>
        <p:spPr>
          <a:xfrm>
            <a:off x="4871864" y="-17334"/>
            <a:ext cx="6814556" cy="6857990"/>
          </a:xfrm>
          <a:prstGeom prst="rect">
            <a:avLst/>
          </a:prstGeom>
        </p:spPr>
      </p:pic>
    </p:spTree>
    <p:extLst>
      <p:ext uri="{BB962C8B-B14F-4D97-AF65-F5344CB8AC3E}">
        <p14:creationId xmlns:p14="http://schemas.microsoft.com/office/powerpoint/2010/main" val="26590748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43158F-C2A9-E60C-56C3-1BDB3EAF7A7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4B2C742-DCEE-962B-AE1D-8E39D91DC4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797" y="457200"/>
            <a:ext cx="10566405" cy="5943600"/>
          </a:xfrm>
          <a:prstGeom prst="rect">
            <a:avLst/>
          </a:prstGeom>
        </p:spPr>
      </p:pic>
      <p:sp>
        <p:nvSpPr>
          <p:cNvPr id="3" name="TextBox 2">
            <a:extLst>
              <a:ext uri="{FF2B5EF4-FFF2-40B4-BE49-F238E27FC236}">
                <a16:creationId xmlns:a16="http://schemas.microsoft.com/office/drawing/2014/main" id="{1EFF404C-331A-92F8-3593-A7F51B92B9DF}"/>
              </a:ext>
            </a:extLst>
          </p:cNvPr>
          <p:cNvSpPr txBox="1"/>
          <p:nvPr/>
        </p:nvSpPr>
        <p:spPr>
          <a:xfrm>
            <a:off x="5807968" y="908720"/>
            <a:ext cx="6097904" cy="830997"/>
          </a:xfrm>
          <a:prstGeom prst="rect">
            <a:avLst/>
          </a:prstGeom>
          <a:noFill/>
        </p:spPr>
        <p:txBody>
          <a:bodyPr wrap="square">
            <a:spAutoFit/>
          </a:bodyPr>
          <a:lstStyle/>
          <a:p>
            <a:r>
              <a:rPr lang="zh-CN" sz="2800" b="1" dirty="0">
                <a:effectLst/>
                <a:ea typeface="SimSun" panose="02010600030101010101" pitchFamily="2" charset="-122"/>
                <a:cs typeface="Times New Roman" panose="02020603050405020304" pitchFamily="18" charset="0"/>
              </a:rPr>
              <a:t>脑机接口</a:t>
            </a:r>
            <a:endParaRPr lang="en-US" altLang="zh-CN" sz="2800" b="1" dirty="0">
              <a:effectLst/>
              <a:ea typeface="SimSun" panose="02010600030101010101" pitchFamily="2" charset="-122"/>
              <a:cs typeface="Times New Roman" panose="02020603050405020304" pitchFamily="18" charset="0"/>
            </a:endParaRPr>
          </a:p>
          <a:p>
            <a:r>
              <a:rPr lang="zh-CN" sz="2000" b="1" dirty="0">
                <a:effectLst/>
                <a:ea typeface="SimSun" panose="02010600030101010101" pitchFamily="2" charset="-122"/>
                <a:cs typeface="Times New Roman" panose="02020603050405020304" pitchFamily="18" charset="0"/>
              </a:rPr>
              <a:t>（</a:t>
            </a:r>
            <a:r>
              <a:rPr lang="en-US" sz="2000" b="1" dirty="0">
                <a:effectLst/>
                <a:latin typeface="SimSun" panose="02010600030101010101" pitchFamily="2" charset="-122"/>
                <a:cs typeface="Times New Roman" panose="02020603050405020304" pitchFamily="18" charset="0"/>
              </a:rPr>
              <a:t>brain-computer interface, BCI</a:t>
            </a:r>
            <a:r>
              <a:rPr lang="zh-CN" sz="2000" b="1" dirty="0">
                <a:effectLst/>
                <a:latin typeface="SimSun" panose="02010600030101010101" pitchFamily="2" charset="-122"/>
                <a:cs typeface="Times New Roman" panose="02020603050405020304" pitchFamily="18" charset="0"/>
              </a:rPr>
              <a:t>）</a:t>
            </a:r>
            <a:r>
              <a:rPr lang="en-US" sz="2000" b="1" dirty="0">
                <a:effectLst/>
              </a:rPr>
              <a:t> </a:t>
            </a:r>
            <a:endParaRPr lang="en-US" b="1" dirty="0"/>
          </a:p>
        </p:txBody>
      </p:sp>
      <p:sp>
        <p:nvSpPr>
          <p:cNvPr id="6" name="TextBox 5">
            <a:extLst>
              <a:ext uri="{FF2B5EF4-FFF2-40B4-BE49-F238E27FC236}">
                <a16:creationId xmlns:a16="http://schemas.microsoft.com/office/drawing/2014/main" id="{E2F78E4B-3C76-FA5F-5E43-E197A77A05C7}"/>
              </a:ext>
            </a:extLst>
          </p:cNvPr>
          <p:cNvSpPr txBox="1"/>
          <p:nvPr/>
        </p:nvSpPr>
        <p:spPr>
          <a:xfrm>
            <a:off x="6240016" y="4669406"/>
            <a:ext cx="4874425" cy="1704954"/>
          </a:xfrm>
          <a:prstGeom prst="rect">
            <a:avLst/>
          </a:prstGeom>
          <a:noFill/>
        </p:spPr>
        <p:txBody>
          <a:bodyPr wrap="square">
            <a:spAutoFit/>
          </a:bodyPr>
          <a:lstStyle/>
          <a:p>
            <a:pPr>
              <a:lnSpc>
                <a:spcPct val="150000"/>
              </a:lnSpc>
            </a:pPr>
            <a:r>
              <a:rPr lang="en-US" dirty="0"/>
              <a:t>截至2026年1月，Neuralink </a:t>
            </a:r>
            <a:r>
              <a:rPr lang="en-US" dirty="0" err="1"/>
              <a:t>报告称，全球共有</a:t>
            </a:r>
            <a:r>
              <a:rPr lang="en-US" dirty="0"/>
              <a:t> </a:t>
            </a:r>
            <a:r>
              <a:rPr lang="en-US" b="1" dirty="0">
                <a:highlight>
                  <a:srgbClr val="FFFF00"/>
                </a:highlight>
              </a:rPr>
              <a:t>21名临床试验参与者</a:t>
            </a:r>
            <a:r>
              <a:rPr lang="en-US" dirty="0"/>
              <a:t>。瘫痪参与者已经使用其植入式脑机接口来</a:t>
            </a:r>
            <a:r>
              <a:rPr lang="en-US" b="1" dirty="0">
                <a:highlight>
                  <a:srgbClr val="00FFFF"/>
                </a:highlight>
              </a:rPr>
              <a:t>控制电脑</a:t>
            </a:r>
            <a:r>
              <a:rPr lang="en-US" dirty="0"/>
              <a:t>，一些参与者还通过</a:t>
            </a:r>
            <a:r>
              <a:rPr lang="en-US" b="1" dirty="0"/>
              <a:t>神经信号</a:t>
            </a:r>
            <a:r>
              <a:rPr lang="en-US" b="1" dirty="0">
                <a:highlight>
                  <a:srgbClr val="00FF00"/>
                </a:highlight>
              </a:rPr>
              <a:t>控制辅助机械臂</a:t>
            </a:r>
            <a:r>
              <a:rPr lang="en-US" dirty="0"/>
              <a:t>。</a:t>
            </a:r>
          </a:p>
        </p:txBody>
      </p:sp>
    </p:spTree>
    <p:extLst>
      <p:ext uri="{BB962C8B-B14F-4D97-AF65-F5344CB8AC3E}">
        <p14:creationId xmlns:p14="http://schemas.microsoft.com/office/powerpoint/2010/main" val="39296931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C560029-41C7-AF80-5C64-73300C74F288}"/>
              </a:ext>
            </a:extLst>
          </p:cNvPr>
          <p:cNvPicPr>
            <a:picLocks noChangeAspect="1"/>
          </p:cNvPicPr>
          <p:nvPr/>
        </p:nvPicPr>
        <p:blipFill>
          <a:blip r:embed="rId2">
            <a:extLst>
              <a:ext uri="{28A0092B-C50C-407E-A947-70E740481C1C}">
                <a14:useLocalDpi xmlns:a14="http://schemas.microsoft.com/office/drawing/2010/main" val="0"/>
              </a:ext>
            </a:extLst>
          </a:blip>
          <a:srcRect t="17021" b="12709"/>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37807624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4F50D651-3D85-F9DB-BC09-891CEDD174FD}"/>
              </a:ext>
            </a:extLst>
          </p:cNvPr>
          <p:cNvPicPr>
            <a:picLocks noChangeAspect="1"/>
          </p:cNvPicPr>
          <p:nvPr/>
        </p:nvPicPr>
        <p:blipFill>
          <a:blip r:embed="rId2">
            <a:extLst>
              <a:ext uri="{28A0092B-C50C-407E-A947-70E740481C1C}">
                <a14:useLocalDpi xmlns:a14="http://schemas.microsoft.com/office/drawing/2010/main" val="0"/>
              </a:ext>
            </a:extLst>
          </a:blip>
          <a:srcRect b="461"/>
          <a:stretch>
            <a:fillRect/>
          </a:stretch>
        </p:blipFill>
        <p:spPr>
          <a:xfrm>
            <a:off x="20" y="1282"/>
            <a:ext cx="12191980" cy="6856718"/>
          </a:xfrm>
          <a:prstGeom prst="rect">
            <a:avLst/>
          </a:prstGeom>
        </p:spPr>
      </p:pic>
    </p:spTree>
    <p:extLst>
      <p:ext uri="{BB962C8B-B14F-4D97-AF65-F5344CB8AC3E}">
        <p14:creationId xmlns:p14="http://schemas.microsoft.com/office/powerpoint/2010/main" val="3738008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13B925C0-0EBE-1E4A-EB55-A90786215B26}"/>
              </a:ext>
            </a:extLst>
          </p:cNvPr>
          <p:cNvPicPr>
            <a:picLocks noChangeAspect="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2" name="TextBox 1">
            <a:extLst>
              <a:ext uri="{FF2B5EF4-FFF2-40B4-BE49-F238E27FC236}">
                <a16:creationId xmlns:a16="http://schemas.microsoft.com/office/drawing/2014/main" id="{39FD9494-0D7E-A511-28A1-A56E3EDED5AF}"/>
              </a:ext>
            </a:extLst>
          </p:cNvPr>
          <p:cNvSpPr txBox="1"/>
          <p:nvPr/>
        </p:nvSpPr>
        <p:spPr>
          <a:xfrm>
            <a:off x="2711624" y="620688"/>
            <a:ext cx="7401385" cy="523220"/>
          </a:xfrm>
          <a:prstGeom prst="rect">
            <a:avLst/>
          </a:prstGeom>
          <a:solidFill>
            <a:schemeClr val="bg1"/>
          </a:solidFill>
        </p:spPr>
        <p:txBody>
          <a:bodyPr wrap="none" rtlCol="0">
            <a:spAutoFit/>
          </a:bodyPr>
          <a:lstStyle/>
          <a:p>
            <a:r>
              <a:rPr lang="en-US" sz="2800" b="1">
                <a:latin typeface="SimHei" panose="02010609060101010101" pitchFamily="49" charset="-122"/>
                <a:ea typeface="SimHei" panose="02010609060101010101" pitchFamily="49" charset="-122"/>
              </a:rPr>
              <a:t>哪一个国家掌控</a:t>
            </a:r>
            <a:r>
              <a:rPr lang="zh-CN" altLang="en-US" sz="2800" b="1">
                <a:latin typeface="SimHei" panose="02010609060101010101" pitchFamily="49" charset="-122"/>
                <a:ea typeface="SimHei" panose="02010609060101010101" pitchFamily="49" charset="-122"/>
              </a:rPr>
              <a:t> </a:t>
            </a:r>
            <a:r>
              <a:rPr lang="en-US" altLang="zh-CN" sz="2800" b="1">
                <a:latin typeface="SimHei" panose="02010609060101010101" pitchFamily="49" charset="-122"/>
                <a:ea typeface="SimHei" panose="02010609060101010101" pitchFamily="49" charset="-122"/>
              </a:rPr>
              <a:t>AI</a:t>
            </a:r>
            <a:r>
              <a:rPr lang="zh-CN" altLang="en-US" sz="2800" b="1">
                <a:latin typeface="SimHei" panose="02010609060101010101" pitchFamily="49" charset="-122"/>
                <a:ea typeface="SimHei" panose="02010609060101010101" pitchFamily="49" charset="-122"/>
              </a:rPr>
              <a:t> 将掌握未来的经济与金融</a:t>
            </a:r>
            <a:endParaRPr lang="en-US" sz="2800" b="1">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14293605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700">
          <a:extLst>
            <a:ext uri="{FF2B5EF4-FFF2-40B4-BE49-F238E27FC236}">
              <a16:creationId xmlns:a16="http://schemas.microsoft.com/office/drawing/2014/main" id="{43CEB1BE-D1FA-0DF6-3941-4E3DF03393A1}"/>
            </a:ext>
          </a:extLst>
        </p:cNvPr>
        <p:cNvGrpSpPr/>
        <p:nvPr/>
      </p:nvGrpSpPr>
      <p:grpSpPr>
        <a:xfrm>
          <a:off x="0" y="0"/>
          <a:ext cx="0" cy="0"/>
          <a:chOff x="0" y="0"/>
          <a:chExt cx="0" cy="0"/>
        </a:xfrm>
      </p:grpSpPr>
      <p:sp>
        <p:nvSpPr>
          <p:cNvPr id="16" name="Google Shape;3710;p55">
            <a:extLst>
              <a:ext uri="{FF2B5EF4-FFF2-40B4-BE49-F238E27FC236}">
                <a16:creationId xmlns:a16="http://schemas.microsoft.com/office/drawing/2014/main" id="{4541C5D2-6393-A0E2-429E-309586348CAD}"/>
              </a:ext>
            </a:extLst>
          </p:cNvPr>
          <p:cNvSpPr txBox="1">
            <a:spLocks/>
          </p:cNvSpPr>
          <p:nvPr/>
        </p:nvSpPr>
        <p:spPr>
          <a:xfrm>
            <a:off x="4085972" y="1047958"/>
            <a:ext cx="3617400" cy="1115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1pPr>
            <a:lvl2pPr marR="0" lvl="1"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2pPr>
            <a:lvl3pPr marR="0" lvl="2"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3pPr>
            <a:lvl4pPr marR="0" lvl="3"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4pPr>
            <a:lvl5pPr marR="0" lvl="4"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5pPr>
            <a:lvl6pPr marR="0" lvl="5"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6pPr>
            <a:lvl7pPr marR="0" lvl="6"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7pPr>
            <a:lvl8pPr marR="0" lvl="7"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8pPr>
            <a:lvl9pPr marR="0" lvl="8"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9pPr>
          </a:lstStyle>
          <a:p>
            <a:pPr marL="0" marR="0" lvl="0" indent="0" algn="ctr" defTabSz="914400" rtl="0" eaLnBrk="1" fontAlgn="auto" latinLnBrk="0" hangingPunct="1">
              <a:lnSpc>
                <a:spcPct val="100000"/>
              </a:lnSpc>
              <a:spcBef>
                <a:spcPts val="0"/>
              </a:spcBef>
              <a:spcAft>
                <a:spcPts val="0"/>
              </a:spcAft>
              <a:buClr>
                <a:srgbClr val="FFFFFF"/>
              </a:buClr>
              <a:buSzPts val="12000"/>
              <a:buFont typeface="Reenie Beanie"/>
              <a:buNone/>
              <a:tabLst/>
              <a:defRPr/>
            </a:pPr>
            <a:r>
              <a:rPr kumimoji="0" lang="en" sz="16000" b="1" i="0" u="none" strike="noStrike" kern="0" cap="none" spc="0" normalizeH="0" baseline="0" noProof="0" dirty="0">
                <a:ln>
                  <a:noFill/>
                </a:ln>
                <a:solidFill>
                  <a:srgbClr val="FFFFFF"/>
                </a:solidFill>
                <a:effectLst/>
                <a:uLnTx/>
                <a:uFillTx/>
                <a:latin typeface="Reenie Beanie"/>
                <a:sym typeface="Reenie Beanie"/>
              </a:rPr>
              <a:t>0</a:t>
            </a:r>
            <a:r>
              <a:rPr lang="en-US" kern="0" noProof="0" dirty="0">
                <a:solidFill>
                  <a:srgbClr val="FFFFFF"/>
                </a:solidFill>
              </a:rPr>
              <a:t>4</a:t>
            </a:r>
            <a:endParaRPr kumimoji="0" lang="en" sz="16000" b="1" i="0" u="none" strike="noStrike" kern="0" cap="none" spc="0" normalizeH="0" baseline="0" noProof="0" dirty="0">
              <a:ln>
                <a:noFill/>
              </a:ln>
              <a:solidFill>
                <a:srgbClr val="FFFFFF"/>
              </a:solidFill>
              <a:effectLst/>
              <a:uLnTx/>
              <a:uFillTx/>
              <a:latin typeface="Reenie Beanie"/>
              <a:sym typeface="Reenie Beanie"/>
            </a:endParaRPr>
          </a:p>
        </p:txBody>
      </p:sp>
      <p:sp>
        <p:nvSpPr>
          <p:cNvPr id="17" name="Google Shape;3711;p55">
            <a:extLst>
              <a:ext uri="{FF2B5EF4-FFF2-40B4-BE49-F238E27FC236}">
                <a16:creationId xmlns:a16="http://schemas.microsoft.com/office/drawing/2014/main" id="{AD22039B-AFC7-EF56-8728-27833E3DAE78}"/>
              </a:ext>
            </a:extLst>
          </p:cNvPr>
          <p:cNvSpPr/>
          <p:nvPr/>
        </p:nvSpPr>
        <p:spPr>
          <a:xfrm>
            <a:off x="4287300" y="525489"/>
            <a:ext cx="3617400" cy="2720941"/>
          </a:xfrm>
          <a:custGeom>
            <a:avLst/>
            <a:gdLst/>
            <a:ahLst/>
            <a:cxnLst/>
            <a:rect l="l" t="t" r="r" b="b"/>
            <a:pathLst>
              <a:path w="41221" h="30069" extrusionOk="0">
                <a:moveTo>
                  <a:pt x="9335" y="4458"/>
                </a:moveTo>
                <a:lnTo>
                  <a:pt x="9335" y="4458"/>
                </a:lnTo>
                <a:cubicBezTo>
                  <a:pt x="7514" y="5851"/>
                  <a:pt x="5918" y="7291"/>
                  <a:pt x="4430" y="8851"/>
                </a:cubicBezTo>
                <a:cubicBezTo>
                  <a:pt x="4799" y="7565"/>
                  <a:pt x="7776" y="4922"/>
                  <a:pt x="9335" y="4458"/>
                </a:cubicBezTo>
                <a:close/>
                <a:moveTo>
                  <a:pt x="10324" y="3065"/>
                </a:moveTo>
                <a:lnTo>
                  <a:pt x="10324" y="3065"/>
                </a:lnTo>
                <a:cubicBezTo>
                  <a:pt x="9562" y="3493"/>
                  <a:pt x="8823" y="3970"/>
                  <a:pt x="8097" y="4482"/>
                </a:cubicBezTo>
                <a:cubicBezTo>
                  <a:pt x="6252" y="5803"/>
                  <a:pt x="4668" y="7422"/>
                  <a:pt x="3192" y="9137"/>
                </a:cubicBezTo>
                <a:cubicBezTo>
                  <a:pt x="3037" y="9304"/>
                  <a:pt x="2870" y="9482"/>
                  <a:pt x="2704" y="9661"/>
                </a:cubicBezTo>
                <a:cubicBezTo>
                  <a:pt x="4025" y="6910"/>
                  <a:pt x="6276" y="4946"/>
                  <a:pt x="8990" y="3636"/>
                </a:cubicBezTo>
                <a:cubicBezTo>
                  <a:pt x="9431" y="3434"/>
                  <a:pt x="9871" y="3243"/>
                  <a:pt x="10324" y="3065"/>
                </a:cubicBezTo>
                <a:close/>
                <a:moveTo>
                  <a:pt x="4001" y="9339"/>
                </a:moveTo>
                <a:cubicBezTo>
                  <a:pt x="4001" y="9525"/>
                  <a:pt x="3885" y="9710"/>
                  <a:pt x="3761" y="9710"/>
                </a:cubicBezTo>
                <a:cubicBezTo>
                  <a:pt x="3742" y="9710"/>
                  <a:pt x="3723" y="9706"/>
                  <a:pt x="3704" y="9696"/>
                </a:cubicBezTo>
                <a:cubicBezTo>
                  <a:pt x="3525" y="9601"/>
                  <a:pt x="3763" y="9470"/>
                  <a:pt x="3847" y="9363"/>
                </a:cubicBezTo>
                <a:cubicBezTo>
                  <a:pt x="3870" y="9339"/>
                  <a:pt x="3942" y="9351"/>
                  <a:pt x="4001" y="9339"/>
                </a:cubicBezTo>
                <a:close/>
                <a:moveTo>
                  <a:pt x="2168" y="10935"/>
                </a:moveTo>
                <a:cubicBezTo>
                  <a:pt x="2168" y="11006"/>
                  <a:pt x="2180" y="11089"/>
                  <a:pt x="2204" y="11173"/>
                </a:cubicBezTo>
                <a:cubicBezTo>
                  <a:pt x="2227" y="11268"/>
                  <a:pt x="2108" y="11387"/>
                  <a:pt x="2049" y="11506"/>
                </a:cubicBezTo>
                <a:cubicBezTo>
                  <a:pt x="1965" y="11685"/>
                  <a:pt x="1882" y="11863"/>
                  <a:pt x="1799" y="12042"/>
                </a:cubicBezTo>
                <a:cubicBezTo>
                  <a:pt x="1906" y="11673"/>
                  <a:pt x="2025" y="11304"/>
                  <a:pt x="2168" y="10935"/>
                </a:cubicBezTo>
                <a:close/>
                <a:moveTo>
                  <a:pt x="23729" y="392"/>
                </a:moveTo>
                <a:cubicBezTo>
                  <a:pt x="24406" y="392"/>
                  <a:pt x="25075" y="443"/>
                  <a:pt x="25718" y="588"/>
                </a:cubicBezTo>
                <a:cubicBezTo>
                  <a:pt x="25756" y="565"/>
                  <a:pt x="25798" y="556"/>
                  <a:pt x="25841" y="556"/>
                </a:cubicBezTo>
                <a:cubicBezTo>
                  <a:pt x="25973" y="556"/>
                  <a:pt x="26117" y="642"/>
                  <a:pt x="26207" y="660"/>
                </a:cubicBezTo>
                <a:cubicBezTo>
                  <a:pt x="29159" y="1148"/>
                  <a:pt x="32005" y="1850"/>
                  <a:pt x="34505" y="3672"/>
                </a:cubicBezTo>
                <a:cubicBezTo>
                  <a:pt x="37172" y="5625"/>
                  <a:pt x="39006" y="8137"/>
                  <a:pt x="40113" y="11220"/>
                </a:cubicBezTo>
                <a:cubicBezTo>
                  <a:pt x="40268" y="11649"/>
                  <a:pt x="40399" y="12125"/>
                  <a:pt x="40399" y="12578"/>
                </a:cubicBezTo>
                <a:cubicBezTo>
                  <a:pt x="40387" y="13518"/>
                  <a:pt x="40316" y="14459"/>
                  <a:pt x="40220" y="15400"/>
                </a:cubicBezTo>
                <a:cubicBezTo>
                  <a:pt x="40208" y="15483"/>
                  <a:pt x="40196" y="15578"/>
                  <a:pt x="40161" y="15685"/>
                </a:cubicBezTo>
                <a:cubicBezTo>
                  <a:pt x="40220" y="15804"/>
                  <a:pt x="40220" y="15959"/>
                  <a:pt x="40125" y="16102"/>
                </a:cubicBezTo>
                <a:cubicBezTo>
                  <a:pt x="39875" y="16507"/>
                  <a:pt x="39589" y="17043"/>
                  <a:pt x="39268" y="17602"/>
                </a:cubicBezTo>
                <a:cubicBezTo>
                  <a:pt x="39315" y="17471"/>
                  <a:pt x="39363" y="17340"/>
                  <a:pt x="39411" y="17221"/>
                </a:cubicBezTo>
                <a:cubicBezTo>
                  <a:pt x="41220" y="12137"/>
                  <a:pt x="37994" y="7172"/>
                  <a:pt x="33684" y="4624"/>
                </a:cubicBezTo>
                <a:cubicBezTo>
                  <a:pt x="29585" y="2205"/>
                  <a:pt x="24664" y="978"/>
                  <a:pt x="19798" y="978"/>
                </a:cubicBezTo>
                <a:cubicBezTo>
                  <a:pt x="19660" y="978"/>
                  <a:pt x="19522" y="979"/>
                  <a:pt x="19384" y="981"/>
                </a:cubicBezTo>
                <a:cubicBezTo>
                  <a:pt x="19432" y="814"/>
                  <a:pt x="19575" y="672"/>
                  <a:pt x="19801" y="660"/>
                </a:cubicBezTo>
                <a:cubicBezTo>
                  <a:pt x="21047" y="589"/>
                  <a:pt x="22402" y="392"/>
                  <a:pt x="23729" y="392"/>
                </a:cubicBezTo>
                <a:close/>
                <a:moveTo>
                  <a:pt x="19216" y="1458"/>
                </a:moveTo>
                <a:cubicBezTo>
                  <a:pt x="22370" y="1458"/>
                  <a:pt x="25541" y="1982"/>
                  <a:pt x="28469" y="2910"/>
                </a:cubicBezTo>
                <a:cubicBezTo>
                  <a:pt x="33946" y="4636"/>
                  <a:pt x="39958" y="8792"/>
                  <a:pt x="39315" y="15280"/>
                </a:cubicBezTo>
                <a:cubicBezTo>
                  <a:pt x="39113" y="17340"/>
                  <a:pt x="38113" y="19233"/>
                  <a:pt x="36803" y="20865"/>
                </a:cubicBezTo>
                <a:cubicBezTo>
                  <a:pt x="35994" y="21555"/>
                  <a:pt x="35196" y="22246"/>
                  <a:pt x="34291" y="22817"/>
                </a:cubicBezTo>
                <a:cubicBezTo>
                  <a:pt x="34041" y="22972"/>
                  <a:pt x="33803" y="23174"/>
                  <a:pt x="33731" y="23484"/>
                </a:cubicBezTo>
                <a:cubicBezTo>
                  <a:pt x="34339" y="23305"/>
                  <a:pt x="34815" y="22912"/>
                  <a:pt x="35291" y="22531"/>
                </a:cubicBezTo>
                <a:lnTo>
                  <a:pt x="35291" y="22531"/>
                </a:lnTo>
                <a:cubicBezTo>
                  <a:pt x="34970" y="22841"/>
                  <a:pt x="34648" y="23150"/>
                  <a:pt x="34327" y="23436"/>
                </a:cubicBezTo>
                <a:cubicBezTo>
                  <a:pt x="32064" y="25425"/>
                  <a:pt x="29362" y="26853"/>
                  <a:pt x="26552" y="27889"/>
                </a:cubicBezTo>
                <a:cubicBezTo>
                  <a:pt x="23942" y="28846"/>
                  <a:pt x="21150" y="29410"/>
                  <a:pt x="18376" y="29410"/>
                </a:cubicBezTo>
                <a:cubicBezTo>
                  <a:pt x="15974" y="29410"/>
                  <a:pt x="13584" y="28988"/>
                  <a:pt x="11336" y="28032"/>
                </a:cubicBezTo>
                <a:cubicBezTo>
                  <a:pt x="10145" y="27520"/>
                  <a:pt x="9026" y="26853"/>
                  <a:pt x="7978" y="26091"/>
                </a:cubicBezTo>
                <a:lnTo>
                  <a:pt x="7419" y="26091"/>
                </a:lnTo>
                <a:cubicBezTo>
                  <a:pt x="7490" y="26234"/>
                  <a:pt x="7502" y="26401"/>
                  <a:pt x="7466" y="26556"/>
                </a:cubicBezTo>
                <a:cubicBezTo>
                  <a:pt x="7704" y="26722"/>
                  <a:pt x="7931" y="26889"/>
                  <a:pt x="8169" y="27044"/>
                </a:cubicBezTo>
                <a:cubicBezTo>
                  <a:pt x="7609" y="26830"/>
                  <a:pt x="7049" y="26627"/>
                  <a:pt x="6514" y="26353"/>
                </a:cubicBezTo>
                <a:cubicBezTo>
                  <a:pt x="5383" y="25794"/>
                  <a:pt x="4359" y="24984"/>
                  <a:pt x="3501" y="24055"/>
                </a:cubicBezTo>
                <a:cubicBezTo>
                  <a:pt x="1680" y="22115"/>
                  <a:pt x="918" y="19674"/>
                  <a:pt x="799" y="17090"/>
                </a:cubicBezTo>
                <a:cubicBezTo>
                  <a:pt x="858" y="16697"/>
                  <a:pt x="906" y="16304"/>
                  <a:pt x="977" y="15900"/>
                </a:cubicBezTo>
                <a:cubicBezTo>
                  <a:pt x="1037" y="15745"/>
                  <a:pt x="1108" y="15590"/>
                  <a:pt x="1192" y="15435"/>
                </a:cubicBezTo>
                <a:cubicBezTo>
                  <a:pt x="1215" y="16197"/>
                  <a:pt x="1251" y="16959"/>
                  <a:pt x="1370" y="17709"/>
                </a:cubicBezTo>
                <a:lnTo>
                  <a:pt x="1442" y="17709"/>
                </a:lnTo>
                <a:cubicBezTo>
                  <a:pt x="1406" y="17245"/>
                  <a:pt x="1370" y="16769"/>
                  <a:pt x="1430" y="16304"/>
                </a:cubicBezTo>
                <a:cubicBezTo>
                  <a:pt x="1525" y="15602"/>
                  <a:pt x="1620" y="14899"/>
                  <a:pt x="1680" y="14197"/>
                </a:cubicBezTo>
                <a:cubicBezTo>
                  <a:pt x="1751" y="13459"/>
                  <a:pt x="2049" y="12816"/>
                  <a:pt x="2466" y="12232"/>
                </a:cubicBezTo>
                <a:cubicBezTo>
                  <a:pt x="2847" y="11697"/>
                  <a:pt x="2870" y="10899"/>
                  <a:pt x="3692" y="10506"/>
                </a:cubicBezTo>
                <a:lnTo>
                  <a:pt x="3692" y="10506"/>
                </a:lnTo>
                <a:cubicBezTo>
                  <a:pt x="3549" y="11304"/>
                  <a:pt x="2966" y="11863"/>
                  <a:pt x="3097" y="12590"/>
                </a:cubicBezTo>
                <a:cubicBezTo>
                  <a:pt x="3406" y="12387"/>
                  <a:pt x="3454" y="12030"/>
                  <a:pt x="3609" y="11732"/>
                </a:cubicBezTo>
                <a:cubicBezTo>
                  <a:pt x="4073" y="10792"/>
                  <a:pt x="4573" y="9875"/>
                  <a:pt x="5216" y="9030"/>
                </a:cubicBezTo>
                <a:cubicBezTo>
                  <a:pt x="7085" y="6553"/>
                  <a:pt x="9526" y="4720"/>
                  <a:pt x="12217" y="3255"/>
                </a:cubicBezTo>
                <a:cubicBezTo>
                  <a:pt x="13526" y="2541"/>
                  <a:pt x="14884" y="1981"/>
                  <a:pt x="16301" y="1612"/>
                </a:cubicBezTo>
                <a:cubicBezTo>
                  <a:pt x="17266" y="1508"/>
                  <a:pt x="18240" y="1458"/>
                  <a:pt x="19216" y="1458"/>
                </a:cubicBezTo>
                <a:close/>
                <a:moveTo>
                  <a:pt x="22748" y="0"/>
                </a:moveTo>
                <a:cubicBezTo>
                  <a:pt x="21956" y="0"/>
                  <a:pt x="21160" y="35"/>
                  <a:pt x="20361" y="100"/>
                </a:cubicBezTo>
                <a:cubicBezTo>
                  <a:pt x="19337" y="183"/>
                  <a:pt x="18289" y="231"/>
                  <a:pt x="17325" y="660"/>
                </a:cubicBezTo>
                <a:cubicBezTo>
                  <a:pt x="17414" y="630"/>
                  <a:pt x="17506" y="612"/>
                  <a:pt x="17603" y="612"/>
                </a:cubicBezTo>
                <a:cubicBezTo>
                  <a:pt x="17700" y="612"/>
                  <a:pt x="17801" y="630"/>
                  <a:pt x="17908" y="672"/>
                </a:cubicBezTo>
                <a:cubicBezTo>
                  <a:pt x="17728" y="842"/>
                  <a:pt x="17528" y="884"/>
                  <a:pt x="17323" y="884"/>
                </a:cubicBezTo>
                <a:cubicBezTo>
                  <a:pt x="17256" y="884"/>
                  <a:pt x="17189" y="880"/>
                  <a:pt x="17122" y="874"/>
                </a:cubicBezTo>
                <a:cubicBezTo>
                  <a:pt x="17098" y="874"/>
                  <a:pt x="17063" y="850"/>
                  <a:pt x="17051" y="826"/>
                </a:cubicBezTo>
                <a:cubicBezTo>
                  <a:pt x="17039" y="814"/>
                  <a:pt x="17075" y="779"/>
                  <a:pt x="17086" y="755"/>
                </a:cubicBezTo>
                <a:lnTo>
                  <a:pt x="17086" y="755"/>
                </a:lnTo>
                <a:cubicBezTo>
                  <a:pt x="16515" y="898"/>
                  <a:pt x="15777" y="588"/>
                  <a:pt x="15431" y="1303"/>
                </a:cubicBezTo>
                <a:cubicBezTo>
                  <a:pt x="14896" y="1374"/>
                  <a:pt x="14360" y="1481"/>
                  <a:pt x="13824" y="1588"/>
                </a:cubicBezTo>
                <a:cubicBezTo>
                  <a:pt x="13776" y="1579"/>
                  <a:pt x="13729" y="1574"/>
                  <a:pt x="13682" y="1574"/>
                </a:cubicBezTo>
                <a:cubicBezTo>
                  <a:pt x="13498" y="1574"/>
                  <a:pt x="13323" y="1641"/>
                  <a:pt x="13134" y="1707"/>
                </a:cubicBezTo>
                <a:cubicBezTo>
                  <a:pt x="13062" y="1743"/>
                  <a:pt x="12991" y="1767"/>
                  <a:pt x="12919" y="1803"/>
                </a:cubicBezTo>
                <a:cubicBezTo>
                  <a:pt x="12252" y="1969"/>
                  <a:pt x="11610" y="2160"/>
                  <a:pt x="10967" y="2374"/>
                </a:cubicBezTo>
                <a:cubicBezTo>
                  <a:pt x="7609" y="3505"/>
                  <a:pt x="4680" y="5494"/>
                  <a:pt x="2835" y="8565"/>
                </a:cubicBezTo>
                <a:cubicBezTo>
                  <a:pt x="1394" y="10935"/>
                  <a:pt x="715" y="13792"/>
                  <a:pt x="465" y="16590"/>
                </a:cubicBezTo>
                <a:cubicBezTo>
                  <a:pt x="513" y="16697"/>
                  <a:pt x="584" y="16816"/>
                  <a:pt x="632" y="16935"/>
                </a:cubicBezTo>
                <a:cubicBezTo>
                  <a:pt x="1" y="19352"/>
                  <a:pt x="1192" y="22031"/>
                  <a:pt x="2632" y="23924"/>
                </a:cubicBezTo>
                <a:cubicBezTo>
                  <a:pt x="4311" y="26163"/>
                  <a:pt x="7288" y="27830"/>
                  <a:pt x="10038" y="28258"/>
                </a:cubicBezTo>
                <a:cubicBezTo>
                  <a:pt x="10086" y="28258"/>
                  <a:pt x="10121" y="28246"/>
                  <a:pt x="10169" y="28223"/>
                </a:cubicBezTo>
                <a:cubicBezTo>
                  <a:pt x="10633" y="28461"/>
                  <a:pt x="11121" y="28687"/>
                  <a:pt x="11610" y="28877"/>
                </a:cubicBezTo>
                <a:cubicBezTo>
                  <a:pt x="13679" y="29711"/>
                  <a:pt x="15868" y="30068"/>
                  <a:pt x="18072" y="30068"/>
                </a:cubicBezTo>
                <a:cubicBezTo>
                  <a:pt x="21346" y="30068"/>
                  <a:pt x="24652" y="29280"/>
                  <a:pt x="27647" y="28092"/>
                </a:cubicBezTo>
                <a:cubicBezTo>
                  <a:pt x="31362" y="26615"/>
                  <a:pt x="35124" y="24115"/>
                  <a:pt x="37529" y="20769"/>
                </a:cubicBezTo>
                <a:cubicBezTo>
                  <a:pt x="37565" y="20734"/>
                  <a:pt x="37613" y="20710"/>
                  <a:pt x="37649" y="20674"/>
                </a:cubicBezTo>
                <a:lnTo>
                  <a:pt x="37649" y="20674"/>
                </a:lnTo>
                <a:cubicBezTo>
                  <a:pt x="37565" y="21126"/>
                  <a:pt x="37351" y="21448"/>
                  <a:pt x="37077" y="21734"/>
                </a:cubicBezTo>
                <a:cubicBezTo>
                  <a:pt x="36672" y="22150"/>
                  <a:pt x="36291" y="22591"/>
                  <a:pt x="35898" y="23020"/>
                </a:cubicBezTo>
                <a:cubicBezTo>
                  <a:pt x="36613" y="22472"/>
                  <a:pt x="37303" y="21877"/>
                  <a:pt x="37815" y="21126"/>
                </a:cubicBezTo>
                <a:cubicBezTo>
                  <a:pt x="38780" y="19722"/>
                  <a:pt x="39601" y="18233"/>
                  <a:pt x="40363" y="16709"/>
                </a:cubicBezTo>
                <a:cubicBezTo>
                  <a:pt x="40444" y="16559"/>
                  <a:pt x="40446" y="16352"/>
                  <a:pt x="40699" y="16352"/>
                </a:cubicBezTo>
                <a:cubicBezTo>
                  <a:pt x="40706" y="16352"/>
                  <a:pt x="40713" y="16352"/>
                  <a:pt x="40720" y="16352"/>
                </a:cubicBezTo>
                <a:cubicBezTo>
                  <a:pt x="40887" y="16674"/>
                  <a:pt x="40816" y="17007"/>
                  <a:pt x="40804" y="17340"/>
                </a:cubicBezTo>
                <a:cubicBezTo>
                  <a:pt x="40780" y="17709"/>
                  <a:pt x="40792" y="18078"/>
                  <a:pt x="40661" y="18448"/>
                </a:cubicBezTo>
                <a:cubicBezTo>
                  <a:pt x="40566" y="18721"/>
                  <a:pt x="40506" y="19019"/>
                  <a:pt x="40435" y="19305"/>
                </a:cubicBezTo>
                <a:cubicBezTo>
                  <a:pt x="40494" y="19317"/>
                  <a:pt x="40566" y="19329"/>
                  <a:pt x="40625" y="19341"/>
                </a:cubicBezTo>
                <a:cubicBezTo>
                  <a:pt x="40994" y="18483"/>
                  <a:pt x="41220" y="17590"/>
                  <a:pt x="41054" y="16650"/>
                </a:cubicBezTo>
                <a:cubicBezTo>
                  <a:pt x="40875" y="15673"/>
                  <a:pt x="40863" y="14685"/>
                  <a:pt x="40923" y="13697"/>
                </a:cubicBezTo>
                <a:cubicBezTo>
                  <a:pt x="41006" y="12494"/>
                  <a:pt x="40732" y="11363"/>
                  <a:pt x="40268" y="10256"/>
                </a:cubicBezTo>
                <a:cubicBezTo>
                  <a:pt x="39839" y="9256"/>
                  <a:pt x="39315" y="8327"/>
                  <a:pt x="38684" y="7434"/>
                </a:cubicBezTo>
                <a:cubicBezTo>
                  <a:pt x="36910" y="4922"/>
                  <a:pt x="34612" y="3029"/>
                  <a:pt x="31814" y="1803"/>
                </a:cubicBezTo>
                <a:cubicBezTo>
                  <a:pt x="28901" y="531"/>
                  <a:pt x="25858" y="0"/>
                  <a:pt x="22748" y="0"/>
                </a:cubicBezTo>
                <a:close/>
              </a:path>
            </a:pathLst>
          </a:custGeom>
          <a:solidFill>
            <a:srgbClr val="A700D6"/>
          </a:solidFill>
          <a:ln>
            <a:noFill/>
          </a:ln>
        </p:spPr>
        <p:txBody>
          <a:bodyPr spcFirstLastPara="1" wrap="square" lIns="91425" tIns="91425" rIns="91425" bIns="91425" anchor="ctr" anchorCtr="0">
            <a:no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D752A4"/>
              </a:solidFill>
              <a:effectLst/>
              <a:uLnTx/>
              <a:uFillTx/>
              <a:latin typeface="Arial" panose="020B0604020202020204" pitchFamily="34" charset="0"/>
              <a:ea typeface="+mn-ea"/>
              <a:cs typeface="Arial" panose="020B0604020202020204" pitchFamily="34" charset="0"/>
            </a:endParaRPr>
          </a:p>
        </p:txBody>
      </p:sp>
      <p:sp>
        <p:nvSpPr>
          <p:cNvPr id="18" name="Google Shape;3712;p55">
            <a:extLst>
              <a:ext uri="{FF2B5EF4-FFF2-40B4-BE49-F238E27FC236}">
                <a16:creationId xmlns:a16="http://schemas.microsoft.com/office/drawing/2014/main" id="{170D05E1-5D49-343C-B362-760ADA77598F}"/>
              </a:ext>
            </a:extLst>
          </p:cNvPr>
          <p:cNvSpPr txBox="1">
            <a:spLocks noGrp="1"/>
          </p:cNvSpPr>
          <p:nvPr>
            <p:ph type="title"/>
          </p:nvPr>
        </p:nvSpPr>
        <p:spPr>
          <a:xfrm>
            <a:off x="839416" y="3768899"/>
            <a:ext cx="10873208" cy="2276399"/>
          </a:xfrm>
          <a:prstGeom prst="rect">
            <a:avLst/>
          </a:prstGeom>
        </p:spPr>
        <p:txBody>
          <a:bodyPr spcFirstLastPara="1" wrap="square" lIns="91425" tIns="91425" rIns="91425" bIns="91425" anchor="ctr" anchorCtr="0">
            <a:noAutofit/>
          </a:bodyPr>
          <a:lstStyle/>
          <a:p>
            <a:pPr>
              <a:lnSpc>
                <a:spcPct val="100000"/>
              </a:lnSpc>
            </a:pPr>
            <a:r>
              <a:rPr lang="zh-CN" altLang="en-US" sz="5400" b="1" dirty="0">
                <a:solidFill>
                  <a:srgbClr val="00BFFF"/>
                </a:solidFill>
                <a:latin typeface="SimHei" panose="02010609060101010101" pitchFamily="49" charset="-122"/>
                <a:ea typeface="SimHei" panose="02010609060101010101" pitchFamily="49" charset="-122"/>
              </a:rPr>
              <a:t>海兽（第一只兽）的</a:t>
            </a:r>
            <a:r>
              <a:rPr lang="zh-CN" altLang="en-US" sz="5400" b="1" dirty="0">
                <a:solidFill>
                  <a:srgbClr val="FFFF00"/>
                </a:solidFill>
                <a:latin typeface="SimHei" panose="02010609060101010101" pitchFamily="49" charset="-122"/>
                <a:ea typeface="SimHei" panose="02010609060101010101" pitchFamily="49" charset="-122"/>
              </a:rPr>
              <a:t>数目是 </a:t>
            </a:r>
            <a:r>
              <a:rPr lang="en-US" altLang="zh-CN" sz="5400" b="1" dirty="0">
                <a:solidFill>
                  <a:srgbClr val="FFFF00"/>
                </a:solidFill>
                <a:latin typeface="SimHei" panose="02010609060101010101" pitchFamily="49" charset="-122"/>
                <a:ea typeface="SimHei" panose="02010609060101010101" pitchFamily="49" charset="-122"/>
              </a:rPr>
              <a:t>6</a:t>
            </a:r>
            <a:r>
              <a:rPr lang="zh-CN" altLang="en-US" sz="1000" b="1" dirty="0">
                <a:solidFill>
                  <a:srgbClr val="FFFF00"/>
                </a:solidFill>
                <a:latin typeface="SimHei" panose="02010609060101010101" pitchFamily="49" charset="-122"/>
                <a:ea typeface="SimHei" panose="02010609060101010101" pitchFamily="49" charset="-122"/>
              </a:rPr>
              <a:t> </a:t>
            </a:r>
            <a:r>
              <a:rPr lang="en-US" altLang="zh-CN" sz="5400" b="1" dirty="0">
                <a:solidFill>
                  <a:srgbClr val="FFFF00"/>
                </a:solidFill>
                <a:latin typeface="SimHei" panose="02010609060101010101" pitchFamily="49" charset="-122"/>
                <a:ea typeface="SimHei" panose="02010609060101010101" pitchFamily="49" charset="-122"/>
              </a:rPr>
              <a:t>6</a:t>
            </a:r>
            <a:r>
              <a:rPr lang="zh-CN" altLang="en-US" sz="1000" b="1" dirty="0">
                <a:solidFill>
                  <a:srgbClr val="FFFF00"/>
                </a:solidFill>
                <a:latin typeface="SimHei" panose="02010609060101010101" pitchFamily="49" charset="-122"/>
                <a:ea typeface="SimHei" panose="02010609060101010101" pitchFamily="49" charset="-122"/>
              </a:rPr>
              <a:t> </a:t>
            </a:r>
            <a:r>
              <a:rPr lang="en-US" altLang="zh-CN" sz="5400" b="1" dirty="0">
                <a:solidFill>
                  <a:srgbClr val="FFFF00"/>
                </a:solidFill>
                <a:latin typeface="SimHei" panose="02010609060101010101" pitchFamily="49" charset="-122"/>
                <a:ea typeface="SimHei" panose="02010609060101010101" pitchFamily="49" charset="-122"/>
              </a:rPr>
              <a:t>6</a:t>
            </a:r>
            <a:r>
              <a:rPr lang="zh-CN" altLang="en-US" sz="5400" b="1" dirty="0">
                <a:solidFill>
                  <a:srgbClr val="00BFFF"/>
                </a:solidFill>
                <a:latin typeface="SimHei" panose="02010609060101010101" pitchFamily="49" charset="-122"/>
                <a:ea typeface="SimHei" panose="02010609060101010101" pitchFamily="49" charset="-122"/>
              </a:rPr>
              <a:t>。</a:t>
            </a:r>
          </a:p>
        </p:txBody>
      </p:sp>
      <p:sp>
        <p:nvSpPr>
          <p:cNvPr id="19" name="Google Shape;3713;p55">
            <a:extLst>
              <a:ext uri="{FF2B5EF4-FFF2-40B4-BE49-F238E27FC236}">
                <a16:creationId xmlns:a16="http://schemas.microsoft.com/office/drawing/2014/main" id="{2649DBBD-B4AB-EBDC-7898-BDF922AD2F72}"/>
              </a:ext>
            </a:extLst>
          </p:cNvPr>
          <p:cNvSpPr txBox="1">
            <a:spLocks noGrp="1"/>
          </p:cNvSpPr>
          <p:nvPr>
            <p:ph type="subTitle" idx="1"/>
          </p:nvPr>
        </p:nvSpPr>
        <p:spPr>
          <a:xfrm>
            <a:off x="0" y="5810042"/>
            <a:ext cx="12000656" cy="1092184"/>
          </a:xfrm>
          <a:prstGeom prst="rect">
            <a:avLst/>
          </a:prstGeom>
        </p:spPr>
        <p:txBody>
          <a:bodyPr spcFirstLastPara="1" wrap="square" lIns="91425" tIns="91425" rIns="91425" bIns="91425" anchor="t" anchorCtr="0">
            <a:noAutofit/>
          </a:bodyPr>
          <a:lstStyle/>
          <a:p>
            <a:pPr marL="0" indent="0" algn="ctr"/>
            <a:r>
              <a:rPr lang="en-US" sz="2000" b="1" dirty="0">
                <a:solidFill>
                  <a:srgbClr val="FFFF00"/>
                </a:solidFill>
              </a:rPr>
              <a:t>The number </a:t>
            </a:r>
            <a:r>
              <a:rPr lang="en-US" sz="2000" b="1" dirty="0">
                <a:solidFill>
                  <a:schemeClr val="bg1"/>
                </a:solidFill>
              </a:rPr>
              <a:t>of the beast from the sea (the first beast) </a:t>
            </a:r>
            <a:r>
              <a:rPr lang="en-US" sz="2000" b="1" dirty="0">
                <a:solidFill>
                  <a:srgbClr val="FFFF00"/>
                </a:solidFill>
              </a:rPr>
              <a:t>is 666</a:t>
            </a:r>
            <a:r>
              <a:rPr lang="en-US" sz="2000" b="1" dirty="0">
                <a:solidFill>
                  <a:schemeClr val="bg1"/>
                </a:solidFill>
              </a:rPr>
              <a:t>.</a:t>
            </a:r>
          </a:p>
          <a:p>
            <a:pPr marL="0" indent="0" algn="ctr"/>
            <a:endParaRPr lang="en-SG" sz="2000" dirty="0">
              <a:solidFill>
                <a:schemeClr val="bg1"/>
              </a:solidFill>
            </a:endParaRPr>
          </a:p>
        </p:txBody>
      </p:sp>
      <p:pic>
        <p:nvPicPr>
          <p:cNvPr id="2" name="Picture 1">
            <a:extLst>
              <a:ext uri="{FF2B5EF4-FFF2-40B4-BE49-F238E27FC236}">
                <a16:creationId xmlns:a16="http://schemas.microsoft.com/office/drawing/2014/main" id="{8BE062D1-11A6-D342-B5FF-B2C20338AB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364" y="1723082"/>
            <a:ext cx="2803692" cy="2732037"/>
          </a:xfrm>
          <a:prstGeom prst="ellipse">
            <a:avLst/>
          </a:prstGeom>
        </p:spPr>
      </p:pic>
      <p:pic>
        <p:nvPicPr>
          <p:cNvPr id="5" name="Picture 4">
            <a:extLst>
              <a:ext uri="{FF2B5EF4-FFF2-40B4-BE49-F238E27FC236}">
                <a16:creationId xmlns:a16="http://schemas.microsoft.com/office/drawing/2014/main" id="{57D3841B-8398-2EC2-1B2A-A162D3E29C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8944" y="1950900"/>
            <a:ext cx="3071028" cy="2276399"/>
          </a:xfrm>
          <a:prstGeom prst="rect">
            <a:avLst/>
          </a:prstGeom>
        </p:spPr>
      </p:pic>
    </p:spTree>
    <p:extLst>
      <p:ext uri="{BB962C8B-B14F-4D97-AF65-F5344CB8AC3E}">
        <p14:creationId xmlns:p14="http://schemas.microsoft.com/office/powerpoint/2010/main" val="1070235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B779A854-12B9-25DE-491F-C5375C42FB7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1AED2A7-A296-A7FD-ED1F-BA42EF033511}"/>
              </a:ext>
            </a:extLst>
          </p:cNvPr>
          <p:cNvSpPr/>
          <p:nvPr/>
        </p:nvSpPr>
        <p:spPr>
          <a:xfrm>
            <a:off x="119336" y="1628800"/>
            <a:ext cx="12072664" cy="3120534"/>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18.</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在这里有智慧。凡有聪明的，可以算计兽的数目，因为这是人的数目，</a:t>
            </a:r>
            <a:r>
              <a:rPr kumimoji="0" lang="zh-CN" altLang="en-US" sz="40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它的数目是六百六十六</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我又</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看见另有一个兽从地中上来有两角如同羊羔，说话好像龙。</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12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他在头一个兽面前，施行头一个兽所有的权柄，且叫地和住在地上的人拜那死伤医好的头一个兽。</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13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又行大奇事，甚至在人面前，叫火从天降在地上。</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14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他因赐给他权柄在兽面前能行奇事，就迷惑住在地上的人，说：「要给那受刀伤还活著的兽作个像。</a:t>
            </a: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5" name="TextBox 4">
            <a:extLst>
              <a:ext uri="{FF2B5EF4-FFF2-40B4-BE49-F238E27FC236}">
                <a16:creationId xmlns:a16="http://schemas.microsoft.com/office/drawing/2014/main" id="{2054C535-BC6A-244A-0AA0-FF1EC073DD68}"/>
              </a:ext>
            </a:extLst>
          </p:cNvPr>
          <p:cNvSpPr txBox="1"/>
          <p:nvPr/>
        </p:nvSpPr>
        <p:spPr>
          <a:xfrm>
            <a:off x="160250" y="5013894"/>
            <a:ext cx="11992604" cy="64633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calls for wisdom: let the one who has understanding calculate the number of the beast, for it is the number of a man, and </a:t>
            </a:r>
            <a:r>
              <a:rPr kumimoji="0" lang="en-US" sz="1800" b="0"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his number is 666.</a:t>
            </a:r>
          </a:p>
        </p:txBody>
      </p:sp>
    </p:spTree>
    <p:extLst>
      <p:ext uri="{BB962C8B-B14F-4D97-AF65-F5344CB8AC3E}">
        <p14:creationId xmlns:p14="http://schemas.microsoft.com/office/powerpoint/2010/main" val="18121348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27E4FE9-0EA7-5149-61D1-F12B78C5E84B}"/>
              </a:ext>
            </a:extLst>
          </p:cNvPr>
          <p:cNvPicPr>
            <a:picLocks noChangeAspect="1"/>
          </p:cNvPicPr>
          <p:nvPr/>
        </p:nvPicPr>
        <p:blipFill>
          <a:blip r:embed="rId2"/>
          <a:srcRect b="14091"/>
          <a:stretch>
            <a:fillRect/>
          </a:stretch>
        </p:blipFill>
        <p:spPr>
          <a:xfrm>
            <a:off x="319709" y="3118620"/>
            <a:ext cx="3888432" cy="3340533"/>
          </a:xfrm>
          <a:prstGeom prst="rect">
            <a:avLst/>
          </a:prstGeom>
        </p:spPr>
      </p:pic>
      <p:sp>
        <p:nvSpPr>
          <p:cNvPr id="8" name="TextBox 7">
            <a:extLst>
              <a:ext uri="{FF2B5EF4-FFF2-40B4-BE49-F238E27FC236}">
                <a16:creationId xmlns:a16="http://schemas.microsoft.com/office/drawing/2014/main" id="{756624AA-BB13-CF63-C3F8-084C0B37F993}"/>
              </a:ext>
            </a:extLst>
          </p:cNvPr>
          <p:cNvSpPr txBox="1"/>
          <p:nvPr/>
        </p:nvSpPr>
        <p:spPr>
          <a:xfrm>
            <a:off x="319974" y="398847"/>
            <a:ext cx="4119842" cy="2359044"/>
          </a:xfrm>
          <a:prstGeom prst="rect">
            <a:avLst/>
          </a:prstGeom>
          <a:noFill/>
        </p:spPr>
        <p:txBody>
          <a:bodyPr wrap="square">
            <a:spAutoFit/>
          </a:bodyPr>
          <a:lstStyle/>
          <a:p>
            <a:pPr>
              <a:lnSpc>
                <a:spcPct val="150000"/>
              </a:lnSpc>
              <a:spcAft>
                <a:spcPts val="800"/>
              </a:spcAft>
            </a:pPr>
            <a:r>
              <a:rPr lang="zh-CN" sz="3600" b="1" kern="100" dirty="0">
                <a:solidFill>
                  <a:schemeClr val="bg1"/>
                </a:solidFill>
                <a:effectLst/>
                <a:latin typeface="Aptos" panose="020B0004020202020204" pitchFamily="34" charset="0"/>
                <a:ea typeface="SimSun" panose="02010600030101010101" pitchFamily="2" charset="-122"/>
                <a:cs typeface="Times New Roman" panose="02020603050405020304" pitchFamily="18" charset="0"/>
              </a:rPr>
              <a:t>尼禄</a:t>
            </a:r>
            <a:r>
              <a:rPr lang="en-US" altLang="zh-CN" sz="3600" b="1" kern="100" dirty="0">
                <a:solidFill>
                  <a:schemeClr val="bg1"/>
                </a:solidFill>
                <a:effectLst/>
                <a:latin typeface="Aptos" panose="020B0004020202020204" pitchFamily="34" charset="0"/>
                <a:ea typeface="SimSun" panose="02010600030101010101" pitchFamily="2" charset="-122"/>
                <a:cs typeface="Times New Roman" panose="02020603050405020304" pitchFamily="18" charset="0"/>
              </a:rPr>
              <a:t> </a:t>
            </a:r>
            <a:r>
              <a:rPr lang="zh-CN" altLang="en-US" sz="3600" b="1" kern="100" dirty="0">
                <a:solidFill>
                  <a:schemeClr val="bg1"/>
                </a:solidFill>
                <a:effectLst/>
                <a:latin typeface="Aptos" panose="020B0004020202020204" pitchFamily="34" charset="0"/>
                <a:ea typeface="SimSun" panose="02010600030101010101" pitchFamily="2" charset="-122"/>
                <a:cs typeface="Times New Roman" panose="02020603050405020304" pitchFamily="18" charset="0"/>
              </a:rPr>
              <a:t>凯撒</a:t>
            </a:r>
            <a:endParaRPr lang="en-US" altLang="zh-CN" sz="3600" b="1" kern="100" dirty="0">
              <a:solidFill>
                <a:schemeClr val="bg1"/>
              </a:solidFill>
              <a:effectLst/>
              <a:latin typeface="Aptos" panose="020B0004020202020204" pitchFamily="34" charset="0"/>
              <a:ea typeface="SimSun" panose="02010600030101010101" pitchFamily="2" charset="-122"/>
              <a:cs typeface="Times New Roman" panose="02020603050405020304" pitchFamily="18" charset="0"/>
            </a:endParaRPr>
          </a:p>
          <a:p>
            <a:pPr>
              <a:lnSpc>
                <a:spcPct val="150000"/>
              </a:lnSpc>
              <a:spcAft>
                <a:spcPts val="800"/>
              </a:spcAft>
            </a:pPr>
            <a:r>
              <a:rPr lang="zh-CN" sz="2800" b="1" kern="100" dirty="0">
                <a:solidFill>
                  <a:schemeClr val="bg1"/>
                </a:solidFill>
                <a:effectLst/>
                <a:latin typeface="Aptos" panose="020B0004020202020204" pitchFamily="34" charset="0"/>
                <a:ea typeface="SimSun" panose="02010600030101010101" pitchFamily="2" charset="-122"/>
                <a:cs typeface="Times New Roman" panose="02020603050405020304" pitchFamily="18" charset="0"/>
              </a:rPr>
              <a:t>（</a:t>
            </a:r>
            <a:r>
              <a:rPr lang="en-US" sz="2800" b="1" kern="100" dirty="0">
                <a:solidFill>
                  <a:schemeClr val="bg1"/>
                </a:solidFill>
                <a:effectLst/>
                <a:latin typeface="SimSun" panose="02010600030101010101" pitchFamily="2" charset="-122"/>
                <a:ea typeface="DengXian" panose="02010600030101010101" pitchFamily="2" charset="-122"/>
                <a:cs typeface="Times New Roman" panose="02020603050405020304" pitchFamily="18" charset="0"/>
              </a:rPr>
              <a:t>Nero Caesar</a:t>
            </a:r>
            <a:r>
              <a:rPr lang="zh-CN" sz="2800" b="1" kern="100" dirty="0">
                <a:solidFill>
                  <a:schemeClr val="bg1"/>
                </a:solidFill>
                <a:effectLst/>
                <a:latin typeface="Aptos" panose="020B0004020202020204" pitchFamily="34" charset="0"/>
                <a:ea typeface="SimSun" panose="02010600030101010101" pitchFamily="2" charset="-122"/>
                <a:cs typeface="SimSun" panose="02010600030101010101" pitchFamily="2" charset="-122"/>
              </a:rPr>
              <a:t>）</a:t>
            </a:r>
            <a:endParaRPr lang="en-US" altLang="zh-CN" sz="2800" b="1" kern="100" dirty="0">
              <a:solidFill>
                <a:schemeClr val="bg1"/>
              </a:solidFill>
              <a:effectLst/>
              <a:latin typeface="Aptos" panose="020B0004020202020204" pitchFamily="34" charset="0"/>
              <a:ea typeface="SimSun" panose="02010600030101010101" pitchFamily="2" charset="-122"/>
              <a:cs typeface="SimSun" panose="02010600030101010101" pitchFamily="2" charset="-122"/>
            </a:endParaRPr>
          </a:p>
          <a:p>
            <a:pPr>
              <a:lnSpc>
                <a:spcPct val="150000"/>
              </a:lnSpc>
              <a:spcAft>
                <a:spcPts val="800"/>
              </a:spcAft>
            </a:pPr>
            <a:r>
              <a:rPr lang="en-US" altLang="zh-CN" sz="2800" b="1" kern="100" dirty="0">
                <a:solidFill>
                  <a:schemeClr val="bg1"/>
                </a:solidFill>
                <a:effectLst/>
                <a:latin typeface="Aptos" panose="020B0004020202020204" pitchFamily="34" charset="0"/>
                <a:ea typeface="SimSun" panose="02010600030101010101" pitchFamily="2" charset="-122"/>
                <a:cs typeface="SimSun" panose="02010600030101010101" pitchFamily="2" charset="-122"/>
              </a:rPr>
              <a:t>AD 37–68 </a:t>
            </a:r>
            <a:r>
              <a:rPr lang="zh-CN" sz="2800" b="1" kern="100" dirty="0">
                <a:solidFill>
                  <a:schemeClr val="bg1"/>
                </a:solidFill>
                <a:effectLst/>
                <a:latin typeface="Aptos" panose="020B0004020202020204" pitchFamily="34" charset="0"/>
                <a:ea typeface="SimSun" panose="02010600030101010101" pitchFamily="2" charset="-122"/>
                <a:cs typeface="Times New Roman" panose="02020603050405020304" pitchFamily="18" charset="0"/>
              </a:rPr>
              <a:t> </a:t>
            </a:r>
            <a:endParaRPr lang="en-US" sz="1800" b="1"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endParaRPr>
          </a:p>
        </p:txBody>
      </p:sp>
      <p:pic>
        <p:nvPicPr>
          <p:cNvPr id="11" name="Picture 10">
            <a:extLst>
              <a:ext uri="{FF2B5EF4-FFF2-40B4-BE49-F238E27FC236}">
                <a16:creationId xmlns:a16="http://schemas.microsoft.com/office/drawing/2014/main" id="{631995C8-242C-35C1-BAB7-B07C48ADCFFD}"/>
              </a:ext>
            </a:extLst>
          </p:cNvPr>
          <p:cNvPicPr>
            <a:picLocks noChangeAspect="1"/>
          </p:cNvPicPr>
          <p:nvPr/>
        </p:nvPicPr>
        <p:blipFill>
          <a:blip r:embed="rId3">
            <a:extLst>
              <a:ext uri="{28A0092B-C50C-407E-A947-70E740481C1C}">
                <a14:useLocalDpi xmlns:a14="http://schemas.microsoft.com/office/drawing/2010/main" val="0"/>
              </a:ext>
            </a:extLst>
          </a:blip>
          <a:srcRect r="5026"/>
          <a:stretch>
            <a:fillRect/>
          </a:stretch>
        </p:blipFill>
        <p:spPr>
          <a:xfrm>
            <a:off x="4727848" y="0"/>
            <a:ext cx="7464152" cy="6858000"/>
          </a:xfrm>
          <a:prstGeom prst="rect">
            <a:avLst/>
          </a:prstGeom>
        </p:spPr>
      </p:pic>
    </p:spTree>
    <p:extLst>
      <p:ext uri="{BB962C8B-B14F-4D97-AF65-F5344CB8AC3E}">
        <p14:creationId xmlns:p14="http://schemas.microsoft.com/office/powerpoint/2010/main" val="7022421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cheetahs with horns&#10;&#10;AI-generated content may be incorrect.">
            <a:extLst>
              <a:ext uri="{FF2B5EF4-FFF2-40B4-BE49-F238E27FC236}">
                <a16:creationId xmlns:a16="http://schemas.microsoft.com/office/drawing/2014/main" id="{552A5425-7B4E-947E-B9C9-B8425B3CAB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352" y="2708920"/>
            <a:ext cx="4637912" cy="3950792"/>
          </a:xfrm>
          <a:prstGeom prst="rect">
            <a:avLst/>
          </a:prstGeom>
        </p:spPr>
      </p:pic>
      <p:sp>
        <p:nvSpPr>
          <p:cNvPr id="8" name="Rectangle 7">
            <a:extLst>
              <a:ext uri="{FF2B5EF4-FFF2-40B4-BE49-F238E27FC236}">
                <a16:creationId xmlns:a16="http://schemas.microsoft.com/office/drawing/2014/main" id="{AC1560AA-5274-DDFF-ECFF-9AF20A634049}"/>
              </a:ext>
            </a:extLst>
          </p:cNvPr>
          <p:cNvSpPr/>
          <p:nvPr/>
        </p:nvSpPr>
        <p:spPr>
          <a:xfrm>
            <a:off x="5231904" y="1432079"/>
            <a:ext cx="6805267" cy="3252237"/>
          </a:xfrm>
          <a:prstGeom prst="rect">
            <a:avLst/>
          </a:prstGeom>
        </p:spPr>
        <p:txBody>
          <a:bodyPr wrap="square">
            <a:spAutoFit/>
          </a:bodyPr>
          <a:lstStyle/>
          <a:p>
            <a:pPr>
              <a:lnSpc>
                <a:spcPct val="200000"/>
              </a:lnSpc>
              <a:spcAft>
                <a:spcPts val="0"/>
              </a:spcAft>
              <a:defRPr/>
            </a:pP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36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世人</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都会跟从并敬拜兽</a:t>
            </a:r>
            <a:endPar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200000"/>
              </a:lnSpc>
              <a:spcAft>
                <a:spcPts val="0"/>
              </a:spcAft>
              <a:defRPr/>
            </a:pP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2</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）兽会说亵渎话，</a:t>
            </a:r>
            <a:r>
              <a:rPr kumimoji="0" lang="zh-CN" altLang="en-US" sz="36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自称为神</a:t>
            </a:r>
            <a:endParaRPr kumimoji="0" lang="en-US" altLang="zh-CN" sz="36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200000"/>
              </a:lnSpc>
              <a:spcAft>
                <a:spcPts val="0"/>
              </a:spcAft>
              <a:defRPr/>
            </a:pP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3</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36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迫害</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基督徒  </a:t>
            </a:r>
            <a:endPar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9" name="TextBox 8">
            <a:extLst>
              <a:ext uri="{FF2B5EF4-FFF2-40B4-BE49-F238E27FC236}">
                <a16:creationId xmlns:a16="http://schemas.microsoft.com/office/drawing/2014/main" id="{D7485668-4E34-5D58-B538-A01B1FDF3F65}"/>
              </a:ext>
            </a:extLst>
          </p:cNvPr>
          <p:cNvSpPr txBox="1"/>
          <p:nvPr/>
        </p:nvSpPr>
        <p:spPr>
          <a:xfrm>
            <a:off x="5159897" y="5085184"/>
            <a:ext cx="6949282" cy="1287468"/>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1.The </a:t>
            </a:r>
            <a:r>
              <a:rPr kumimoji="0" lang="en-US"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people of the world </a:t>
            </a:r>
            <a:r>
              <a:rPr kumimoji="0" lang="en-US"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 follow and worship the beast. </a:t>
            </a:r>
          </a:p>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2.The beast will speak blasphemous words and </a:t>
            </a:r>
            <a:r>
              <a:rPr kumimoji="0" lang="en-US"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claim to be God</a:t>
            </a:r>
            <a:r>
              <a:rPr kumimoji="0" lang="en-US"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3.The beast will </a:t>
            </a:r>
            <a:r>
              <a:rPr kumimoji="0" lang="en-US"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persecute</a:t>
            </a:r>
            <a:r>
              <a:rPr kumimoji="0" lang="en-US"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Christians.</a:t>
            </a:r>
          </a:p>
        </p:txBody>
      </p:sp>
      <p:pic>
        <p:nvPicPr>
          <p:cNvPr id="3" name="Picture 2">
            <a:extLst>
              <a:ext uri="{FF2B5EF4-FFF2-40B4-BE49-F238E27FC236}">
                <a16:creationId xmlns:a16="http://schemas.microsoft.com/office/drawing/2014/main" id="{BF8404DA-05C9-7D18-B79B-32885B6B03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7448" y="198288"/>
            <a:ext cx="3071028" cy="2276399"/>
          </a:xfrm>
          <a:prstGeom prst="rect">
            <a:avLst/>
          </a:prstGeom>
        </p:spPr>
      </p:pic>
    </p:spTree>
    <p:extLst>
      <p:ext uri="{BB962C8B-B14F-4D97-AF65-F5344CB8AC3E}">
        <p14:creationId xmlns:p14="http://schemas.microsoft.com/office/powerpoint/2010/main" val="22729314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A7D325F6-7DE7-7E8F-353E-31DAA896CC2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58BE418-8CE1-D697-AEEA-26FDFCD3FD5F}"/>
              </a:ext>
            </a:extLst>
          </p:cNvPr>
          <p:cNvSpPr/>
          <p:nvPr/>
        </p:nvSpPr>
        <p:spPr>
          <a:xfrm>
            <a:off x="120971" y="1988840"/>
            <a:ext cx="12072664" cy="1794722"/>
          </a:xfrm>
          <a:prstGeom prst="rect">
            <a:avLst/>
          </a:prstGeom>
        </p:spPr>
        <p:txBody>
          <a:bodyPr wrap="square">
            <a:spAutoFit/>
          </a:bodyPr>
          <a:lstStyle/>
          <a:p>
            <a:pPr>
              <a:lnSpc>
                <a:spcPct val="150000"/>
              </a:lnSpc>
              <a:spcAft>
                <a:spcPts val="0"/>
              </a:spcAft>
              <a:defRPr/>
            </a:pP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徒 </a:t>
            </a:r>
            <a:r>
              <a:rPr kumimoji="0" lang="en-US" altLang="zh-CN"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14:22 </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坚固门徒的心，劝他们恒守所信的道；又说：「</a:t>
            </a:r>
            <a:r>
              <a:rPr kumimoji="0" lang="zh-CN" altLang="en-US" sz="4000" b="1" i="0" u="none" strike="noStrike" kern="1200" cap="none" spc="0" normalizeH="0" baseline="0" noProof="0" dirty="0">
                <a:ln>
                  <a:noFill/>
                </a:ln>
                <a:solidFill>
                  <a:srgbClr val="B3FF5F"/>
                </a:solidFill>
                <a:effectLst/>
                <a:uLnTx/>
                <a:uFillTx/>
                <a:latin typeface="SimHei" panose="02010609060101010101" pitchFamily="49" charset="-122"/>
                <a:ea typeface="SimHei" panose="02010609060101010101" pitchFamily="49" charset="-122"/>
                <a:cs typeface="Arial" panose="020B0604020202020204" pitchFamily="34" charset="0"/>
              </a:rPr>
              <a:t>我们进入神的国，</a:t>
            </a:r>
            <a:r>
              <a:rPr kumimoji="0" lang="zh-CN" altLang="en-US" sz="4000" b="1" i="0" u="sng" strike="noStrike" kern="1200" cap="none" spc="0" normalizeH="0" baseline="0" noProof="0" dirty="0">
                <a:ln>
                  <a:noFill/>
                </a:ln>
                <a:solidFill>
                  <a:srgbClr val="B3FF5F"/>
                </a:solidFill>
                <a:effectLst/>
                <a:uLnTx/>
                <a:uFillTx/>
                <a:latin typeface="SimHei" panose="02010609060101010101" pitchFamily="49" charset="-122"/>
                <a:ea typeface="SimHei" panose="02010609060101010101" pitchFamily="49" charset="-122"/>
                <a:cs typeface="Arial" panose="020B0604020202020204" pitchFamily="34" charset="0"/>
              </a:rPr>
              <a:t>必须经历许多艰难</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兽</a:t>
            </a:r>
            <a:endPar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5" name="TextBox 4">
            <a:extLst>
              <a:ext uri="{FF2B5EF4-FFF2-40B4-BE49-F238E27FC236}">
                <a16:creationId xmlns:a16="http://schemas.microsoft.com/office/drawing/2014/main" id="{C67C43DF-A61E-B4E4-FA71-AAD2A07A79BC}"/>
              </a:ext>
            </a:extLst>
          </p:cNvPr>
          <p:cNvSpPr txBox="1"/>
          <p:nvPr/>
        </p:nvSpPr>
        <p:spPr>
          <a:xfrm>
            <a:off x="99698" y="5013176"/>
            <a:ext cx="11992604" cy="707886"/>
          </a:xfrm>
          <a:prstGeom prst="rect">
            <a:avLst/>
          </a:prstGeom>
          <a:noFill/>
        </p:spPr>
        <p:txBody>
          <a:bodyPr wrap="square">
            <a:spAutoFit/>
          </a:bodyPr>
          <a:lstStyle/>
          <a:p>
            <a:pPr>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Act 14:22  strengthening the souls of the disciples, encouraging them to continue in the faith, and saying </a:t>
            </a:r>
            <a:r>
              <a:rPr kumimoji="0" lang="en-US" sz="2000" b="1" i="0" u="none" strike="noStrike" kern="1200" cap="none" spc="0" normalizeH="0" baseline="0" noProof="0" dirty="0">
                <a:ln>
                  <a:noFill/>
                </a:ln>
                <a:solidFill>
                  <a:srgbClr val="B3FF5F"/>
                </a:solidFill>
                <a:effectLst/>
                <a:uLnTx/>
                <a:uFillTx/>
                <a:latin typeface="Arial" panose="020B0604020202020204" pitchFamily="34" charset="0"/>
                <a:ea typeface="+mn-ea"/>
                <a:cs typeface="Arial" panose="020B0604020202020204" pitchFamily="34" charset="0"/>
              </a:rPr>
              <a:t>that </a:t>
            </a:r>
            <a:r>
              <a:rPr kumimoji="0" lang="en-US" sz="2000" b="1" i="0" u="sng" strike="noStrike" kern="1200" cap="none" spc="0" normalizeH="0" baseline="0" noProof="0" dirty="0">
                <a:ln>
                  <a:noFill/>
                </a:ln>
                <a:solidFill>
                  <a:srgbClr val="B3FF5F"/>
                </a:solidFill>
                <a:effectLst/>
                <a:uLnTx/>
                <a:uFillTx/>
                <a:latin typeface="Arial" panose="020B0604020202020204" pitchFamily="34" charset="0"/>
                <a:ea typeface="+mn-ea"/>
                <a:cs typeface="Arial" panose="020B0604020202020204" pitchFamily="34" charset="0"/>
              </a:rPr>
              <a:t>through many tribulations </a:t>
            </a:r>
            <a:r>
              <a:rPr kumimoji="0" lang="en-US" sz="2000" b="1" i="0" u="none" strike="noStrike" kern="1200" cap="none" spc="0" normalizeH="0" baseline="0" noProof="0" dirty="0">
                <a:ln>
                  <a:noFill/>
                </a:ln>
                <a:solidFill>
                  <a:srgbClr val="B3FF5F"/>
                </a:solidFill>
                <a:effectLst/>
                <a:uLnTx/>
                <a:uFillTx/>
                <a:latin typeface="Arial" panose="020B0604020202020204" pitchFamily="34" charset="0"/>
                <a:ea typeface="+mn-ea"/>
                <a:cs typeface="Arial" panose="020B0604020202020204" pitchFamily="34" charset="0"/>
              </a:rPr>
              <a:t>we must enter the kingdom of God.</a:t>
            </a:r>
          </a:p>
        </p:txBody>
      </p:sp>
    </p:spTree>
    <p:extLst>
      <p:ext uri="{BB962C8B-B14F-4D97-AF65-F5344CB8AC3E}">
        <p14:creationId xmlns:p14="http://schemas.microsoft.com/office/powerpoint/2010/main" val="25989653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E214ADE5-6C13-0E7C-053E-741AEF1D32D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DF8B764-7DE3-9465-6BE0-48EA7B28D428}"/>
              </a:ext>
            </a:extLst>
          </p:cNvPr>
          <p:cNvSpPr/>
          <p:nvPr/>
        </p:nvSpPr>
        <p:spPr>
          <a:xfrm>
            <a:off x="120971" y="1988840"/>
            <a:ext cx="12072664" cy="2406428"/>
          </a:xfrm>
          <a:prstGeom prst="rect">
            <a:avLst/>
          </a:prstGeom>
        </p:spPr>
        <p:txBody>
          <a:bodyPr wrap="square">
            <a:spAutoFit/>
          </a:bodyPr>
          <a:lstStyle/>
          <a:p>
            <a:pPr>
              <a:lnSpc>
                <a:spcPct val="150000"/>
              </a:lnSpc>
              <a:spcAft>
                <a:spcPts val="0"/>
              </a:spcAft>
              <a:defRPr/>
            </a:pP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一些神允许的计划，不是你我能改变的，身为儿女当效法基督坚忍到底</a:t>
            </a:r>
          </a:p>
          <a:p>
            <a:pPr>
              <a:lnSpc>
                <a:spcPct val="150000"/>
              </a:lnSpc>
              <a:spcAft>
                <a:spcPts val="0"/>
              </a:spcAft>
              <a:defRPr/>
            </a:pPr>
            <a:r>
              <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兽</a:t>
            </a:r>
            <a:endPar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5" name="TextBox 4">
            <a:extLst>
              <a:ext uri="{FF2B5EF4-FFF2-40B4-BE49-F238E27FC236}">
                <a16:creationId xmlns:a16="http://schemas.microsoft.com/office/drawing/2014/main" id="{DB3AE7C5-4EEF-E2F8-2AED-28C60E21C14E}"/>
              </a:ext>
            </a:extLst>
          </p:cNvPr>
          <p:cNvSpPr txBox="1"/>
          <p:nvPr/>
        </p:nvSpPr>
        <p:spPr>
          <a:xfrm>
            <a:off x="99698" y="5013176"/>
            <a:ext cx="11992604" cy="707886"/>
          </a:xfrm>
          <a:prstGeom prst="rect">
            <a:avLst/>
          </a:prstGeom>
          <a:noFill/>
        </p:spPr>
        <p:txBody>
          <a:bodyPr wrap="square">
            <a:spAutoFit/>
          </a:bodyPr>
          <a:lstStyle/>
          <a:p>
            <a:pPr>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Some things God has sovereignly permitted are beyond our power to change. As His children, we are called to follow Christ’s example and persevere faithfully to the end.</a:t>
            </a:r>
            <a:endParaRPr kumimoji="0" lang="en-US" sz="2000" b="1" i="0" u="none" strike="noStrike" kern="1200" cap="none" spc="0" normalizeH="0" baseline="0" noProof="0" dirty="0">
              <a:ln>
                <a:noFill/>
              </a:ln>
              <a:solidFill>
                <a:srgbClr val="B3FF5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137552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66" name="Rectangle 2065">
            <a:extLst>
              <a:ext uri="{FF2B5EF4-FFF2-40B4-BE49-F238E27FC236}">
                <a16:creationId xmlns:a16="http://schemas.microsoft.com/office/drawing/2014/main" id="{D1520B01-A2E4-41C2-8A8F-7683F2508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9" name="Rectangle 5">
            <a:extLst>
              <a:ext uri="{FF2B5EF4-FFF2-40B4-BE49-F238E27FC236}">
                <a16:creationId xmlns:a16="http://schemas.microsoft.com/office/drawing/2014/main" id="{0276EB6E-40FD-40E5-852F-AE35094C7957}"/>
              </a:ext>
            </a:extLst>
          </p:cNvPr>
          <p:cNvSpPr>
            <a:spLocks noChangeArrowheads="1"/>
          </p:cNvSpPr>
          <p:nvPr/>
        </p:nvSpPr>
        <p:spPr bwMode="auto">
          <a:xfrm>
            <a:off x="4354513" y="841375"/>
            <a:ext cx="3505200" cy="3114698"/>
          </a:xfrm>
          <a:prstGeom prst="rect">
            <a:avLst/>
          </a:prstGeom>
        </p:spPr>
        <p:txBody>
          <a:bodyPr vert="horz" lIns="91440" tIns="45720" rIns="91440" bIns="45720" rtlCol="0" anchor="b">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zh-CN" altLang="en-US" sz="56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Light" panose="020F0302020204030204"/>
                <a:ea typeface="等线 Light" panose="02010600030101010101" pitchFamily="2" charset="-122"/>
                <a:cs typeface="+mn-cs"/>
              </a:rPr>
              <a:t>洗礼 </a:t>
            </a:r>
            <a:endParaRPr kumimoji="0" lang="en-US" altLang="zh-CN" sz="5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Light" panose="020F0302020204030204"/>
              <a:ea typeface="等线 Light" panose="02010600030101010101" pitchFamily="2" charset="-122"/>
              <a:cs typeface="+mn-cs"/>
            </a:endParaRPr>
          </a:p>
        </p:txBody>
      </p:sp>
      <p:grpSp>
        <p:nvGrpSpPr>
          <p:cNvPr id="2068" name="Group 2067">
            <a:extLst>
              <a:ext uri="{FF2B5EF4-FFF2-40B4-BE49-F238E27FC236}">
                <a16:creationId xmlns:a16="http://schemas.microsoft.com/office/drawing/2014/main" id="{1F634C0A-A487-42AF-8DFD-4DAD62FE92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4087640" cy="6858000"/>
            <a:chOff x="1" y="0"/>
            <a:chExt cx="4087640" cy="6858000"/>
          </a:xfrm>
          <a:effectLst>
            <a:outerShdw blurRad="381000" dist="152400" algn="ctr" rotWithShape="0">
              <a:srgbClr val="000000">
                <a:alpha val="10000"/>
              </a:srgbClr>
            </a:outerShdw>
          </a:effectLst>
        </p:grpSpPr>
        <p:sp>
          <p:nvSpPr>
            <p:cNvPr id="2069" name="Freeform: Shape 2068">
              <a:extLst>
                <a:ext uri="{FF2B5EF4-FFF2-40B4-BE49-F238E27FC236}">
                  <a16:creationId xmlns:a16="http://schemas.microsoft.com/office/drawing/2014/main" id="{7412B137-E115-42F2-8CF9-67E40B5D2C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70" name="Freeform: Shape 2069">
              <a:extLst>
                <a:ext uri="{FF2B5EF4-FFF2-40B4-BE49-F238E27FC236}">
                  <a16:creationId xmlns:a16="http://schemas.microsoft.com/office/drawing/2014/main" id="{0779E94B-3A8C-4695-9DA1-2EDEFB170B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2052" name="Picture 2" descr="http://www.stmaryourladyofransom.com/images/BabyBaptism.gif">
            <a:extLst>
              <a:ext uri="{FF2B5EF4-FFF2-40B4-BE49-F238E27FC236}">
                <a16:creationId xmlns:a16="http://schemas.microsoft.com/office/drawing/2014/main" id="{8E9A5EBA-C16F-4287-89BF-F293193503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9414"/>
          <a:stretch/>
        </p:blipFill>
        <p:spPr bwMode="auto">
          <a:xfrm>
            <a:off x="20" y="10"/>
            <a:ext cx="3910064" cy="6857990"/>
          </a:xfrm>
          <a:custGeom>
            <a:avLst/>
            <a:gdLst/>
            <a:ahLst/>
            <a:cxnLst/>
            <a:rect l="l" t="t" r="r" b="b"/>
            <a:pathLst>
              <a:path w="3910084" h="6858000">
                <a:moveTo>
                  <a:pt x="0" y="0"/>
                </a:moveTo>
                <a:lnTo>
                  <a:pt x="2996382" y="0"/>
                </a:lnTo>
                <a:lnTo>
                  <a:pt x="3563333" y="1750276"/>
                </a:lnTo>
                <a:lnTo>
                  <a:pt x="3910084" y="6054385"/>
                </a:lnTo>
                <a:lnTo>
                  <a:pt x="3791309" y="6858000"/>
                </a:lnTo>
                <a:lnTo>
                  <a:pt x="0" y="6858000"/>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72" name="Group 2071">
            <a:extLst>
              <a:ext uri="{FF2B5EF4-FFF2-40B4-BE49-F238E27FC236}">
                <a16:creationId xmlns:a16="http://schemas.microsoft.com/office/drawing/2014/main" id="{066EE5A2-0D35-4D6A-A5C7-1CA91F740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48589" y="0"/>
            <a:ext cx="1339053" cy="6858000"/>
            <a:chOff x="2661507" y="0"/>
            <a:chExt cx="1339053" cy="6858000"/>
          </a:xfrm>
        </p:grpSpPr>
        <p:sp>
          <p:nvSpPr>
            <p:cNvPr id="2073" name="Freeform: Shape 2072">
              <a:extLst>
                <a:ext uri="{FF2B5EF4-FFF2-40B4-BE49-F238E27FC236}">
                  <a16:creationId xmlns:a16="http://schemas.microsoft.com/office/drawing/2014/main" id="{4DFBB771-C61C-4F38-ABBB-98A2D8476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74" name="Freeform: Shape 2073">
              <a:extLst>
                <a:ext uri="{FF2B5EF4-FFF2-40B4-BE49-F238E27FC236}">
                  <a16:creationId xmlns:a16="http://schemas.microsoft.com/office/drawing/2014/main" id="{A2432BD6-3DCC-4397-BD7F-3FE84F3210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076" name="Group 2075">
            <a:extLst>
              <a:ext uri="{FF2B5EF4-FFF2-40B4-BE49-F238E27FC236}">
                <a16:creationId xmlns:a16="http://schemas.microsoft.com/office/drawing/2014/main" id="{56AA1647-0DA6-4A17-B3E1-95D61BD547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104360" y="0"/>
            <a:ext cx="4087640" cy="6858000"/>
            <a:chOff x="1" y="0"/>
            <a:chExt cx="4087640" cy="6858000"/>
          </a:xfrm>
          <a:effectLst>
            <a:outerShdw blurRad="381000" dist="152400" algn="ctr" rotWithShape="0">
              <a:srgbClr val="000000">
                <a:alpha val="10000"/>
              </a:srgbClr>
            </a:outerShdw>
          </a:effectLst>
        </p:grpSpPr>
        <p:sp>
          <p:nvSpPr>
            <p:cNvPr id="2077" name="Freeform: Shape 2076">
              <a:extLst>
                <a:ext uri="{FF2B5EF4-FFF2-40B4-BE49-F238E27FC236}">
                  <a16:creationId xmlns:a16="http://schemas.microsoft.com/office/drawing/2014/main" id="{1F1D8352-2F00-4057-8781-E455C455B9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78" name="Freeform: Shape 2077">
              <a:extLst>
                <a:ext uri="{FF2B5EF4-FFF2-40B4-BE49-F238E27FC236}">
                  <a16:creationId xmlns:a16="http://schemas.microsoft.com/office/drawing/2014/main" id="{3BE70D92-7E07-4A6F-BD82-729F71C268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4" name="Picture 5" descr="http://1.bp.blogspot.com/_eT1RLSPGl-k/SwEeuptTAtI/AAAAAAAAAFg/Py78et1xG94/s1600/IMG_6484.JPG">
            <a:extLst>
              <a:ext uri="{FF2B5EF4-FFF2-40B4-BE49-F238E27FC236}">
                <a16:creationId xmlns:a16="http://schemas.microsoft.com/office/drawing/2014/main" id="{3273AC6B-6584-84BD-6F0A-B995A3E3F4C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168" r="32071"/>
          <a:stretch/>
        </p:blipFill>
        <p:spPr bwMode="auto">
          <a:xfrm>
            <a:off x="8281916" y="1"/>
            <a:ext cx="3910084" cy="6858000"/>
          </a:xfrm>
          <a:custGeom>
            <a:avLst/>
            <a:gdLst/>
            <a:ahLst/>
            <a:cxnLst/>
            <a:rect l="l" t="t" r="r" b="b"/>
            <a:pathLst>
              <a:path w="3910084" h="6858000">
                <a:moveTo>
                  <a:pt x="118775" y="0"/>
                </a:moveTo>
                <a:lnTo>
                  <a:pt x="3910084" y="0"/>
                </a:lnTo>
                <a:lnTo>
                  <a:pt x="3910084" y="6858000"/>
                </a:lnTo>
                <a:lnTo>
                  <a:pt x="913702" y="6858000"/>
                </a:lnTo>
                <a:lnTo>
                  <a:pt x="346751" y="5107724"/>
                </a:lnTo>
                <a:lnTo>
                  <a:pt x="0" y="803615"/>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80" name="Group 2079">
            <a:extLst>
              <a:ext uri="{FF2B5EF4-FFF2-40B4-BE49-F238E27FC236}">
                <a16:creationId xmlns:a16="http://schemas.microsoft.com/office/drawing/2014/main" id="{08D20F07-CD49-4F17-BC00-9429DA80C50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104359" y="-2"/>
            <a:ext cx="1339053" cy="6858000"/>
            <a:chOff x="2661507" y="0"/>
            <a:chExt cx="1339053" cy="6858000"/>
          </a:xfrm>
          <a:effectLst>
            <a:outerShdw blurRad="381000" dist="152400" dir="10800000" algn="r" rotWithShape="0">
              <a:prstClr val="black">
                <a:alpha val="10000"/>
              </a:prstClr>
            </a:outerShdw>
          </a:effectLst>
        </p:grpSpPr>
        <p:sp>
          <p:nvSpPr>
            <p:cNvPr id="2081" name="Freeform: Shape 2080">
              <a:extLst>
                <a:ext uri="{FF2B5EF4-FFF2-40B4-BE49-F238E27FC236}">
                  <a16:creationId xmlns:a16="http://schemas.microsoft.com/office/drawing/2014/main" id="{11F66703-4D0D-42DF-8150-991FE9F8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82" name="Freeform: Shape 2081">
              <a:extLst>
                <a:ext uri="{FF2B5EF4-FFF2-40B4-BE49-F238E27FC236}">
                  <a16:creationId xmlns:a16="http://schemas.microsoft.com/office/drawing/2014/main" id="{E96840F9-95E6-4C98-BFE4-21B5954236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6245315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sitting, dark, white, black&#10;&#10;Description automatically generated">
            <a:extLst>
              <a:ext uri="{FF2B5EF4-FFF2-40B4-BE49-F238E27FC236}">
                <a16:creationId xmlns:a16="http://schemas.microsoft.com/office/drawing/2014/main" id="{A98EB5F5-4FFD-D948-A113-D6E1A5ADB5AA}"/>
              </a:ext>
            </a:extLst>
          </p:cNvPr>
          <p:cNvPicPr>
            <a:picLocks noChangeAspect="1"/>
          </p:cNvPicPr>
          <p:nvPr/>
        </p:nvPicPr>
        <p:blipFill>
          <a:blip r:embed="rId3"/>
          <a:stretch>
            <a:fillRect/>
          </a:stretch>
        </p:blipFill>
        <p:spPr>
          <a:xfrm>
            <a:off x="-110837" y="0"/>
            <a:ext cx="12413672" cy="6966762"/>
          </a:xfrm>
          <a:prstGeom prst="rect">
            <a:avLst/>
          </a:prstGeom>
        </p:spPr>
      </p:pic>
      <p:sp>
        <p:nvSpPr>
          <p:cNvPr id="3" name="Subtitle 2">
            <a:extLst>
              <a:ext uri="{FF2B5EF4-FFF2-40B4-BE49-F238E27FC236}">
                <a16:creationId xmlns:a16="http://schemas.microsoft.com/office/drawing/2014/main" id="{ABFBF7A4-363D-4B81-B3E0-0D589E663D3E}"/>
              </a:ext>
            </a:extLst>
          </p:cNvPr>
          <p:cNvSpPr>
            <a:spLocks noGrp="1"/>
          </p:cNvSpPr>
          <p:nvPr>
            <p:ph type="subTitle" idx="1"/>
          </p:nvPr>
        </p:nvSpPr>
        <p:spPr>
          <a:xfrm>
            <a:off x="119674" y="122616"/>
            <a:ext cx="11713301" cy="5111419"/>
          </a:xfrm>
        </p:spPr>
        <p:txBody>
          <a:bodyPr rtlCol="0">
            <a:normAutofit/>
          </a:bodyPr>
          <a:lstStyle/>
          <a:p>
            <a:pPr>
              <a:lnSpc>
                <a:spcPct val="170000"/>
              </a:lnSpc>
              <a:spcBef>
                <a:spcPts val="0"/>
              </a:spcBef>
              <a:defRPr/>
            </a:pPr>
            <a:r>
              <a:rPr lang="en-SG" sz="3200" b="1">
                <a:solidFill>
                  <a:schemeClr val="bg1"/>
                </a:solidFill>
                <a:latin typeface="Hei" pitchFamily="2" charset="-122"/>
                <a:ea typeface="Hei" pitchFamily="2" charset="-122"/>
              </a:rPr>
              <a:t>马太福音 16:24</a:t>
            </a:r>
          </a:p>
          <a:p>
            <a:pPr>
              <a:lnSpc>
                <a:spcPct val="170000"/>
              </a:lnSpc>
              <a:spcBef>
                <a:spcPts val="0"/>
              </a:spcBef>
              <a:defRPr/>
            </a:pPr>
            <a:r>
              <a:rPr lang="en-SG" sz="3200" b="1">
                <a:solidFill>
                  <a:schemeClr val="bg1"/>
                </a:solidFill>
                <a:latin typeface="Hei" pitchFamily="2" charset="-122"/>
                <a:ea typeface="Hei" pitchFamily="2" charset="-122"/>
              </a:rPr>
              <a:t>  </a:t>
            </a:r>
            <a:r>
              <a:rPr lang="zh-CN" altLang="en-US" sz="4800" b="1">
                <a:solidFill>
                  <a:srgbClr val="F6E8C6"/>
                </a:solidFill>
                <a:latin typeface="Hei" pitchFamily="2" charset="-122"/>
                <a:ea typeface="Hei" pitchFamily="2" charset="-122"/>
              </a:rPr>
              <a:t>於是耶稣对门徒说：</a:t>
            </a:r>
            <a:endParaRPr lang="en-SG" altLang="zh-CN" sz="4800" b="1">
              <a:solidFill>
                <a:srgbClr val="F6E8C6"/>
              </a:solidFill>
              <a:latin typeface="Hei" pitchFamily="2" charset="-122"/>
              <a:ea typeface="Hei" pitchFamily="2" charset="-122"/>
            </a:endParaRPr>
          </a:p>
          <a:p>
            <a:pPr>
              <a:lnSpc>
                <a:spcPct val="170000"/>
              </a:lnSpc>
              <a:spcBef>
                <a:spcPts val="0"/>
              </a:spcBef>
              <a:defRPr/>
            </a:pPr>
            <a:r>
              <a:rPr lang="zh-CN" altLang="en-US" sz="4800" b="1">
                <a:solidFill>
                  <a:srgbClr val="F6E8C6"/>
                </a:solidFill>
                <a:latin typeface="Hei" pitchFamily="2" charset="-122"/>
                <a:ea typeface="Hei" pitchFamily="2" charset="-122"/>
              </a:rPr>
              <a:t>  若有人要跟从我，就当舍己，背起他的十字架来跟从我。</a:t>
            </a:r>
            <a:endParaRPr lang="en-SG" sz="1100">
              <a:solidFill>
                <a:srgbClr val="F6E8C6"/>
              </a:solidFill>
            </a:endParaRPr>
          </a:p>
        </p:txBody>
      </p:sp>
      <p:sp>
        <p:nvSpPr>
          <p:cNvPr id="4" name="Rectangle 3">
            <a:extLst>
              <a:ext uri="{FF2B5EF4-FFF2-40B4-BE49-F238E27FC236}">
                <a16:creationId xmlns:a16="http://schemas.microsoft.com/office/drawing/2014/main" id="{CCEBD68A-7EC8-8B45-B22A-642274B4624E}"/>
              </a:ext>
            </a:extLst>
          </p:cNvPr>
          <p:cNvSpPr/>
          <p:nvPr/>
        </p:nvSpPr>
        <p:spPr>
          <a:xfrm>
            <a:off x="119674" y="5372067"/>
            <a:ext cx="11952651" cy="181626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err="1">
                <a:ln>
                  <a:noFill/>
                </a:ln>
                <a:solidFill>
                  <a:prstClr val="white"/>
                </a:solidFill>
                <a:effectLst/>
                <a:uLnTx/>
                <a:uFillTx/>
                <a:latin typeface="Calibri" panose="020F0502020204030204"/>
                <a:ea typeface="+mn-ea"/>
                <a:cs typeface="+mn-cs"/>
              </a:rPr>
              <a:t>Mat 16:24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err="1">
                <a:ln>
                  <a:noFill/>
                </a:ln>
                <a:solidFill>
                  <a:prstClr val="white"/>
                </a:solidFill>
                <a:effectLst/>
                <a:uLnTx/>
                <a:uFillTx/>
                <a:latin typeface="Calibri" panose="020F0502020204030204"/>
                <a:ea typeface="+mn-ea"/>
                <a:cs typeface="+mn-cs"/>
              </a:rPr>
              <a:t>Then Jesus told his disciples,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err="1">
                <a:ln>
                  <a:noFill/>
                </a:ln>
                <a:solidFill>
                  <a:prstClr val="white"/>
                </a:solidFill>
                <a:effectLst/>
                <a:uLnTx/>
                <a:uFillTx/>
                <a:latin typeface="Calibri" panose="020F0502020204030204"/>
                <a:ea typeface="+mn-ea"/>
                <a:cs typeface="+mn-cs"/>
              </a:rPr>
              <a:t>“If anyone would come after me, let him deny himself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err="1">
                <a:ln>
                  <a:noFill/>
                </a:ln>
                <a:solidFill>
                  <a:prstClr val="white"/>
                </a:solidFill>
                <a:effectLst/>
                <a:uLnTx/>
                <a:uFillTx/>
                <a:latin typeface="Calibri" panose="020F0502020204030204"/>
                <a:ea typeface="+mn-ea"/>
                <a:cs typeface="+mn-cs"/>
              </a:rPr>
              <a:t>and take up his cross and follow me.</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1867" b="0" i="0" u="none" strike="noStrike" kern="1200" cap="none" spc="0" normalizeH="0" baseline="0" noProof="0" err="1">
                <a:ln>
                  <a:noFill/>
                </a:ln>
                <a:solidFill>
                  <a:prstClr val="white"/>
                </a:solidFill>
                <a:effectLst/>
                <a:uLnTx/>
                <a:uFillTx/>
                <a:latin typeface="Calibri" panose="020F0502020204030204"/>
                <a:ea typeface="+mn-ea"/>
                <a:cs typeface="+mn-cs"/>
              </a:rPr>
            </a:br>
            <a:endParaRPr kumimoji="0" lang="en-US" sz="1867"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56879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sitting, dark, white, black&#10;&#10;Description automatically generated">
            <a:extLst>
              <a:ext uri="{FF2B5EF4-FFF2-40B4-BE49-F238E27FC236}">
                <a16:creationId xmlns:a16="http://schemas.microsoft.com/office/drawing/2014/main" id="{A98EB5F5-4FFD-D948-A113-D6E1A5ADB5AA}"/>
              </a:ext>
            </a:extLst>
          </p:cNvPr>
          <p:cNvPicPr>
            <a:picLocks noChangeAspect="1"/>
          </p:cNvPicPr>
          <p:nvPr/>
        </p:nvPicPr>
        <p:blipFill>
          <a:blip r:embed="rId2"/>
          <a:stretch>
            <a:fillRect/>
          </a:stretch>
        </p:blipFill>
        <p:spPr>
          <a:xfrm>
            <a:off x="0" y="-15417"/>
            <a:ext cx="12192000" cy="6873417"/>
          </a:xfrm>
          <a:prstGeom prst="rect">
            <a:avLst/>
          </a:prstGeom>
        </p:spPr>
      </p:pic>
      <p:sp>
        <p:nvSpPr>
          <p:cNvPr id="5" name="Rectangle 4">
            <a:extLst>
              <a:ext uri="{FF2B5EF4-FFF2-40B4-BE49-F238E27FC236}">
                <a16:creationId xmlns:a16="http://schemas.microsoft.com/office/drawing/2014/main" id="{12EAEA2E-A0DE-C549-9B8F-E0BE46831AA5}"/>
              </a:ext>
            </a:extLst>
          </p:cNvPr>
          <p:cNvSpPr/>
          <p:nvPr/>
        </p:nvSpPr>
        <p:spPr>
          <a:xfrm>
            <a:off x="0" y="303787"/>
            <a:ext cx="12192000" cy="5989332"/>
          </a:xfrm>
          <a:prstGeom prst="rect">
            <a:avLst/>
          </a:prstGeom>
        </p:spPr>
        <p:txBody>
          <a:bodyPr wrap="square">
            <a:spAutoFit/>
          </a:bodyPr>
          <a:lstStyle/>
          <a:p>
            <a:pPr marL="609570" marR="0" lvl="0" indent="-60957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3733" b="1" i="0" u="none" strike="noStrike" kern="1200" cap="none" spc="0" normalizeH="0" baseline="0" noProof="0">
                <a:ln>
                  <a:noFill/>
                </a:ln>
                <a:solidFill>
                  <a:srgbClr val="FFC000">
                    <a:lumMod val="20000"/>
                    <a:lumOff val="80000"/>
                  </a:srgbClr>
                </a:solidFill>
                <a:effectLst/>
                <a:uLnTx/>
                <a:uFillTx/>
                <a:latin typeface="HEITI TC MEDIUM" pitchFamily="2" charset="-128"/>
                <a:ea typeface="HEITI TC MEDIUM" pitchFamily="2" charset="-128"/>
                <a:cs typeface="+mn-cs"/>
              </a:rPr>
              <a:t>问：你是否接受耶稣基督是上帝的独生爱子，祂就是上帝？</a:t>
            </a:r>
            <a:br>
              <a:rPr kumimoji="0" lang="en-SG" altLang="zh-CN" sz="3733" b="1" i="0" u="none" strike="noStrike" kern="1200" cap="none" spc="0" normalizeH="0" baseline="0" noProof="0">
                <a:ln>
                  <a:noFill/>
                </a:ln>
                <a:solidFill>
                  <a:srgbClr val="FFC000">
                    <a:lumMod val="20000"/>
                    <a:lumOff val="80000"/>
                  </a:srgbClr>
                </a:solidFill>
                <a:effectLst/>
                <a:uLnTx/>
                <a:uFillTx/>
                <a:latin typeface="HEITI TC MEDIUM" pitchFamily="2" charset="-128"/>
                <a:ea typeface="HEITI TC MEDIUM" pitchFamily="2" charset="-128"/>
                <a:cs typeface="+mn-cs"/>
              </a:rPr>
            </a:br>
            <a:endParaRPr kumimoji="0" lang="zh-CN" altLang="en-US" sz="3733" b="1" i="0" u="none" strike="noStrike" kern="1200" cap="none" spc="0" normalizeH="0" baseline="0" noProof="0">
              <a:ln>
                <a:noFill/>
              </a:ln>
              <a:solidFill>
                <a:srgbClr val="FFC000">
                  <a:lumMod val="20000"/>
                  <a:lumOff val="80000"/>
                </a:srgbClr>
              </a:solidFill>
              <a:effectLst/>
              <a:uLnTx/>
              <a:uFillTx/>
              <a:latin typeface="HEITI TC MEDIUM" pitchFamily="2" charset="-128"/>
              <a:ea typeface="HEITI TC MEDIUM" pitchFamily="2" charset="-128"/>
              <a:cs typeface="+mn-cs"/>
            </a:endParaRPr>
          </a:p>
          <a:p>
            <a:pPr marL="609570" marR="0" lvl="0" indent="-60957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3733" b="1" i="0" u="none" strike="noStrike" kern="1200" cap="none" spc="0" normalizeH="0" baseline="0" noProof="0">
                <a:ln>
                  <a:noFill/>
                </a:ln>
                <a:solidFill>
                  <a:srgbClr val="E7E6E6"/>
                </a:solidFill>
                <a:effectLst/>
                <a:uLnTx/>
                <a:uFillTx/>
                <a:latin typeface="HEITI TC MEDIUM" pitchFamily="2" charset="-128"/>
                <a:ea typeface="HEITI TC MEDIUM" pitchFamily="2" charset="-128"/>
                <a:cs typeface="+mn-cs"/>
              </a:rPr>
              <a:t>问：你是否承认自己是罪人，并接受耶稣基督为你的罪钉在十字架上 ？</a:t>
            </a:r>
            <a:br>
              <a:rPr kumimoji="0" lang="en-SG" altLang="zh-CN" sz="3733" b="1" i="0" u="none" strike="noStrike" kern="1200" cap="none" spc="0" normalizeH="0" baseline="0" noProof="0">
                <a:ln>
                  <a:noFill/>
                </a:ln>
                <a:solidFill>
                  <a:srgbClr val="E7E6E6"/>
                </a:solidFill>
                <a:effectLst/>
                <a:uLnTx/>
                <a:uFillTx/>
                <a:latin typeface="HEITI TC MEDIUM" pitchFamily="2" charset="-128"/>
                <a:ea typeface="HEITI TC MEDIUM" pitchFamily="2" charset="-128"/>
                <a:cs typeface="+mn-cs"/>
              </a:rPr>
            </a:br>
            <a:endParaRPr kumimoji="0" lang="zh-CN" altLang="en-US" sz="3733" b="1" i="0" u="none" strike="noStrike" kern="1200" cap="none" spc="0" normalizeH="0" baseline="0" noProof="0">
              <a:ln>
                <a:noFill/>
              </a:ln>
              <a:solidFill>
                <a:srgbClr val="E7E6E6"/>
              </a:solidFill>
              <a:effectLst/>
              <a:uLnTx/>
              <a:uFillTx/>
              <a:latin typeface="HEITI TC MEDIUM" pitchFamily="2" charset="-128"/>
              <a:ea typeface="HEITI TC MEDIUM" pitchFamily="2" charset="-128"/>
              <a:cs typeface="+mn-cs"/>
            </a:endParaRPr>
          </a:p>
          <a:p>
            <a:pPr marL="609570" marR="0" lvl="0" indent="-60957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3733" b="1" i="0" u="none" strike="noStrike" kern="1200" cap="none" spc="0" normalizeH="0" baseline="0" noProof="0">
                <a:ln>
                  <a:noFill/>
                </a:ln>
                <a:solidFill>
                  <a:srgbClr val="FFC000">
                    <a:lumMod val="20000"/>
                    <a:lumOff val="80000"/>
                  </a:srgbClr>
                </a:solidFill>
                <a:effectLst/>
                <a:uLnTx/>
                <a:uFillTx/>
                <a:latin typeface="HEITI TC MEDIUM" pitchFamily="2" charset="-128"/>
                <a:ea typeface="HEITI TC MEDIUM" pitchFamily="2" charset="-128"/>
                <a:cs typeface="+mn-cs"/>
              </a:rPr>
              <a:t>问：你是否相信耶稣基督赦免你的罪并赐你永生？</a:t>
            </a:r>
            <a:endParaRPr kumimoji="0" lang="en-SG" altLang="zh-CN" sz="3733" b="1" i="0" u="none" strike="noStrike" kern="1200" cap="none" spc="0" normalizeH="0" baseline="0" noProof="0">
              <a:ln>
                <a:noFill/>
              </a:ln>
              <a:solidFill>
                <a:srgbClr val="FFC000">
                  <a:lumMod val="20000"/>
                  <a:lumOff val="80000"/>
                </a:srgbClr>
              </a:solidFill>
              <a:effectLst/>
              <a:uLnTx/>
              <a:uFillTx/>
              <a:latin typeface="HEITI TC MEDIUM" pitchFamily="2" charset="-128"/>
              <a:ea typeface="HEITI TC MEDIUM" pitchFamily="2" charset="-128"/>
              <a:cs typeface="+mn-cs"/>
            </a:endParaRPr>
          </a:p>
        </p:txBody>
      </p:sp>
    </p:spTree>
    <p:extLst>
      <p:ext uri="{BB962C8B-B14F-4D97-AF65-F5344CB8AC3E}">
        <p14:creationId xmlns:p14="http://schemas.microsoft.com/office/powerpoint/2010/main" val="2221219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sitting, dark, white, black&#10;&#10;Description automatically generated">
            <a:extLst>
              <a:ext uri="{FF2B5EF4-FFF2-40B4-BE49-F238E27FC236}">
                <a16:creationId xmlns:a16="http://schemas.microsoft.com/office/drawing/2014/main" id="{A98EB5F5-4FFD-D948-A113-D6E1A5ADB5AA}"/>
              </a:ext>
            </a:extLst>
          </p:cNvPr>
          <p:cNvPicPr>
            <a:picLocks noChangeAspect="1"/>
          </p:cNvPicPr>
          <p:nvPr/>
        </p:nvPicPr>
        <p:blipFill>
          <a:blip r:embed="rId2"/>
          <a:stretch>
            <a:fillRect/>
          </a:stretch>
        </p:blipFill>
        <p:spPr>
          <a:xfrm>
            <a:off x="0" y="-7709"/>
            <a:ext cx="12192000" cy="6873417"/>
          </a:xfrm>
          <a:prstGeom prst="rect">
            <a:avLst/>
          </a:prstGeom>
        </p:spPr>
      </p:pic>
      <p:sp>
        <p:nvSpPr>
          <p:cNvPr id="5" name="Rectangle 4">
            <a:extLst>
              <a:ext uri="{FF2B5EF4-FFF2-40B4-BE49-F238E27FC236}">
                <a16:creationId xmlns:a16="http://schemas.microsoft.com/office/drawing/2014/main" id="{12EAEA2E-A0DE-C549-9B8F-E0BE46831AA5}"/>
              </a:ext>
            </a:extLst>
          </p:cNvPr>
          <p:cNvSpPr/>
          <p:nvPr/>
        </p:nvSpPr>
        <p:spPr>
          <a:xfrm>
            <a:off x="0" y="164639"/>
            <a:ext cx="12192000" cy="5127622"/>
          </a:xfrm>
          <a:prstGeom prst="rect">
            <a:avLst/>
          </a:prstGeom>
        </p:spPr>
        <p:txBody>
          <a:bodyPr wrap="square">
            <a:spAutoFit/>
          </a:bodyPr>
          <a:lstStyle/>
          <a:p>
            <a:pPr marL="609570" marR="0" lvl="0" indent="-60957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3733" b="1" i="0" u="none" strike="noStrike" kern="1200" cap="none" spc="0" normalizeH="0" baseline="0" noProof="0">
                <a:ln>
                  <a:noFill/>
                </a:ln>
                <a:solidFill>
                  <a:srgbClr val="FFC000">
                    <a:lumMod val="20000"/>
                    <a:lumOff val="80000"/>
                  </a:srgbClr>
                </a:solidFill>
                <a:effectLst/>
                <a:uLnTx/>
                <a:uFillTx/>
                <a:latin typeface="HEITI TC MEDIUM" pitchFamily="2" charset="-128"/>
                <a:ea typeface="HEITI TC MEDIUM" pitchFamily="2" charset="-128"/>
                <a:cs typeface="+mn-cs"/>
              </a:rPr>
              <a:t>问：你是否愿意背起十字架来跟随主耶稣，作主耶稣的门徒？</a:t>
            </a:r>
          </a:p>
          <a:p>
            <a:pPr marL="609570" marR="0" lvl="0" indent="-60957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zh-CN" altLang="en-US" sz="3733" b="1" i="0" u="none" strike="noStrike" kern="1200" cap="none" spc="0" normalizeH="0" baseline="0" noProof="0">
              <a:ln>
                <a:noFill/>
              </a:ln>
              <a:solidFill>
                <a:srgbClr val="FFC000"/>
              </a:solidFill>
              <a:effectLst/>
              <a:uLnTx/>
              <a:uFillTx/>
              <a:latin typeface="HEITI TC MEDIUM" pitchFamily="2" charset="-128"/>
              <a:ea typeface="HEITI TC MEDIUM" pitchFamily="2" charset="-128"/>
              <a:cs typeface="+mn-cs"/>
            </a:endParaRPr>
          </a:p>
          <a:p>
            <a:pPr marL="609570" marR="0" lvl="0" indent="-60957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3733" b="1" i="0" u="none" strike="noStrike" kern="1200" cap="none" spc="0" normalizeH="0" baseline="0" noProof="0">
                <a:ln>
                  <a:noFill/>
                </a:ln>
                <a:solidFill>
                  <a:prstClr val="white"/>
                </a:solidFill>
                <a:effectLst/>
                <a:uLnTx/>
                <a:uFillTx/>
                <a:latin typeface="HEITI TC MEDIUM" pitchFamily="2" charset="-128"/>
                <a:ea typeface="HEITI TC MEDIUM" pitchFamily="2" charset="-128"/>
                <a:cs typeface="+mn-cs"/>
              </a:rPr>
              <a:t>问：你是否愿意坚守神与你所立的约？一生信主、爱主、顺服主。</a:t>
            </a:r>
          </a:p>
          <a:p>
            <a:pPr marL="609570" marR="0" lvl="0" indent="-60957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SG" altLang="zh-CN" sz="3733" b="1" i="0" u="none" strike="noStrike" kern="1200" cap="none" spc="0" normalizeH="0" baseline="0" noProof="0">
              <a:ln>
                <a:noFill/>
              </a:ln>
              <a:solidFill>
                <a:srgbClr val="FFC000"/>
              </a:solidFill>
              <a:effectLst/>
              <a:uLnTx/>
              <a:uFillTx/>
              <a:latin typeface="HEITI TC MEDIUM" pitchFamily="2" charset="-128"/>
              <a:ea typeface="HEITI TC MEDIUM" pitchFamily="2" charset="-128"/>
              <a:cs typeface="+mn-cs"/>
            </a:endParaRPr>
          </a:p>
        </p:txBody>
      </p:sp>
    </p:spTree>
    <p:extLst>
      <p:ext uri="{BB962C8B-B14F-4D97-AF65-F5344CB8AC3E}">
        <p14:creationId xmlns:p14="http://schemas.microsoft.com/office/powerpoint/2010/main" val="1551108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 name="奇异恩典"/>
          <p:cNvSpPr txBox="1"/>
          <p:nvPr/>
        </p:nvSpPr>
        <p:spPr>
          <a:xfrm>
            <a:off x="3338000" y="1837382"/>
            <a:ext cx="6233446" cy="995465"/>
          </a:xfrm>
          <a:prstGeom prst="rect">
            <a:avLst/>
          </a:prstGeom>
          <a:ln w="12700">
            <a:miter lim="400000"/>
          </a:ln>
          <a:effectLst>
            <a:outerShdw blurRad="88900" dist="25400" dir="5400000" rotWithShape="0">
              <a:srgbClr val="FFFFFF">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lvl1pPr marR="642937" defTabSz="642937">
              <a:defRPr sz="12000">
                <a:solidFill>
                  <a:srgbClr val="000000"/>
                </a:solidFill>
                <a:latin typeface="Calibri"/>
                <a:ea typeface="Calibri"/>
                <a:cs typeface="Calibri"/>
                <a:sym typeface="Calibri"/>
              </a:defRPr>
            </a:lvl1pPr>
          </a:lstStyle>
          <a:p>
            <a:pPr marR="321469" algn="ctr" defTabSz="321469" hangingPunct="0"/>
            <a:r>
              <a:rPr lang="ja-JP" altLang="en-US" sz="6000" kern="0">
                <a:latin typeface="Microsoft YaHei" panose="020B0503020204020204" pitchFamily="34" charset="-122"/>
                <a:ea typeface="Microsoft YaHei" panose="020B0503020204020204" pitchFamily="34" charset="-122"/>
              </a:rPr>
              <a:t>奇异</a:t>
            </a:r>
            <a:r>
              <a:rPr sz="6000" kern="0">
                <a:latin typeface="Microsoft YaHei" panose="020B0503020204020204" pitchFamily="34" charset="-122"/>
                <a:ea typeface="Microsoft YaHei" panose="020B0503020204020204" pitchFamily="34" charset="-122"/>
              </a:rPr>
              <a:t>恩典</a:t>
            </a:r>
          </a:p>
        </p:txBody>
      </p:sp>
      <p:pic>
        <p:nvPicPr>
          <p:cNvPr id="3" name="Bread and Wine #2 _ Communion _ Worship Background Loops Full HD" descr="Bread and Wine #2 _ Communion _ Worship Background Loops Full HD">
            <a:hlinkClick r:id="" action="ppaction://media"/>
            <a:extLst>
              <a:ext uri="{FF2B5EF4-FFF2-40B4-BE49-F238E27FC236}">
                <a16:creationId xmlns:a16="http://schemas.microsoft.com/office/drawing/2014/main" id="{3DFFF180-8666-E25F-5C85-CBAD3EA8480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88031" cy="6855768"/>
          </a:xfrm>
          <a:prstGeom prst="rect">
            <a:avLst/>
          </a:prstGeom>
        </p:spPr>
      </p:pic>
      <p:sp>
        <p:nvSpPr>
          <p:cNvPr id="4" name="Rectangle 3">
            <a:extLst>
              <a:ext uri="{FF2B5EF4-FFF2-40B4-BE49-F238E27FC236}">
                <a16:creationId xmlns:a16="http://schemas.microsoft.com/office/drawing/2014/main" id="{AB7B7710-126F-D600-6A16-FAADCC7B5DBE}"/>
              </a:ext>
            </a:extLst>
          </p:cNvPr>
          <p:cNvSpPr/>
          <p:nvPr/>
        </p:nvSpPr>
        <p:spPr>
          <a:xfrm>
            <a:off x="8283664" y="4965174"/>
            <a:ext cx="1723549" cy="1015663"/>
          </a:xfrm>
          <a:prstGeom prst="rect">
            <a:avLst/>
          </a:prstGeom>
          <a:effectLst>
            <a:outerShdw blurRad="50800" dist="50800" dir="5400000" algn="ctr" rotWithShape="0">
              <a:schemeClr val="bg1"/>
            </a:outerShdw>
          </a:effectLst>
        </p:spPr>
        <p:txBody>
          <a:bodyPr wrap="none">
            <a:spAutoFit/>
          </a:bodyPr>
          <a:lstStyle/>
          <a:p>
            <a:pPr algn="ctr" defTabSz="412750" hangingPunct="0"/>
            <a:r>
              <a:rPr lang="ja-JP" altLang="en-US" sz="6000" kern="0">
                <a:solidFill>
                  <a:srgbClr val="FFFFFF"/>
                </a:solidFill>
                <a:latin typeface="Microsoft YaHei" panose="020B0503020204020204" pitchFamily="34" charset="-122"/>
                <a:ea typeface="Microsoft YaHei" panose="020B0503020204020204" pitchFamily="34" charset="-122"/>
                <a:cs typeface="Helvetica Neue"/>
                <a:sym typeface="Helvetica Neue"/>
              </a:rPr>
              <a:t>圣餐</a:t>
            </a:r>
          </a:p>
        </p:txBody>
      </p:sp>
      <p:pic>
        <p:nvPicPr>
          <p:cNvPr id="5" name="Picture 4">
            <a:extLst>
              <a:ext uri="{FF2B5EF4-FFF2-40B4-BE49-F238E27FC236}">
                <a16:creationId xmlns:a16="http://schemas.microsoft.com/office/drawing/2014/main" id="{BD0A0703-2A8E-0C41-30A5-5AEC7D1B1AD6}"/>
              </a:ext>
            </a:extLst>
          </p:cNvPr>
          <p:cNvPicPr>
            <a:picLocks noChangeAspect="1"/>
          </p:cNvPicPr>
          <p:nvPr/>
        </p:nvPicPr>
        <p:blipFill>
          <a:blip r:embed="rId6"/>
          <a:stretch>
            <a:fillRect/>
          </a:stretch>
        </p:blipFill>
        <p:spPr>
          <a:xfrm>
            <a:off x="6578449" y="5980228"/>
            <a:ext cx="5143500" cy="5031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30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C605F9-705A-A143-9D7D-3649EEF68BEE}"/>
              </a:ext>
            </a:extLst>
          </p:cNvPr>
          <p:cNvSpPr/>
          <p:nvPr/>
        </p:nvSpPr>
        <p:spPr>
          <a:xfrm>
            <a:off x="0" y="0"/>
            <a:ext cx="12329491" cy="6858000"/>
          </a:xfrm>
          <a:prstGeom prst="rect">
            <a:avLst/>
          </a:prstGeom>
          <a:solidFill>
            <a:schemeClr val="tx1"/>
          </a:solidFill>
          <a:ln w="3492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Franklin Gothic Book"/>
              <a:ea typeface="Franklin Gothic Book"/>
              <a:cs typeface="Franklin Gothic Book"/>
              <a:sym typeface="Franklin Gothic Book"/>
            </a:endParaRPr>
          </a:p>
        </p:txBody>
      </p:sp>
      <p:sp>
        <p:nvSpPr>
          <p:cNvPr id="238" name="Content Placeholder 2"/>
          <p:cNvSpPr txBox="1">
            <a:spLocks noGrp="1"/>
          </p:cNvSpPr>
          <p:nvPr>
            <p:ph idx="1"/>
          </p:nvPr>
        </p:nvSpPr>
        <p:spPr>
          <a:xfrm>
            <a:off x="206236" y="580658"/>
            <a:ext cx="11917017" cy="4638671"/>
          </a:xfrm>
          <a:prstGeom prst="rect">
            <a:avLst/>
          </a:prstGeom>
        </p:spPr>
        <p:txBody>
          <a:bodyPr>
            <a:normAutofit fontScale="92500"/>
          </a:bodyPr>
          <a:lstStyle/>
          <a:p>
            <a:pPr marL="0" indent="68263">
              <a:lnSpc>
                <a:spcPct val="150000"/>
              </a:lnSpc>
              <a:buSzTx/>
              <a:buNone/>
              <a:defRPr sz="3200">
                <a:solidFill>
                  <a:srgbClr val="FFC000"/>
                </a:solidFill>
                <a:latin typeface="宋体"/>
                <a:ea typeface="宋体"/>
                <a:cs typeface="宋体"/>
                <a:sym typeface="宋体"/>
              </a:defRPr>
            </a:pPr>
            <a:r>
              <a:rPr sz="2800" b="1" dirty="0" err="1">
                <a:latin typeface="Hei" pitchFamily="2" charset="-122"/>
                <a:ea typeface="Hei" pitchFamily="2" charset="-122"/>
              </a:rPr>
              <a:t>路</a:t>
            </a:r>
            <a:r>
              <a:rPr sz="2800" b="1" dirty="0">
                <a:latin typeface="Hei" pitchFamily="2" charset="-122"/>
                <a:ea typeface="Hei" pitchFamily="2" charset="-122"/>
              </a:rPr>
              <a:t> 22:19 </a:t>
            </a:r>
            <a:endParaRPr lang="en-US" sz="2800" b="1" dirty="0">
              <a:latin typeface="Hei" pitchFamily="2" charset="-122"/>
              <a:ea typeface="Hei" pitchFamily="2" charset="-122"/>
            </a:endParaRPr>
          </a:p>
          <a:p>
            <a:pPr marL="0" indent="68263">
              <a:lnSpc>
                <a:spcPct val="150000"/>
              </a:lnSpc>
              <a:buSzTx/>
              <a:buNone/>
              <a:defRPr sz="3200">
                <a:solidFill>
                  <a:srgbClr val="FFC000"/>
                </a:solidFill>
                <a:latin typeface="宋体"/>
                <a:ea typeface="宋体"/>
                <a:cs typeface="宋体"/>
                <a:sym typeface="宋体"/>
              </a:defRPr>
            </a:pPr>
            <a:r>
              <a:rPr sz="4200" b="1" dirty="0">
                <a:latin typeface="Hei" pitchFamily="2" charset="-122"/>
                <a:ea typeface="Hei" pitchFamily="2" charset="-122"/>
              </a:rPr>
              <a:t>他拿起饼来，感谢了，擘开递给他们，说：“这是我的身体，为你们舍的，你们应当这样行，为的是记念我。”</a:t>
            </a:r>
            <a:r>
              <a:rPr sz="3300" b="1" dirty="0">
                <a:latin typeface="Hei" pitchFamily="2" charset="-122"/>
                <a:ea typeface="Hei" pitchFamily="2" charset="-122"/>
              </a:rPr>
              <a:t>20</a:t>
            </a:r>
            <a:r>
              <a:rPr sz="4200" b="1" dirty="0">
                <a:latin typeface="Hei" pitchFamily="2" charset="-122"/>
                <a:ea typeface="Hei" pitchFamily="2" charset="-122"/>
              </a:rPr>
              <a:t>  饭后，他照样拿起杯来，说：“</a:t>
            </a:r>
            <a:r>
              <a:rPr sz="4200" b="1" dirty="0">
                <a:solidFill>
                  <a:srgbClr val="00B0F0"/>
                </a:solidFill>
                <a:latin typeface="Hei" pitchFamily="2" charset="-122"/>
                <a:ea typeface="Hei" pitchFamily="2" charset="-122"/>
              </a:rPr>
              <a:t>这杯是用</a:t>
            </a:r>
            <a:r>
              <a:rPr sz="4200" b="1" dirty="0">
                <a:solidFill>
                  <a:srgbClr val="FF0000"/>
                </a:solidFill>
                <a:latin typeface="Hei" pitchFamily="2" charset="-122"/>
                <a:ea typeface="Hei" pitchFamily="2" charset="-122"/>
              </a:rPr>
              <a:t>我的血</a:t>
            </a:r>
            <a:r>
              <a:rPr sz="4200" b="1" dirty="0">
                <a:solidFill>
                  <a:srgbClr val="B3FF5F"/>
                </a:solidFill>
                <a:latin typeface="Hei" pitchFamily="2" charset="-122"/>
                <a:ea typeface="Hei" pitchFamily="2" charset="-122"/>
              </a:rPr>
              <a:t>所立的新约，这血是为你们流的</a:t>
            </a:r>
            <a:r>
              <a:rPr sz="4200" b="1" dirty="0">
                <a:solidFill>
                  <a:srgbClr val="00B0F0"/>
                </a:solidFill>
                <a:latin typeface="Hei" pitchFamily="2" charset="-122"/>
                <a:ea typeface="Hei" pitchFamily="2" charset="-122"/>
              </a:rPr>
              <a:t>。</a:t>
            </a:r>
            <a:endParaRPr sz="1600" b="1" dirty="0">
              <a:solidFill>
                <a:srgbClr val="FFFFFF"/>
              </a:solidFill>
              <a:latin typeface="Century Gothic"/>
              <a:ea typeface="Century Gothic"/>
              <a:cs typeface="Century Gothic"/>
              <a:sym typeface="Century Gothic"/>
            </a:endParaRPr>
          </a:p>
        </p:txBody>
      </p:sp>
      <p:sp>
        <p:nvSpPr>
          <p:cNvPr id="3" name="Rectangle 2">
            <a:extLst>
              <a:ext uri="{FF2B5EF4-FFF2-40B4-BE49-F238E27FC236}">
                <a16:creationId xmlns:a16="http://schemas.microsoft.com/office/drawing/2014/main" id="{2EF395DB-F61B-BE40-AA30-62B89B022197}"/>
              </a:ext>
            </a:extLst>
          </p:cNvPr>
          <p:cNvSpPr/>
          <p:nvPr/>
        </p:nvSpPr>
        <p:spPr>
          <a:xfrm>
            <a:off x="206236" y="5517503"/>
            <a:ext cx="11450706" cy="923330"/>
          </a:xfrm>
          <a:prstGeom prst="rect">
            <a:avLst/>
          </a:prstGeom>
        </p:spPr>
        <p:txBody>
          <a:bodyPr wrap="square">
            <a:spAutoFit/>
          </a:bodyPr>
          <a:lstStyle/>
          <a:p>
            <a:r>
              <a:rPr lang="en-US" dirty="0" err="1">
                <a:solidFill>
                  <a:schemeClr val="bg1"/>
                </a:solidFill>
              </a:rPr>
              <a:t>Luk</a:t>
            </a:r>
            <a:r>
              <a:rPr lang="en-US" dirty="0">
                <a:solidFill>
                  <a:schemeClr val="bg1"/>
                </a:solidFill>
              </a:rPr>
              <a:t> 22:19  And he took bread, and when he had given thanks, he broke it and gave it to them, saying, “This is my body, which is given for you. Do this in remembrance of me.” 20  And likewise the cup after they had eaten, saying, "This cup that is poured out for you is the new covenant in my blood. </a:t>
            </a:r>
          </a:p>
        </p:txBody>
      </p:sp>
    </p:spTree>
    <p:extLst>
      <p:ext uri="{BB962C8B-B14F-4D97-AF65-F5344CB8AC3E}">
        <p14:creationId xmlns:p14="http://schemas.microsoft.com/office/powerpoint/2010/main" val="3265386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21492</TotalTime>
  <Words>2606</Words>
  <Application>Microsoft Macintosh PowerPoint</Application>
  <PresentationFormat>Widescreen</PresentationFormat>
  <Paragraphs>145</Paragraphs>
  <Slides>48</Slides>
  <Notes>20</Notes>
  <HiddenSlides>0</HiddenSlides>
  <MMClips>1</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48</vt:i4>
      </vt:variant>
    </vt:vector>
  </HeadingPairs>
  <TitlesOfParts>
    <vt:vector size="63" baseType="lpstr">
      <vt:lpstr>Hei</vt:lpstr>
      <vt:lpstr>HEITI TC MEDIUM</vt:lpstr>
      <vt:lpstr>Microsoft YaHei</vt:lpstr>
      <vt:lpstr>Reenie Beanie</vt:lpstr>
      <vt:lpstr>SimHei</vt:lpstr>
      <vt:lpstr>SimSun</vt:lpstr>
      <vt:lpstr>Aptos</vt:lpstr>
      <vt:lpstr>Arial</vt:lpstr>
      <vt:lpstr>Calibri</vt:lpstr>
      <vt:lpstr>Calibri Light</vt:lpstr>
      <vt:lpstr>Century Gothic</vt:lpstr>
      <vt:lpstr>Franklin Gothic Book</vt:lpstr>
      <vt:lpstr>Helvetica Light</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地兽（假先知）迷惑世人去拜兽像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兽的像有生气，并且能说话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地兽（假先知） 叫不信的人受兽的「印记」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海兽（第一只兽）的数目是 6 6 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nel</dc:creator>
  <cp:lastModifiedBy>nelson lee</cp:lastModifiedBy>
  <cp:revision>2226</cp:revision>
  <dcterms:created xsi:type="dcterms:W3CDTF">2012-08-02T07:18:31Z</dcterms:created>
  <dcterms:modified xsi:type="dcterms:W3CDTF">2026-09-05T07:52:32Z</dcterms:modified>
</cp:coreProperties>
</file>