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2"/>
  </p:notesMasterIdLst>
  <p:sldIdLst>
    <p:sldId id="256" r:id="rId2"/>
    <p:sldId id="257" r:id="rId3"/>
    <p:sldId id="450" r:id="rId4"/>
    <p:sldId id="451" r:id="rId5"/>
    <p:sldId id="422" r:id="rId6"/>
    <p:sldId id="434" r:id="rId7"/>
    <p:sldId id="486" r:id="rId8"/>
    <p:sldId id="485" r:id="rId9"/>
    <p:sldId id="489" r:id="rId10"/>
    <p:sldId id="487" r:id="rId11"/>
    <p:sldId id="499" r:id="rId12"/>
    <p:sldId id="500" r:id="rId13"/>
    <p:sldId id="501" r:id="rId14"/>
    <p:sldId id="484" r:id="rId15"/>
    <p:sldId id="490" r:id="rId16"/>
    <p:sldId id="491" r:id="rId17"/>
    <p:sldId id="488" r:id="rId18"/>
    <p:sldId id="496" r:id="rId19"/>
    <p:sldId id="497" r:id="rId20"/>
    <p:sldId id="492" r:id="rId21"/>
    <p:sldId id="498" r:id="rId22"/>
    <p:sldId id="493" r:id="rId23"/>
    <p:sldId id="494" r:id="rId24"/>
    <p:sldId id="502" r:id="rId25"/>
    <p:sldId id="503" r:id="rId26"/>
    <p:sldId id="504" r:id="rId27"/>
    <p:sldId id="506" r:id="rId28"/>
    <p:sldId id="505" r:id="rId29"/>
    <p:sldId id="507" r:id="rId30"/>
    <p:sldId id="49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51" autoAdjust="0"/>
  </p:normalViewPr>
  <p:slideViewPr>
    <p:cSldViewPr snapToGrid="0">
      <p:cViewPr varScale="1">
        <p:scale>
          <a:sx n="72" d="100"/>
          <a:sy n="72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D01CF-8226-4138-BA91-AA815486FF39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252B9-0E5F-437C-981D-C152E4FC62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636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9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748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487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462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75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429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024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43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22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2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35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10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09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16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649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944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613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7F853-D65B-4124-AD04-090B068EE373}" type="datetimeFigureOut">
              <a:rPr lang="en-SG" smtClean="0"/>
              <a:t>18/4/2026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390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501C-754D-04BA-1028-5B9EB977B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22" y="1015650"/>
            <a:ext cx="8689976" cy="2509213"/>
          </a:xfrm>
        </p:spPr>
        <p:txBody>
          <a:bodyPr/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D8567-91FC-2C6F-5B46-CB8AE3C47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195" y="3777918"/>
            <a:ext cx="4694089" cy="1134324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第十一课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21468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B6768-FF7C-4002-3355-0D54979B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</a:t>
            </a:r>
            <a:r>
              <a:rPr lang="zh-CN" altLang="en-US" dirty="0"/>
              <a:t>）我们可以确信神在我们人生的试炼与困难中与我们同在。（问</a:t>
            </a:r>
            <a:r>
              <a:rPr lang="en-US" dirty="0"/>
              <a:t>28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2897-D822-A6C3-7198-B88B5D646CF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神的主权意味着，自然发生的事对神而言并非偶然；我们可以信靠神的安排。</a:t>
            </a:r>
            <a:endParaRPr lang="en-SG" dirty="0"/>
          </a:p>
          <a:p>
            <a:pPr lvl="0"/>
            <a:r>
              <a:rPr lang="zh-CN" altLang="en-US" dirty="0"/>
              <a:t>因此，我们当学习忍耐，并向神存感恩的心。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364440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9666F-A26B-A3C0-AB57-9B20F4014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u="sng" dirty="0"/>
              <a:t>神与神迹</a:t>
            </a:r>
            <a:endParaRPr lang="en-SG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A605D-9B8F-6592-A8B9-F0B59CDC304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528894"/>
            <a:ext cx="10363826" cy="48187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什么是神迹？</a:t>
            </a:r>
            <a:endParaRPr lang="en-SG" dirty="0"/>
          </a:p>
          <a:p>
            <a:pPr lvl="1"/>
            <a:r>
              <a:rPr lang="zh-CN" altLang="en-US" dirty="0"/>
              <a:t>按照哲学家大卫</a:t>
            </a:r>
            <a:r>
              <a:rPr lang="en-SG" dirty="0"/>
              <a:t>·</a:t>
            </a:r>
            <a:r>
              <a:rPr lang="zh-CN" altLang="en-US" dirty="0"/>
              <a:t>休谟 （</a:t>
            </a:r>
            <a:r>
              <a:rPr lang="en-SG" dirty="0"/>
              <a:t>David Hume</a:t>
            </a:r>
            <a:r>
              <a:rPr lang="zh-CN" altLang="en-US" dirty="0"/>
              <a:t>）的说法，神迹是</a:t>
            </a:r>
            <a:r>
              <a:rPr lang="zh-CN" altLang="en-US" dirty="0">
                <a:solidFill>
                  <a:srgbClr val="FF0000"/>
                </a:solidFill>
              </a:rPr>
              <a:t>违反</a:t>
            </a:r>
            <a:r>
              <a:rPr lang="zh-CN" altLang="en-US" dirty="0"/>
              <a:t>自然规律的行为。</a:t>
            </a:r>
            <a:endParaRPr lang="en-SG" dirty="0"/>
          </a:p>
          <a:p>
            <a:pPr lvl="1"/>
            <a:r>
              <a:rPr lang="zh-CN" altLang="en-US" dirty="0"/>
              <a:t>但这并不是圣经对神迹的看法。</a:t>
            </a:r>
            <a:endParaRPr lang="en-SG" dirty="0"/>
          </a:p>
          <a:p>
            <a:pPr lvl="1"/>
            <a:r>
              <a:rPr lang="zh-CN" altLang="en-US" dirty="0"/>
              <a:t>神迹是上帝以特别方式去行事。通常，上帝借着护理和自然规律运行；但上帝也可以决定以特别的方式行动，这就是神迹。</a:t>
            </a:r>
            <a:endParaRPr lang="en-SG" dirty="0"/>
          </a:p>
          <a:p>
            <a:pPr lvl="1"/>
            <a:r>
              <a:rPr lang="zh-CN" altLang="en-US" dirty="0"/>
              <a:t>例如，在红海分开中，上帝可以创造一种力量使海水停住；因此，这并不违反自然规律。</a:t>
            </a:r>
            <a:endParaRPr lang="en-US" altLang="zh-CN" dirty="0"/>
          </a:p>
          <a:p>
            <a:pPr marL="457200" lvl="1" indent="0">
              <a:buNone/>
            </a:pPr>
            <a:endParaRPr lang="en-SG" altLang="zh-CN" dirty="0"/>
          </a:p>
          <a:p>
            <a:pPr marL="457200" lvl="1" indent="0">
              <a:buNone/>
            </a:pPr>
            <a:r>
              <a:rPr lang="zh-CN" altLang="en-US" dirty="0"/>
              <a:t>摩西向海伸手，耶和华就用极强的东风，一夜之间使海水退去；他使海变成干地，海水也分开了。</a:t>
            </a:r>
            <a:r>
              <a:rPr lang="en-US" altLang="zh-CN" dirty="0"/>
              <a:t>(</a:t>
            </a:r>
            <a:r>
              <a:rPr lang="zh-CN" altLang="en-US" dirty="0"/>
              <a:t>出</a:t>
            </a:r>
            <a:r>
              <a:rPr lang="en-SG" altLang="zh-CN" dirty="0"/>
              <a:t>14</a:t>
            </a:r>
            <a:r>
              <a:rPr lang="zh-CN" altLang="en-US" dirty="0"/>
              <a:t>：</a:t>
            </a:r>
            <a:r>
              <a:rPr lang="en-SG" altLang="zh-CN" dirty="0"/>
              <a:t>21</a:t>
            </a:r>
            <a:r>
              <a:rPr lang="en-US" altLang="zh-CN" dirty="0"/>
              <a:t>)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911805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D0A43-7376-AC0A-F1CD-2F7D814D7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659" y="220073"/>
            <a:ext cx="8911687" cy="1280890"/>
          </a:xfrm>
        </p:spPr>
        <p:txBody>
          <a:bodyPr/>
          <a:lstStyle/>
          <a:p>
            <a:r>
              <a:rPr lang="zh-CN" altLang="en-US" b="1" u="sng" dirty="0"/>
              <a:t>神与神迹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A2076-D04A-BA42-9076-49BC7C0F6D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00963"/>
            <a:ext cx="10845835" cy="5136963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神确实可以行神迹，可是神迹之称为 </a:t>
            </a:r>
            <a:r>
              <a:rPr lang="en-SG" dirty="0"/>
              <a:t>“</a:t>
            </a:r>
            <a:r>
              <a:rPr lang="zh-CN" altLang="en-US" dirty="0"/>
              <a:t>神迹</a:t>
            </a:r>
            <a:r>
              <a:rPr lang="en-SG" dirty="0"/>
              <a:t>” </a:t>
            </a:r>
            <a:r>
              <a:rPr lang="zh-CN" altLang="en-US" dirty="0"/>
              <a:t>是因为它是不寻常，少有而罕见的。</a:t>
            </a:r>
            <a:endParaRPr lang="en-SG" dirty="0"/>
          </a:p>
          <a:p>
            <a:pPr lvl="1"/>
            <a:r>
              <a:rPr lang="zh-CN" altLang="en-US" dirty="0"/>
              <a:t>即使在圣经的历史里面，神迹大多数集中在某些历史时期里：</a:t>
            </a:r>
            <a:endParaRPr lang="en-SG" dirty="0"/>
          </a:p>
          <a:p>
            <a:pPr marL="914400" lvl="2" indent="0">
              <a:buNone/>
            </a:pPr>
            <a:r>
              <a:rPr lang="en-US" dirty="0"/>
              <a:t>1</a:t>
            </a:r>
            <a:r>
              <a:rPr lang="zh-CN" altLang="en-US" dirty="0"/>
              <a:t>）创世时期</a:t>
            </a:r>
            <a:endParaRPr lang="en-SG" dirty="0"/>
          </a:p>
          <a:p>
            <a:pPr marL="914400" lvl="2" indent="0">
              <a:buNone/>
            </a:pPr>
            <a:r>
              <a:rPr lang="en-US" dirty="0"/>
              <a:t>2</a:t>
            </a:r>
            <a:r>
              <a:rPr lang="zh-CN" altLang="en-US" dirty="0"/>
              <a:t>）出埃及时期</a:t>
            </a:r>
            <a:endParaRPr lang="en-SG" dirty="0"/>
          </a:p>
          <a:p>
            <a:pPr marL="914400" lvl="2" indent="0">
              <a:buNone/>
            </a:pPr>
            <a:r>
              <a:rPr lang="en-US" dirty="0"/>
              <a:t>3</a:t>
            </a:r>
            <a:r>
              <a:rPr lang="zh-CN" altLang="en-US" dirty="0"/>
              <a:t>）征服迦南地时期</a:t>
            </a:r>
            <a:endParaRPr lang="en-SG" dirty="0"/>
          </a:p>
          <a:p>
            <a:pPr marL="914400" lvl="2" indent="0">
              <a:buNone/>
            </a:pPr>
            <a:r>
              <a:rPr lang="en-US" dirty="0"/>
              <a:t>4</a:t>
            </a:r>
            <a:r>
              <a:rPr lang="zh-CN" altLang="en-US" dirty="0"/>
              <a:t>）撒母耳时代</a:t>
            </a:r>
            <a:endParaRPr lang="en-SG" dirty="0"/>
          </a:p>
          <a:p>
            <a:pPr marL="914400" lvl="2" indent="0">
              <a:buNone/>
            </a:pPr>
            <a:r>
              <a:rPr lang="en-US" dirty="0"/>
              <a:t>5</a:t>
            </a:r>
            <a:r>
              <a:rPr lang="zh-CN" altLang="en-US" dirty="0"/>
              <a:t>）以利亚时代</a:t>
            </a:r>
            <a:endParaRPr lang="en-SG" dirty="0"/>
          </a:p>
          <a:p>
            <a:pPr marL="914400" lvl="2" indent="0">
              <a:buNone/>
            </a:pPr>
            <a:r>
              <a:rPr lang="en-US" dirty="0"/>
              <a:t>6</a:t>
            </a:r>
            <a:r>
              <a:rPr lang="zh-CN" altLang="en-US" dirty="0"/>
              <a:t>）基督与使徒们的时代</a:t>
            </a:r>
            <a:endParaRPr lang="en-SG" dirty="0"/>
          </a:p>
          <a:p>
            <a:pPr lvl="1"/>
            <a:r>
              <a:rPr lang="zh-CN" altLang="en-US" dirty="0"/>
              <a:t>圣经历史里有数百数千年没有记载神迹。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62738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0C93-D1B5-28E3-8EE6-A3D1D635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u="sng" dirty="0"/>
              <a:t>神与神迹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A8936-E62A-E25E-5ABC-7FF927386FC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所以，我们要小心。</a:t>
            </a:r>
            <a:endParaRPr lang="en-SG" altLang="zh-CN" dirty="0"/>
          </a:p>
          <a:p>
            <a:r>
              <a:rPr lang="zh-CN" altLang="en-US" dirty="0"/>
              <a:t>期待每天都有神迹的态度一般来说并不符合圣经。这表现出对上帝以护理治理世界的不信任，也显出一种对权能彰显的迷恋，而这种心态不应存在于基督徒当中。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92986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22510-900A-3332-759A-BC10F3C9E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u="sng" dirty="0"/>
              <a:t>实践：护理论于神迹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2368B-DBB5-B319-72A4-20AAFD9D13F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当一个人生病时，我们可以求神行神迹医治吗？可以。</a:t>
            </a:r>
            <a:endParaRPr lang="en-SG" dirty="0"/>
          </a:p>
          <a:p>
            <a:pPr lvl="0"/>
            <a:r>
              <a:rPr lang="zh-CN" altLang="en-US" dirty="0"/>
              <a:t>但神大多数时候并不会以神迹的方式医治我们；多数情况下，祂是借着自然途径和医学来医治。</a:t>
            </a:r>
            <a:endParaRPr lang="en-SG" dirty="0"/>
          </a:p>
          <a:p>
            <a:pPr lvl="0"/>
            <a:r>
              <a:rPr lang="zh-CN" altLang="en-US" dirty="0"/>
              <a:t>那些拒绝为医治祷告的人，以及那些拒绝使用医疗的人，都犯了错误。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43715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D62A1-A328-2B0B-3D88-B9E953133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3D40E-3E51-A4B1-740F-94A72B6CD0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基督论：耶稣的名</a:t>
            </a:r>
            <a:endParaRPr lang="en-SG" sz="4400" dirty="0"/>
          </a:p>
        </p:txBody>
      </p:sp>
    </p:spTree>
    <p:extLst>
      <p:ext uri="{BB962C8B-B14F-4D97-AF65-F5344CB8AC3E}">
        <p14:creationId xmlns:p14="http://schemas.microsoft.com/office/powerpoint/2010/main" val="3006693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7E965-F3A6-6E34-5441-F3DDA2925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29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88BB7-C47D-0FFF-2C83-3D1F41C9A74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/>
              <a:t>29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上帝的儿子为何起名叫 耶稣，即 救主呢？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因为祂把我们从罪恶里拯救出来</a:t>
            </a:r>
            <a:r>
              <a:rPr lang="en-SG" dirty="0"/>
              <a:t> (1)</a:t>
            </a:r>
            <a:r>
              <a:rPr lang="zh-CN" altLang="en-US" dirty="0"/>
              <a:t>；我们不当向其他任何人寻求拯救，也不能从其他任何人得着拯救</a:t>
            </a:r>
            <a:r>
              <a:rPr lang="en-SG" dirty="0"/>
              <a:t> (2)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21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赛</a:t>
            </a:r>
            <a:r>
              <a:rPr lang="en-SG" dirty="0"/>
              <a:t>43</a:t>
            </a:r>
            <a:r>
              <a:rPr lang="zh-CN" altLang="en-US" dirty="0"/>
              <a:t>：</a:t>
            </a:r>
            <a:r>
              <a:rPr lang="en-SG" dirty="0"/>
              <a:t>11</a:t>
            </a:r>
            <a:r>
              <a:rPr lang="zh-CN" altLang="en-US" dirty="0"/>
              <a:t>；徒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11-12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76441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F8E78-7E38-3766-6781-6122F532F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3</a:t>
            </a:r>
            <a:r>
              <a:rPr lang="zh-CN" altLang="en-US" dirty="0"/>
              <a:t>）</a:t>
            </a:r>
            <a:r>
              <a:rPr lang="en-SG" dirty="0"/>
              <a:t>“</a:t>
            </a:r>
            <a:r>
              <a:rPr lang="zh-CN" altLang="en-US" dirty="0"/>
              <a:t>耶稣</a:t>
            </a:r>
            <a:r>
              <a:rPr lang="en-SG" dirty="0"/>
              <a:t>” </a:t>
            </a:r>
            <a:r>
              <a:rPr lang="zh-CN" altLang="en-US" dirty="0"/>
              <a:t>这个名（问</a:t>
            </a:r>
            <a:r>
              <a:rPr lang="en-SG" dirty="0"/>
              <a:t>29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043FD-C5BD-BDCD-83A8-5FA94B47F0E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耶稣</a:t>
            </a:r>
            <a:r>
              <a:rPr lang="en-SG" dirty="0"/>
              <a:t> = “</a:t>
            </a:r>
            <a:r>
              <a:rPr lang="zh-CN" altLang="en-US" dirty="0"/>
              <a:t>耶和华拯救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US" dirty="0"/>
              <a:t>”Ye-</a:t>
            </a:r>
            <a:r>
              <a:rPr lang="en-US" dirty="0" err="1"/>
              <a:t>shua</a:t>
            </a:r>
            <a:r>
              <a:rPr lang="en-US" dirty="0"/>
              <a:t>” – “Yah who saves”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他把我们从罪中拯救出来。</a:t>
            </a:r>
            <a:endParaRPr lang="en-SG" dirty="0"/>
          </a:p>
          <a:p>
            <a:pPr lvl="0"/>
            <a:r>
              <a:rPr lang="zh-CN" altLang="en-US" dirty="0"/>
              <a:t>只有耶稣能拯救，因为没有别的真神，也没有别的得救之道。（第五课）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13929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14EEE-D8D9-7BDF-FB72-1594C990F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C2946-08FF-73FE-AC29-31BC267AC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32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554BC-D5F1-F3B0-531A-B4EAC48EA6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6" y="1622813"/>
            <a:ext cx="11047541" cy="50544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SG" dirty="0"/>
              <a:t>32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你为何被称为基督徒呢？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因为我藉著信心而成为基督的肢体 </a:t>
            </a:r>
            <a:r>
              <a:rPr lang="en-SG" dirty="0"/>
              <a:t>(1)</a:t>
            </a:r>
            <a:r>
              <a:rPr lang="zh-CN" altLang="en-US" dirty="0"/>
              <a:t>，因此在祂的恩膏上有份</a:t>
            </a:r>
            <a:r>
              <a:rPr lang="en-SG" dirty="0"/>
              <a:t> (2)</a:t>
            </a:r>
            <a:r>
              <a:rPr lang="zh-CN" altLang="en-US" dirty="0"/>
              <a:t>；以致于我也可以承认祂的名</a:t>
            </a:r>
            <a:r>
              <a:rPr lang="en-SG" dirty="0"/>
              <a:t> (3)</a:t>
            </a:r>
            <a:r>
              <a:rPr lang="zh-CN" altLang="en-US" dirty="0"/>
              <a:t>，把自己作为感恩的活祭献给祂</a:t>
            </a:r>
            <a:r>
              <a:rPr lang="en-SG" dirty="0"/>
              <a:t> (4)</a:t>
            </a:r>
            <a:r>
              <a:rPr lang="zh-CN" altLang="en-US" dirty="0"/>
              <a:t>，又可以用自由和无亏的良心，在今生今世与罪恶和魔鬼争战</a:t>
            </a:r>
            <a:r>
              <a:rPr lang="en-SG" dirty="0"/>
              <a:t> (5)</a:t>
            </a:r>
            <a:r>
              <a:rPr lang="zh-CN" altLang="en-US" dirty="0"/>
              <a:t>，并且从此以后，与祂一同作王，掌管万物，直到永远</a:t>
            </a:r>
            <a:r>
              <a:rPr lang="en-SG" dirty="0"/>
              <a:t> (6)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徒</a:t>
            </a:r>
            <a:r>
              <a:rPr lang="en-SG" dirty="0"/>
              <a:t>11</a:t>
            </a:r>
            <a:r>
              <a:rPr lang="zh-CN" altLang="en-US" dirty="0"/>
              <a:t>：</a:t>
            </a:r>
            <a:r>
              <a:rPr lang="en-SG" dirty="0"/>
              <a:t>26</a:t>
            </a:r>
            <a:r>
              <a:rPr lang="zh-CN" altLang="en-US" dirty="0"/>
              <a:t>；林前</a:t>
            </a:r>
            <a:r>
              <a:rPr lang="en-SG" dirty="0"/>
              <a:t>12</a:t>
            </a:r>
            <a:r>
              <a:rPr lang="zh-CN" altLang="en-US" dirty="0"/>
              <a:t>：</a:t>
            </a:r>
            <a:r>
              <a:rPr lang="en-SG" dirty="0"/>
              <a:t>12-27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约壹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27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可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38</a:t>
            </a:r>
            <a:r>
              <a:rPr lang="zh-CN" altLang="en-US" dirty="0"/>
              <a:t>；罗</a:t>
            </a:r>
            <a:r>
              <a:rPr lang="en-SG" dirty="0"/>
              <a:t>10</a:t>
            </a:r>
            <a:r>
              <a:rPr lang="zh-CN" altLang="en-US" dirty="0"/>
              <a:t>：</a:t>
            </a:r>
            <a:r>
              <a:rPr lang="en-SG" dirty="0"/>
              <a:t>9-10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12</a:t>
            </a:r>
            <a:r>
              <a:rPr lang="zh-CN" altLang="en-US" dirty="0"/>
              <a:t>：</a:t>
            </a:r>
            <a:r>
              <a:rPr lang="en-SG" dirty="0"/>
              <a:t>1</a:t>
            </a:r>
            <a:r>
              <a:rPr lang="zh-CN" altLang="en-US" dirty="0"/>
              <a:t>；彼前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5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5</a:t>
            </a:r>
            <a:r>
              <a:rPr lang="en-US" altLang="zh-CN" dirty="0"/>
              <a:t>】</a:t>
            </a:r>
            <a:r>
              <a:rPr lang="zh-CN" altLang="en-US" dirty="0"/>
              <a:t>加</a:t>
            </a:r>
            <a:r>
              <a:rPr lang="en-SG" dirty="0"/>
              <a:t>5</a:t>
            </a:r>
            <a:r>
              <a:rPr lang="zh-CN" altLang="en-US" dirty="0"/>
              <a:t>：</a:t>
            </a:r>
            <a:r>
              <a:rPr lang="en-SG" dirty="0"/>
              <a:t>16-17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6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25</a:t>
            </a:r>
            <a:r>
              <a:rPr lang="zh-CN" altLang="en-US" dirty="0"/>
              <a:t>：</a:t>
            </a:r>
            <a:r>
              <a:rPr lang="en-SG" dirty="0"/>
              <a:t>34</a:t>
            </a:r>
            <a:r>
              <a:rPr lang="zh-CN" altLang="en-US" dirty="0"/>
              <a:t>；提后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12</a:t>
            </a:r>
            <a:r>
              <a:rPr lang="zh-CN" altLang="en-US" dirty="0"/>
              <a:t>；启</a:t>
            </a:r>
            <a:r>
              <a:rPr lang="en-SG" dirty="0"/>
              <a:t>5</a:t>
            </a:r>
            <a:r>
              <a:rPr lang="zh-CN" altLang="en-US" dirty="0"/>
              <a:t>：</a:t>
            </a:r>
            <a:r>
              <a:rPr lang="en-SG" dirty="0"/>
              <a:t>10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25308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F411E-F5DE-6086-CD5F-85D3845B3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C4F06-C106-E0F9-4C5D-A0120FCC9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34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B45C6-4884-B994-1FB8-A4AABAF843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7388" y="1528894"/>
            <a:ext cx="10965895" cy="4829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34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你为何称祂为 我们的主呢？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因为祂不是用金银</a:t>
            </a:r>
            <a:r>
              <a:rPr lang="en-SG" dirty="0"/>
              <a:t>, </a:t>
            </a:r>
            <a:r>
              <a:rPr lang="zh-CN" altLang="en-US" dirty="0"/>
              <a:t>乃是用祂的宝血</a:t>
            </a:r>
            <a:r>
              <a:rPr lang="en-SG" dirty="0"/>
              <a:t> (1), </a:t>
            </a:r>
            <a:r>
              <a:rPr lang="zh-CN" altLang="en-US" dirty="0"/>
              <a:t>从罪恶和魔鬼一切的权势下</a:t>
            </a:r>
            <a:r>
              <a:rPr lang="en-SG" dirty="0"/>
              <a:t>, </a:t>
            </a:r>
            <a:r>
              <a:rPr lang="zh-CN" altLang="en-US" dirty="0"/>
              <a:t>拯救了我们的身体和灵魂（</a:t>
            </a:r>
            <a:r>
              <a:rPr lang="en-SG" dirty="0"/>
              <a:t>2</a:t>
            </a:r>
            <a:r>
              <a:rPr lang="zh-CN" altLang="en-US" dirty="0"/>
              <a:t>）</a:t>
            </a:r>
            <a:r>
              <a:rPr lang="en-SG" dirty="0"/>
              <a:t>, </a:t>
            </a:r>
            <a:r>
              <a:rPr lang="zh-CN" altLang="en-US" dirty="0"/>
              <a:t>叫我们归于祂</a:t>
            </a:r>
            <a:r>
              <a:rPr lang="en-SG" dirty="0"/>
              <a:t>, </a:t>
            </a:r>
            <a:r>
              <a:rPr lang="zh-CN" altLang="en-US" dirty="0"/>
              <a:t>唯独作祂自己的产业</a:t>
            </a:r>
            <a:r>
              <a:rPr lang="en-SG" dirty="0"/>
              <a:t> (3)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彼前</a:t>
            </a:r>
            <a:r>
              <a:rPr lang="en-US" dirty="0"/>
              <a:t>1</a:t>
            </a:r>
            <a:r>
              <a:rPr lang="zh-CN" altLang="en-US" dirty="0"/>
              <a:t>：</a:t>
            </a:r>
            <a:r>
              <a:rPr lang="en-US" dirty="0"/>
              <a:t>18</a:t>
            </a:r>
            <a:r>
              <a:rPr lang="zh-CN" altLang="en-US" dirty="0"/>
              <a:t>，</a:t>
            </a:r>
            <a:r>
              <a:rPr lang="en-US" dirty="0"/>
              <a:t>19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林前</a:t>
            </a:r>
            <a:r>
              <a:rPr lang="en-US" dirty="0"/>
              <a:t>6</a:t>
            </a:r>
            <a:r>
              <a:rPr lang="zh-CN" altLang="en-US" dirty="0"/>
              <a:t>：</a:t>
            </a:r>
            <a:r>
              <a:rPr lang="en-US" dirty="0"/>
              <a:t>19-20</a:t>
            </a:r>
            <a:r>
              <a:rPr lang="zh-CN" altLang="en-US" dirty="0"/>
              <a:t>；多</a:t>
            </a:r>
            <a:r>
              <a:rPr lang="en-US" dirty="0"/>
              <a:t>2</a:t>
            </a:r>
            <a:r>
              <a:rPr lang="zh-CN" altLang="en-US" dirty="0"/>
              <a:t>：</a:t>
            </a:r>
            <a:r>
              <a:rPr lang="en-US" dirty="0"/>
              <a:t>14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来</a:t>
            </a:r>
            <a:r>
              <a:rPr lang="en-US" dirty="0"/>
              <a:t>2</a:t>
            </a:r>
            <a:r>
              <a:rPr lang="zh-CN" altLang="en-US" dirty="0"/>
              <a:t>：</a:t>
            </a:r>
            <a:r>
              <a:rPr lang="en-US" dirty="0"/>
              <a:t>14</a:t>
            </a:r>
            <a:r>
              <a:rPr lang="zh-CN" altLang="en-US" dirty="0"/>
              <a:t>，</a:t>
            </a:r>
            <a:r>
              <a:rPr lang="en-US" dirty="0"/>
              <a:t>15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34533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1C7F-CD16-9F15-D7A9-1E611E46A5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u="sng" dirty="0"/>
              <a:t>复习</a:t>
            </a: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3008666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2595-0584-EE47-D78F-166A167C9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4</a:t>
            </a:r>
            <a:r>
              <a:rPr lang="zh-CN" altLang="en-US" dirty="0"/>
              <a:t>）我们被称为基督徒；他是我们的主（问</a:t>
            </a:r>
            <a:r>
              <a:rPr lang="en-SG" dirty="0"/>
              <a:t>32</a:t>
            </a:r>
            <a:r>
              <a:rPr lang="zh-CN" altLang="en-US" dirty="0"/>
              <a:t>、</a:t>
            </a:r>
            <a:r>
              <a:rPr lang="en-SG" dirty="0"/>
              <a:t>34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70D62-A62A-4FE5-2C6E-A99B4D80718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我是基督的肢体</a:t>
            </a:r>
            <a:endParaRPr lang="en-SG" dirty="0"/>
          </a:p>
          <a:p>
            <a:pPr lvl="0"/>
            <a:r>
              <a:rPr lang="zh-CN" altLang="en-US" dirty="0"/>
              <a:t>我有分于他的受膏</a:t>
            </a:r>
            <a:endParaRPr lang="en-SG" dirty="0"/>
          </a:p>
          <a:p>
            <a:pPr lvl="0"/>
            <a:r>
              <a:rPr lang="zh-CN" altLang="en-US" dirty="0"/>
              <a:t>使我承认基督的名</a:t>
            </a:r>
            <a:endParaRPr lang="en-SG" dirty="0"/>
          </a:p>
          <a:p>
            <a:pPr lvl="0"/>
            <a:r>
              <a:rPr lang="zh-CN" altLang="en-US" dirty="0"/>
              <a:t>我可以将自己献上，当作活祭归给他</a:t>
            </a:r>
            <a:endParaRPr lang="en-SG" dirty="0"/>
          </a:p>
          <a:p>
            <a:pPr lvl="0"/>
            <a:r>
              <a:rPr lang="zh-CN" altLang="en-US" dirty="0"/>
              <a:t>我要与罪和魔鬼争战</a:t>
            </a:r>
            <a:endParaRPr lang="en-SG" dirty="0"/>
          </a:p>
          <a:p>
            <a:pPr lvl="0"/>
            <a:r>
              <a:rPr lang="zh-CN" altLang="en-US" dirty="0"/>
              <a:t>我要与基督一同作王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26381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FC42-F877-7FCB-E834-73B7A3033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30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C445-D8E3-B5BF-D909-62608AF0F3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16150"/>
            <a:ext cx="10363826" cy="4175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30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这样，那些向圣徒、自己、或其他地方寻求拯救和幸福的人，真是相信独一的救主耶稣吗？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不。虽然他们也许在言语上夸耀祂，但在行为上却否认独一的救主耶稣</a:t>
            </a:r>
            <a:r>
              <a:rPr lang="en-SG" dirty="0"/>
              <a:t> (1)</a:t>
            </a:r>
            <a:r>
              <a:rPr lang="zh-CN" altLang="en-US" dirty="0"/>
              <a:t>。要么耶稣不是完全的救主，要么凡用真信心接受这位救主的，就必定在祂里面，找到为他们得救所必需的一切</a:t>
            </a:r>
            <a:r>
              <a:rPr lang="en-SG" dirty="0"/>
              <a:t> (2)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林前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12</a:t>
            </a:r>
            <a:r>
              <a:rPr lang="zh-CN" altLang="en-US" dirty="0"/>
              <a:t>；加</a:t>
            </a:r>
            <a:r>
              <a:rPr lang="en-SG" dirty="0"/>
              <a:t>5</a:t>
            </a:r>
            <a:r>
              <a:rPr lang="zh-CN" altLang="en-US" dirty="0"/>
              <a:t>：</a:t>
            </a:r>
            <a:r>
              <a:rPr lang="en-SG" dirty="0"/>
              <a:t>4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23</a:t>
            </a:r>
            <a:r>
              <a:rPr lang="zh-CN" altLang="en-US" dirty="0"/>
              <a:t>：</a:t>
            </a:r>
            <a:r>
              <a:rPr lang="en-SG" dirty="0"/>
              <a:t>28</a:t>
            </a:r>
            <a:r>
              <a:rPr lang="zh-CN" altLang="en-US" dirty="0"/>
              <a:t>；约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16</a:t>
            </a:r>
            <a:r>
              <a:rPr lang="zh-CN" altLang="en-US" dirty="0"/>
              <a:t>；约壹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7</a:t>
            </a:r>
            <a:r>
              <a:rPr lang="zh-CN" altLang="en-US" dirty="0"/>
              <a:t>；提前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5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53009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9226F-C92D-CA41-B127-A5BD51A5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322" y="624110"/>
            <a:ext cx="10877290" cy="1555564"/>
          </a:xfrm>
        </p:spPr>
        <p:txBody>
          <a:bodyPr>
            <a:normAutofit fontScale="90000"/>
          </a:bodyPr>
          <a:lstStyle/>
          <a:p>
            <a:r>
              <a:rPr lang="en-SG" dirty="0"/>
              <a:t>5</a:t>
            </a:r>
            <a:r>
              <a:rPr lang="zh-CN" altLang="en-US" dirty="0"/>
              <a:t>）如果耶稣不是我们唯一所投靠以得救的那一位中保，那么我们实际上并不相信他是救主（问</a:t>
            </a:r>
            <a:r>
              <a:rPr lang="en-SG" dirty="0"/>
              <a:t>30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E997F-2019-5B19-2C70-113C0C3F9D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81964"/>
            <a:ext cx="10363826" cy="4646428"/>
          </a:xfrm>
        </p:spPr>
        <p:txBody>
          <a:bodyPr>
            <a:normAutofit fontScale="92500"/>
          </a:bodyPr>
          <a:lstStyle/>
          <a:p>
            <a:pPr lvl="0"/>
            <a:r>
              <a:rPr lang="zh-CN" altLang="en-US" dirty="0"/>
              <a:t>仅仅外在的信仰宣称是不够的；关键在于是否有真实的信心。</a:t>
            </a:r>
            <a:endParaRPr lang="en-SG" dirty="0"/>
          </a:p>
          <a:p>
            <a:pPr lvl="0"/>
            <a:r>
              <a:rPr lang="zh-CN" altLang="en-US" dirty="0"/>
              <a:t>凡寻求 </a:t>
            </a:r>
            <a:r>
              <a:rPr lang="en-SG" dirty="0"/>
              <a:t>“</a:t>
            </a:r>
            <a:r>
              <a:rPr lang="zh-CN" altLang="en-US" dirty="0"/>
              <a:t>圣徒</a:t>
            </a:r>
            <a:r>
              <a:rPr lang="en-SG" dirty="0"/>
              <a:t>” </a:t>
            </a:r>
            <a:r>
              <a:rPr lang="zh-CN" altLang="en-US" dirty="0"/>
              <a:t>或其他中保的人，就在否定耶稣是唯一的中保。</a:t>
            </a:r>
            <a:endParaRPr lang="en-SG" dirty="0"/>
          </a:p>
          <a:p>
            <a:pPr lvl="1"/>
            <a:r>
              <a:rPr lang="zh-CN" altLang="en-US" dirty="0"/>
              <a:t>这是针对罗马天主教里的圣徒敬礼（</a:t>
            </a:r>
            <a:r>
              <a:rPr lang="en-SG" altLang="zh-CN" dirty="0"/>
              <a:t>”veneration”</a:t>
            </a:r>
            <a:r>
              <a:rPr lang="zh-CN" altLang="en-US" dirty="0"/>
              <a:t>）与圣母敬礼的批判。</a:t>
            </a:r>
            <a:endParaRPr lang="en-SG" altLang="zh-CN" dirty="0"/>
          </a:p>
          <a:p>
            <a:pPr lvl="1"/>
            <a:r>
              <a:rPr lang="en-SG" dirty="0"/>
              <a:t>“</a:t>
            </a:r>
            <a:r>
              <a:rPr lang="zh-CN" altLang="en-US" dirty="0"/>
              <a:t>敬拜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/>
              <a:t>worship; </a:t>
            </a:r>
            <a:r>
              <a:rPr lang="zh-CN" altLang="en-US" dirty="0"/>
              <a:t>拉丁</a:t>
            </a:r>
            <a:r>
              <a:rPr lang="en-SG" dirty="0"/>
              <a:t>: </a:t>
            </a:r>
            <a:r>
              <a:rPr lang="en-SG" i="1" dirty="0" err="1"/>
              <a:t>latreia</a:t>
            </a:r>
            <a:r>
              <a:rPr lang="zh-CN" altLang="en-US" dirty="0"/>
              <a:t>）与</a:t>
            </a:r>
            <a:r>
              <a:rPr lang="en-SG" dirty="0"/>
              <a:t>“</a:t>
            </a:r>
            <a:r>
              <a:rPr lang="zh-CN" altLang="en-US" dirty="0"/>
              <a:t>敬礼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/>
              <a:t>veneration; </a:t>
            </a:r>
            <a:r>
              <a:rPr lang="zh-CN" altLang="en-US" dirty="0"/>
              <a:t>拉丁</a:t>
            </a:r>
            <a:r>
              <a:rPr lang="en-SG" dirty="0"/>
              <a:t>: </a:t>
            </a:r>
            <a:r>
              <a:rPr lang="en-SG" i="1" dirty="0"/>
              <a:t>dulia</a:t>
            </a:r>
            <a:r>
              <a:rPr lang="zh-CN" altLang="en-US" dirty="0"/>
              <a:t>）有什么区别？在实际操作上并无区别。</a:t>
            </a:r>
            <a:endParaRPr lang="en-SG" dirty="0"/>
          </a:p>
          <a:p>
            <a:pPr lvl="1"/>
            <a:r>
              <a:rPr lang="zh-CN" altLang="en-US" dirty="0"/>
              <a:t>现代罗马天主教比中世纪特利腾罗马天主教（</a:t>
            </a:r>
            <a:r>
              <a:rPr lang="en-SG" dirty="0"/>
              <a:t>Tridentine Roman Catholicism</a:t>
            </a:r>
            <a:r>
              <a:rPr lang="zh-CN" altLang="en-US" dirty="0"/>
              <a:t>）对于敬礼的错误更为严重，因为他们祷告求告的圣徒更多。</a:t>
            </a:r>
            <a:endParaRPr lang="en-SG" dirty="0"/>
          </a:p>
          <a:p>
            <a:pPr lvl="1"/>
            <a:r>
              <a:rPr lang="zh-CN" altLang="en-US" dirty="0"/>
              <a:t>此外，虽然罗马教父官方否认把马利亚称为 </a:t>
            </a:r>
            <a:r>
              <a:rPr lang="en-SG" dirty="0"/>
              <a:t>“</a:t>
            </a:r>
            <a:r>
              <a:rPr lang="zh-CN" altLang="en-US" dirty="0"/>
              <a:t>女救赎者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/>
              <a:t>redemptrix</a:t>
            </a:r>
            <a:r>
              <a:rPr lang="zh-CN" altLang="en-US" dirty="0"/>
              <a:t>），却他把她提升到几乎等同于这一称号的地位。</a:t>
            </a:r>
            <a:endParaRPr lang="en-SG" dirty="0"/>
          </a:p>
          <a:p>
            <a:pPr lvl="2"/>
            <a:r>
              <a:rPr lang="zh-CN" altLang="en-US" dirty="0"/>
              <a:t>典型的罗马天主教圣母敬礼是：</a:t>
            </a:r>
            <a:r>
              <a:rPr lang="en-SG" dirty="0"/>
              <a:t>“</a:t>
            </a:r>
            <a:r>
              <a:rPr lang="zh-CN" altLang="en-US" dirty="0"/>
              <a:t>如果耶稣向你发怒，就去祷告求马利亚；她只要说一句话，她的儿子就会听从。</a:t>
            </a:r>
            <a:r>
              <a:rPr lang="en-SG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71662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DA97F-7018-B763-3C1A-A0951E6A5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B2DFB-C275-1B4B-F5BD-5E0E37BB0E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788343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8EEB0-007F-BB81-4762-3277FEF77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9E60-E12F-EEB8-4A3D-3AB421681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27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B979-876D-A36B-214C-BDD1C5E084F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27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你所了解的上帝的护理是什么？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上帝用无所不能，无所不在的能力，犹如祂的手一样，托住天地万物，并且管理它们，以致一草一木，天晴下雨，丰年荒年，饮食起居，健康疾病，富足贫穷</a:t>
            </a:r>
            <a:r>
              <a:rPr lang="en-SG" dirty="0"/>
              <a:t> </a:t>
            </a:r>
            <a:r>
              <a:rPr lang="zh-CN" altLang="en-US" dirty="0"/>
              <a:t>，一切都非偶然发生</a:t>
            </a:r>
            <a:r>
              <a:rPr lang="en-SG" dirty="0"/>
              <a:t> </a:t>
            </a:r>
            <a:r>
              <a:rPr lang="zh-CN" altLang="en-US" dirty="0"/>
              <a:t>，而是出于上帝之手</a:t>
            </a:r>
            <a:r>
              <a:rPr lang="en-SG" dirty="0"/>
              <a:t> 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09631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A304E-7D79-D274-E168-A2FA08F39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F21B3-1E33-0F47-FBC6-B76096C3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28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A5E66-3DEC-9154-540F-CB9231EA9D9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28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我们知道上帝创造万有，并一直藉著护理之工维系万物，有什么益处呢？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我们可以在患难中忍耐，在顺境中感恩；对于将来临到我们的一切，能坚定地信靠信实的天父上帝，任何受造物都不能使我们与祂的爱隔绝。因为万物都在祂的手中，祂若不许，它们动也不能动。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315586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F9FFB-A424-7960-0441-66695FE91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F5133-F9FF-1116-86F9-FC4E2DC42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29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C4EAA-E2AB-FFEE-A597-64D56256CB2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/>
              <a:t>29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上帝的儿子为何起名叫 耶稣，即 救主呢？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因为祂把我们从罪恶里拯救出来；我们不当向其他任何人寻求拯救，也不能从其他任何人得着拯救</a:t>
            </a:r>
            <a:r>
              <a:rPr lang="en-SG" dirty="0"/>
              <a:t> 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382505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A17BA-A40E-EEBE-3B38-851CE3AB6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9FB21-B244-E65A-95CC-114B0A992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30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A1B4D-3B25-0F63-6FFA-169DECFBED5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16150"/>
            <a:ext cx="10363826" cy="4175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30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这样，那些向圣徒、自己、或其他地方寻求拯救和幸福的人，真是相信独一的救主耶稣吗？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不。虽然他们也许在言语上夸耀祂，但在行为上却否认独一的救主耶稣</a:t>
            </a:r>
            <a:r>
              <a:rPr lang="en-SG" dirty="0"/>
              <a:t> </a:t>
            </a:r>
            <a:r>
              <a:rPr lang="zh-CN" altLang="en-US" dirty="0"/>
              <a:t>。要么耶稣不是完全的救主，要么凡用真信心接受这位救主的，就必定在祂里面，找到为他们得救所必需的一切</a:t>
            </a:r>
            <a:r>
              <a:rPr lang="en-SG" dirty="0"/>
              <a:t> 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040570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00472-D7AF-181F-0B48-C86651B7A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B9CED-9CA8-18DB-9AA5-77ACA6EDE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32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06DDC-F1A5-2A96-63D0-BDD870A24E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6" y="1622813"/>
            <a:ext cx="11047541" cy="5054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32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你为何被称为基督徒呢？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因为我藉著信心而成为基督的肢体，因此在祂的恩膏上有份</a:t>
            </a:r>
            <a:r>
              <a:rPr lang="en-SG" dirty="0"/>
              <a:t> </a:t>
            </a:r>
            <a:r>
              <a:rPr lang="zh-CN" altLang="en-US" dirty="0"/>
              <a:t>；以致于我也可以承认祂的名</a:t>
            </a:r>
            <a:r>
              <a:rPr lang="en-SG" dirty="0"/>
              <a:t> </a:t>
            </a:r>
            <a:r>
              <a:rPr lang="zh-CN" altLang="en-US" dirty="0"/>
              <a:t>，把自己作为感恩的活祭献给祂</a:t>
            </a:r>
            <a:r>
              <a:rPr lang="en-SG" dirty="0"/>
              <a:t> </a:t>
            </a:r>
            <a:r>
              <a:rPr lang="zh-CN" altLang="en-US" dirty="0"/>
              <a:t>，又可以用自由和无亏的良心，在今生今世与罪恶和魔鬼争战</a:t>
            </a:r>
            <a:r>
              <a:rPr lang="en-SG" dirty="0"/>
              <a:t> </a:t>
            </a:r>
            <a:r>
              <a:rPr lang="zh-CN" altLang="en-US" dirty="0"/>
              <a:t>，并且从此以后，与祂一同作王，掌管万物，直到永远</a:t>
            </a:r>
            <a:r>
              <a:rPr lang="en-SG" dirty="0"/>
              <a:t> 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273305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8C118-2B1D-9019-C32C-D134B5CAC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95722-C25B-7B29-E1B4-3563E0DDC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34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0C444-8F56-97FE-3EAF-544F0CA23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7388" y="1528894"/>
            <a:ext cx="10965895" cy="4829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34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你为何称祂为 我们的主呢？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因为祂不是用金银</a:t>
            </a:r>
            <a:r>
              <a:rPr lang="en-SG" dirty="0"/>
              <a:t>, </a:t>
            </a:r>
            <a:r>
              <a:rPr lang="zh-CN" altLang="en-US" dirty="0"/>
              <a:t>乃是用祂的宝血</a:t>
            </a:r>
            <a:r>
              <a:rPr lang="en-SG" dirty="0"/>
              <a:t> , </a:t>
            </a:r>
            <a:r>
              <a:rPr lang="zh-CN" altLang="en-US" dirty="0"/>
              <a:t>从罪恶和魔鬼一切的权势下</a:t>
            </a:r>
            <a:r>
              <a:rPr lang="en-SG" dirty="0"/>
              <a:t>, </a:t>
            </a:r>
            <a:r>
              <a:rPr lang="zh-CN" altLang="en-US" dirty="0"/>
              <a:t>拯救了我们的身体和灵魂</a:t>
            </a:r>
            <a:r>
              <a:rPr lang="en-SG" dirty="0"/>
              <a:t>, </a:t>
            </a:r>
            <a:r>
              <a:rPr lang="zh-CN" altLang="en-US" dirty="0"/>
              <a:t>叫我们归于祂</a:t>
            </a:r>
            <a:r>
              <a:rPr lang="en-SG" dirty="0"/>
              <a:t>, </a:t>
            </a:r>
            <a:r>
              <a:rPr lang="zh-CN" altLang="en-US" dirty="0"/>
              <a:t>唯独作祂自己的产业</a:t>
            </a:r>
            <a:r>
              <a:rPr lang="en-SG" dirty="0"/>
              <a:t> </a:t>
            </a:r>
            <a:r>
              <a:rPr lang="zh-CN" altLang="en-US" dirty="0"/>
              <a:t>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5089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C3081-DBEF-50E3-B54A-5428B65E1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216FF-6260-1388-D297-3E899610F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6226" y="124380"/>
            <a:ext cx="8911687" cy="1280890"/>
          </a:xfrm>
        </p:spPr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26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56215-CF1E-B8F0-700D-4E7EE758A0C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7640" y="825371"/>
            <a:ext cx="11377151" cy="6032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26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当你说 “我信上帝，全能的父，创造天地的主” 时，你相信的是什么呢？ </a:t>
            </a:r>
            <a:endParaRPr lang="en-SG" dirty="0"/>
          </a:p>
          <a:p>
            <a:pPr marL="0" indent="0" algn="just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我相信我们主耶稣基督的永恒之父，从无中创造天地，以及其中的一切 ，又用祂永恒的预旨和护理托住并治理它们，祂因祂儿子基督的缘故，作我的上帝和天父。我相信祂必供给我身体和灵魂一切的需要，对此我毫无怀疑；此外，在这流泪谷，凡祂所降在我身上的灾难，都会变为对我有益的；因为祂既是无所不能的上帝，便能如此行，并且祂既是一位信实的天父，也愿意如此行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764675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60CCE-48E7-CB75-362C-38D502B1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D7C26-3DAE-092D-37B8-0ED9388D77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4913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A5CDE-6F35-784F-B206-E98D5E95A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C0693-DA88-1222-DC38-D61B67AEF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神创造了整个世界、动物与人（问</a:t>
            </a:r>
            <a:r>
              <a:rPr lang="en-SG" dirty="0"/>
              <a:t>26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BDB2-8DE6-5057-A0F1-F75BA55C87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792934"/>
            <a:ext cx="10363826" cy="3424107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创</a:t>
            </a:r>
            <a:r>
              <a:rPr lang="en-SG" dirty="0"/>
              <a:t>1</a:t>
            </a:r>
          </a:p>
          <a:p>
            <a:pPr lvl="1"/>
            <a:r>
              <a:rPr lang="zh-CN" altLang="en-US" dirty="0"/>
              <a:t>神创造时间、空间、宇宙、太阳、地球、植物、动物、人。</a:t>
            </a:r>
            <a:endParaRPr lang="en-SG" dirty="0"/>
          </a:p>
          <a:p>
            <a:pPr lvl="0"/>
            <a:r>
              <a:rPr lang="zh-CN" altLang="en-US" dirty="0"/>
              <a:t>创</a:t>
            </a:r>
            <a:r>
              <a:rPr lang="en-SG" dirty="0"/>
              <a:t> 2:4–5</a:t>
            </a:r>
          </a:p>
          <a:p>
            <a:pPr lvl="1"/>
            <a:r>
              <a:rPr lang="zh-CN" altLang="en-US" dirty="0"/>
              <a:t>第六日神设立伊甸园。</a:t>
            </a:r>
            <a:endParaRPr lang="en-SG" dirty="0"/>
          </a:p>
          <a:p>
            <a:pPr lvl="1"/>
            <a:r>
              <a:rPr lang="zh-CN" altLang="en-US" dirty="0"/>
              <a:t>第六日神为亚当创造夏娃。</a:t>
            </a:r>
            <a:endParaRPr lang="en-SG" dirty="0"/>
          </a:p>
          <a:p>
            <a:pPr lvl="1"/>
            <a:r>
              <a:rPr lang="zh-CN" altLang="en-US" dirty="0"/>
              <a:t>亚当给动物取名。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72720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50465-C373-39BA-8872-6B2462736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0757" y="397115"/>
            <a:ext cx="3191188" cy="843183"/>
          </a:xfrm>
        </p:spPr>
        <p:txBody>
          <a:bodyPr/>
          <a:lstStyle/>
          <a:p>
            <a:r>
              <a:rPr lang="zh-CN" altLang="en-US" u="sng" dirty="0"/>
              <a:t>进化论？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77995-1E40-8DD5-A47B-D951E8B2C10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75550" y="1267826"/>
            <a:ext cx="10363826" cy="482463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/>
              <a:t>“进化” 可以是</a:t>
            </a:r>
            <a:r>
              <a:rPr lang="en-SG" altLang="zh-CN" dirty="0"/>
              <a:t> “</a:t>
            </a:r>
            <a:r>
              <a:rPr lang="zh-CN" altLang="en-US" dirty="0"/>
              <a:t>随时间的变化</a:t>
            </a:r>
            <a:r>
              <a:rPr lang="en-SG" altLang="zh-CN" dirty="0"/>
              <a:t>” (</a:t>
            </a:r>
            <a:r>
              <a:rPr lang="zh-CN" altLang="en-US" dirty="0"/>
              <a:t>微型进化论；</a:t>
            </a:r>
            <a:r>
              <a:rPr lang="en-SG" altLang="zh-CN" dirty="0"/>
              <a:t>Microevolution)</a:t>
            </a:r>
            <a:r>
              <a:rPr lang="zh-CN" altLang="en-US" dirty="0"/>
              <a:t>，或 </a:t>
            </a:r>
            <a:r>
              <a:rPr lang="en-SG" dirty="0"/>
              <a:t>“</a:t>
            </a:r>
            <a:r>
              <a:rPr lang="zh-CN" altLang="en-US" dirty="0"/>
              <a:t>共同祖先论</a:t>
            </a:r>
            <a:r>
              <a:rPr lang="en-SG" dirty="0"/>
              <a:t>” </a:t>
            </a:r>
            <a:r>
              <a:rPr lang="zh-CN" altLang="en-US" dirty="0"/>
              <a:t>（宏观进化论</a:t>
            </a:r>
            <a:r>
              <a:rPr lang="en-SG" dirty="0"/>
              <a:t> – Macroevolution</a:t>
            </a:r>
            <a:r>
              <a:rPr lang="zh-CN" altLang="en-US" dirty="0"/>
              <a:t>）。我们可以认同微型进化论，可是宏观进化论我们不可认同。</a:t>
            </a:r>
            <a:endParaRPr lang="en-SG" altLang="zh-CN" dirty="0"/>
          </a:p>
          <a:p>
            <a:r>
              <a:rPr lang="zh-CN" altLang="en-US" dirty="0"/>
              <a:t>进化论会与圣经相违，因为圣经教导：（</a:t>
            </a:r>
            <a:r>
              <a:rPr lang="en-SG" dirty="0"/>
              <a:t>1</a:t>
            </a:r>
            <a:r>
              <a:rPr lang="zh-CN" altLang="en-US" dirty="0"/>
              <a:t>）动物各从其类（</a:t>
            </a:r>
            <a:r>
              <a:rPr lang="en-US" altLang="zh-CN" dirty="0"/>
              <a:t>”of their kinds”</a:t>
            </a:r>
            <a:r>
              <a:rPr lang="zh-CN" altLang="en-US" dirty="0"/>
              <a:t>）被造（创</a:t>
            </a:r>
            <a:r>
              <a:rPr lang="en-SG" dirty="0"/>
              <a:t> 1:24</a:t>
            </a:r>
            <a:r>
              <a:rPr lang="zh-CN" altLang="en-US" dirty="0"/>
              <a:t>）；（</a:t>
            </a:r>
            <a:r>
              <a:rPr lang="en-SG" dirty="0"/>
              <a:t>2</a:t>
            </a:r>
            <a:r>
              <a:rPr lang="zh-CN" altLang="en-US" dirty="0"/>
              <a:t>）人是被神特别创造的（创</a:t>
            </a:r>
            <a:r>
              <a:rPr lang="en-SG" dirty="0"/>
              <a:t>2:7</a:t>
            </a:r>
            <a:r>
              <a:rPr lang="zh-CN" altLang="en-US" dirty="0"/>
              <a:t>；</a:t>
            </a:r>
            <a:r>
              <a:rPr lang="en-SG" dirty="0"/>
              <a:t>2:21–22</a:t>
            </a:r>
            <a:r>
              <a:rPr lang="zh-CN" altLang="en-US" dirty="0"/>
              <a:t>）。</a:t>
            </a:r>
            <a:endParaRPr lang="en-SG" altLang="zh-CN" dirty="0"/>
          </a:p>
          <a:p>
            <a:r>
              <a:rPr lang="zh-CN" altLang="en-US" dirty="0"/>
              <a:t>我们不可能同时相信 </a:t>
            </a:r>
            <a:r>
              <a:rPr lang="en-SG" dirty="0"/>
              <a:t>“</a:t>
            </a:r>
            <a:r>
              <a:rPr lang="zh-CN" altLang="en-US" dirty="0"/>
              <a:t>人类是从猴子进化而来</a:t>
            </a:r>
            <a:r>
              <a:rPr lang="en-SG" dirty="0"/>
              <a:t>” </a:t>
            </a:r>
            <a:r>
              <a:rPr lang="zh-CN" altLang="en-US" dirty="0"/>
              <a:t>以及 </a:t>
            </a:r>
            <a:r>
              <a:rPr lang="en-SG" dirty="0"/>
              <a:t>“</a:t>
            </a:r>
            <a:r>
              <a:rPr lang="zh-CN" altLang="en-US" dirty="0"/>
              <a:t>人是神特别创造的</a:t>
            </a:r>
            <a:r>
              <a:rPr lang="en-SG" dirty="0"/>
              <a:t>”</a:t>
            </a:r>
            <a:r>
              <a:rPr lang="zh-CN" altLang="en-US" dirty="0"/>
              <a:t>，因为两个自相矛盾。</a:t>
            </a:r>
            <a:endParaRPr lang="en-SG" altLang="zh-CN" dirty="0"/>
          </a:p>
          <a:p>
            <a:r>
              <a:rPr lang="zh-CN" altLang="en-US" dirty="0"/>
              <a:t>进化论</a:t>
            </a:r>
            <a:r>
              <a:rPr lang="zh-CN" altLang="en-US" b="1" dirty="0">
                <a:solidFill>
                  <a:srgbClr val="FF0000"/>
                </a:solidFill>
              </a:rPr>
              <a:t>里</a:t>
            </a:r>
            <a:r>
              <a:rPr lang="zh-CN" altLang="en-US" dirty="0"/>
              <a:t>有许多的假设，是不可测试（</a:t>
            </a:r>
            <a:r>
              <a:rPr lang="en-US" altLang="zh-CN" dirty="0"/>
              <a:t>untestable</a:t>
            </a:r>
            <a:r>
              <a:rPr lang="zh-CN" altLang="en-US" dirty="0"/>
              <a:t>）的。</a:t>
            </a:r>
            <a:r>
              <a:rPr lang="en-US" altLang="zh-CN" dirty="0"/>
              <a:t>[</a:t>
            </a:r>
            <a:r>
              <a:rPr lang="zh-CN" altLang="en-US" dirty="0"/>
              <a:t>有些可以，有些不可以</a:t>
            </a:r>
            <a:r>
              <a:rPr lang="en-US" altLang="zh-CN" dirty="0"/>
              <a:t>]</a:t>
            </a:r>
          </a:p>
          <a:p>
            <a:r>
              <a:rPr lang="zh-CN" altLang="en-US" dirty="0"/>
              <a:t>所以，我们不需要选圣经或科学，而相信圣经，和重新理解科学。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57060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B3448-1721-9CAF-9F9D-0CC8F4716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0DE3D-9374-5BBB-D417-68F60CF8510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护理论 </a:t>
            </a:r>
            <a:br>
              <a:rPr lang="en-SG" altLang="zh-CN" sz="4400" b="1" u="sng" dirty="0"/>
            </a:br>
            <a:r>
              <a:rPr lang="en-SG" altLang="zh-CN" sz="4400" b="1" u="sng" dirty="0"/>
              <a:t>(Providence)</a:t>
            </a:r>
            <a:endParaRPr lang="zh-CN" altLang="en-US" sz="4400" b="1" u="sng" dirty="0"/>
          </a:p>
        </p:txBody>
      </p:sp>
    </p:spTree>
    <p:extLst>
      <p:ext uri="{BB962C8B-B14F-4D97-AF65-F5344CB8AC3E}">
        <p14:creationId xmlns:p14="http://schemas.microsoft.com/office/powerpoint/2010/main" val="3988436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D48A-F228-D825-DDF5-06B19F7A9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27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7834B-0E33-DF4D-6821-3C7C8502A5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SG" dirty="0"/>
              <a:t>27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你所了解的上帝的护理是什么？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上帝用无所不能，无所不在的能力</a:t>
            </a:r>
            <a:r>
              <a:rPr lang="en-SG" dirty="0"/>
              <a:t> (1)</a:t>
            </a:r>
            <a:r>
              <a:rPr lang="zh-CN" altLang="en-US" dirty="0"/>
              <a:t>，犹如祂的手一样，托住天地万物</a:t>
            </a:r>
            <a:r>
              <a:rPr lang="en-SG" dirty="0"/>
              <a:t> (2)</a:t>
            </a:r>
            <a:r>
              <a:rPr lang="zh-CN" altLang="en-US" dirty="0"/>
              <a:t>，并且管理它们，以致一草一木，天晴下雨，丰年荒年，饮食起居，健康疾病，富足贫穷</a:t>
            </a:r>
            <a:r>
              <a:rPr lang="en-SG" dirty="0"/>
              <a:t> (3)</a:t>
            </a:r>
            <a:r>
              <a:rPr lang="zh-CN" altLang="en-US" dirty="0"/>
              <a:t>，一切都非偶然发生</a:t>
            </a:r>
            <a:r>
              <a:rPr lang="en-SG" dirty="0"/>
              <a:t> (4)</a:t>
            </a:r>
            <a:r>
              <a:rPr lang="zh-CN" altLang="en-US" dirty="0"/>
              <a:t>，而是出于上帝之手</a:t>
            </a:r>
            <a:r>
              <a:rPr lang="en-SG" dirty="0"/>
              <a:t> (5)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耶</a:t>
            </a:r>
            <a:r>
              <a:rPr lang="en-SG" dirty="0"/>
              <a:t>23</a:t>
            </a:r>
            <a:r>
              <a:rPr lang="zh-CN" altLang="en-US" dirty="0"/>
              <a:t>：</a:t>
            </a:r>
            <a:r>
              <a:rPr lang="en-SG" dirty="0"/>
              <a:t>23</a:t>
            </a:r>
            <a:r>
              <a:rPr lang="zh-CN" altLang="en-US" dirty="0"/>
              <a:t>，</a:t>
            </a:r>
            <a:r>
              <a:rPr lang="en-SG" dirty="0"/>
              <a:t>24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来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3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耶</a:t>
            </a:r>
            <a:r>
              <a:rPr lang="en-SG" dirty="0"/>
              <a:t>5</a:t>
            </a:r>
            <a:r>
              <a:rPr lang="zh-CN" altLang="en-US" dirty="0"/>
              <a:t>：</a:t>
            </a:r>
            <a:r>
              <a:rPr lang="en-SG" dirty="0"/>
              <a:t>24</a:t>
            </a:r>
            <a:r>
              <a:rPr lang="zh-CN" altLang="en-US" dirty="0"/>
              <a:t>；徒</a:t>
            </a:r>
            <a:r>
              <a:rPr lang="en-SG" dirty="0"/>
              <a:t>14</a:t>
            </a:r>
            <a:r>
              <a:rPr lang="zh-CN" altLang="en-US" dirty="0"/>
              <a:t>：</a:t>
            </a:r>
            <a:r>
              <a:rPr lang="en-SG" dirty="0"/>
              <a:t>15-17</a:t>
            </a:r>
            <a:r>
              <a:rPr lang="zh-CN" altLang="en-US" dirty="0"/>
              <a:t>；伯</a:t>
            </a:r>
            <a:r>
              <a:rPr lang="en-SG" dirty="0"/>
              <a:t>9</a:t>
            </a:r>
            <a:r>
              <a:rPr lang="zh-CN" altLang="en-US" dirty="0"/>
              <a:t>：</a:t>
            </a:r>
            <a:r>
              <a:rPr lang="en-SG" dirty="0"/>
              <a:t>3</a:t>
            </a:r>
            <a:r>
              <a:rPr lang="zh-CN" altLang="en-US" dirty="0"/>
              <a:t>；箴</a:t>
            </a:r>
            <a:r>
              <a:rPr lang="en-SG" dirty="0"/>
              <a:t>22</a:t>
            </a:r>
            <a:r>
              <a:rPr lang="zh-CN" altLang="en-US" dirty="0"/>
              <a:t>：</a:t>
            </a:r>
            <a:r>
              <a:rPr lang="en-SG" dirty="0"/>
              <a:t>2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箴</a:t>
            </a:r>
            <a:r>
              <a:rPr lang="en-SG" dirty="0"/>
              <a:t>16</a:t>
            </a:r>
            <a:r>
              <a:rPr lang="zh-CN" altLang="en-US" dirty="0"/>
              <a:t>：</a:t>
            </a:r>
            <a:r>
              <a:rPr lang="en-SG" dirty="0"/>
              <a:t>33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5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10</a:t>
            </a:r>
            <a:r>
              <a:rPr lang="zh-CN" altLang="en-US" dirty="0"/>
              <a:t>：</a:t>
            </a:r>
            <a:r>
              <a:rPr lang="en-SG" dirty="0"/>
              <a:t>29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97544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EA4B0-1F00-CC32-8D30-D778372BC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zh-CN" altLang="en-US" dirty="0"/>
              <a:t>）神通常以护理掌管万事（问</a:t>
            </a:r>
            <a:r>
              <a:rPr lang="en-US" dirty="0"/>
              <a:t>27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F2F75-B7CE-71E6-0389-19DCE7A6BB0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神管理世上的一切。除了神的应许，没有事情会发生。</a:t>
            </a:r>
            <a:endParaRPr lang="en-SG" dirty="0"/>
          </a:p>
          <a:p>
            <a:r>
              <a:rPr lang="zh-CN" altLang="en-US" dirty="0"/>
              <a:t>神通常以自然的方式途径和自然界律法来操控这个世界。（第二因）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86109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F53C5-47E2-78E0-6690-520AE1CA8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4A155-C473-A5A7-A6A0-5FAC56011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28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2A82D-0288-86CB-C394-C762989F766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28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我们知道上帝创造万有，并一直藉著护理之工维系万物，有什么益处呢？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我们可以在患难中忍耐</a:t>
            </a:r>
            <a:r>
              <a:rPr lang="en-SG" dirty="0"/>
              <a:t> (1)</a:t>
            </a:r>
            <a:r>
              <a:rPr lang="zh-CN" altLang="en-US" dirty="0"/>
              <a:t>，在顺境中感恩</a:t>
            </a:r>
            <a:r>
              <a:rPr lang="en-SG" dirty="0"/>
              <a:t> (2)</a:t>
            </a:r>
            <a:r>
              <a:rPr lang="zh-CN" altLang="en-US" dirty="0"/>
              <a:t>；对于将来临到我们的一切，能坚定地信靠信实的天父上帝，任何受造物都不能使我们与祂的爱隔绝</a:t>
            </a:r>
            <a:r>
              <a:rPr lang="en-SG" dirty="0"/>
              <a:t> (3)</a:t>
            </a:r>
            <a:r>
              <a:rPr lang="zh-CN" altLang="en-US" dirty="0"/>
              <a:t>。因为万物都在祂的手中，祂若不许，它们动也不能动</a:t>
            </a:r>
            <a:r>
              <a:rPr lang="en-SG" dirty="0"/>
              <a:t> (4)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1</a:t>
            </a:r>
            <a:r>
              <a:rPr lang="en-US" altLang="zh-CN" dirty="0"/>
              <a:t>】 </a:t>
            </a:r>
            <a:r>
              <a:rPr lang="zh-CN" altLang="en-US" dirty="0"/>
              <a:t>罗</a:t>
            </a:r>
            <a:r>
              <a:rPr lang="en-US" dirty="0"/>
              <a:t>5</a:t>
            </a:r>
            <a:r>
              <a:rPr lang="zh-CN" altLang="en-US" dirty="0"/>
              <a:t>：</a:t>
            </a:r>
            <a:r>
              <a:rPr lang="en-US" dirty="0"/>
              <a:t>3</a:t>
            </a:r>
            <a:r>
              <a:rPr lang="zh-CN" altLang="en-US" dirty="0"/>
              <a:t>；雅</a:t>
            </a:r>
            <a:r>
              <a:rPr lang="en-US" dirty="0"/>
              <a:t>1</a:t>
            </a:r>
            <a:r>
              <a:rPr lang="zh-CN" altLang="en-US" dirty="0"/>
              <a:t>：</a:t>
            </a:r>
            <a:r>
              <a:rPr lang="en-US" dirty="0"/>
              <a:t>3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申</a:t>
            </a:r>
            <a:r>
              <a:rPr lang="en-US" dirty="0"/>
              <a:t>8</a:t>
            </a:r>
            <a:r>
              <a:rPr lang="zh-CN" altLang="en-US" dirty="0"/>
              <a:t>：</a:t>
            </a:r>
            <a:r>
              <a:rPr lang="en-US" dirty="0"/>
              <a:t>10</a:t>
            </a:r>
            <a:r>
              <a:rPr lang="zh-CN" altLang="en-US" dirty="0"/>
              <a:t>；帖前</a:t>
            </a:r>
            <a:r>
              <a:rPr lang="en-US" dirty="0"/>
              <a:t>5</a:t>
            </a:r>
            <a:r>
              <a:rPr lang="zh-CN" altLang="en-US" dirty="0"/>
              <a:t>：</a:t>
            </a:r>
            <a:r>
              <a:rPr lang="en-US" dirty="0"/>
              <a:t>18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诗</a:t>
            </a:r>
            <a:r>
              <a:rPr lang="en-US" dirty="0"/>
              <a:t>55</a:t>
            </a:r>
            <a:r>
              <a:rPr lang="zh-CN" altLang="en-US" dirty="0"/>
              <a:t>：</a:t>
            </a:r>
            <a:r>
              <a:rPr lang="en-US" dirty="0"/>
              <a:t>22</a:t>
            </a:r>
            <a:r>
              <a:rPr lang="zh-CN" altLang="en-US" dirty="0"/>
              <a:t>；罗</a:t>
            </a:r>
            <a:r>
              <a:rPr lang="en-US" dirty="0"/>
              <a:t>8</a:t>
            </a:r>
            <a:r>
              <a:rPr lang="zh-CN" altLang="en-US" dirty="0"/>
              <a:t>：</a:t>
            </a:r>
            <a:r>
              <a:rPr lang="en-US" dirty="0"/>
              <a:t>35-39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伯</a:t>
            </a:r>
            <a:r>
              <a:rPr lang="en-US" dirty="0"/>
              <a:t>1</a:t>
            </a:r>
            <a:r>
              <a:rPr lang="zh-CN" altLang="en-US" dirty="0"/>
              <a:t>：</a:t>
            </a:r>
            <a:r>
              <a:rPr lang="en-US" dirty="0"/>
              <a:t>12</a:t>
            </a:r>
            <a:r>
              <a:rPr lang="zh-CN" altLang="en-US" dirty="0"/>
              <a:t>；</a:t>
            </a:r>
            <a:r>
              <a:rPr lang="en-US" dirty="0"/>
              <a:t>2</a:t>
            </a:r>
            <a:r>
              <a:rPr lang="zh-CN" altLang="en-US" dirty="0"/>
              <a:t>：</a:t>
            </a:r>
            <a:r>
              <a:rPr lang="en-US" dirty="0"/>
              <a:t>6</a:t>
            </a:r>
            <a:r>
              <a:rPr lang="zh-CN" altLang="en-US" dirty="0"/>
              <a:t>；箴</a:t>
            </a:r>
            <a:r>
              <a:rPr lang="en-SG" dirty="0"/>
              <a:t>21</a:t>
            </a:r>
            <a:r>
              <a:rPr lang="zh-CN" altLang="en-US" dirty="0"/>
              <a:t>：</a:t>
            </a:r>
            <a:r>
              <a:rPr lang="en-SG" dirty="0"/>
              <a:t>1</a:t>
            </a:r>
            <a:r>
              <a:rPr lang="zh-CN" altLang="en-US" dirty="0"/>
              <a:t>；徒</a:t>
            </a:r>
            <a:r>
              <a:rPr lang="en-SG" dirty="0"/>
              <a:t>17</a:t>
            </a:r>
            <a:r>
              <a:rPr lang="zh-CN" altLang="en-US" dirty="0"/>
              <a:t>：</a:t>
            </a:r>
            <a:r>
              <a:rPr lang="en-SG" dirty="0"/>
              <a:t>24-28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3390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1551</TotalTime>
  <Words>3314</Words>
  <Application>Microsoft Office PowerPoint</Application>
  <PresentationFormat>Widescreen</PresentationFormat>
  <Paragraphs>129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Aptos</vt:lpstr>
      <vt:lpstr>Arial</vt:lpstr>
      <vt:lpstr>Century Gothic</vt:lpstr>
      <vt:lpstr>Wingdings 3</vt:lpstr>
      <vt:lpstr>Wisp</vt:lpstr>
      <vt:lpstr>《海德堡要理问答》</vt:lpstr>
      <vt:lpstr>PowerPoint Presentation</vt:lpstr>
      <vt:lpstr>问答26</vt:lpstr>
      <vt:lpstr>神创造了整个世界、动物与人（问26）</vt:lpstr>
      <vt:lpstr>进化论？</vt:lpstr>
      <vt:lpstr>PowerPoint Presentation</vt:lpstr>
      <vt:lpstr>问答27</vt:lpstr>
      <vt:lpstr>1）神通常以护理掌管万事（问27）</vt:lpstr>
      <vt:lpstr>问答28</vt:lpstr>
      <vt:lpstr>2）我们可以确信神在我们人生的试炼与困难中与我们同在。（问28）</vt:lpstr>
      <vt:lpstr>神与神迹</vt:lpstr>
      <vt:lpstr>神与神迹</vt:lpstr>
      <vt:lpstr>神与神迹</vt:lpstr>
      <vt:lpstr>实践：护理论于神迹</vt:lpstr>
      <vt:lpstr>PowerPoint Presentation</vt:lpstr>
      <vt:lpstr>问答29</vt:lpstr>
      <vt:lpstr>3）“耶稣” 这个名（问29）</vt:lpstr>
      <vt:lpstr>问答32</vt:lpstr>
      <vt:lpstr>问答34</vt:lpstr>
      <vt:lpstr>4）我们被称为基督徒；他是我们的主（问32、34）</vt:lpstr>
      <vt:lpstr>问答30</vt:lpstr>
      <vt:lpstr>5）如果耶稣不是我们唯一所投靠以得救的那一位中保，那么我们实际上并不相信他是救主（问30）</vt:lpstr>
      <vt:lpstr>PowerPoint Presentation</vt:lpstr>
      <vt:lpstr>问答27</vt:lpstr>
      <vt:lpstr>问答28</vt:lpstr>
      <vt:lpstr>问答29</vt:lpstr>
      <vt:lpstr>问答30</vt:lpstr>
      <vt:lpstr>问答32</vt:lpstr>
      <vt:lpstr>问答34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313</cp:revision>
  <dcterms:created xsi:type="dcterms:W3CDTF">2026-02-20T15:54:38Z</dcterms:created>
  <dcterms:modified xsi:type="dcterms:W3CDTF">2026-04-18T13:41:09Z</dcterms:modified>
</cp:coreProperties>
</file>