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79" r:id="rId4"/>
    <p:sldId id="280" r:id="rId5"/>
    <p:sldId id="281" r:id="rId6"/>
    <p:sldId id="282" r:id="rId7"/>
    <p:sldId id="286" r:id="rId8"/>
    <p:sldId id="283" r:id="rId9"/>
    <p:sldId id="287" r:id="rId10"/>
    <p:sldId id="284" r:id="rId11"/>
    <p:sldId id="288" r:id="rId12"/>
    <p:sldId id="285" r:id="rId13"/>
    <p:sldId id="289" r:id="rId14"/>
    <p:sldId id="293" r:id="rId15"/>
    <p:sldId id="290" r:id="rId16"/>
    <p:sldId id="296" r:id="rId17"/>
    <p:sldId id="291" r:id="rId18"/>
    <p:sldId id="297" r:id="rId19"/>
    <p:sldId id="292" r:id="rId20"/>
    <p:sldId id="298" r:id="rId21"/>
    <p:sldId id="294" r:id="rId22"/>
    <p:sldId id="299" r:id="rId23"/>
    <p:sldId id="300" r:id="rId24"/>
    <p:sldId id="301" r:id="rId25"/>
    <p:sldId id="295" r:id="rId26"/>
    <p:sldId id="302" r:id="rId27"/>
    <p:sldId id="303" r:id="rId28"/>
    <p:sldId id="304" r:id="rId29"/>
    <p:sldId id="305" r:id="rId30"/>
    <p:sldId id="306" r:id="rId31"/>
    <p:sldId id="307" r:id="rId32"/>
    <p:sldId id="309" r:id="rId33"/>
    <p:sldId id="308" r:id="rId34"/>
    <p:sldId id="311" r:id="rId35"/>
    <p:sldId id="310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DF393C7-2637-4624-A4AB-960FF7BC7950}">
          <p14:sldIdLst>
            <p14:sldId id="256"/>
            <p14:sldId id="257"/>
            <p14:sldId id="279"/>
            <p14:sldId id="280"/>
            <p14:sldId id="281"/>
            <p14:sldId id="282"/>
            <p14:sldId id="286"/>
            <p14:sldId id="283"/>
            <p14:sldId id="287"/>
            <p14:sldId id="284"/>
            <p14:sldId id="288"/>
            <p14:sldId id="285"/>
            <p14:sldId id="289"/>
            <p14:sldId id="293"/>
            <p14:sldId id="290"/>
            <p14:sldId id="296"/>
            <p14:sldId id="291"/>
            <p14:sldId id="297"/>
            <p14:sldId id="292"/>
            <p14:sldId id="298"/>
            <p14:sldId id="294"/>
            <p14:sldId id="299"/>
            <p14:sldId id="300"/>
            <p14:sldId id="301"/>
            <p14:sldId id="295"/>
            <p14:sldId id="302"/>
            <p14:sldId id="303"/>
            <p14:sldId id="304"/>
            <p14:sldId id="305"/>
            <p14:sldId id="306"/>
            <p14:sldId id="307"/>
            <p14:sldId id="309"/>
            <p14:sldId id="308"/>
            <p14:sldId id="311"/>
            <p14:sldId id="31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18" autoAdjust="0"/>
  </p:normalViewPr>
  <p:slideViewPr>
    <p:cSldViewPr snapToGrid="0">
      <p:cViewPr varScale="1">
        <p:scale>
          <a:sx n="77" d="100"/>
          <a:sy n="77" d="100"/>
        </p:scale>
        <p:origin x="8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2EED4-FBBF-4255-A19F-6380CAE5F49C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99C76-2D57-429D-A204-5D95B751813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02215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99C76-2D57-429D-A204-5D95B751813C}" type="slidenum">
              <a:rPr lang="en-SG" smtClean="0"/>
              <a:t>26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80327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22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57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84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86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569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25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42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621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7847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03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75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55933-B966-4D32-B394-6A783D7A3CA1}" type="datetimeFigureOut">
              <a:rPr lang="en-SG" smtClean="0"/>
              <a:t>18/1/2026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32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54A90-F37E-A8EE-8D63-EF71713EC9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b="1" u="sng" dirty="0"/>
              <a:t>《</a:t>
            </a:r>
            <a:r>
              <a:rPr lang="zh-CN" altLang="en-US" b="1" u="sng" dirty="0"/>
              <a:t>海德堡要理问答</a:t>
            </a:r>
            <a:r>
              <a:rPr lang="en-US" altLang="zh-CN" b="1" u="sng" dirty="0"/>
              <a:t>》</a:t>
            </a:r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F77157-FA99-2A92-E13B-6A2B9C55AB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3200" dirty="0"/>
              <a:t>第二课</a:t>
            </a:r>
            <a:endParaRPr lang="en-SG" sz="3200" dirty="0"/>
          </a:p>
        </p:txBody>
      </p:sp>
    </p:spTree>
    <p:extLst>
      <p:ext uri="{BB962C8B-B14F-4D97-AF65-F5344CB8AC3E}">
        <p14:creationId xmlns:p14="http://schemas.microsoft.com/office/powerpoint/2010/main" val="2858532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78346-6E09-8C2D-5D58-9A263D0C6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63310-63D2-43C5-271C-BA4E207C2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1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2AD3C-2251-3BF4-B3AF-9AF0B2E95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一问：你无论是生是死，唯一的安慰是什么？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</a:t>
            </a:r>
            <a:r>
              <a:rPr lang="zh-CN" altLang="en-US" sz="2800" dirty="0">
                <a:solidFill>
                  <a:schemeClr val="bg1"/>
                </a:solidFill>
              </a:rPr>
              <a:t>我无论是生是死，身体灵魂皆非己有，而是属于我信实的救主耶稣基督。他用宝血完全补偿了我一切的罪债，并且救我脱离了魔鬼的一切的权势；</a:t>
            </a:r>
            <a:r>
              <a:rPr lang="zh-CN" altLang="en-US" sz="2800" dirty="0"/>
              <a:t>因此，他保守我，若非天父允许，我的头发一根也不会掉下；他叫万事互相效力，使我得救。（</a:t>
            </a:r>
            <a:r>
              <a:rPr lang="en-SG" altLang="zh-CN" sz="2800" dirty="0"/>
              <a:t>3</a:t>
            </a:r>
            <a:r>
              <a:rPr lang="zh-CN" altLang="en-US" sz="2800" dirty="0"/>
              <a:t>）</a:t>
            </a:r>
            <a:r>
              <a:rPr lang="zh-CN" altLang="en-US" sz="2800" dirty="0">
                <a:solidFill>
                  <a:schemeClr val="bg1"/>
                </a:solidFill>
              </a:rPr>
              <a:t>故此，他藉圣灵也使我有永生的确信，并且使我从此以后甘心乐意地为他而活。</a:t>
            </a:r>
            <a:endParaRPr lang="en-SG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364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BEFFB-9B0D-FEBC-319D-64C28A69E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B6910-1FEA-2C13-531C-C9576D8CD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/>
              <a:t>【3】</a:t>
            </a:r>
            <a:r>
              <a:rPr lang="zh-CN" altLang="en-US" sz="3600" dirty="0"/>
              <a:t>太</a:t>
            </a:r>
            <a:r>
              <a:rPr lang="en-US" sz="3600" dirty="0"/>
              <a:t> 10:29-31 </a:t>
            </a:r>
            <a:r>
              <a:rPr lang="zh-CN" altLang="en-US" sz="3600" dirty="0"/>
              <a:t>；罗</a:t>
            </a:r>
            <a:r>
              <a:rPr lang="en-US" sz="3600" dirty="0"/>
              <a:t> 8:28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901606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7363D-E378-210B-D6F9-69486B889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C9432-A658-1A16-834D-4D26392E2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1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532E2-2DD7-33BA-D9F9-AE1562530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一问：你无论是生是死，唯一的安慰是什么？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</a:t>
            </a:r>
            <a:r>
              <a:rPr lang="zh-CN" altLang="en-US" sz="2800" dirty="0">
                <a:solidFill>
                  <a:schemeClr val="bg1"/>
                </a:solidFill>
              </a:rPr>
              <a:t>我无论是生是死，身体灵魂皆非己有，而是属于我信实的救主耶稣基督。他用宝血完全补偿了我一切的罪债，并且救我脱离了魔鬼的一切的权势；因此，他保守我，若非天父允许，我的头发一根也不会掉下；他叫万事互相效力，使我得救。</a:t>
            </a:r>
            <a:r>
              <a:rPr lang="zh-CN" altLang="en-US" sz="2800" dirty="0"/>
              <a:t>故此，他藉圣灵也使我有永生的确信，并且使我从此以后甘心乐意地为他而活（</a:t>
            </a:r>
            <a:r>
              <a:rPr lang="en-SG" altLang="zh-CN" sz="2800" dirty="0"/>
              <a:t>4</a:t>
            </a:r>
            <a:r>
              <a:rPr lang="zh-CN" altLang="en-US" sz="2800" dirty="0"/>
              <a:t>）。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2169825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6FE9B-1EE9-0B35-F3D2-BC1BA4A7C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FC00C-5595-34E6-5CDF-302F868B9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/>
              <a:t>【4】</a:t>
            </a:r>
            <a:r>
              <a:rPr lang="zh-CN" altLang="en-US" sz="3600" dirty="0"/>
              <a:t>弗</a:t>
            </a:r>
            <a:r>
              <a:rPr lang="en-US" altLang="zh-CN" sz="3600" dirty="0"/>
              <a:t>·</a:t>
            </a:r>
            <a:r>
              <a:rPr lang="en-US" sz="3600" dirty="0"/>
              <a:t> 1:13-14 </a:t>
            </a:r>
            <a:r>
              <a:rPr lang="zh-CN" altLang="en-US" sz="3600" dirty="0"/>
              <a:t>；罗</a:t>
            </a:r>
            <a:r>
              <a:rPr lang="en-US" sz="3600" dirty="0"/>
              <a:t> 7: 22  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713793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72F1B-A3B9-36B4-9415-C9F5E29A5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A438B-5459-CE37-58CD-5145B5A3F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1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BEB6B-EBE9-7C94-B1B9-90C4EA307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一问：你无论是生是死，唯一的安慰是什么？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我无论是生是死，身体灵魂皆非己有，而是属于我信实的救主耶稣基督。他用宝血完全补偿了我一切的罪债，并且救我脱离了魔鬼的一切的权势；因此，他保守我，若非天父允许，我的头发一根也不会掉下；他叫万事互相效力，使我得救。故此，他藉圣灵也使我有永生的确信，并且使我从此以后甘心乐意地为他而活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1323821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58280-5C14-5EC5-F4A4-5643D9C4E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742E1-3ADD-E6BF-FF1C-657B44722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2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736EE-284E-15F4-8BA6-7765DDE3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二问：你无论是生是死，要享有这种安慰，有多少事情必须知道呢？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答：有三件事：第一，我的罪恶和愁苦有多大 （</a:t>
            </a:r>
            <a:r>
              <a:rPr lang="en-SG" altLang="zh-CN" sz="2800" dirty="0"/>
              <a:t>1</a:t>
            </a:r>
            <a:r>
              <a:rPr lang="zh-CN" altLang="en-US" sz="2800" dirty="0"/>
              <a:t>）；</a:t>
            </a:r>
            <a:r>
              <a:rPr lang="zh-CN" altLang="en-US" sz="2800" dirty="0">
                <a:solidFill>
                  <a:schemeClr val="bg1"/>
                </a:solidFill>
              </a:rPr>
              <a:t>第二，我当怎样从自己一切罪恶和愁苦中得拯救；第三，我当怎样为这样的拯救感谢上帝。</a:t>
            </a:r>
            <a:endParaRPr lang="en-SG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370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35C0F-23A0-3907-5B1D-48980C5D8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C2ECF-7B49-5DD1-94CE-34735764D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/>
              <a:t>【1】</a:t>
            </a:r>
            <a:r>
              <a:rPr lang="zh-CN" altLang="en-US" sz="3600" dirty="0"/>
              <a:t>罗</a:t>
            </a:r>
            <a:r>
              <a:rPr lang="en-US" sz="3600" dirty="0"/>
              <a:t> 3: 9-10 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3412425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A8CF3-3737-4958-8BBF-96C172526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B83C8-2E55-C0F1-86CE-20FF0E756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2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3A081-2D21-1304-8CBB-DDC23B7E4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二问：你无论是生是死，要享有这种安慰，有多少事情必须知道呢？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</a:t>
            </a:r>
            <a:r>
              <a:rPr lang="zh-CN" altLang="en-US" sz="2800" dirty="0">
                <a:solidFill>
                  <a:schemeClr val="bg1"/>
                </a:solidFill>
              </a:rPr>
              <a:t>有三件事：第一，我的罪恶和愁苦有多大 </a:t>
            </a:r>
            <a:r>
              <a:rPr lang="zh-CN" altLang="en-US" sz="2800" dirty="0"/>
              <a:t>；第二，我当怎样从自己一切罪恶和愁苦中得拯救（</a:t>
            </a:r>
            <a:r>
              <a:rPr lang="en-SG" altLang="zh-CN" sz="2800" dirty="0"/>
              <a:t>2</a:t>
            </a:r>
            <a:r>
              <a:rPr lang="zh-CN" altLang="en-US" sz="2800" dirty="0"/>
              <a:t>）；</a:t>
            </a:r>
            <a:r>
              <a:rPr lang="zh-CN" altLang="en-US" sz="2800" dirty="0">
                <a:solidFill>
                  <a:schemeClr val="bg1"/>
                </a:solidFill>
              </a:rPr>
              <a:t>第三，我当怎样为这样的拯救感谢上帝。</a:t>
            </a:r>
            <a:endParaRPr lang="en-SG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881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1E588-F5C1-3749-50DC-05D73FA05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CAF90-7601-3684-8252-B2E4D8342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/>
              <a:t>【2】</a:t>
            </a:r>
            <a:r>
              <a:rPr lang="zh-CN" altLang="en-US" sz="3600" dirty="0"/>
              <a:t>约</a:t>
            </a:r>
            <a:r>
              <a:rPr lang="en-US" sz="3600" dirty="0"/>
              <a:t> 17:3 </a:t>
            </a:r>
            <a:r>
              <a:rPr lang="zh-CN" altLang="en-US" sz="3600" dirty="0"/>
              <a:t>；使</a:t>
            </a:r>
            <a:r>
              <a:rPr lang="en-US" sz="3600" dirty="0"/>
              <a:t> 4:12 </a:t>
            </a:r>
            <a:r>
              <a:rPr lang="zh-CN" altLang="en-US" sz="3600" dirty="0"/>
              <a:t>；使</a:t>
            </a:r>
            <a:r>
              <a:rPr lang="en-US" sz="3600" dirty="0"/>
              <a:t> 10:43 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673540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3751-9D1D-84BF-FA89-39C9B4C0E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FFFD6-B0F3-9FCF-485A-3EAED6E62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2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D3391-5197-8DDC-88B3-54382A256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二问：你无论是生是死，要享有这种安慰，有多少事情必须知道呢？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</a:t>
            </a:r>
            <a:r>
              <a:rPr lang="zh-CN" altLang="en-US" sz="2800" dirty="0">
                <a:solidFill>
                  <a:schemeClr val="bg1"/>
                </a:solidFill>
              </a:rPr>
              <a:t>有三件事：第一，我的罪恶和愁苦有多大 ；第二，我当怎样从自己一切罪恶和愁苦中得拯救；</a:t>
            </a:r>
            <a:r>
              <a:rPr lang="zh-CN" altLang="en-US" sz="2800" dirty="0"/>
              <a:t>第三，我当怎样为这样的拯救感谢上帝（</a:t>
            </a:r>
            <a:r>
              <a:rPr lang="en-SG" altLang="zh-CN" sz="2800" dirty="0"/>
              <a:t>3</a:t>
            </a:r>
            <a:r>
              <a:rPr lang="zh-CN" altLang="en-US" sz="2800" dirty="0"/>
              <a:t>）。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1882041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96FC1-934C-429A-73D1-5E4FF4EFB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5300" b="1" u="sng" dirty="0"/>
              <a:t>引言（</a:t>
            </a:r>
            <a:r>
              <a:rPr lang="en-SG" altLang="zh-CN" sz="5300" b="1" u="sng" dirty="0" err="1"/>
              <a:t>INtroduction</a:t>
            </a:r>
            <a:r>
              <a:rPr lang="zh-CN" altLang="en-US" sz="5300" b="1" u="sng" dirty="0"/>
              <a:t>）</a:t>
            </a:r>
            <a:br>
              <a:rPr lang="en-SG" dirty="0"/>
            </a:br>
            <a:endParaRPr lang="en-SG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0F4BD-21D7-D2F7-CDCB-BC6FFA1CA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1020" y="3168804"/>
            <a:ext cx="7275871" cy="1297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/>
              <a:t>问答</a:t>
            </a:r>
            <a:r>
              <a:rPr lang="en-SG" altLang="zh-CN" sz="4000" dirty="0"/>
              <a:t> 1 </a:t>
            </a:r>
            <a:r>
              <a:rPr lang="zh-CN" altLang="en-US" sz="4000" dirty="0"/>
              <a:t>和 </a:t>
            </a:r>
            <a:r>
              <a:rPr lang="en-SG" altLang="zh-CN" sz="4000" dirty="0"/>
              <a:t>2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1324947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D3803-16EA-FEF6-D86E-84F9980EC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9F9B5-0A43-02CE-FC35-FFB96BAC7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/>
              <a:t>【3】</a:t>
            </a:r>
            <a:r>
              <a:rPr lang="zh-CN" altLang="en-US" sz="3600" dirty="0"/>
              <a:t>罗</a:t>
            </a:r>
            <a:r>
              <a:rPr lang="en-US" sz="3600" dirty="0"/>
              <a:t> 6:13 </a:t>
            </a:r>
            <a:r>
              <a:rPr lang="zh-CN" altLang="en-US" sz="3600" dirty="0"/>
              <a:t>；弗</a:t>
            </a:r>
            <a:r>
              <a:rPr lang="en-US" sz="3600" dirty="0"/>
              <a:t> 5:8-10 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30740941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5EC8B-BA47-4014-B69E-E5A0BD9AE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24C4F-9D89-8335-D5C9-6E5CEBB46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2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1F7A4-FA43-FC81-BCDA-1D27E324E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二问：你无论是生是死，要享有这种安慰，有多少事情必须知道呢？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答：有三件事：第一，我的罪恶和愁苦有多大 ；第二，我当怎样从自己一切罪恶和愁苦中得拯救；第三，我当怎样为这样的拯救感谢上帝。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3095891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74E77-900E-BC39-B8BD-1107A2EC8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0FF30-1BC7-C3B9-9CAB-26CA286F9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4800" b="1" u="sng" dirty="0"/>
              <a:t>《</a:t>
            </a:r>
            <a:r>
              <a:rPr lang="zh-CN" altLang="en-US" sz="4800" b="1" u="sng" dirty="0"/>
              <a:t>海德堡要理问答</a:t>
            </a:r>
            <a:r>
              <a:rPr lang="en-US" altLang="zh-CN" sz="4800" b="1" u="sng" dirty="0"/>
              <a:t>》</a:t>
            </a:r>
            <a:r>
              <a:rPr lang="zh-CN" altLang="en-US" sz="4800" b="1" u="sng" dirty="0"/>
              <a:t>的结构</a:t>
            </a:r>
            <a:endParaRPr lang="en-SG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F952F-FEA8-6653-F046-307F6EF3B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600" dirty="0"/>
              <a:t>Guilt </a:t>
            </a:r>
            <a:r>
              <a:rPr lang="zh-CN" altLang="en-US" sz="3600" dirty="0"/>
              <a:t>（罪）</a:t>
            </a:r>
            <a:endParaRPr lang="en-SG" altLang="zh-CN" sz="3600" dirty="0"/>
          </a:p>
          <a:p>
            <a:r>
              <a:rPr lang="zh-CN" altLang="en-US" sz="3200" dirty="0"/>
              <a:t>我看到我的罪，所以我晓得我是罪人。 </a:t>
            </a:r>
            <a:endParaRPr lang="en-SG" altLang="zh-CN" sz="3200" dirty="0"/>
          </a:p>
        </p:txBody>
      </p:sp>
    </p:spTree>
    <p:extLst>
      <p:ext uri="{BB962C8B-B14F-4D97-AF65-F5344CB8AC3E}">
        <p14:creationId xmlns:p14="http://schemas.microsoft.com/office/powerpoint/2010/main" val="19507417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41E94-0674-A815-8A71-D8060B103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028E-C552-9E54-C54F-DDDFD94A0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4800" b="1" u="sng" dirty="0"/>
              <a:t>《</a:t>
            </a:r>
            <a:r>
              <a:rPr lang="zh-CN" altLang="en-US" sz="4800" b="1" u="sng" dirty="0"/>
              <a:t>海德堡要理问答</a:t>
            </a:r>
            <a:r>
              <a:rPr lang="en-US" altLang="zh-CN" sz="4800" b="1" u="sng" dirty="0"/>
              <a:t>》</a:t>
            </a:r>
            <a:r>
              <a:rPr lang="zh-CN" altLang="en-US" sz="4800" b="1" u="sng" dirty="0"/>
              <a:t>的结构</a:t>
            </a:r>
            <a:endParaRPr lang="en-SG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5BBC0-188F-8125-BFFC-FC8A121F4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3600" dirty="0">
                <a:solidFill>
                  <a:schemeClr val="bg1"/>
                </a:solidFill>
              </a:rPr>
              <a:t>）</a:t>
            </a:r>
            <a:endParaRPr lang="en-SG" altLang="zh-CN" sz="3600" dirty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Grace </a:t>
            </a:r>
            <a:r>
              <a:rPr lang="zh-CN" altLang="en-US" sz="3600" dirty="0"/>
              <a:t>（恩典）</a:t>
            </a:r>
            <a:endParaRPr lang="en-SG" altLang="zh-CN" sz="3600" dirty="0"/>
          </a:p>
          <a:p>
            <a:r>
              <a:rPr lang="zh-CN" altLang="en-US" sz="3200" dirty="0"/>
              <a:t>我被神白白的恩典得救；我不配。</a:t>
            </a:r>
            <a:endParaRPr lang="en-SG" altLang="zh-CN" sz="3200" dirty="0"/>
          </a:p>
        </p:txBody>
      </p:sp>
    </p:spTree>
    <p:extLst>
      <p:ext uri="{BB962C8B-B14F-4D97-AF65-F5344CB8AC3E}">
        <p14:creationId xmlns:p14="http://schemas.microsoft.com/office/powerpoint/2010/main" val="1728167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5D5D5-3A85-7E7B-F76A-36CC15418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689D8-5AA7-9B73-9994-39A378DE9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4800" b="1" u="sng" dirty="0"/>
              <a:t>《</a:t>
            </a:r>
            <a:r>
              <a:rPr lang="zh-CN" altLang="en-US" sz="4800" b="1" u="sng" dirty="0"/>
              <a:t>海德堡要理问答</a:t>
            </a:r>
            <a:r>
              <a:rPr lang="en-US" altLang="zh-CN" sz="4800" b="1" u="sng" dirty="0"/>
              <a:t>》</a:t>
            </a:r>
            <a:r>
              <a:rPr lang="zh-CN" altLang="en-US" sz="4800" b="1" u="sng" dirty="0"/>
              <a:t>的结构</a:t>
            </a:r>
            <a:endParaRPr lang="en-SG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8875B-C171-A754-0AA8-2B88BB113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3600" dirty="0">
                <a:solidFill>
                  <a:schemeClr val="bg1"/>
                </a:solidFill>
              </a:rPr>
              <a:t>）</a:t>
            </a:r>
            <a:endParaRPr lang="en-SG" altLang="zh-CN" sz="3600" dirty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3600" dirty="0">
                <a:solidFill>
                  <a:schemeClr val="bg1"/>
                </a:solidFill>
              </a:rPr>
              <a:t>）</a:t>
            </a:r>
            <a:endParaRPr lang="en-SG" altLang="zh-CN" sz="3600" dirty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Gratitude </a:t>
            </a:r>
            <a:r>
              <a:rPr lang="zh-CN" altLang="en-US" sz="3600" dirty="0"/>
              <a:t>（感恩）</a:t>
            </a:r>
            <a:endParaRPr lang="en-SG" altLang="zh-CN" sz="3600" dirty="0"/>
          </a:p>
          <a:p>
            <a:r>
              <a:rPr lang="zh-CN" altLang="en-US" sz="3200" dirty="0"/>
              <a:t>我不值得被救，但得着救恩。所以，我以感恩的心为主活着。我不可报恩，乃可在这世上为他活。 </a:t>
            </a:r>
            <a:endParaRPr lang="en-SG" sz="3200" dirty="0"/>
          </a:p>
        </p:txBody>
      </p:sp>
    </p:spTree>
    <p:extLst>
      <p:ext uri="{BB962C8B-B14F-4D97-AF65-F5344CB8AC3E}">
        <p14:creationId xmlns:p14="http://schemas.microsoft.com/office/powerpoint/2010/main" val="38842709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A72F4-4F9A-85FA-6FA8-155D1370E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4800" b="1" u="sng" dirty="0"/>
              <a:t>《</a:t>
            </a:r>
            <a:r>
              <a:rPr lang="zh-CN" altLang="en-US" sz="4800" b="1" u="sng" dirty="0"/>
              <a:t>海德堡要理问答</a:t>
            </a:r>
            <a:r>
              <a:rPr lang="en-US" altLang="zh-CN" sz="4800" b="1" u="sng" dirty="0"/>
              <a:t>》</a:t>
            </a:r>
            <a:r>
              <a:rPr lang="zh-CN" altLang="en-US" sz="4800" b="1" u="sng" dirty="0"/>
              <a:t>的结构</a:t>
            </a:r>
            <a:endParaRPr lang="en-SG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31B5A-EB86-2F8B-866A-731D3F0A7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600" dirty="0"/>
              <a:t>Guilt </a:t>
            </a:r>
            <a:r>
              <a:rPr lang="zh-CN" altLang="en-US" sz="3600" dirty="0"/>
              <a:t>（罪）</a:t>
            </a:r>
            <a:r>
              <a:rPr lang="en-SG" altLang="zh-CN" sz="3600" dirty="0"/>
              <a:t>— </a:t>
            </a:r>
            <a:r>
              <a:rPr lang="zh-CN" altLang="en-US" sz="3600" dirty="0"/>
              <a:t>问答</a:t>
            </a:r>
            <a:r>
              <a:rPr lang="en-SG" altLang="zh-CN" sz="3600" dirty="0"/>
              <a:t> 3- 11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Grace </a:t>
            </a:r>
            <a:r>
              <a:rPr lang="zh-CN" altLang="en-US" sz="3600" dirty="0"/>
              <a:t>（恩典）</a:t>
            </a:r>
            <a:r>
              <a:rPr lang="en-SG" altLang="zh-CN" sz="3600" dirty="0"/>
              <a:t> — </a:t>
            </a:r>
            <a:r>
              <a:rPr lang="zh-CN" altLang="en-US" sz="3600" dirty="0"/>
              <a:t>问答 </a:t>
            </a:r>
            <a:r>
              <a:rPr lang="en-SG" altLang="zh-CN" sz="3600" dirty="0"/>
              <a:t>12- 87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Gratitude </a:t>
            </a:r>
            <a:r>
              <a:rPr lang="zh-CN" altLang="en-US" sz="3600" dirty="0"/>
              <a:t>（感恩）</a:t>
            </a:r>
            <a:r>
              <a:rPr lang="en-SG" altLang="zh-CN" sz="3600" dirty="0"/>
              <a:t> — </a:t>
            </a:r>
            <a:r>
              <a:rPr lang="zh-CN" altLang="en-US" sz="3600" dirty="0"/>
              <a:t>问答 </a:t>
            </a:r>
            <a:r>
              <a:rPr lang="en-SG" altLang="zh-CN" sz="3600"/>
              <a:t>88- 129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912743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8B559-C221-1CD1-2779-6E7708566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457" y="2741289"/>
            <a:ext cx="9603275" cy="17313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800" b="1" dirty="0"/>
              <a:t>诗歌：基督我们生死唯一的盼望</a:t>
            </a:r>
            <a:endParaRPr lang="en-SG" altLang="zh-CN" sz="4800" b="1" dirty="0"/>
          </a:p>
          <a:p>
            <a:pPr marL="0" indent="0">
              <a:buNone/>
            </a:pPr>
            <a:r>
              <a:rPr lang="en-SG" sz="4800" b="1" dirty="0"/>
              <a:t>(Christ, our hope in life and death)</a:t>
            </a:r>
          </a:p>
          <a:p>
            <a:pPr marL="0" indent="0">
              <a:buNone/>
            </a:pPr>
            <a:endParaRPr lang="en-S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2A3A68-2410-94FB-A0F0-EC78DA8F0FAF}"/>
              </a:ext>
            </a:extLst>
          </p:cNvPr>
          <p:cNvSpPr txBox="1"/>
          <p:nvPr/>
        </p:nvSpPr>
        <p:spPr>
          <a:xfrm>
            <a:off x="542056" y="5424520"/>
            <a:ext cx="9049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© 2020 Keith Getty, Matt Boswell, Jordan Kauflin, Matt Merker &amp; Matt Papa</a:t>
            </a:r>
          </a:p>
          <a:p>
            <a:r>
              <a:rPr lang="zh-CN" altLang="en-US" dirty="0"/>
              <a:t>译：赵惠聪 （</a:t>
            </a:r>
            <a:r>
              <a:rPr lang="en-SG" dirty="0"/>
              <a:t>2025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09835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3687-EED0-4CB4-6FF0-1E681B6C7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u="sng" dirty="0"/>
              <a:t>1.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D64BB-D47B-64B6-0C5C-E173F931C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1231" y="2105184"/>
            <a:ext cx="5635021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何为生死唯一盼望？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主基督，惟基督！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人生何信永不辜负？</a:t>
            </a:r>
            <a:endParaRPr lang="en-SG" altLang="zh-CN" sz="4000" dirty="0"/>
          </a:p>
          <a:p>
            <a:pPr marL="0" indent="0">
              <a:buNone/>
            </a:pPr>
            <a:r>
              <a:rPr lang="zh-CN" altLang="en-US" sz="4000" dirty="0"/>
              <a:t>我身心全归我主。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34005874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C9419-9BF9-E946-E057-C61EEC0D6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C220C-C539-4B0D-5520-E0E51E7A5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u="sng" dirty="0"/>
              <a:t>1.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703FB-37FD-C021-F772-2FE060065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1231" y="2105184"/>
            <a:ext cx="5635021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/>
              <a:t>一生年日由谁掌控？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若非神意，万事皆空。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是谁看顾我到路终？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基督之爱，屹立其中。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35293255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943CB-9D23-7CCC-E1B0-B8D4A6734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7BE45-5B9E-2447-6587-DD4823B66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u="sng" dirty="0"/>
              <a:t>副歌</a:t>
            </a:r>
            <a:endParaRPr lang="en-SG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2040A-E833-775B-183B-0E5FCE495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8405" y="2174758"/>
            <a:ext cx="8149621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/>
              <a:t>同唱 “哈利路亚“！永恒盼望流淌。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高唱 “哈利路亚“！今昔我宣认基督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生死中唯一盼望。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1578529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B783B-2109-27FC-C405-8EEF6DCF6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1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6ABD9-C20A-D714-5393-BAB87C466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一问：你无论是生是死，唯一的安慰是什么？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我无论是生是死，身体灵魂皆非己有，而是属于我信实的救主耶稣基督。他用宝血完全补偿了我一切的罪债，并且救我脱离了魔鬼的一切的权势；因此，他保守我，若非天父允许，我的头发一根也不会掉下；他叫万事互相效力，使我得救。故此，他藉圣灵也使我有永生的确信，并且使我从此以后甘心乐意地为他而活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22944969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2E8EC-A969-2440-CFE5-83A970A08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C82E0-48CF-AA8B-3C60-1571C7A28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u="sng" dirty="0"/>
              <a:t>2.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D02E1-1AC9-8704-B2EB-5541AE3D2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1231" y="2105184"/>
            <a:ext cx="5635021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何真理安慰忧伤人？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全善主，全善神！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从何处看恩典善意？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从救赎神流血迹。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33541440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68C26-8052-14EB-03DD-A85E25BA6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F4BDC-FCE2-B138-2850-47EF2724E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u="sng" dirty="0"/>
              <a:t>2.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B0B15-59E5-65F8-9CA8-E29D7C756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1231" y="2105184"/>
            <a:ext cx="5635021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惧怕临到，任谁保守</a:t>
            </a:r>
            <a:r>
              <a:rPr lang="en-SG" sz="4000" dirty="0"/>
              <a:t>?</a:t>
            </a:r>
          </a:p>
          <a:p>
            <a:pPr marL="0" indent="0">
              <a:buNone/>
            </a:pPr>
            <a:r>
              <a:rPr lang="zh-CN" altLang="en-US" sz="4000" dirty="0"/>
              <a:t>洪水风暴，谁立其中？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谁差骇浪，领我上岸，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基督磐石 </a:t>
            </a:r>
            <a:r>
              <a:rPr lang="en-US" altLang="zh-CN" sz="4000" dirty="0"/>
              <a:t>–– </a:t>
            </a:r>
            <a:r>
              <a:rPr lang="zh-CN" altLang="en-US" sz="4000" dirty="0"/>
              <a:t>避风港湾。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1580937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EBF6C-45D5-5E03-010F-917BE156F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F3841-8578-8BC9-B970-D03D446E4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u="sng" dirty="0"/>
              <a:t>副歌</a:t>
            </a:r>
            <a:endParaRPr lang="en-SG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8D04C-13B3-7C4E-FDF7-2FB86D8EB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8405" y="2174758"/>
            <a:ext cx="8149621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/>
              <a:t>同唱 “哈利路亚“！永恒盼望流淌。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高唱 “哈利路亚“！今昔我宣认基督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生死中唯一盼望。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19619674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F4F98-3EC0-9B47-114B-7893CCF7D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27421-61BA-A6DB-896B-BC337908E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u="sng" dirty="0"/>
              <a:t>3.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E319E-DE45-C2F2-092D-1C10DB7E2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1231" y="2105184"/>
            <a:ext cx="5635021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我一生不停地歌唱：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“他活着！主活着！”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在那日时，何得奖赏？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与基督，福乐永享。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38627679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83D7A-5D81-5104-3AC1-313BEE6FA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B4E50-6E7F-4F59-A65F-3BF2C911D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u="sng" dirty="0"/>
              <a:t>3.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68A72-1020-CB86-629A-F422D7814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1231" y="2105184"/>
            <a:ext cx="5635021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我将复活亲眼见主，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罪恶死亡终将结束；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那日你我同享主宴，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主属我们到永远！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38670708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F1BB0-38A1-8FCE-4EAA-69A4E8F30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6B17C-39A8-3045-9EAE-7DB18599A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u="sng" dirty="0"/>
              <a:t>副歌</a:t>
            </a:r>
            <a:endParaRPr lang="en-SG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B265F-83DA-843B-B19B-0E6C7E162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8405" y="2174758"/>
            <a:ext cx="8149621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/>
              <a:t>同唱 “哈利路亚“！永恒盼望流淌。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高唱 “哈利路亚“！今昔我宣认基督</a:t>
            </a:r>
            <a:endParaRPr lang="en-SG" sz="4000" dirty="0"/>
          </a:p>
          <a:p>
            <a:pPr marL="0" indent="0">
              <a:buNone/>
            </a:pPr>
            <a:r>
              <a:rPr lang="zh-CN" altLang="en-US" sz="4000" dirty="0"/>
              <a:t>生死中唯一盼望。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4109675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E7D39-8044-724B-BFAB-4643E8AA9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0B5E9-4057-BDC2-8828-6258A3027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2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FCE-0513-2F26-76EF-708F0C85C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二问：你无论是生是死，要享有这种安慰，有多少事情必须知道呢？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答：有三件事：第一，我的罪恶和愁苦有多大 ；第二，我当怎样从自己一切罪恶和愁苦中得拯救；第三，我当怎样为这样的拯救感谢上帝。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1865074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3B11B-F9C1-C309-CB51-83D060DD9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91124-1990-E6DC-BC94-2B38C8BCF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1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59037-6B25-FCB1-E848-D2D876410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一问：你无论是生是死，唯一的安慰是什么？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我无论是生是死，身体灵魂皆非己有，而是属于我信实的救主耶稣基督。他用宝血完全补偿了我一切的罪债，并且救我脱离了魔鬼的一切的权势；因此，他保守我，若非天父允许，我的头发一根也不会掉下；他叫万事互相效力，使我得救。故此，他藉圣灵也使我有永生的确信，并且使我从此以后甘心乐意地为他而活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4124906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FD853-1232-3555-DFF4-C1482992C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EE6AC-5B5C-D77B-0C37-CAAC38983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1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4089D-8E1A-C803-8AA8-4E1421BE7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一问：你无论是生是死，唯一的安慰是什么？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答：我无论是生是死，身体灵魂皆非己有，而是属于我信实的救主耶稣基督（</a:t>
            </a:r>
            <a:r>
              <a:rPr lang="en-SG" altLang="zh-CN" sz="2800" dirty="0"/>
              <a:t>1</a:t>
            </a:r>
            <a:r>
              <a:rPr lang="zh-CN" altLang="en-US" sz="2800" dirty="0"/>
              <a:t>）。</a:t>
            </a:r>
            <a:r>
              <a:rPr lang="zh-CN" altLang="en-US" sz="2800" dirty="0">
                <a:solidFill>
                  <a:schemeClr val="bg1"/>
                </a:solidFill>
              </a:rPr>
              <a:t>他用宝血完全补偿了我一切的罪债，并且救我脱离了魔鬼的一切的权势；因此，他保守我，若非天父允许，我的头发一根也不会掉下；他叫万事互相效力，使我得救。故此，他藉圣灵也使我有永生的确信，并且使我从此以后甘心乐意地为他而活</a:t>
            </a:r>
            <a:r>
              <a:rPr lang="zh-CN" altLang="en-US" sz="2800" dirty="0"/>
              <a:t>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2926921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85D0-362D-DC64-06F2-819786D2F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/>
              <a:t>【1】</a:t>
            </a:r>
            <a:r>
              <a:rPr lang="zh-CN" altLang="en-US" sz="3600" dirty="0"/>
              <a:t>罗</a:t>
            </a:r>
            <a:r>
              <a:rPr lang="en-US" sz="3600" dirty="0"/>
              <a:t> 14:7-9 </a:t>
            </a:r>
            <a:r>
              <a:rPr lang="zh-CN" altLang="en-US" sz="3600" dirty="0"/>
              <a:t>；林前</a:t>
            </a:r>
            <a:r>
              <a:rPr lang="en-US" sz="3600" dirty="0"/>
              <a:t> 6:19-20 </a:t>
            </a:r>
            <a:r>
              <a:rPr lang="zh-CN" altLang="en-US" sz="3600" dirty="0"/>
              <a:t>；林前</a:t>
            </a:r>
            <a:r>
              <a:rPr lang="en-US" sz="3600" dirty="0"/>
              <a:t> 3:23 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2958252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05C1C-9B0F-489A-5EBE-0286E3CAB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5D5D8-F805-DFC1-F927-A60EE9B62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1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21219-B46C-BCEE-8CA1-F121543F2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一问：你无论是生是死，唯一的安慰是什么？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</a:t>
            </a:r>
            <a:r>
              <a:rPr lang="zh-CN" altLang="en-US" sz="2800" dirty="0">
                <a:solidFill>
                  <a:schemeClr val="bg1"/>
                </a:solidFill>
              </a:rPr>
              <a:t>我无论是生是死，身体灵魂皆非己有，而是属于我信实的救主耶稣基督。</a:t>
            </a:r>
            <a:r>
              <a:rPr lang="zh-CN" altLang="en-US" sz="2800" dirty="0"/>
              <a:t>他用宝血完全补偿了我一切的罪债，并且救我脱离了魔鬼的一切的权势；（</a:t>
            </a:r>
            <a:r>
              <a:rPr lang="en-SG" altLang="zh-CN" sz="2800" dirty="0"/>
              <a:t>2</a:t>
            </a:r>
            <a:r>
              <a:rPr lang="zh-CN" altLang="en-US" sz="2800" dirty="0"/>
              <a:t>）</a:t>
            </a:r>
            <a:r>
              <a:rPr lang="zh-CN" altLang="en-US" sz="2800" dirty="0">
                <a:solidFill>
                  <a:schemeClr val="bg1"/>
                </a:solidFill>
              </a:rPr>
              <a:t>因此，他保守我，若非天父允许，我的头发一根也不会掉下；他叫万事互相效力，使我得救。故此，他藉圣灵也使我有永生的确信，并且使我从此以后甘心乐意地为他而活</a:t>
            </a:r>
            <a:r>
              <a:rPr lang="zh-CN" altLang="en-US" sz="2800" dirty="0"/>
              <a:t>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710088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37960-8749-90A7-A3AB-E82A708AE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B65A6-31F4-A986-248E-6628E8838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/>
              <a:t>【2】</a:t>
            </a:r>
            <a:r>
              <a:rPr lang="zh-CN" altLang="en-US" sz="3600" dirty="0"/>
              <a:t>彼前</a:t>
            </a:r>
            <a:r>
              <a:rPr lang="en-US" sz="3600" dirty="0"/>
              <a:t> 1: 18-19 </a:t>
            </a:r>
            <a:r>
              <a:rPr lang="zh-CN" altLang="en-US" sz="3600" dirty="0"/>
              <a:t>；约壹</a:t>
            </a:r>
            <a:r>
              <a:rPr lang="en-US" sz="3600" dirty="0"/>
              <a:t> 1:7 </a:t>
            </a:r>
            <a:r>
              <a:rPr lang="zh-CN" altLang="en-US" sz="3600" dirty="0"/>
              <a:t>；约</a:t>
            </a:r>
            <a:r>
              <a:rPr lang="en-US" sz="3600" dirty="0"/>
              <a:t> 8:34-36 </a:t>
            </a:r>
            <a:r>
              <a:rPr lang="zh-CN" altLang="en-US" sz="3600" dirty="0"/>
              <a:t>；来</a:t>
            </a:r>
            <a:r>
              <a:rPr lang="en-US" sz="3600" dirty="0"/>
              <a:t> 2:14-5 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267121947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328</TotalTime>
  <Words>2320</Words>
  <Application>Microsoft Office PowerPoint</Application>
  <PresentationFormat>Widescreen</PresentationFormat>
  <Paragraphs>110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Aptos</vt:lpstr>
      <vt:lpstr>Arial</vt:lpstr>
      <vt:lpstr>Gill Sans MT</vt:lpstr>
      <vt:lpstr>Gallery</vt:lpstr>
      <vt:lpstr>《海德堡要理问答》</vt:lpstr>
      <vt:lpstr>引言（INtroduction） </vt:lpstr>
      <vt:lpstr>问答 1</vt:lpstr>
      <vt:lpstr>问答 2</vt:lpstr>
      <vt:lpstr>问答 1</vt:lpstr>
      <vt:lpstr>问答 1</vt:lpstr>
      <vt:lpstr>PowerPoint Presentation</vt:lpstr>
      <vt:lpstr>问答 1</vt:lpstr>
      <vt:lpstr>PowerPoint Presentation</vt:lpstr>
      <vt:lpstr>问答 1</vt:lpstr>
      <vt:lpstr>PowerPoint Presentation</vt:lpstr>
      <vt:lpstr>问答 1</vt:lpstr>
      <vt:lpstr>PowerPoint Presentation</vt:lpstr>
      <vt:lpstr>问答 1</vt:lpstr>
      <vt:lpstr>问答 2</vt:lpstr>
      <vt:lpstr>PowerPoint Presentation</vt:lpstr>
      <vt:lpstr>问答 2</vt:lpstr>
      <vt:lpstr>PowerPoint Presentation</vt:lpstr>
      <vt:lpstr>问答 2</vt:lpstr>
      <vt:lpstr>PowerPoint Presentation</vt:lpstr>
      <vt:lpstr>问答 2</vt:lpstr>
      <vt:lpstr>《海德堡要理问答》的结构</vt:lpstr>
      <vt:lpstr>《海德堡要理问答》的结构</vt:lpstr>
      <vt:lpstr>《海德堡要理问答》的结构</vt:lpstr>
      <vt:lpstr>《海德堡要理问答》的结构</vt:lpstr>
      <vt:lpstr>PowerPoint Presentation</vt:lpstr>
      <vt:lpstr>1.</vt:lpstr>
      <vt:lpstr>1.</vt:lpstr>
      <vt:lpstr>副歌</vt:lpstr>
      <vt:lpstr>2.</vt:lpstr>
      <vt:lpstr>2.</vt:lpstr>
      <vt:lpstr>副歌</vt:lpstr>
      <vt:lpstr>3.</vt:lpstr>
      <vt:lpstr>3.</vt:lpstr>
      <vt:lpstr>副歌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</dc:creator>
  <cp:lastModifiedBy>Daniel C</cp:lastModifiedBy>
  <cp:revision>19</cp:revision>
  <dcterms:created xsi:type="dcterms:W3CDTF">2026-01-09T16:35:49Z</dcterms:created>
  <dcterms:modified xsi:type="dcterms:W3CDTF">2026-01-18T15:55:26Z</dcterms:modified>
</cp:coreProperties>
</file>