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</p:sldMasterIdLst>
  <p:notesMasterIdLst>
    <p:notesMasterId r:id="rId8"/>
  </p:notesMasterIdLst>
  <p:sldIdLst>
    <p:sldId id="257" r:id="rId2"/>
    <p:sldId id="258" r:id="rId3"/>
    <p:sldId id="260" r:id="rId4"/>
    <p:sldId id="262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64"/>
  </p:normalViewPr>
  <p:slideViewPr>
    <p:cSldViewPr snapToGrid="0">
      <p:cViewPr varScale="1">
        <p:scale>
          <a:sx n="98" d="100"/>
          <a:sy n="98" d="100"/>
        </p:scale>
        <p:origin x="1216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B050F-E78D-364B-AD1A-F27F0A50489B}" type="datetimeFigureOut">
              <a:rPr lang="en-US" smtClean="0"/>
              <a:t>10/5/25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CA873-CBE1-2F46-A909-B695B465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565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CA873-CBE1-2F46-A909-B695B46536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0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CA873-CBE1-2F46-A909-B695B46536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66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3667C-2698-1398-496B-54DCA8D48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6603C3-0725-B757-7F81-8ACBDCD6BF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3E0BB2-26A8-9381-5FEF-3E7524602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CFD987-212E-7ABD-5C89-BEA60CE40C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CA873-CBE1-2F46-A909-B695B46536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63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77A6F-D687-FE39-2B0D-98D96B798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0C70C2-961E-5B83-8D14-3078FF9C47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B726BE-933A-88AD-B136-B2EA55EEC8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862044-3D1E-596D-DC92-A9D2ADDE99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CA873-CBE1-2F46-A909-B695B46536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35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620DC-63C3-6B0C-E683-521540D9C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F40014-3C27-43F1-A828-1B74A622B4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859CD0-DA2C-8D47-FFE0-8504297C72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8781A6-5699-8399-FCD4-E8FA6701B1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CA873-CBE1-2F46-A909-B695B46536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30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CDB37-11E2-8916-2E1F-8BE00666C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A76543-9AB2-3D00-F513-702F242285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A75AAC-4469-3AF6-AAD9-4D99FC9FBC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517F53-A503-3E13-A74C-7C1FE496E0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CA873-CBE1-2F46-A909-B695B46536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22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2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058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7262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727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3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3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38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57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8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20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88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4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40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67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1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6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25DC7-A1A4-6C4D-A69A-E2FF23080295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0D043-E31A-0D4B-96E1-7B44D839E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115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428E757-BB48-5369-1A1F-7713D15F0DC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21C56-9F6B-D017-FCAA-14BBBCCD8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12048308" cy="6046334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zh-CN" altLang="en-US" sz="2800" b="1" dirty="0">
                <a:latin typeface="+mn-ea"/>
              </a:rPr>
              <a:t>路加福音 </a:t>
            </a:r>
            <a:r>
              <a:rPr lang="en-US" altLang="zh-CN" sz="2800" b="1" dirty="0">
                <a:latin typeface="+mn-ea"/>
              </a:rPr>
              <a:t>18:18.</a:t>
            </a:r>
            <a:r>
              <a:rPr lang="zh-CN" altLang="en-US" sz="2800" b="1" dirty="0">
                <a:latin typeface="+mn-ea"/>
              </a:rPr>
              <a:t>有一个官问耶稣说：「良善的夫子，</a:t>
            </a:r>
            <a:r>
              <a:rPr lang="zh-CN" altLang="en-US" sz="2800" b="1" dirty="0">
                <a:solidFill>
                  <a:srgbClr val="FFC000"/>
                </a:solidFill>
                <a:latin typeface="+mn-ea"/>
              </a:rPr>
              <a:t>我该做什么事</a:t>
            </a:r>
            <a:r>
              <a:rPr lang="zh-CN" altLang="en-US" sz="2800" b="1" dirty="0">
                <a:latin typeface="+mn-ea"/>
              </a:rPr>
              <a:t>才可以承受永生？」</a:t>
            </a:r>
            <a:r>
              <a:rPr lang="en-US" altLang="zh-CN" sz="2800" b="1" dirty="0">
                <a:latin typeface="+mn-ea"/>
              </a:rPr>
              <a:t>19.</a:t>
            </a:r>
            <a:r>
              <a:rPr lang="zh-CN" altLang="en-US" sz="2800" b="1" dirty="0">
                <a:latin typeface="+mn-ea"/>
              </a:rPr>
              <a:t>耶稣对他说：「你为什么称我是良善的？除了神一位之外，再没有良善的。</a:t>
            </a:r>
            <a:r>
              <a:rPr lang="en-US" altLang="zh-CN" sz="2800" b="1" dirty="0">
                <a:latin typeface="+mn-ea"/>
              </a:rPr>
              <a:t>20.</a:t>
            </a:r>
            <a:r>
              <a:rPr lang="zh-CN" altLang="en-US" sz="2800" b="1" dirty="0">
                <a:latin typeface="+mn-ea"/>
              </a:rPr>
              <a:t>诫命你是晓得的：</a:t>
            </a:r>
            <a:r>
              <a:rPr lang="en-US" altLang="zh-CN" sz="2800" b="1" dirty="0">
                <a:latin typeface="+mn-ea"/>
              </a:rPr>
              <a:t>『</a:t>
            </a:r>
            <a:r>
              <a:rPr lang="zh-CN" altLang="en-US" sz="2800" b="1" dirty="0">
                <a:latin typeface="+mn-ea"/>
              </a:rPr>
              <a:t>不可奸淫；不可杀人；不可偷盗；不可作假见证；当孝敬父母。</a:t>
            </a:r>
            <a:r>
              <a:rPr lang="en-US" altLang="zh-CN" sz="2800" b="1" dirty="0">
                <a:latin typeface="+mn-ea"/>
              </a:rPr>
              <a:t>』</a:t>
            </a:r>
            <a:r>
              <a:rPr lang="zh-CN" altLang="en-US" sz="2800" b="1" dirty="0">
                <a:latin typeface="+mn-ea"/>
              </a:rPr>
              <a:t>」</a:t>
            </a:r>
            <a:r>
              <a:rPr lang="en-US" altLang="zh-CN" sz="2800" b="1" dirty="0">
                <a:latin typeface="+mn-ea"/>
              </a:rPr>
              <a:t>21.</a:t>
            </a:r>
            <a:r>
              <a:rPr lang="zh-CN" altLang="en-US" sz="2800" b="1" dirty="0">
                <a:latin typeface="+mn-ea"/>
              </a:rPr>
              <a:t>那人说：「这一切我从小都遵守了。」</a:t>
            </a:r>
            <a:r>
              <a:rPr lang="en-US" altLang="zh-CN" sz="2800" b="1" dirty="0">
                <a:latin typeface="+mn-ea"/>
              </a:rPr>
              <a:t>22.</a:t>
            </a:r>
            <a:r>
              <a:rPr lang="zh-CN" altLang="en-US" sz="2800" b="1" dirty="0">
                <a:latin typeface="+mn-ea"/>
              </a:rPr>
              <a:t>耶稣听见了，就说：「你还缺少一件：要变卖你一切所有的，分给穷人，就必有财宝在天上；你还要来跟从我。」</a:t>
            </a:r>
            <a:endParaRPr lang="en-US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9223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1B1CB-4CA7-41E0-56D0-488D23AD7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D88CEE9-4CE3-558C-4853-2008C5706C1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86A56-8AB6-64AE-F019-A0C44A51E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4503"/>
            <a:ext cx="12192000" cy="6046334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latin typeface="+mn-ea"/>
              </a:rPr>
              <a:t>23.</a:t>
            </a:r>
            <a:r>
              <a:rPr lang="zh-CN" altLang="en-US" sz="2800" b="1" dirty="0">
                <a:latin typeface="+mn-ea"/>
              </a:rPr>
              <a:t>他听见这话，就甚忧愁，因为他很富足。</a:t>
            </a:r>
            <a:r>
              <a:rPr lang="en-US" altLang="zh-CN" sz="2800" b="1" dirty="0">
                <a:latin typeface="+mn-ea"/>
              </a:rPr>
              <a:t>24.</a:t>
            </a:r>
            <a:r>
              <a:rPr lang="zh-CN" altLang="en-US" sz="2800" b="1" dirty="0">
                <a:latin typeface="+mn-ea"/>
              </a:rPr>
              <a:t>耶稣看见他，就说：「有钱财的人进神的国是何等的难哪！</a:t>
            </a:r>
            <a:r>
              <a:rPr lang="en-US" altLang="zh-CN" sz="2800" b="1" dirty="0">
                <a:latin typeface="+mn-ea"/>
              </a:rPr>
              <a:t>25.</a:t>
            </a:r>
            <a:r>
              <a:rPr lang="zh-CN" altLang="en-US" sz="2800" b="1" dirty="0">
                <a:latin typeface="+mn-ea"/>
              </a:rPr>
              <a:t>骆驼穿过针的眼比财主进神的国还容易呢！」</a:t>
            </a:r>
            <a:r>
              <a:rPr lang="en-US" altLang="zh-CN" sz="2800" b="1" dirty="0">
                <a:latin typeface="+mn-ea"/>
              </a:rPr>
              <a:t>26.</a:t>
            </a:r>
            <a:r>
              <a:rPr lang="zh-CN" altLang="en-US" sz="2800" b="1" dirty="0">
                <a:latin typeface="+mn-ea"/>
              </a:rPr>
              <a:t>听见的人说：「这样，谁能得救呢？」</a:t>
            </a:r>
            <a:r>
              <a:rPr lang="en-US" altLang="zh-CN" sz="2800" b="1" dirty="0">
                <a:latin typeface="+mn-ea"/>
              </a:rPr>
              <a:t>27.</a:t>
            </a:r>
            <a:r>
              <a:rPr lang="zh-CN" altLang="en-US" sz="2800" b="1" dirty="0">
                <a:latin typeface="+mn-ea"/>
              </a:rPr>
              <a:t>耶稣说：「</a:t>
            </a:r>
            <a:r>
              <a:rPr lang="zh-CN" altLang="en-US" sz="2800" b="1" dirty="0">
                <a:solidFill>
                  <a:srgbClr val="FFC000"/>
                </a:solidFill>
                <a:latin typeface="+mn-ea"/>
              </a:rPr>
              <a:t>在人所不能的事，在神却能</a:t>
            </a:r>
            <a:r>
              <a:rPr lang="zh-CN" altLang="en-US" sz="2800" b="1" dirty="0">
                <a:latin typeface="+mn-ea"/>
              </a:rPr>
              <a:t>。」</a:t>
            </a:r>
            <a:r>
              <a:rPr lang="en-US" altLang="zh-CN" sz="2800" b="1" dirty="0">
                <a:latin typeface="+mn-ea"/>
              </a:rPr>
              <a:t>28.</a:t>
            </a:r>
            <a:r>
              <a:rPr lang="zh-CN" altLang="en-US" sz="2800" b="1" dirty="0">
                <a:latin typeface="+mn-ea"/>
              </a:rPr>
              <a:t>彼得说：「看哪，我们已经撇下自己所有的跟从你了。」</a:t>
            </a:r>
            <a:r>
              <a:rPr lang="en-US" altLang="zh-CN" sz="2800" b="1" dirty="0">
                <a:latin typeface="+mn-ea"/>
              </a:rPr>
              <a:t>29.</a:t>
            </a:r>
            <a:r>
              <a:rPr lang="zh-CN" altLang="en-US" sz="2800" b="1" dirty="0">
                <a:latin typeface="+mn-ea"/>
              </a:rPr>
              <a:t>耶稣说：「我实在告诉你们，人为神的国撇下房屋，或是妻子、弟兄、父母、儿女，</a:t>
            </a:r>
            <a:r>
              <a:rPr lang="en-US" altLang="zh-CN" sz="2800" b="1" dirty="0">
                <a:latin typeface="+mn-ea"/>
              </a:rPr>
              <a:t>30.</a:t>
            </a:r>
            <a:r>
              <a:rPr lang="zh-CN" altLang="en-US" sz="2800" b="1" dirty="0">
                <a:latin typeface="+mn-ea"/>
              </a:rPr>
              <a:t>没有在今世不得百倍，在来世不得永生的。」</a:t>
            </a:r>
            <a:endParaRPr lang="en-US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97106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35EA0-D6C3-73AC-484F-46E65229E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E8462A3-67D9-04C0-360C-476D79146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0B8F0-464D-BD54-D00C-13F02D642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4503"/>
            <a:ext cx="12192000" cy="6046334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altLang="zh-CN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altLang="zh-CN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altLang="zh-CN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zh-CN" altLang="en-US" sz="2800" b="1" dirty="0">
                <a:latin typeface="+mn-ea"/>
              </a:rPr>
              <a:t>路加福音 </a:t>
            </a:r>
            <a:r>
              <a:rPr lang="en-US" altLang="zh-CN" sz="2800" b="1" dirty="0">
                <a:latin typeface="+mn-ea"/>
              </a:rPr>
              <a:t>5:20.</a:t>
            </a:r>
            <a:r>
              <a:rPr lang="zh-CN" altLang="en-US" sz="2800" b="1" dirty="0">
                <a:latin typeface="+mn-ea"/>
              </a:rPr>
              <a:t>耶稣</a:t>
            </a:r>
            <a:r>
              <a:rPr lang="zh-CN" altLang="en-US" sz="2800" b="1" dirty="0">
                <a:solidFill>
                  <a:srgbClr val="FFC000"/>
                </a:solidFill>
                <a:latin typeface="+mn-ea"/>
              </a:rPr>
              <a:t>见他们的信心</a:t>
            </a:r>
            <a:r>
              <a:rPr lang="zh-CN" altLang="en-US" sz="2800" b="1" dirty="0">
                <a:latin typeface="+mn-ea"/>
              </a:rPr>
              <a:t>，就对瘫子说：「你的罪赦了。」</a:t>
            </a:r>
            <a:endParaRPr lang="en-US" altLang="zh-CN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altLang="zh-CN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85946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E1B8A-2E48-352C-6CE7-C544DC77F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4047578-1899-2657-8C68-104C8C700C7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29259-E97D-0070-F059-954FDF111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4503"/>
            <a:ext cx="12192000" cy="6046334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altLang="zh-CN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altLang="zh-CN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zh-CN" altLang="en-US" sz="2800" b="1" dirty="0">
                <a:latin typeface="+mn-ea"/>
              </a:rPr>
              <a:t>路加福音 </a:t>
            </a:r>
            <a:r>
              <a:rPr lang="en-US" altLang="zh-CN" sz="2800" b="1" dirty="0">
                <a:latin typeface="+mn-ea"/>
              </a:rPr>
              <a:t>7:48.</a:t>
            </a:r>
            <a:r>
              <a:rPr lang="zh-CN" altLang="en-US" sz="2800" b="1" dirty="0">
                <a:latin typeface="+mn-ea"/>
              </a:rPr>
              <a:t>于是对那女人说：「你的罪赦免了。」</a:t>
            </a:r>
            <a:r>
              <a:rPr lang="en-US" altLang="zh-CN" sz="2800" b="1" dirty="0">
                <a:latin typeface="+mn-ea"/>
              </a:rPr>
              <a:t>49.</a:t>
            </a:r>
            <a:r>
              <a:rPr lang="zh-CN" altLang="en-US" sz="2800" b="1" dirty="0">
                <a:latin typeface="+mn-ea"/>
              </a:rPr>
              <a:t>同席的人心里说：「这是什么人，竟赦免人的罪呢？」</a:t>
            </a:r>
            <a:r>
              <a:rPr lang="en-US" altLang="zh-CN" sz="2800" b="1" dirty="0">
                <a:latin typeface="+mn-ea"/>
              </a:rPr>
              <a:t>50.</a:t>
            </a:r>
            <a:r>
              <a:rPr lang="zh-CN" altLang="en-US" sz="2800" b="1" dirty="0">
                <a:latin typeface="+mn-ea"/>
              </a:rPr>
              <a:t>耶稣对那女人说：「</a:t>
            </a:r>
            <a:r>
              <a:rPr lang="zh-CN" altLang="en-US" sz="2800" b="1" dirty="0">
                <a:solidFill>
                  <a:srgbClr val="FFC000"/>
                </a:solidFill>
                <a:latin typeface="+mn-ea"/>
              </a:rPr>
              <a:t>你的信救了你</a:t>
            </a:r>
            <a:r>
              <a:rPr lang="zh-CN" altLang="en-US" sz="2800" b="1" dirty="0">
                <a:latin typeface="+mn-ea"/>
              </a:rPr>
              <a:t>；平平安安回去吧！」</a:t>
            </a:r>
            <a:endParaRPr lang="en-US" altLang="zh-CN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01392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7A0E7-A6CC-1397-DD41-B37CD730D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7D8FBD-61BE-8211-BDA7-8D13F1B3090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1EFF3-3126-5391-0278-0737A217A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046334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zh-CN" altLang="en-US" sz="2800" b="1" dirty="0">
                <a:latin typeface="+mn-ea"/>
              </a:rPr>
              <a:t>路加福音 </a:t>
            </a:r>
            <a:r>
              <a:rPr lang="en-US" altLang="zh-CN" sz="2800" b="1" dirty="0">
                <a:latin typeface="+mn-ea"/>
              </a:rPr>
              <a:t>23:39.</a:t>
            </a:r>
            <a:r>
              <a:rPr lang="zh-CN" altLang="en-US" sz="2800" b="1" dirty="0">
                <a:latin typeface="+mn-ea"/>
              </a:rPr>
              <a:t>那同钉的两个犯人有一个讥笑他，说：「你不是基督吗？可以救自己和我们吧！」</a:t>
            </a:r>
            <a:r>
              <a:rPr lang="en-US" altLang="zh-CN" sz="2800" b="1" dirty="0">
                <a:latin typeface="+mn-ea"/>
              </a:rPr>
              <a:t>40.</a:t>
            </a:r>
            <a:r>
              <a:rPr lang="zh-CN" altLang="en-US" sz="2800" b="1" dirty="0">
                <a:latin typeface="+mn-ea"/>
              </a:rPr>
              <a:t>那一个就应声责备他，说：「你既是一样受刑的，还不怕神吗？</a:t>
            </a:r>
            <a:r>
              <a:rPr lang="en-US" altLang="zh-CN" sz="2800" b="1" dirty="0">
                <a:latin typeface="+mn-ea"/>
              </a:rPr>
              <a:t>41.</a:t>
            </a:r>
            <a:r>
              <a:rPr lang="zh-CN" altLang="en-US" sz="2800" b="1" dirty="0">
                <a:latin typeface="+mn-ea"/>
              </a:rPr>
              <a:t>我们是应该的，因我们所受的与我们所做的相称，但这个人没有做过一件不好的事。」</a:t>
            </a:r>
            <a:r>
              <a:rPr lang="en-US" altLang="zh-CN" sz="2800" b="1" dirty="0">
                <a:latin typeface="+mn-ea"/>
              </a:rPr>
              <a:t>42.</a:t>
            </a:r>
            <a:r>
              <a:rPr lang="zh-CN" altLang="en-US" sz="2800" b="1" dirty="0">
                <a:latin typeface="+mn-ea"/>
              </a:rPr>
              <a:t>就说：「耶稣啊，你得国降临的时候，求你记念我！」</a:t>
            </a:r>
            <a:r>
              <a:rPr lang="en-US" altLang="zh-CN" sz="2800" b="1" dirty="0">
                <a:latin typeface="+mn-ea"/>
              </a:rPr>
              <a:t>43.</a:t>
            </a:r>
            <a:r>
              <a:rPr lang="zh-CN" altLang="en-US" sz="2800" b="1" dirty="0">
                <a:latin typeface="+mn-ea"/>
              </a:rPr>
              <a:t>耶稣对他说：「我实在告诉你，</a:t>
            </a:r>
            <a:r>
              <a:rPr lang="zh-CN" altLang="en-US" sz="2800" b="1" dirty="0">
                <a:solidFill>
                  <a:srgbClr val="FFC000"/>
                </a:solidFill>
                <a:latin typeface="+mn-ea"/>
              </a:rPr>
              <a:t>今日你要同我在乐园里了</a:t>
            </a:r>
            <a:r>
              <a:rPr lang="zh-CN" altLang="en-US" sz="2800" b="1" dirty="0">
                <a:latin typeface="+mn-ea"/>
              </a:rPr>
              <a:t>。」</a:t>
            </a:r>
            <a:endParaRPr lang="en-US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02455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2F13D-B97E-D367-BA7F-EEF34B027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0D0DCA-4D75-EA81-A845-C1E238F300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B52CD-119E-9375-9F0E-4CD219F8B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4503"/>
            <a:ext cx="12192000" cy="6046334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altLang="zh-CN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altLang="zh-CN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zh-CN" altLang="en-US" sz="2800" b="1" dirty="0">
                <a:latin typeface="+mn-ea"/>
              </a:rPr>
              <a:t>约翰福音 </a:t>
            </a:r>
            <a:r>
              <a:rPr lang="en-US" altLang="zh-CN" sz="2800" b="1" dirty="0">
                <a:latin typeface="+mn-ea"/>
              </a:rPr>
              <a:t>3:16.</a:t>
            </a:r>
            <a:r>
              <a:rPr lang="zh-CN" altLang="en-US" sz="2800" b="1" dirty="0">
                <a:latin typeface="+mn-ea"/>
              </a:rPr>
              <a:t>「神爱世人，甚至将他的独生子赐给他们，</a:t>
            </a:r>
            <a:r>
              <a:rPr lang="zh-CN" altLang="en-US" sz="2800" b="1" dirty="0">
                <a:solidFill>
                  <a:srgbClr val="FFC000"/>
                </a:solidFill>
                <a:latin typeface="+mn-ea"/>
              </a:rPr>
              <a:t>叫一切信他的</a:t>
            </a:r>
            <a:r>
              <a:rPr lang="zh-CN" altLang="en-US" sz="2800" b="1" dirty="0">
                <a:latin typeface="+mn-ea"/>
              </a:rPr>
              <a:t>，不致灭亡，反得永生。</a:t>
            </a:r>
            <a:endParaRPr lang="en-US" sz="2800" b="1" dirty="0">
              <a:latin typeface="+mn-ea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endParaRPr lang="en-US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7196850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123</TotalTime>
  <Words>559</Words>
  <Application>Microsoft Macintosh PowerPoint</Application>
  <PresentationFormat>Widescreen</PresentationFormat>
  <Paragraphs>20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Century Gothic</vt:lpstr>
      <vt:lpstr>Vapor Trail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nelson lee</dc:creator>
  <cp:lastModifiedBy>nelson lee</cp:lastModifiedBy>
  <cp:revision>8</cp:revision>
  <dcterms:created xsi:type="dcterms:W3CDTF">2025-10-04T12:50:14Z</dcterms:created>
  <dcterms:modified xsi:type="dcterms:W3CDTF">2025-10-05T02:36:33Z</dcterms:modified>
</cp:coreProperties>
</file>