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2"/>
  </p:notesMasterIdLst>
  <p:sldIdLst>
    <p:sldId id="256" r:id="rId2"/>
    <p:sldId id="4972" r:id="rId3"/>
    <p:sldId id="258" r:id="rId4"/>
    <p:sldId id="259" r:id="rId5"/>
    <p:sldId id="260" r:id="rId6"/>
    <p:sldId id="4973" r:id="rId7"/>
    <p:sldId id="261" r:id="rId8"/>
    <p:sldId id="266" r:id="rId9"/>
    <p:sldId id="267" r:id="rId10"/>
    <p:sldId id="269" r:id="rId11"/>
    <p:sldId id="268" r:id="rId12"/>
    <p:sldId id="4974" r:id="rId13"/>
    <p:sldId id="4975" r:id="rId14"/>
    <p:sldId id="271" r:id="rId15"/>
    <p:sldId id="272" r:id="rId16"/>
    <p:sldId id="262" r:id="rId17"/>
    <p:sldId id="4976" r:id="rId18"/>
    <p:sldId id="263" r:id="rId19"/>
    <p:sldId id="26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/>
    <p:restoredTop sz="94384"/>
  </p:normalViewPr>
  <p:slideViewPr>
    <p:cSldViewPr snapToGrid="0">
      <p:cViewPr varScale="1">
        <p:scale>
          <a:sx n="120" d="100"/>
          <a:sy n="120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8E74-CE1B-8D4A-BD74-BF9A6097C35D}" type="datetimeFigureOut">
              <a:rPr lang="en-US" smtClean="0"/>
              <a:t>6/2/26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961F-982E-F84D-A2EF-D50F4BD6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0FDCADDC-2EC2-9EDE-8590-2468CE1FE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408601D5-6958-96EE-346E-D51053BA5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7A636C90-6B53-ED84-4660-4E61C3484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43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006BDD6C-91D6-09A6-1EA1-02B29563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BCD8D950-C814-B49D-BE70-2D34C04EC0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BCDFEAF1-13E0-4909-BFB8-02FCF829C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46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D5BE9582-3B4D-482F-1DFC-4E7DB754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46BDCCFD-2F7D-FCCD-0C0A-518E9DA10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CEEDAF31-90CF-BE0D-E21B-796DE4C5C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95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DEF88796-BD13-D32C-EB6C-7CE978FC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7D8AFEC3-DA39-4FD2-1A9C-F1C78F126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100703FC-8293-97B7-579C-676DD01712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38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966839" y="3260261"/>
            <a:ext cx="9144000" cy="1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1287239" y="1291821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966839" y="4685423"/>
            <a:ext cx="45988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3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7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23" r:id="rId6"/>
    <p:sldLayoutId id="2147483718" r:id="rId7"/>
    <p:sldLayoutId id="2147483719" r:id="rId8"/>
    <p:sldLayoutId id="2147483720" r:id="rId9"/>
    <p:sldLayoutId id="2147483722" r:id="rId10"/>
    <p:sldLayoutId id="2147483721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5BB5B-28D3-9F2E-7571-CD6DB39B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472" b="8941"/>
          <a:stretch>
            <a:fillRect/>
          </a:stretch>
        </p:blipFill>
        <p:spPr>
          <a:xfrm>
            <a:off x="-18535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4F5ED-DF8C-C367-2AA4-5F52440D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FFFF"/>
                </a:solidFill>
              </a:rPr>
              <a:t>信耶稣？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1828B-2165-D9F0-0FE8-C7E96D05B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5834A2B-980A-BD29-9D40-E4637999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C2D1F-A151-87E7-A73E-85EC1DD8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-1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D03960-5759-24A7-D16C-864ED9F1C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43E85-79C5-0576-0716-FCC189B3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06" y="726411"/>
            <a:ext cx="10436221" cy="51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3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7F31-BC66-0D6F-7051-160D7265E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20486-8B62-FAC8-BBDD-66A147B4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0"/>
            <a:ext cx="12192000" cy="7317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FAEC3-BA44-7E9B-FC90-5091246D9D45}"/>
              </a:ext>
            </a:extLst>
          </p:cNvPr>
          <p:cNvSpPr txBox="1"/>
          <p:nvPr/>
        </p:nvSpPr>
        <p:spPr>
          <a:xfrm>
            <a:off x="284205" y="776586"/>
            <a:ext cx="10935730" cy="324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来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9:27</a:t>
            </a:r>
          </a:p>
          <a:p>
            <a:pPr>
              <a:lnSpc>
                <a:spcPct val="150000"/>
              </a:lnSpc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按著定命，人人都有一死，死後且有审判。</a:t>
            </a:r>
          </a:p>
        </p:txBody>
      </p:sp>
    </p:spTree>
    <p:extLst>
      <p:ext uri="{BB962C8B-B14F-4D97-AF65-F5344CB8AC3E}">
        <p14:creationId xmlns:p14="http://schemas.microsoft.com/office/powerpoint/2010/main" val="32847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6FB65F99-AC4A-A4CD-FD9D-0A1BF7349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5E844C94-BF9D-0E77-563F-76632CFAFA68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1DA6FBAB-1B5C-9405-A7E9-D4ED43E70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dirty="0"/>
              <a:t>这世界没有上帝</a:t>
            </a:r>
            <a:r>
              <a:rPr lang="en-US" dirty="0"/>
              <a:t> </a:t>
            </a:r>
            <a:endParaRPr lang="zh-CN" altLang="en-US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07F5EB47-6465-7F68-A7E3-09111BDFB46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28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5BD2B-9CF3-0935-53FC-90229217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2377C3C-89FD-47F8-74E1-8EFA867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4495-219C-6CBD-FEEF-F068AF34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-1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687DDB1-E704-0471-F8D2-5B8582589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32A84-FB1C-C09E-6B05-31050AF35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51" y="726558"/>
            <a:ext cx="9221086" cy="5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54A61-FB8C-9DEA-D9AA-7DDCBCDA8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99F9A-3728-E0D6-EDB9-DF8DEABC0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6B430-B61B-7F94-E5F3-25F14E6E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6FD4CA9-83CC-CC78-9142-2A7A0B3F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B2AFB-DB81-30B2-158B-2B992704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9" y="948991"/>
            <a:ext cx="11706445" cy="49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45CBC-8308-084A-C78A-66164E8C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BDEA401-3B18-2787-6F8B-D11F5D345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FFA8E-5562-A239-CC2B-CEB7B3F3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-1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51DDD75-3F90-42E7-B89C-9E995E04E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6F8F5-952D-F232-3881-0F3A350A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7" y="975519"/>
            <a:ext cx="10837889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D8281-D600-F128-E38F-0EA0EC9A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97424C-36E5-F668-DBDE-1BABF0550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C963F-FE56-E4A4-2EAA-01A281BD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084" t="20823" r="62899" b="-3408"/>
          <a:stretch>
            <a:fillRect/>
          </a:stretch>
        </p:blipFill>
        <p:spPr>
          <a:xfrm>
            <a:off x="-2009556" y="0"/>
            <a:ext cx="14201556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D7D4BD-C39E-4488-60EF-F94237388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772E6-6E52-651C-DD44-1A6E117D6328}"/>
              </a:ext>
            </a:extLst>
          </p:cNvPr>
          <p:cNvSpPr txBox="1"/>
          <p:nvPr/>
        </p:nvSpPr>
        <p:spPr>
          <a:xfrm>
            <a:off x="326399" y="113472"/>
            <a:ext cx="11539200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罗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1:19.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神的事情，人所能知道的，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原显明在人心里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，因为神已经给他们显明。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20 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自从造天地以来，神的永能和神性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是明明可知的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，虽是眼不能见，但藉著所造之物就可以晓得，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叫人无可推诿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1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BD02E7DB-3488-573F-4EE6-2BA4C80D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46F8D6D9-BB7D-0BE8-6247-5FAB7F726F39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610A62C5-3F79-5F62-1453-4BB0F0FC74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sz="7200" dirty="0"/>
              <a:t>我过得很好，我不需要上帝 </a:t>
            </a:r>
            <a:endParaRPr lang="zh-CN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4D8D7E30-FAE1-A4A8-72A7-AA99A28ADD3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dirty="0"/>
              <a:t>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0685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938F4-5779-2375-61D4-299B229A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04511A0-D600-0E8C-848A-EC2C65E39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CB99C-1C4C-A51B-529E-EAE032EF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360875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BBA4638-0649-7B2C-E90B-914707380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AE5EE-01E0-C99F-0D2B-34575C4A9E8D}"/>
              </a:ext>
            </a:extLst>
          </p:cNvPr>
          <p:cNvSpPr txBox="1"/>
          <p:nvPr/>
        </p:nvSpPr>
        <p:spPr>
          <a:xfrm>
            <a:off x="284205" y="776586"/>
            <a:ext cx="10935730" cy="324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诗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34:8.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你们要尝尝主恩的滋味，便知道他是美善；投靠他的人有福了！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4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F19ED-D3D0-A787-15E2-1A64A7D9D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F82BACD-E128-0D0F-78E8-67E95B8F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40EA-92C2-05CA-A8AE-04241EEE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56763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EC0CD0-D839-B369-4646-276C9B3A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9B9F7-44A7-6CBB-248B-9C8A2156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98" y="152842"/>
            <a:ext cx="11374474" cy="60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A994F049-DCD7-C468-03D2-498A5195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137F7BBC-E223-4F76-1CFB-6ACFF825CA75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CFF99243-009D-AACD-5BE4-BC09FDD31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我是好人！</a:t>
            </a:r>
            <a:br>
              <a:rPr lang="zh-CN" altLang="en-US" sz="5400" b="1" dirty="0">
                <a:effectLst/>
              </a:rPr>
            </a:br>
            <a:endParaRPr lang="zh-CN" altLang="en-US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234B9CCA-1254-FACC-350D-CC37EC1D2B0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3340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AB9AB-71E5-C51A-8F1F-B14B2AD0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F76EF7-9A53-CEE1-5141-5B835E9B6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31DC30-BB52-9059-B2BB-99C37FAD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866D3-7176-D214-8FA1-7E6D0F4A33E9}"/>
              </a:ext>
            </a:extLst>
          </p:cNvPr>
          <p:cNvSpPr txBox="1"/>
          <p:nvPr/>
        </p:nvSpPr>
        <p:spPr>
          <a:xfrm>
            <a:off x="284205" y="776586"/>
            <a:ext cx="10935730" cy="324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3:16.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神爱世人，甚至将他的独生子赐给他们，叫一切信他的，不至灭亡，反得永生。</a:t>
            </a:r>
          </a:p>
        </p:txBody>
      </p:sp>
    </p:spTree>
    <p:extLst>
      <p:ext uri="{BB962C8B-B14F-4D97-AF65-F5344CB8AC3E}">
        <p14:creationId xmlns:p14="http://schemas.microsoft.com/office/powerpoint/2010/main" val="38472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6A96A-BA58-51DA-3703-6A7E3888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B816B-39A5-8EB5-6639-E7EBC7BC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56763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EBA26-8FC3-CC7B-4FA5-68F1A3B9D9B3}"/>
              </a:ext>
            </a:extLst>
          </p:cNvPr>
          <p:cNvSpPr txBox="1"/>
          <p:nvPr/>
        </p:nvSpPr>
        <p:spPr>
          <a:xfrm>
            <a:off x="284205" y="776586"/>
            <a:ext cx="10935730" cy="4351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</a:rPr>
              <a:t>可 </a:t>
            </a:r>
            <a:r>
              <a:rPr lang="en-US" altLang="zh-CN" sz="4800" dirty="0">
                <a:latin typeface="SimHei" panose="02010609060101010101" pitchFamily="49" charset="-122"/>
                <a:ea typeface="SimHei" panose="02010609060101010101" pitchFamily="49" charset="-122"/>
              </a:rPr>
              <a:t>2:17.</a:t>
            </a:r>
          </a:p>
          <a:p>
            <a:pPr>
              <a:lnSpc>
                <a:spcPct val="150000"/>
              </a:lnSpc>
            </a:pPr>
            <a:r>
              <a:rPr lang="zh-CN" altLang="en-US" sz="4800" dirty="0">
                <a:latin typeface="SimHei" panose="02010609060101010101" pitchFamily="49" charset="-122"/>
                <a:ea typeface="SimHei" panose="02010609060101010101" pitchFamily="49" charset="-122"/>
              </a:rPr>
              <a:t>耶稣听见，就对他们说：「康健的人用不著医生，有病的人才用得著。我来本不是召义人，乃是召罪人。」</a:t>
            </a:r>
            <a:endParaRPr lang="en-US" sz="4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48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6653E-BA14-09F5-1AAA-544CDC66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87B61AC-46D5-3D69-A2A0-5A8DA4C8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6A000-80FE-4FFB-D2B8-4BFC7369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899CC1-03AF-273A-B5C0-5A86E0321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7802-4A37-000A-636A-D724B45C48FE}"/>
              </a:ext>
            </a:extLst>
          </p:cNvPr>
          <p:cNvSpPr txBox="1"/>
          <p:nvPr/>
        </p:nvSpPr>
        <p:spPr>
          <a:xfrm>
            <a:off x="486085" y="1739608"/>
            <a:ext cx="1153174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罗马书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3:10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就如经上所记：没有义人，连一个也没有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6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5085A-E7BB-F8EB-0644-E265E9C0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9ACF8B-52BB-7112-74DE-C938D9C60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DDD60-0B33-3BF6-1E31-73CA5788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360875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3734C0-1A2A-3C32-73F4-1B2AA5003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34C10-F6B7-A385-3CCE-6612EB685E1B}"/>
              </a:ext>
            </a:extLst>
          </p:cNvPr>
          <p:cNvSpPr txBox="1"/>
          <p:nvPr/>
        </p:nvSpPr>
        <p:spPr>
          <a:xfrm>
            <a:off x="284205" y="776586"/>
            <a:ext cx="10935730" cy="324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弗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1:7.</a:t>
            </a:r>
          </a:p>
          <a:p>
            <a:pPr>
              <a:lnSpc>
                <a:spcPct val="150000"/>
              </a:lnSpc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我们藉这爱子的血得蒙救赎，过犯得以赦免，乃是照他丰富的恩典。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577C4FDB-1DAB-4AD8-5D06-CE48DAF3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057172BA-1469-598C-F591-D4649D51A223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7699E3CC-4DF9-AF2D-1992-71C55857A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人没有灵魂</a:t>
            </a:r>
            <a:endParaRPr lang="zh-CN" altLang="en-US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66283F15-3891-3719-5F8E-14613381BD5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dirty="0"/>
              <a:t>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0441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F7C72-4AFA-8088-5DCC-C6BE76F1E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FCD29CA-B9BD-8D84-441F-9A9D7F161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CCD1-5E68-AA37-94A5-9A311E0B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56763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5C0D94-0056-FEBF-769A-77993BF43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019288-B758-8A1B-E24C-C888231E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1" y="0"/>
            <a:ext cx="10355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2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12323-58DB-B2B1-43B6-8D436CBB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08A20B-B1EC-EF35-29AE-456FA878C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D9D56-04C2-8615-BEDE-5542D28E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0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084FE4-5C59-0FAA-30B4-09BAB6B0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54FB3-D0A0-41A0-665B-7690E3F0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23" y="165675"/>
            <a:ext cx="8054162" cy="65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263A5-A97A-AD46-BFAA-1861FCE83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59C999-4621-ADE5-C93B-1807E57F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0D7A5-12DF-F95D-7360-F1BAF238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23" r="31602" b="-5208"/>
          <a:stretch>
            <a:fillRect/>
          </a:stretch>
        </p:blipFill>
        <p:spPr>
          <a:xfrm>
            <a:off x="0" y="297711"/>
            <a:ext cx="12192000" cy="731781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0516EDB-6589-64BA-50A5-4EAFC93B5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35620-A3BE-3A1C-A3C4-F2F3204F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82" y="547577"/>
            <a:ext cx="9616558" cy="54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259</Words>
  <Application>Microsoft Macintosh PowerPoint</Application>
  <PresentationFormat>Widescreen</PresentationFormat>
  <Paragraphs>23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SimHei</vt:lpstr>
      <vt:lpstr>Aptos</vt:lpstr>
      <vt:lpstr>Arial</vt:lpstr>
      <vt:lpstr>Neue Haas Grotesk Text Pro</vt:lpstr>
      <vt:lpstr>VanillaVTI</vt:lpstr>
      <vt:lpstr>信耶稣？</vt:lpstr>
      <vt:lpstr>我是好人！ </vt:lpstr>
      <vt:lpstr>PowerPoint Presentation</vt:lpstr>
      <vt:lpstr>PowerPoint Presentation</vt:lpstr>
      <vt:lpstr>PowerPoint Presentation</vt:lpstr>
      <vt:lpstr>人没有灵魂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这世界没有上帝 </vt:lpstr>
      <vt:lpstr>PowerPoint Presentation</vt:lpstr>
      <vt:lpstr>PowerPoint Presentation</vt:lpstr>
      <vt:lpstr>PowerPoint Presentation</vt:lpstr>
      <vt:lpstr>PowerPoint Presentation</vt:lpstr>
      <vt:lpstr>我过得很好，我不需要上帝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 lee</dc:creator>
  <cp:lastModifiedBy>nelson lee</cp:lastModifiedBy>
  <cp:revision>6</cp:revision>
  <dcterms:created xsi:type="dcterms:W3CDTF">2026-05-26T07:49:56Z</dcterms:created>
  <dcterms:modified xsi:type="dcterms:W3CDTF">2026-06-02T03:01:12Z</dcterms:modified>
</cp:coreProperties>
</file>