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889" r:id="rId3"/>
    <p:sldId id="4972" r:id="rId4"/>
    <p:sldId id="5132" r:id="rId5"/>
    <p:sldId id="4973" r:id="rId6"/>
    <p:sldId id="4974" r:id="rId7"/>
    <p:sldId id="4975" r:id="rId8"/>
    <p:sldId id="5133" r:id="rId9"/>
    <p:sldId id="4976" r:id="rId10"/>
    <p:sldId id="51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lee" initials="nl" lastIdx="1" clrIdx="0">
    <p:extLst>
      <p:ext uri="{19B8F6BF-5375-455C-9EA6-DF929625EA0E}">
        <p15:presenceInfo xmlns:p15="http://schemas.microsoft.com/office/powerpoint/2012/main" userId="4312169bfe0948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F62"/>
    <a:srgbClr val="00EFFF"/>
    <a:srgbClr val="00EEFF"/>
    <a:srgbClr val="FFDA23"/>
    <a:srgbClr val="FFDE2A"/>
    <a:srgbClr val="31023F"/>
    <a:srgbClr val="FFF1AE"/>
    <a:srgbClr val="FFD012"/>
    <a:srgbClr val="B4FF6A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/>
    <p:restoredTop sz="97750"/>
  </p:normalViewPr>
  <p:slideViewPr>
    <p:cSldViewPr snapToGrid="0" snapToObjects="1">
      <p:cViewPr varScale="1">
        <p:scale>
          <a:sx n="127" d="100"/>
          <a:sy n="127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FEB79-1AE5-D54C-A1C1-43696E06A9D6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C54BC-BD4F-0342-ABDA-5417AF5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0FDCADDC-2EC2-9EDE-8590-2468CE1FE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408601D5-6958-96EE-346E-D51053BA5D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7A636C90-6B53-ED84-4660-4E61C34840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261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C92D-5F29-E7DB-C50B-40B218D69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A605B-11B6-857B-68FF-995212D6F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41AFE-0486-828D-A065-422B9B27F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0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39D1D627-13CE-F34D-36F3-30E8F2651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3094DF6D-9AF4-E352-A5CF-8683C78CA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6C1D2851-152D-6609-475B-EFF907719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93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B41A18B4-02E6-F6AB-CA16-0F980DC81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F47BA407-88CA-E047-0BF0-93F13DEEC5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3F03D571-18BE-2442-7FCA-2E2FDB79C5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5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6E4A81B8-8E7A-D109-D686-66967694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F1BC1880-219E-D74D-3C3C-0245CFD5D6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DC7B2BA9-3F9C-4705-8B34-499A2D0003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55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4C036-17C3-A8D2-7313-30B872075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83515-EC5E-320F-1884-7B5DBFF33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A4A7B-8091-3A91-7CB4-6376AFA1B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>
          <a:extLst>
            <a:ext uri="{FF2B5EF4-FFF2-40B4-BE49-F238E27FC236}">
              <a16:creationId xmlns:a16="http://schemas.microsoft.com/office/drawing/2014/main" id="{B1E84290-0230-E787-F8D5-6E54B354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877b642fd3_0_223:notes">
            <a:extLst>
              <a:ext uri="{FF2B5EF4-FFF2-40B4-BE49-F238E27FC236}">
                <a16:creationId xmlns:a16="http://schemas.microsoft.com/office/drawing/2014/main" id="{B48FB3BA-FEB0-F827-3418-485E5CCBBC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75" name="Google Shape;975;g877b642fd3_0_223:notes">
            <a:extLst>
              <a:ext uri="{FF2B5EF4-FFF2-40B4-BE49-F238E27FC236}">
                <a16:creationId xmlns:a16="http://schemas.microsoft.com/office/drawing/2014/main" id="{0D35E64B-7943-5FCA-B021-F878311C5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000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EA703-CBCE-DFD4-0326-78BE18C3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187BA5-8823-5CC3-6833-C7DDBA876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1CD7D-35B6-4D43-E015-2CA24FAE8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5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C73A-B517-AE40-8E7B-582D6E3C3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DA357-04AE-A148-8747-9F770F528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3BA1-234C-CE41-8386-0530594B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97F3D-3E3E-174A-A0BC-419EF4D3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44255-2939-B048-B02C-2D9FBD66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E669-34C2-2F48-8BAA-DBA6A34C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32AD7-4EBD-D84D-BF35-6AB916025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B2C4-F296-7E4D-8705-659B2CC3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7DC2-391B-6042-B14E-ED92618C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3EF4-CC0B-B341-9FB5-30AFED45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F1B6B-C932-8A46-A202-6EE3ACCB7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30D57-9B05-3C4B-B419-39BFE8E86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56A8-7C1A-A141-9A38-509CB04B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3D8C-F66A-E744-82BA-91A2F550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8AABE-4690-3341-A553-256861A0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2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2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1B8A-BAFE-054C-B05A-491E9ADD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28501-5A3F-804C-9DD1-18ECC1A1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9BEE8-4438-C841-9DB7-6C597823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F43B-E44D-9F4A-A313-60F6C0D2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76CB-88AB-8348-8199-B34FD3D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7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16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043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7009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2960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5954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4582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8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966839" y="3260261"/>
            <a:ext cx="9144000" cy="1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1287239" y="1291821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966839" y="4685423"/>
            <a:ext cx="45988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4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4805-713C-F54C-9911-347D4E97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EB1E-6023-CE44-A018-065090DC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0F5D5-7B81-4B41-B737-9599C685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36AFE-981C-C34C-B501-1A9B81C1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C809-C896-5847-8259-6FB603D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6E34-3B34-E946-A342-CB2EB47D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5C25-48A2-A243-8C16-0E7C52510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31DF2-EECD-4C4A-B753-6076F329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13A99-B4E4-884E-961C-B800BFFA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56220-1A01-BC42-9F10-D333E0A2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1958E-43AC-F746-AF5A-6BEE48F7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8FD9-EB6B-0447-A67E-08050AA0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4A9C-3077-5C42-BBA6-DF6F84DC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E7870-08E6-AF4F-AC74-13B86A94B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2BCF5B-AF40-FA43-BD1D-33C47573E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749A2-62E1-2144-AD93-8471E1939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917DB-D667-D241-999D-9796958A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84A4F-103B-A94E-A887-1C4FDF47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6E530-5E6A-544A-A450-4990EF18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C115-95F6-5240-8B62-63A15E32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61129-B97D-0B40-8FB1-C9497873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A715F-8BF7-B245-B12B-48FD46D7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F1031-1485-5A49-A6FC-C5EDA031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B57D4-7B3A-B24D-92C6-6D997269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1F08E-FD86-CF4A-985E-844D73DC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B6E85-0125-5B4A-909C-788691C8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A869-8F12-084F-A7ED-2A81AD28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8487-4FE5-E34C-96D8-EC3A3B98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92BE8-20F6-A041-96A4-BC24FCC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84A2-93DA-844D-9B35-7BC3AD3E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C12B3-34A0-9448-A464-75C29485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0FB95-5DB8-5D4E-AD02-646B50D6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2BFA-5D6A-C84C-BB82-D04DFC15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785FD-8BC1-A944-BB79-A5AC780FB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7ECC1-71C9-2E4B-B3C3-48CEEF270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258A9-85EC-EF48-8D5A-7E49B29C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C7C00-E1D1-A743-AFF4-8EC0520F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BED28-8868-724D-B36D-32FFC101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FDD75-FE8C-744D-9447-672B30EF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2A02-FC00-6D49-8273-29E97BC32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E4D84-B2B1-074B-BC3E-03CE017EA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EBC0-1B19-4041-9822-DE55211994AC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6C3EF-8AE8-C948-8D0C-BE116A6B1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94139-E2B1-A44C-B996-A681DEE5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A882-CD6A-7A46-9FFE-AEC21A3F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4/22/26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60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F3813-B364-FC77-32CB-7E05CD62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024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B9E9A-0648-8F42-B1B7-D8C5555FE0AE}"/>
              </a:ext>
            </a:extLst>
          </p:cNvPr>
          <p:cNvSpPr/>
          <p:nvPr/>
        </p:nvSpPr>
        <p:spPr>
          <a:xfrm>
            <a:off x="1575819" y="4615911"/>
            <a:ext cx="8512725" cy="142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4400" b="1" dirty="0">
                <a:solidFill>
                  <a:schemeClr val="tx1"/>
                </a:solidFill>
              </a:rPr>
              <a:t>信息泛滥：迷惑还是洞察？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D0AFE-0AA1-3A47-AC8F-255B176D3666}"/>
              </a:ext>
            </a:extLst>
          </p:cNvPr>
          <p:cNvSpPr/>
          <p:nvPr/>
        </p:nvSpPr>
        <p:spPr>
          <a:xfrm>
            <a:off x="0" y="6558455"/>
            <a:ext cx="12192000" cy="29954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4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A994F049-DCD7-C468-03D2-498A5195B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137F7BBC-E223-4F76-1CFB-6ACFF825CA75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CFF99243-009D-AACD-5BE4-BC09FDD31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相信世上有绝对真理</a:t>
            </a:r>
            <a:br>
              <a:rPr lang="zh-CN" altLang="en-US" sz="5400" b="1" dirty="0">
                <a:effectLst/>
              </a:rPr>
            </a:br>
            <a:endParaRPr lang="zh-CN" altLang="en-US" sz="2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234B9CCA-1254-FACC-350D-CC37EC1D2B0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6939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E4A37-FE77-4E95-9992-FB4444417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我们若认自己的罪，神是信实的，…">
            <a:extLst>
              <a:ext uri="{FF2B5EF4-FFF2-40B4-BE49-F238E27FC236}">
                <a16:creationId xmlns:a16="http://schemas.microsoft.com/office/drawing/2014/main" id="{AB8C62F4-C840-8B95-9640-397EF5FB8DC2}"/>
              </a:ext>
            </a:extLst>
          </p:cNvPr>
          <p:cNvSpPr txBox="1"/>
          <p:nvPr/>
        </p:nvSpPr>
        <p:spPr>
          <a:xfrm>
            <a:off x="51868" y="345685"/>
            <a:ext cx="12088264" cy="545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511" tIns="32511" rIns="32511" bIns="3251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罗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12:2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不要效法这个世界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只要心意更新而变化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叫你们察验何为神的善良、纯全、可喜悦的旨意。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3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3E72E41C-37AC-9FAC-EC26-D6615682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56FF5DEE-1659-3211-5944-3B8A65C374FD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353E3549-B228-C388-5691-DD5619F59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sz="7200" b="1" dirty="0">
                <a:effectLst/>
              </a:rPr>
              <a:t>世界信息是一场属灵争战</a:t>
            </a:r>
            <a:br>
              <a:rPr lang="zh-CN" altLang="en-US" sz="4800" b="1" dirty="0">
                <a:effectLst/>
              </a:rPr>
            </a:br>
            <a:endParaRPr lang="zh-CN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00352124-298F-CAB9-DA38-964EEC47644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dirty="0">
                <a:solidFill>
                  <a:schemeClr val="tx1"/>
                </a:solidFill>
              </a:rPr>
              <a:t>2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148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52486F94-C285-36C9-8A90-60F7F3CA7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1ED3F275-F151-01B3-C10F-B47460766169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74F18484-E4E9-8B5B-A056-26860DA1BF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信息与媒体不是中立的</a:t>
            </a:r>
            <a:r>
              <a:rPr lang="en-US" sz="4800" dirty="0">
                <a:effectLst/>
              </a:rPr>
              <a:t> </a:t>
            </a:r>
            <a:br>
              <a:rPr lang="zh-CN" altLang="en-US" sz="4800" b="1" dirty="0">
                <a:effectLst/>
              </a:rPr>
            </a:br>
            <a:endParaRPr lang="zh-CN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0D516E57-C42C-C747-DDD4-7DC54AD9FAC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303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E2FAA71B-624B-B383-C535-ADCE067D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FAFAA8EC-A729-D9A2-9908-D1C0648C0FB4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3C6922EE-1E18-E277-EB49-236B54D6F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时时保持警惕分辨</a:t>
            </a:r>
            <a:br>
              <a:rPr lang="zh-CN" altLang="en-US" sz="4800" b="1" dirty="0">
                <a:effectLst/>
              </a:rPr>
            </a:br>
            <a:endParaRPr lang="zh-CN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1B5216BF-AB41-BBC7-9301-7B6126CA3CF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dirty="0">
                <a:solidFill>
                  <a:schemeClr val="tx1"/>
                </a:solidFill>
              </a:rPr>
              <a:t>4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9199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55A85-860F-A5C2-8931-E1013A87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我们若认自己的罪，神是信实的，…">
            <a:extLst>
              <a:ext uri="{FF2B5EF4-FFF2-40B4-BE49-F238E27FC236}">
                <a16:creationId xmlns:a16="http://schemas.microsoft.com/office/drawing/2014/main" id="{5B2011E5-2783-73D9-5E0A-E3063EE119EF}"/>
              </a:ext>
            </a:extLst>
          </p:cNvPr>
          <p:cNvSpPr txBox="1"/>
          <p:nvPr/>
        </p:nvSpPr>
        <p:spPr>
          <a:xfrm>
            <a:off x="51868" y="345685"/>
            <a:ext cx="12088264" cy="389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511" tIns="32511" rIns="32511" bIns="32511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帖前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5:20  </a:t>
            </a:r>
          </a:p>
          <a:p>
            <a:pPr defTabSz="457200">
              <a:lnSpc>
                <a:spcPct val="150000"/>
              </a:lnSpc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不要藐视先知的讲论。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21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B4FF6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但要凡事察验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，善美的要持守， </a:t>
            </a:r>
          </a:p>
        </p:txBody>
      </p:sp>
    </p:spTree>
    <p:extLst>
      <p:ext uri="{BB962C8B-B14F-4D97-AF65-F5344CB8AC3E}">
        <p14:creationId xmlns:p14="http://schemas.microsoft.com/office/powerpoint/2010/main" val="105410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>
          <a:extLst>
            <a:ext uri="{FF2B5EF4-FFF2-40B4-BE49-F238E27FC236}">
              <a16:creationId xmlns:a16="http://schemas.microsoft.com/office/drawing/2014/main" id="{202C5C77-69E6-C036-9B6A-60A18635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4">
            <a:extLst>
              <a:ext uri="{FF2B5EF4-FFF2-40B4-BE49-F238E27FC236}">
                <a16:creationId xmlns:a16="http://schemas.microsoft.com/office/drawing/2014/main" id="{3E2874A9-B7D1-525A-5460-2A53D386F437}"/>
              </a:ext>
            </a:extLst>
          </p:cNvPr>
          <p:cNvSpPr/>
          <p:nvPr/>
        </p:nvSpPr>
        <p:spPr>
          <a:xfrm rot="19800500" flipH="1">
            <a:off x="819348" y="540924"/>
            <a:ext cx="1979094" cy="197909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8" name="Google Shape;978;p44">
            <a:extLst>
              <a:ext uri="{FF2B5EF4-FFF2-40B4-BE49-F238E27FC236}">
                <a16:creationId xmlns:a16="http://schemas.microsoft.com/office/drawing/2014/main" id="{D9B2CD48-F1EB-B8D5-95D4-9CEC4F527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26" y="3535516"/>
            <a:ext cx="11277600" cy="169826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033272"/>
            <a:r>
              <a:rPr lang="zh-CN" altLang="en-US" b="1" dirty="0">
                <a:effectLst/>
              </a:rPr>
              <a:t>如何提防诈骗</a:t>
            </a:r>
            <a:br>
              <a:rPr lang="zh-CN" altLang="en-US" sz="4800" b="1" dirty="0">
                <a:effectLst/>
              </a:rPr>
            </a:br>
            <a:endParaRPr lang="zh-CN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79" name="Google Shape;979;p44">
            <a:extLst>
              <a:ext uri="{FF2B5EF4-FFF2-40B4-BE49-F238E27FC236}">
                <a16:creationId xmlns:a16="http://schemas.microsoft.com/office/drawing/2014/main" id="{40EB2DB6-9E14-1D64-9289-6C6BA06237A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19370" y="832128"/>
            <a:ext cx="1979047" cy="1396682"/>
          </a:xfrm>
          <a:prstGeom prst="rect">
            <a:avLst/>
          </a:prstGeom>
        </p:spPr>
        <p:txBody>
          <a:bodyPr spcFirstLastPara="1" wrap="square" lIns="121900" tIns="219433" rIns="121900" bIns="121900" anchor="ctr" anchorCtr="0">
            <a:noAutofit/>
          </a:bodyPr>
          <a:lstStyle/>
          <a:p>
            <a:pPr defTabSz="1033272"/>
            <a:r>
              <a:rPr lang="e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altLang="zh-CN" sz="8286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4631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78DDB-8722-F171-7306-2F5A95DC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我们若认自己的罪，神是信实的，…">
            <a:extLst>
              <a:ext uri="{FF2B5EF4-FFF2-40B4-BE49-F238E27FC236}">
                <a16:creationId xmlns:a16="http://schemas.microsoft.com/office/drawing/2014/main" id="{702E489F-2C6E-4FA8-A07D-757AADEE1C20}"/>
              </a:ext>
            </a:extLst>
          </p:cNvPr>
          <p:cNvSpPr txBox="1"/>
          <p:nvPr/>
        </p:nvSpPr>
        <p:spPr>
          <a:xfrm>
            <a:off x="51868" y="345685"/>
            <a:ext cx="12088264" cy="4628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511" tIns="32511" rIns="32511" bIns="32511">
            <a:spAutoFit/>
          </a:bodyPr>
          <a:lstStyle/>
          <a:p>
            <a:pPr defTabSz="457200">
              <a:lnSpc>
                <a:spcPct val="150000"/>
              </a:lnSpc>
            </a:pP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defTabSz="457200">
              <a:lnSpc>
                <a:spcPct val="150000"/>
              </a:lnSpc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箴言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11:14  </a:t>
            </a:r>
          </a:p>
          <a:p>
            <a:pPr defTabSz="457200">
              <a:lnSpc>
                <a:spcPct val="150000"/>
              </a:lnSpc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无智谋，民就败落；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B4FF62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谋士多，人便安居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</a:p>
          <a:p>
            <a:pPr defTabSz="457200">
              <a:lnSpc>
                <a:spcPct val="150000"/>
              </a:lnSpc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773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118</Words>
  <Application>Microsoft Macintosh PowerPoint</Application>
  <PresentationFormat>Widescreen</PresentationFormat>
  <Paragraphs>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SimHei</vt:lpstr>
      <vt:lpstr>Arial</vt:lpstr>
      <vt:lpstr>Calibri</vt:lpstr>
      <vt:lpstr>Calibri Light</vt:lpstr>
      <vt:lpstr>Century Gothic</vt:lpstr>
      <vt:lpstr>Office Theme</vt:lpstr>
      <vt:lpstr>Mesh</vt:lpstr>
      <vt:lpstr>PowerPoint Presentation</vt:lpstr>
      <vt:lpstr>相信世上有绝对真理 </vt:lpstr>
      <vt:lpstr>PowerPoint Presentation</vt:lpstr>
      <vt:lpstr>世界信息是一场属灵争战 </vt:lpstr>
      <vt:lpstr>信息与媒体不是中立的  </vt:lpstr>
      <vt:lpstr>时时保持警惕分辨 </vt:lpstr>
      <vt:lpstr>PowerPoint Presentation</vt:lpstr>
      <vt:lpstr>如何提防诈骗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你若不是从水和圣灵生的，就不能进上帝的国  Zeal for your house will consume me</dc:title>
  <dc:creator>nelson lee</dc:creator>
  <cp:lastModifiedBy>nelson lee</cp:lastModifiedBy>
  <cp:revision>426</cp:revision>
  <dcterms:created xsi:type="dcterms:W3CDTF">2021-01-09T08:08:22Z</dcterms:created>
  <dcterms:modified xsi:type="dcterms:W3CDTF">2026-04-22T08:18:58Z</dcterms:modified>
</cp:coreProperties>
</file>