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99" r:id="rId1"/>
  </p:sldMasterIdLst>
  <p:notesMasterIdLst>
    <p:notesMasterId r:id="rId22"/>
  </p:notesMasterIdLst>
  <p:sldIdLst>
    <p:sldId id="4865" r:id="rId2"/>
    <p:sldId id="5192" r:id="rId3"/>
    <p:sldId id="5067" r:id="rId4"/>
    <p:sldId id="5217" r:id="rId5"/>
    <p:sldId id="5218" r:id="rId6"/>
    <p:sldId id="5219" r:id="rId7"/>
    <p:sldId id="4867" r:id="rId8"/>
    <p:sldId id="5229" r:id="rId9"/>
    <p:sldId id="5121" r:id="rId10"/>
    <p:sldId id="5220" r:id="rId11"/>
    <p:sldId id="5231" r:id="rId12"/>
    <p:sldId id="5232" r:id="rId13"/>
    <p:sldId id="5222" r:id="rId14"/>
    <p:sldId id="5233" r:id="rId15"/>
    <p:sldId id="5224" r:id="rId16"/>
    <p:sldId id="5234" r:id="rId17"/>
    <p:sldId id="5235" r:id="rId18"/>
    <p:sldId id="5236" r:id="rId19"/>
    <p:sldId id="5237" r:id="rId20"/>
    <p:sldId id="5238" r:id="rId21"/>
  </p:sldIdLst>
  <p:sldSz cx="12192000" cy="6858000"/>
  <p:notesSz cx="6858000" cy="9144000"/>
  <p:embeddedFontLst>
    <p:embeddedFont>
      <p:font typeface="Century Gothic" panose="020B0502020202020204" pitchFamily="34" charset="0"/>
      <p:regular r:id="rId23"/>
      <p:bold r:id="rId24"/>
      <p:italic r:id="rId25"/>
      <p:boldItalic r:id="rId26"/>
    </p:embeddedFont>
    <p:embeddedFont>
      <p:font typeface="SimHei" panose="02010609060101010101" pitchFamily="49" charset="-122"/>
      <p:regular r:id="rId27"/>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EFFF"/>
    <a:srgbClr val="B4FF6A"/>
    <a:srgbClr val="D5FC79"/>
    <a:srgbClr val="FFFFC1"/>
    <a:srgbClr val="FFE18F"/>
    <a:srgbClr val="5E433A"/>
    <a:srgbClr val="FFD887"/>
    <a:srgbClr val="FF000A"/>
    <a:srgbClr val="F7F3E8"/>
    <a:srgbClr val="1B1D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888"/>
    <p:restoredTop sz="97604"/>
  </p:normalViewPr>
  <p:slideViewPr>
    <p:cSldViewPr snapToGrid="0">
      <p:cViewPr varScale="1">
        <p:scale>
          <a:sx n="127" d="100"/>
          <a:sy n="127" d="100"/>
        </p:scale>
        <p:origin x="76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A9F0DD-D6A9-7848-A298-80BF8C111593}" type="datetimeFigureOut">
              <a:t>7/24/26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175359-D11F-FA4A-9B6D-38484B5AB193}" type="slidenum">
              <a:t>‹#›</a:t>
            </a:fld>
            <a:endParaRPr lang="en-US"/>
          </a:p>
        </p:txBody>
      </p:sp>
    </p:spTree>
    <p:extLst>
      <p:ext uri="{BB962C8B-B14F-4D97-AF65-F5344CB8AC3E}">
        <p14:creationId xmlns:p14="http://schemas.microsoft.com/office/powerpoint/2010/main" val="2990811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1D5F6-AFFC-30DE-4673-9E1DF93AAB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61839B-6E2D-EE6B-2821-36F464B2E82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E08AB10-CD18-954E-B0F4-26C6BBACDE4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68D5AED-E231-14D9-2B64-822BA3267BE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CC54BC-BD4F-0342-ABDA-5417AF5819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icrosoft YaHei" panose="020B0503020204020204" pitchFamily="34"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icrosoft YaHei" panose="020B0503020204020204" pitchFamily="34" charset="-122"/>
              <a:cs typeface="Arial"/>
              <a:sym typeface="Arial"/>
            </a:endParaRPr>
          </a:p>
        </p:txBody>
      </p:sp>
    </p:spTree>
    <p:extLst>
      <p:ext uri="{BB962C8B-B14F-4D97-AF65-F5344CB8AC3E}">
        <p14:creationId xmlns:p14="http://schemas.microsoft.com/office/powerpoint/2010/main" val="41182795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4E956-E0BF-D546-CA22-F9989F2E27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C5E6BC-506C-BBC2-2B36-DBCF4BB6358A}"/>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2AAB21EA-D3BB-EFA1-785A-6E5A7CBEEE9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937196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9ACF2-B7D9-9E53-31C3-E55F7B31B8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7C07A4-D43C-C210-FC63-13B93DDB4005}"/>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2BE8307B-9F0C-7F05-9D45-3405DC7A2A4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909441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a:extLst>
            <a:ext uri="{FF2B5EF4-FFF2-40B4-BE49-F238E27FC236}">
              <a16:creationId xmlns:a16="http://schemas.microsoft.com/office/drawing/2014/main" id="{640D942D-AA08-8D50-158E-B222D7F31C7B}"/>
            </a:ext>
          </a:extLst>
        </p:cNvPr>
        <p:cNvGrpSpPr/>
        <p:nvPr/>
      </p:nvGrpSpPr>
      <p:grpSpPr>
        <a:xfrm>
          <a:off x="0" y="0"/>
          <a:ext cx="0" cy="0"/>
          <a:chOff x="0" y="0"/>
          <a:chExt cx="0" cy="0"/>
        </a:xfrm>
      </p:grpSpPr>
      <p:sp>
        <p:nvSpPr>
          <p:cNvPr id="974" name="Google Shape;974;g877b642fd3_0_223:notes">
            <a:extLst>
              <a:ext uri="{FF2B5EF4-FFF2-40B4-BE49-F238E27FC236}">
                <a16:creationId xmlns:a16="http://schemas.microsoft.com/office/drawing/2014/main" id="{41AFACEA-F604-5CA0-E18F-C8A9D35BB41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75" name="Google Shape;975;g877b642fd3_0_223:notes">
            <a:extLst>
              <a:ext uri="{FF2B5EF4-FFF2-40B4-BE49-F238E27FC236}">
                <a16:creationId xmlns:a16="http://schemas.microsoft.com/office/drawing/2014/main" id="{B035FF55-7237-6E5D-8946-238F5961E2D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6962755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EE60C-4742-3000-6D82-D827381B78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C7202A-8E81-5D6C-DBF2-61BD3B4CAF87}"/>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EBFFCA52-65A1-53AD-55D5-2F877C74DE0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348870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a:extLst>
            <a:ext uri="{FF2B5EF4-FFF2-40B4-BE49-F238E27FC236}">
              <a16:creationId xmlns:a16="http://schemas.microsoft.com/office/drawing/2014/main" id="{4526D44B-3992-F2CE-AD05-91E650162F75}"/>
            </a:ext>
          </a:extLst>
        </p:cNvPr>
        <p:cNvGrpSpPr/>
        <p:nvPr/>
      </p:nvGrpSpPr>
      <p:grpSpPr>
        <a:xfrm>
          <a:off x="0" y="0"/>
          <a:ext cx="0" cy="0"/>
          <a:chOff x="0" y="0"/>
          <a:chExt cx="0" cy="0"/>
        </a:xfrm>
      </p:grpSpPr>
      <p:sp>
        <p:nvSpPr>
          <p:cNvPr id="974" name="Google Shape;974;g877b642fd3_0_223:notes">
            <a:extLst>
              <a:ext uri="{FF2B5EF4-FFF2-40B4-BE49-F238E27FC236}">
                <a16:creationId xmlns:a16="http://schemas.microsoft.com/office/drawing/2014/main" id="{488C73DC-C58F-195A-9401-15BD6ABFA23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75" name="Google Shape;975;g877b642fd3_0_223:notes">
            <a:extLst>
              <a:ext uri="{FF2B5EF4-FFF2-40B4-BE49-F238E27FC236}">
                <a16:creationId xmlns:a16="http://schemas.microsoft.com/office/drawing/2014/main" id="{E20C2996-D65E-E9D6-2420-99F5D4077F9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4825203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EE82D-B3EA-9E2D-C63C-227F0C3E1E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E86C52-940A-E606-93E0-5081FAAC95AB}"/>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550D78B1-2018-DDE0-BB57-44BA303B22A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71091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E70D5-8482-6A29-2959-ECC931C0C0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5D40D3-5B6F-AD64-2DC8-355D6ED86B02}"/>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18E92BA9-F98C-3525-9BCB-0D0AD53DD5E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842533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4268C-8AB4-2A8F-579C-1AF8294FFC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9C7F06-4D4B-3821-D6CE-3F49C2C3C30F}"/>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C2FD9C2B-C4B6-D547-50C1-960D1721A21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155878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AFB1F-88D4-6E43-563F-C48B20F9D9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A01E38-331D-BD4D-5A38-C80DF86A17AB}"/>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12C108EF-6070-BA72-4770-60F68EF8074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792224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9A3A0-D030-29F1-0E42-DA64B03E37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E0AD2C-B818-EFAF-48C5-1C1112C8BD74}"/>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E4275BFD-864A-F2C4-EEF8-FDE2CC88C9A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216999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1956E-6EB4-601E-A44E-3BC93E6659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39A82B-77C1-2D12-013E-A93AD6FD7705}"/>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DB6C19A8-BD5A-8775-87F2-32E9FA3D6E1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203137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7B4F0-7671-ADDD-F135-406B18F905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8056D4-5126-ED2D-F360-07707EC5EDF1}"/>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AB9184C4-68F6-805B-7FE1-CEE245FBC49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60686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94B84-A80D-DF71-B1CE-AFB6A6AA12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E4AB72-23AD-A947-F25B-4B0FA4841411}"/>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624DC22A-550C-75FC-1E45-48BF6759FE2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964921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61E5A-D9BE-A1FE-F1B0-B2F5F92254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E71E3A-0EC1-5F6B-4958-AFF077687A3D}"/>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5754E136-DF33-ABFC-3A1C-2DD32365736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975278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a:extLst>
            <a:ext uri="{FF2B5EF4-FFF2-40B4-BE49-F238E27FC236}">
              <a16:creationId xmlns:a16="http://schemas.microsoft.com/office/drawing/2014/main" id="{8B1C9B71-F353-AFA8-476A-25F67BB82B5B}"/>
            </a:ext>
          </a:extLst>
        </p:cNvPr>
        <p:cNvGrpSpPr/>
        <p:nvPr/>
      </p:nvGrpSpPr>
      <p:grpSpPr>
        <a:xfrm>
          <a:off x="0" y="0"/>
          <a:ext cx="0" cy="0"/>
          <a:chOff x="0" y="0"/>
          <a:chExt cx="0" cy="0"/>
        </a:xfrm>
      </p:grpSpPr>
      <p:sp>
        <p:nvSpPr>
          <p:cNvPr id="974" name="Google Shape;974;g877b642fd3_0_223:notes">
            <a:extLst>
              <a:ext uri="{FF2B5EF4-FFF2-40B4-BE49-F238E27FC236}">
                <a16:creationId xmlns:a16="http://schemas.microsoft.com/office/drawing/2014/main" id="{252CA2BE-D776-535D-2319-3BEF83696A1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75" name="Google Shape;975;g877b642fd3_0_223:notes">
            <a:extLst>
              <a:ext uri="{FF2B5EF4-FFF2-40B4-BE49-F238E27FC236}">
                <a16:creationId xmlns:a16="http://schemas.microsoft.com/office/drawing/2014/main" id="{09942CD2-DE62-B1AC-3CD8-47012DB1DD0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797083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6E2F9-8227-05B4-5E6E-E681A432F1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515297-2118-8E39-C249-8763A8FD6484}"/>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A7CC6BA7-C742-F7FE-E651-FF5EB36AB3C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080797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a:extLst>
            <a:ext uri="{FF2B5EF4-FFF2-40B4-BE49-F238E27FC236}">
              <a16:creationId xmlns:a16="http://schemas.microsoft.com/office/drawing/2014/main" id="{CEC991BA-D2EA-9E01-4B06-5F6519F22AB8}"/>
            </a:ext>
          </a:extLst>
        </p:cNvPr>
        <p:cNvGrpSpPr/>
        <p:nvPr/>
      </p:nvGrpSpPr>
      <p:grpSpPr>
        <a:xfrm>
          <a:off x="0" y="0"/>
          <a:ext cx="0" cy="0"/>
          <a:chOff x="0" y="0"/>
          <a:chExt cx="0" cy="0"/>
        </a:xfrm>
      </p:grpSpPr>
      <p:sp>
        <p:nvSpPr>
          <p:cNvPr id="974" name="Google Shape;974;g877b642fd3_0_223:notes">
            <a:extLst>
              <a:ext uri="{FF2B5EF4-FFF2-40B4-BE49-F238E27FC236}">
                <a16:creationId xmlns:a16="http://schemas.microsoft.com/office/drawing/2014/main" id="{19CF0F92-C568-876C-DA6E-3EE0B4F3175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75" name="Google Shape;975;g877b642fd3_0_223:notes">
            <a:extLst>
              <a:ext uri="{FF2B5EF4-FFF2-40B4-BE49-F238E27FC236}">
                <a16:creationId xmlns:a16="http://schemas.microsoft.com/office/drawing/2014/main" id="{9DF01465-86F7-6220-432F-564067A62F3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73861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95960-DF04-4366-5BE6-5F81B7BBBA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1634FC-6637-5E2B-1B20-90E90A4B0C31}"/>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ED51F01E-542D-BF39-2C6D-1B8E2A8891A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587234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CE6EBC0-1B19-4041-9822-DE55211994AC}" type="datetimeFigureOut">
              <a:rPr lang="en-US" smtClean="0"/>
              <a:t>7/24/26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176502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7/24/26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06263627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7/24/26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0137990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7/24/26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96242500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7/24/26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408857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7/24/26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3839394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7/24/26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03563050"/>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E6EBC0-1B19-4041-9822-DE55211994AC}" type="datetimeFigureOut">
              <a:rPr lang="en-US" smtClean="0"/>
              <a:t>7/24/26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21470067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E6EBC0-1B19-4041-9822-DE55211994AC}" type="datetimeFigureOut">
              <a:rPr lang="en-US" smtClean="0"/>
              <a:t>7/24/26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27823334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33"/>
        <p:cNvGrpSpPr/>
        <p:nvPr/>
      </p:nvGrpSpPr>
      <p:grpSpPr>
        <a:xfrm>
          <a:off x="0" y="0"/>
          <a:ext cx="0" cy="0"/>
          <a:chOff x="0" y="0"/>
          <a:chExt cx="0" cy="0"/>
        </a:xfrm>
      </p:grpSpPr>
      <p:sp>
        <p:nvSpPr>
          <p:cNvPr id="56" name="Google Shape;56;p3"/>
          <p:cNvSpPr txBox="1">
            <a:spLocks noGrp="1"/>
          </p:cNvSpPr>
          <p:nvPr>
            <p:ph type="title"/>
          </p:nvPr>
        </p:nvSpPr>
        <p:spPr>
          <a:xfrm>
            <a:off x="966839" y="3260261"/>
            <a:ext cx="9144000" cy="1502400"/>
          </a:xfrm>
          <a:prstGeom prst="rect">
            <a:avLst/>
          </a:prstGeom>
        </p:spPr>
        <p:txBody>
          <a:bodyPr spcFirstLastPara="1" wrap="square" lIns="91425" tIns="91425" rIns="91425" bIns="91425" anchor="ctr" anchorCtr="0">
            <a:noAutofit/>
          </a:bodyPr>
          <a:lstStyle>
            <a:lvl1pPr lvl="0" rtl="0">
              <a:spcBef>
                <a:spcPts val="0"/>
              </a:spcBef>
              <a:spcAft>
                <a:spcPts val="0"/>
              </a:spcAft>
              <a:buSzPts val="7000"/>
              <a:buNone/>
              <a:defRPr sz="7333"/>
            </a:lvl1pPr>
            <a:lvl2pPr lvl="1" algn="ctr" rtl="0">
              <a:lnSpc>
                <a:spcPct val="100000"/>
              </a:lnSpc>
              <a:spcBef>
                <a:spcPts val="0"/>
              </a:spcBef>
              <a:spcAft>
                <a:spcPts val="0"/>
              </a:spcAft>
              <a:buSzPts val="5000"/>
              <a:buNone/>
              <a:defRPr sz="6667"/>
            </a:lvl2pPr>
            <a:lvl3pPr lvl="2" algn="ctr" rtl="0">
              <a:lnSpc>
                <a:spcPct val="100000"/>
              </a:lnSpc>
              <a:spcBef>
                <a:spcPts val="0"/>
              </a:spcBef>
              <a:spcAft>
                <a:spcPts val="0"/>
              </a:spcAft>
              <a:buSzPts val="5000"/>
              <a:buNone/>
              <a:defRPr sz="6667"/>
            </a:lvl3pPr>
            <a:lvl4pPr lvl="3" algn="ctr" rtl="0">
              <a:lnSpc>
                <a:spcPct val="100000"/>
              </a:lnSpc>
              <a:spcBef>
                <a:spcPts val="0"/>
              </a:spcBef>
              <a:spcAft>
                <a:spcPts val="0"/>
              </a:spcAft>
              <a:buSzPts val="5000"/>
              <a:buNone/>
              <a:defRPr sz="6667"/>
            </a:lvl4pPr>
            <a:lvl5pPr lvl="4" algn="ctr" rtl="0">
              <a:lnSpc>
                <a:spcPct val="100000"/>
              </a:lnSpc>
              <a:spcBef>
                <a:spcPts val="0"/>
              </a:spcBef>
              <a:spcAft>
                <a:spcPts val="0"/>
              </a:spcAft>
              <a:buSzPts val="5000"/>
              <a:buNone/>
              <a:defRPr sz="6667"/>
            </a:lvl5pPr>
            <a:lvl6pPr lvl="5" algn="ctr" rtl="0">
              <a:lnSpc>
                <a:spcPct val="100000"/>
              </a:lnSpc>
              <a:spcBef>
                <a:spcPts val="0"/>
              </a:spcBef>
              <a:spcAft>
                <a:spcPts val="0"/>
              </a:spcAft>
              <a:buSzPts val="5000"/>
              <a:buNone/>
              <a:defRPr sz="6667"/>
            </a:lvl6pPr>
            <a:lvl7pPr lvl="6" algn="ctr" rtl="0">
              <a:lnSpc>
                <a:spcPct val="100000"/>
              </a:lnSpc>
              <a:spcBef>
                <a:spcPts val="0"/>
              </a:spcBef>
              <a:spcAft>
                <a:spcPts val="0"/>
              </a:spcAft>
              <a:buSzPts val="5000"/>
              <a:buNone/>
              <a:defRPr sz="6667"/>
            </a:lvl7pPr>
            <a:lvl8pPr lvl="7" algn="ctr" rtl="0">
              <a:lnSpc>
                <a:spcPct val="100000"/>
              </a:lnSpc>
              <a:spcBef>
                <a:spcPts val="0"/>
              </a:spcBef>
              <a:spcAft>
                <a:spcPts val="0"/>
              </a:spcAft>
              <a:buSzPts val="5000"/>
              <a:buNone/>
              <a:defRPr sz="6667"/>
            </a:lvl8pPr>
            <a:lvl9pPr lvl="8" algn="ctr" rtl="0">
              <a:lnSpc>
                <a:spcPct val="100000"/>
              </a:lnSpc>
              <a:spcBef>
                <a:spcPts val="0"/>
              </a:spcBef>
              <a:spcAft>
                <a:spcPts val="0"/>
              </a:spcAft>
              <a:buSzPts val="5000"/>
              <a:buNone/>
              <a:defRPr sz="6667"/>
            </a:lvl9pPr>
          </a:lstStyle>
          <a:p>
            <a:endParaRPr/>
          </a:p>
        </p:txBody>
      </p:sp>
      <p:sp>
        <p:nvSpPr>
          <p:cNvPr id="57" name="Google Shape;57;p3"/>
          <p:cNvSpPr txBox="1">
            <a:spLocks noGrp="1"/>
          </p:cNvSpPr>
          <p:nvPr>
            <p:ph type="title" idx="2" hasCustomPrompt="1"/>
          </p:nvPr>
        </p:nvSpPr>
        <p:spPr>
          <a:xfrm>
            <a:off x="1287239" y="1291821"/>
            <a:ext cx="1750800" cy="123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5000"/>
              <a:buNone/>
              <a:defRPr sz="7333"/>
            </a:lvl1pPr>
            <a:lvl2pPr lvl="1" algn="ctr" rtl="0">
              <a:lnSpc>
                <a:spcPct val="100000"/>
              </a:lnSpc>
              <a:spcBef>
                <a:spcPts val="0"/>
              </a:spcBef>
              <a:spcAft>
                <a:spcPts val="0"/>
              </a:spcAft>
              <a:buSzPts val="5000"/>
              <a:buNone/>
              <a:defRPr sz="6667"/>
            </a:lvl2pPr>
            <a:lvl3pPr lvl="2" algn="ctr" rtl="0">
              <a:lnSpc>
                <a:spcPct val="100000"/>
              </a:lnSpc>
              <a:spcBef>
                <a:spcPts val="0"/>
              </a:spcBef>
              <a:spcAft>
                <a:spcPts val="0"/>
              </a:spcAft>
              <a:buSzPts val="5000"/>
              <a:buNone/>
              <a:defRPr sz="6667"/>
            </a:lvl3pPr>
            <a:lvl4pPr lvl="3" algn="ctr" rtl="0">
              <a:lnSpc>
                <a:spcPct val="100000"/>
              </a:lnSpc>
              <a:spcBef>
                <a:spcPts val="0"/>
              </a:spcBef>
              <a:spcAft>
                <a:spcPts val="0"/>
              </a:spcAft>
              <a:buSzPts val="5000"/>
              <a:buNone/>
              <a:defRPr sz="6667"/>
            </a:lvl4pPr>
            <a:lvl5pPr lvl="4" algn="ctr" rtl="0">
              <a:lnSpc>
                <a:spcPct val="100000"/>
              </a:lnSpc>
              <a:spcBef>
                <a:spcPts val="0"/>
              </a:spcBef>
              <a:spcAft>
                <a:spcPts val="0"/>
              </a:spcAft>
              <a:buSzPts val="5000"/>
              <a:buNone/>
              <a:defRPr sz="6667"/>
            </a:lvl5pPr>
            <a:lvl6pPr lvl="5" algn="ctr" rtl="0">
              <a:lnSpc>
                <a:spcPct val="100000"/>
              </a:lnSpc>
              <a:spcBef>
                <a:spcPts val="0"/>
              </a:spcBef>
              <a:spcAft>
                <a:spcPts val="0"/>
              </a:spcAft>
              <a:buSzPts val="5000"/>
              <a:buNone/>
              <a:defRPr sz="6667"/>
            </a:lvl6pPr>
            <a:lvl7pPr lvl="6" algn="ctr" rtl="0">
              <a:lnSpc>
                <a:spcPct val="100000"/>
              </a:lnSpc>
              <a:spcBef>
                <a:spcPts val="0"/>
              </a:spcBef>
              <a:spcAft>
                <a:spcPts val="0"/>
              </a:spcAft>
              <a:buSzPts val="5000"/>
              <a:buNone/>
              <a:defRPr sz="6667"/>
            </a:lvl7pPr>
            <a:lvl8pPr lvl="7" algn="ctr" rtl="0">
              <a:lnSpc>
                <a:spcPct val="100000"/>
              </a:lnSpc>
              <a:spcBef>
                <a:spcPts val="0"/>
              </a:spcBef>
              <a:spcAft>
                <a:spcPts val="0"/>
              </a:spcAft>
              <a:buSzPts val="5000"/>
              <a:buNone/>
              <a:defRPr sz="6667"/>
            </a:lvl8pPr>
            <a:lvl9pPr lvl="8" algn="ctr" rtl="0">
              <a:lnSpc>
                <a:spcPct val="100000"/>
              </a:lnSpc>
              <a:spcBef>
                <a:spcPts val="0"/>
              </a:spcBef>
              <a:spcAft>
                <a:spcPts val="0"/>
              </a:spcAft>
              <a:buSzPts val="5000"/>
              <a:buNone/>
              <a:defRPr sz="6667"/>
            </a:lvl9pPr>
          </a:lstStyle>
          <a:p>
            <a:r>
              <a:t>xx%</a:t>
            </a:r>
          </a:p>
        </p:txBody>
      </p:sp>
      <p:sp>
        <p:nvSpPr>
          <p:cNvPr id="58" name="Google Shape;58;p3"/>
          <p:cNvSpPr txBox="1">
            <a:spLocks noGrp="1"/>
          </p:cNvSpPr>
          <p:nvPr>
            <p:ph type="subTitle" idx="1"/>
          </p:nvPr>
        </p:nvSpPr>
        <p:spPr>
          <a:xfrm>
            <a:off x="966839" y="4685423"/>
            <a:ext cx="4598800" cy="9332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None/>
              <a:defRPr sz="2400"/>
            </a:lvl1pPr>
            <a:lvl2pPr lvl="1">
              <a:lnSpc>
                <a:spcPct val="100000"/>
              </a:lnSpc>
              <a:spcBef>
                <a:spcPts val="0"/>
              </a:spcBef>
              <a:spcAft>
                <a:spcPts val="0"/>
              </a:spcAft>
              <a:buNone/>
              <a:defRPr sz="2400"/>
            </a:lvl2pPr>
            <a:lvl3pPr lvl="2">
              <a:lnSpc>
                <a:spcPct val="100000"/>
              </a:lnSpc>
              <a:spcBef>
                <a:spcPts val="0"/>
              </a:spcBef>
              <a:spcAft>
                <a:spcPts val="0"/>
              </a:spcAft>
              <a:buNone/>
              <a:defRPr sz="2400"/>
            </a:lvl3pPr>
            <a:lvl4pPr lvl="3">
              <a:lnSpc>
                <a:spcPct val="100000"/>
              </a:lnSpc>
              <a:spcBef>
                <a:spcPts val="0"/>
              </a:spcBef>
              <a:spcAft>
                <a:spcPts val="0"/>
              </a:spcAft>
              <a:buNone/>
              <a:defRPr sz="2400"/>
            </a:lvl4pPr>
            <a:lvl5pPr lvl="4">
              <a:lnSpc>
                <a:spcPct val="100000"/>
              </a:lnSpc>
              <a:spcBef>
                <a:spcPts val="0"/>
              </a:spcBef>
              <a:spcAft>
                <a:spcPts val="0"/>
              </a:spcAft>
              <a:buNone/>
              <a:defRPr sz="2400"/>
            </a:lvl5pPr>
            <a:lvl6pPr lvl="5">
              <a:lnSpc>
                <a:spcPct val="100000"/>
              </a:lnSpc>
              <a:spcBef>
                <a:spcPts val="0"/>
              </a:spcBef>
              <a:spcAft>
                <a:spcPts val="0"/>
              </a:spcAft>
              <a:buNone/>
              <a:defRPr sz="2400"/>
            </a:lvl6pPr>
            <a:lvl7pPr lvl="6">
              <a:lnSpc>
                <a:spcPct val="100000"/>
              </a:lnSpc>
              <a:spcBef>
                <a:spcPts val="0"/>
              </a:spcBef>
              <a:spcAft>
                <a:spcPts val="0"/>
              </a:spcAft>
              <a:buNone/>
              <a:defRPr sz="2400"/>
            </a:lvl7pPr>
            <a:lvl8pPr lvl="7">
              <a:lnSpc>
                <a:spcPct val="100000"/>
              </a:lnSpc>
              <a:spcBef>
                <a:spcPts val="0"/>
              </a:spcBef>
              <a:spcAft>
                <a:spcPts val="0"/>
              </a:spcAft>
              <a:buNone/>
              <a:defRPr sz="2400"/>
            </a:lvl8pPr>
            <a:lvl9pPr lvl="8">
              <a:lnSpc>
                <a:spcPct val="100000"/>
              </a:lnSpc>
              <a:spcBef>
                <a:spcPts val="0"/>
              </a:spcBef>
              <a:spcAft>
                <a:spcPts val="0"/>
              </a:spcAft>
              <a:buNone/>
              <a:defRPr sz="2400"/>
            </a:lvl9pPr>
          </a:lstStyle>
          <a:p>
            <a:endParaRPr/>
          </a:p>
        </p:txBody>
      </p:sp>
    </p:spTree>
    <p:extLst>
      <p:ext uri="{BB962C8B-B14F-4D97-AF65-F5344CB8AC3E}">
        <p14:creationId xmlns:p14="http://schemas.microsoft.com/office/powerpoint/2010/main" val="3576020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E6EBC0-1B19-4041-9822-DE55211994AC}" type="datetimeFigureOut">
              <a:rPr lang="en-US" smtClean="0"/>
              <a:t>7/24/26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30536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E6EBC0-1B19-4041-9822-DE55211994AC}" type="datetimeFigureOut">
              <a:rPr lang="en-US" smtClean="0"/>
              <a:t>7/24/26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834921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CE6EBC0-1B19-4041-9822-DE55211994AC}" type="datetimeFigureOut">
              <a:rPr lang="en-US" smtClean="0"/>
              <a:t>7/24/26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348585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CE6EBC0-1B19-4041-9822-DE55211994AC}" type="datetimeFigureOut">
              <a:rPr lang="en-US" smtClean="0"/>
              <a:t>7/24/26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252664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CE6EBC0-1B19-4041-9822-DE55211994AC}" type="datetimeFigureOut">
              <a:rPr lang="en-US" smtClean="0"/>
              <a:t>7/24/26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3587231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E6EBC0-1B19-4041-9822-DE55211994AC}" type="datetimeFigureOut">
              <a:rPr lang="en-US" smtClean="0"/>
              <a:t>7/24/26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3818854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E6EBC0-1B19-4041-9822-DE55211994AC}" type="datetimeFigureOut">
              <a:rPr lang="en-US" smtClean="0"/>
              <a:t>7/24/26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607273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399212" y="5883275"/>
            <a:ext cx="914400" cy="365125"/>
          </a:xfrm>
        </p:spPr>
        <p:txBody>
          <a:bodyPr/>
          <a:lstStyle/>
          <a:p>
            <a:fld id="{7CE6EBC0-1B19-4041-9822-DE55211994AC}" type="datetimeFigureOut">
              <a:rPr lang="en-US" smtClean="0"/>
              <a:t>7/24/26</a:t>
            </a:fld>
            <a:endParaRPr lang="en-US"/>
          </a:p>
        </p:txBody>
      </p:sp>
      <p:sp>
        <p:nvSpPr>
          <p:cNvPr id="6" name="Footer Placeholder 5"/>
          <p:cNvSpPr>
            <a:spLocks noGrp="1"/>
          </p:cNvSpPr>
          <p:nvPr>
            <p:ph type="ftr" sz="quarter" idx="11"/>
          </p:nvPr>
        </p:nvSpPr>
        <p:spPr>
          <a:xfrm>
            <a:off x="1141412" y="5883275"/>
            <a:ext cx="5105400" cy="365125"/>
          </a:xfrm>
        </p:spPr>
        <p:txBody>
          <a:bodyPr/>
          <a:lstStyle/>
          <a:p>
            <a:endParaRPr lang="en-US"/>
          </a:p>
        </p:txBody>
      </p:sp>
      <p:sp>
        <p:nvSpPr>
          <p:cNvPr id="7" name="Slide Number Placeholder 6"/>
          <p:cNvSpPr>
            <a:spLocks noGrp="1"/>
          </p:cNvSpPr>
          <p:nvPr>
            <p:ph type="sldNum" sz="quarter" idx="12"/>
          </p:nvPr>
        </p:nvSpPr>
        <p:spPr>
          <a:xfrm>
            <a:off x="10742612" y="5883275"/>
            <a:ext cx="322567" cy="365125"/>
          </a:xfrm>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1898341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C764DE79-268F-4C1A-8933-263129D2AF90}" type="datetimeFigureOut">
              <a:rPr lang="en-US" smtClean="0"/>
              <a:t>7/24/26</a:t>
            </a:fld>
            <a:endParaRPr lang="en-US" dirty="0"/>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dirty="0"/>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3236877469"/>
      </p:ext>
    </p:extLst>
  </p:cSld>
  <p:clrMap bg1="dk1" tx1="lt1" bg2="dk2" tx2="lt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 id="2147483717" r:id="rId18"/>
  </p:sldLayoutIdLst>
  <p:hf sldNum="0" hdr="0" ftr="0" dt="0"/>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72727"/>
        </a:solidFill>
        <a:effectLst/>
      </p:bgPr>
    </p:bg>
    <p:spTree>
      <p:nvGrpSpPr>
        <p:cNvPr id="1" name="">
          <a:extLst>
            <a:ext uri="{FF2B5EF4-FFF2-40B4-BE49-F238E27FC236}">
              <a16:creationId xmlns:a16="http://schemas.microsoft.com/office/drawing/2014/main" id="{1F10A9F3-3B4D-4494-CC6A-C78822165EC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A53D387-354A-CF4D-2D8E-9B6AB0385387}"/>
              </a:ext>
            </a:extLst>
          </p:cNvPr>
          <p:cNvSpPr/>
          <p:nvPr/>
        </p:nvSpPr>
        <p:spPr>
          <a:xfrm>
            <a:off x="0" y="6664036"/>
            <a:ext cx="12192000" cy="193964"/>
          </a:xfrm>
          <a:prstGeom prst="rect">
            <a:avLst/>
          </a:prstGeom>
          <a:gradFill>
            <a:gsLst>
              <a:gs pos="0">
                <a:schemeClr val="accent1">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8" name="TextBox 7">
            <a:extLst>
              <a:ext uri="{FF2B5EF4-FFF2-40B4-BE49-F238E27FC236}">
                <a16:creationId xmlns:a16="http://schemas.microsoft.com/office/drawing/2014/main" id="{BF308482-3BA4-A3A3-37C1-B4819C8E0027}"/>
              </a:ext>
            </a:extLst>
          </p:cNvPr>
          <p:cNvSpPr txBox="1"/>
          <p:nvPr/>
        </p:nvSpPr>
        <p:spPr>
          <a:xfrm>
            <a:off x="6307048" y="1820505"/>
            <a:ext cx="5306291" cy="141577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CN" altLang="en-US" sz="6600" b="1" i="0" u="none" strike="noStrike" kern="1200" cap="none" spc="0" normalizeH="0" baseline="0" noProof="0" dirty="0">
                <a:ln>
                  <a:noFill/>
                </a:ln>
                <a:solidFill>
                  <a:prstClr val="white"/>
                </a:solidFill>
                <a:effectLst/>
                <a:uLnTx/>
                <a:uFillTx/>
                <a:latin typeface="Century Gothic" panose="020B0502020202020204"/>
                <a:ea typeface="+mn-ea"/>
                <a:cs typeface="+mn-cs"/>
              </a:rPr>
              <a:t>十诫</a:t>
            </a:r>
            <a:br>
              <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rPr>
            </a:br>
            <a:r>
              <a:rPr kumimoji="0" lang="en-US" sz="2000" b="1" i="0" u="none" strike="noStrike" kern="1200" cap="none" spc="0" normalizeH="0" baseline="0" noProof="0" dirty="0">
                <a:ln>
                  <a:noFill/>
                </a:ln>
                <a:solidFill>
                  <a:srgbClr val="C8A667"/>
                </a:solidFill>
                <a:effectLst/>
                <a:uLnTx/>
                <a:uFillTx/>
                <a:latin typeface="Century Gothic" panose="020B0502020202020204"/>
                <a:ea typeface="+mn-ea"/>
                <a:cs typeface="+mn-cs"/>
              </a:rPr>
              <a:t>Ten Commandments </a:t>
            </a:r>
            <a:endParaRPr kumimoji="0" lang="en-US" sz="1800" b="1" i="0" u="none" strike="noStrike" kern="1200" cap="none" spc="0" normalizeH="0" baseline="0" noProof="0" dirty="0">
              <a:ln>
                <a:noFill/>
              </a:ln>
              <a:solidFill>
                <a:srgbClr val="C8A667"/>
              </a:solidFill>
              <a:effectLst/>
              <a:uLnTx/>
              <a:uFillTx/>
              <a:latin typeface="Century Gothic" panose="020B0502020202020204"/>
              <a:ea typeface="+mn-ea"/>
              <a:cs typeface="+mn-cs"/>
            </a:endParaRPr>
          </a:p>
        </p:txBody>
      </p:sp>
      <p:sp>
        <p:nvSpPr>
          <p:cNvPr id="9" name="Rectangle 8">
            <a:extLst>
              <a:ext uri="{FF2B5EF4-FFF2-40B4-BE49-F238E27FC236}">
                <a16:creationId xmlns:a16="http://schemas.microsoft.com/office/drawing/2014/main" id="{55FDA069-B064-A3CF-DDF5-21309FAF3CA8}"/>
              </a:ext>
            </a:extLst>
          </p:cNvPr>
          <p:cNvSpPr/>
          <p:nvPr/>
        </p:nvSpPr>
        <p:spPr>
          <a:xfrm>
            <a:off x="0" y="5252058"/>
            <a:ext cx="12192000" cy="1344610"/>
          </a:xfrm>
          <a:prstGeom prst="rect">
            <a:avLst/>
          </a:prstGeom>
          <a:solidFill>
            <a:sysClr val="windowText" lastClr="000000">
              <a:lumMod val="85000"/>
              <a:lumOff val="15000"/>
            </a:sysClr>
          </a:solidFill>
          <a:ln w="12700" cap="flat" cmpd="sng" algn="ctr">
            <a:noFill/>
            <a:prstDash val="solid"/>
            <a:miter lim="800000"/>
          </a:ln>
          <a:effectLst/>
        </p:spPr>
        <p:txBody>
          <a:bodyPr rtlCol="0" anchor="ctr"/>
          <a:lstStyle/>
          <a:p>
            <a:pPr marL="0" lvl="1" algn="ctr" defTabSz="1828800">
              <a:defRPr/>
            </a:pPr>
            <a:r>
              <a:rPr lang="zh-CN" altLang="en-US" sz="4000" b="1" kern="100" dirty="0">
                <a:solidFill>
                  <a:prstClr val="white"/>
                </a:solidFill>
                <a:latin typeface="SimHei" panose="02010609060101010101" pitchFamily="49" charset="-122"/>
                <a:ea typeface="SimHei" panose="02010609060101010101" pitchFamily="49" charset="-122"/>
                <a:cs typeface="Arial" panose="020B0604020202020204" pitchFamily="34" charset="0"/>
                <a:sym typeface="Arial"/>
              </a:rPr>
              <a:t>十诫：关乎神的诫命 第二讲）</a:t>
            </a:r>
          </a:p>
          <a:p>
            <a:pPr marL="0" lvl="1" algn="ctr" defTabSz="1828800">
              <a:defRPr/>
            </a:pPr>
            <a:r>
              <a:rPr lang="zh-CN" altLang="en-US" sz="2400" b="1" kern="100" dirty="0">
                <a:solidFill>
                  <a:prstClr val="white"/>
                </a:solidFill>
                <a:latin typeface="SimHei" panose="02010609060101010101" pitchFamily="49" charset="-122"/>
                <a:ea typeface="SimHei" panose="02010609060101010101" pitchFamily="49" charset="-122"/>
                <a:cs typeface="Arial" panose="020B0604020202020204" pitchFamily="34" charset="0"/>
                <a:sym typeface="Arial"/>
              </a:rPr>
              <a:t>出</a:t>
            </a:r>
            <a:r>
              <a:rPr lang="en-US" altLang="zh-CN" sz="2400" b="1" kern="100" dirty="0">
                <a:solidFill>
                  <a:prstClr val="white"/>
                </a:solidFill>
                <a:latin typeface="SimHei" panose="02010609060101010101" pitchFamily="49" charset="-122"/>
                <a:ea typeface="SimHei" panose="02010609060101010101" pitchFamily="49" charset="-122"/>
                <a:cs typeface="Arial" panose="020B0604020202020204" pitchFamily="34" charset="0"/>
                <a:sym typeface="Arial"/>
              </a:rPr>
              <a:t>20</a:t>
            </a:r>
            <a:r>
              <a:rPr lang="zh-CN" altLang="en-US" sz="2400" b="1" kern="100" dirty="0">
                <a:solidFill>
                  <a:prstClr val="white"/>
                </a:solidFill>
                <a:latin typeface="SimHei" panose="02010609060101010101" pitchFamily="49" charset="-122"/>
                <a:ea typeface="SimHei" panose="02010609060101010101" pitchFamily="49" charset="-122"/>
                <a:cs typeface="Arial" panose="020B0604020202020204" pitchFamily="34" charset="0"/>
                <a:sym typeface="Arial"/>
              </a:rPr>
              <a:t>章</a:t>
            </a:r>
            <a:r>
              <a:rPr lang="en-US" altLang="zh-CN" sz="2400" b="1" kern="100" dirty="0">
                <a:solidFill>
                  <a:prstClr val="white"/>
                </a:solidFill>
                <a:latin typeface="SimHei" panose="02010609060101010101" pitchFamily="49" charset="-122"/>
                <a:ea typeface="SimHei" panose="02010609060101010101" pitchFamily="49" charset="-122"/>
                <a:cs typeface="Arial" panose="020B0604020202020204" pitchFamily="34" charset="0"/>
                <a:sym typeface="Arial"/>
              </a:rPr>
              <a:t>1</a:t>
            </a:r>
            <a:r>
              <a:rPr lang="zh-CN" altLang="en-US" sz="2400" b="1" kern="100" dirty="0">
                <a:solidFill>
                  <a:prstClr val="white"/>
                </a:solidFill>
                <a:latin typeface="SimHei" panose="02010609060101010101" pitchFamily="49" charset="-122"/>
                <a:ea typeface="SimHei" panose="02010609060101010101" pitchFamily="49" charset="-122"/>
                <a:cs typeface="Arial" panose="020B0604020202020204" pitchFamily="34" charset="0"/>
                <a:sym typeface="Arial"/>
              </a:rPr>
              <a:t>至</a:t>
            </a:r>
            <a:r>
              <a:rPr lang="en-US" altLang="zh-CN" sz="2400" b="1" kern="100" dirty="0">
                <a:solidFill>
                  <a:prstClr val="white"/>
                </a:solidFill>
                <a:latin typeface="SimHei" panose="02010609060101010101" pitchFamily="49" charset="-122"/>
                <a:ea typeface="SimHei" panose="02010609060101010101" pitchFamily="49" charset="-122"/>
                <a:cs typeface="Arial" panose="020B0604020202020204" pitchFamily="34" charset="0"/>
                <a:sym typeface="Arial"/>
              </a:rPr>
              <a:t>17</a:t>
            </a:r>
          </a:p>
          <a:p>
            <a:pPr marL="0" lvl="1" algn="ctr" defTabSz="1828800">
              <a:defRPr/>
            </a:pPr>
            <a:r>
              <a:rPr lang="en-US" sz="2000" dirty="0">
                <a:solidFill>
                  <a:srgbClr val="C7A668"/>
                </a:solidFill>
                <a:latin typeface="SimHei" panose="02010609060101010101" pitchFamily="49" charset="-122"/>
                <a:ea typeface="SimHei" panose="02010609060101010101" pitchFamily="49" charset="-122"/>
              </a:rPr>
              <a:t>The Ten Commandments: Commandments Concerning God </a:t>
            </a:r>
            <a:r>
              <a:rPr lang="en-US" sz="2000" b="1" dirty="0">
                <a:solidFill>
                  <a:srgbClr val="C7A668"/>
                </a:solidFill>
                <a:latin typeface="SimHei" panose="02010609060101010101" pitchFamily="49" charset="-122"/>
                <a:ea typeface="SimHei" panose="02010609060101010101" pitchFamily="49" charset="-122"/>
              </a:rPr>
              <a:t>(Part 2)</a:t>
            </a:r>
            <a:endParaRPr kumimoji="0" lang="en-SG" altLang="zh-CN" sz="1600" b="1" i="0" u="none" strike="noStrike" kern="0" cap="none" spc="0" normalizeH="0" baseline="0" noProof="0" dirty="0">
              <a:ln>
                <a:noFill/>
              </a:ln>
              <a:solidFill>
                <a:prstClr val="white"/>
              </a:solidFill>
              <a:effectLst/>
              <a:uLnTx/>
              <a:uFillTx/>
              <a:latin typeface="Century Gothic" panose="020B0502020202020204"/>
              <a:ea typeface="宋体" panose="02010600030101010101" pitchFamily="2" charset="-122"/>
              <a:cs typeface="Arial" panose="020B0604020202020204" pitchFamily="34" charset="0"/>
              <a:sym typeface="Arial"/>
            </a:endParaRPr>
          </a:p>
        </p:txBody>
      </p:sp>
      <p:sp>
        <p:nvSpPr>
          <p:cNvPr id="10" name="Rectangle 9">
            <a:extLst>
              <a:ext uri="{FF2B5EF4-FFF2-40B4-BE49-F238E27FC236}">
                <a16:creationId xmlns:a16="http://schemas.microsoft.com/office/drawing/2014/main" id="{EEC8D5CF-B5BF-9DE2-01E0-9FED3C2D634A}"/>
              </a:ext>
            </a:extLst>
          </p:cNvPr>
          <p:cNvSpPr/>
          <p:nvPr/>
        </p:nvSpPr>
        <p:spPr>
          <a:xfrm>
            <a:off x="0" y="5138971"/>
            <a:ext cx="12192000" cy="45719"/>
          </a:xfrm>
          <a:prstGeom prst="rect">
            <a:avLst/>
          </a:prstGeom>
          <a:gradFill>
            <a:gsLst>
              <a:gs pos="0">
                <a:schemeClr val="accent1">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pic>
        <p:nvPicPr>
          <p:cNvPr id="5" name="Picture 4">
            <a:extLst>
              <a:ext uri="{FF2B5EF4-FFF2-40B4-BE49-F238E27FC236}">
                <a16:creationId xmlns:a16="http://schemas.microsoft.com/office/drawing/2014/main" id="{C70D117F-2989-FA48-24D5-24C9E43C468D}"/>
              </a:ext>
            </a:extLst>
          </p:cNvPr>
          <p:cNvPicPr>
            <a:picLocks noChangeAspect="1"/>
          </p:cNvPicPr>
          <p:nvPr/>
        </p:nvPicPr>
        <p:blipFill>
          <a:blip r:embed="rId3"/>
          <a:stretch>
            <a:fillRect/>
          </a:stretch>
        </p:blipFill>
        <p:spPr>
          <a:xfrm>
            <a:off x="2048872" y="275689"/>
            <a:ext cx="3768753" cy="4505403"/>
          </a:xfrm>
          <a:prstGeom prst="rect">
            <a:avLst/>
          </a:prstGeom>
        </p:spPr>
      </p:pic>
    </p:spTree>
    <p:extLst>
      <p:ext uri="{BB962C8B-B14F-4D97-AF65-F5344CB8AC3E}">
        <p14:creationId xmlns:p14="http://schemas.microsoft.com/office/powerpoint/2010/main" val="13503361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533C3FC-B7E6-2DD4-1AD4-BEABEE791F3F}"/>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DF998655-32D3-B00F-989C-B615D022D31D}"/>
              </a:ext>
            </a:extLst>
          </p:cNvPr>
          <p:cNvSpPr txBox="1"/>
          <p:nvPr/>
        </p:nvSpPr>
        <p:spPr>
          <a:xfrm>
            <a:off x="51868" y="2097741"/>
            <a:ext cx="12088264" cy="7668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西</a:t>
            </a:r>
            <a: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3:5...</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，和贪婪（贪婪就与拜偶像一样）。</a:t>
            </a:r>
            <a:endParaRPr kumimoji="0" lang="zh-CN" altLang="en-US" sz="28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
        <p:nvSpPr>
          <p:cNvPr id="4" name="TextBox 3">
            <a:extLst>
              <a:ext uri="{FF2B5EF4-FFF2-40B4-BE49-F238E27FC236}">
                <a16:creationId xmlns:a16="http://schemas.microsoft.com/office/drawing/2014/main" id="{51A867AA-8CAB-EB59-EAF9-F020B6F988C5}"/>
              </a:ext>
            </a:extLst>
          </p:cNvPr>
          <p:cNvSpPr txBox="1"/>
          <p:nvPr/>
        </p:nvSpPr>
        <p:spPr>
          <a:xfrm>
            <a:off x="150725" y="3762616"/>
            <a:ext cx="12140131"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Col 3:5  ...., and covetousness, which is idolatry.</a:t>
            </a:r>
          </a:p>
        </p:txBody>
      </p:sp>
    </p:spTree>
    <p:extLst>
      <p:ext uri="{BB962C8B-B14F-4D97-AF65-F5344CB8AC3E}">
        <p14:creationId xmlns:p14="http://schemas.microsoft.com/office/powerpoint/2010/main" val="13892754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1C164E7-4A78-A705-91DE-4D6118E30927}"/>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14EB5E36-8660-EC85-222A-54BFDA008470}"/>
              </a:ext>
            </a:extLst>
          </p:cNvPr>
          <p:cNvPicPr>
            <a:picLocks noChangeAspect="1"/>
          </p:cNvPicPr>
          <p:nvPr/>
        </p:nvPicPr>
        <p:blipFill>
          <a:blip r:embed="rId3"/>
          <a:stretch>
            <a:fillRect/>
          </a:stretch>
        </p:blipFill>
        <p:spPr>
          <a:xfrm>
            <a:off x="6531015" y="739151"/>
            <a:ext cx="5333036" cy="5632962"/>
          </a:xfrm>
          <a:prstGeom prst="rect">
            <a:avLst/>
          </a:prstGeom>
        </p:spPr>
      </p:pic>
      <p:sp>
        <p:nvSpPr>
          <p:cNvPr id="3" name="TextBox 2">
            <a:extLst>
              <a:ext uri="{FF2B5EF4-FFF2-40B4-BE49-F238E27FC236}">
                <a16:creationId xmlns:a16="http://schemas.microsoft.com/office/drawing/2014/main" id="{4643F2F0-1461-0038-F4C1-45F558CE5438}"/>
              </a:ext>
            </a:extLst>
          </p:cNvPr>
          <p:cNvSpPr txBox="1"/>
          <p:nvPr/>
        </p:nvSpPr>
        <p:spPr>
          <a:xfrm>
            <a:off x="243068" y="485886"/>
            <a:ext cx="6970853" cy="5886227"/>
          </a:xfrm>
          <a:prstGeom prst="rect">
            <a:avLst/>
          </a:prstGeom>
          <a:noFill/>
        </p:spPr>
        <p:txBody>
          <a:bodyPr wrap="square" rtlCol="0">
            <a:spAutoFit/>
          </a:bodyPr>
          <a:lstStyle/>
          <a:p>
            <a:pPr>
              <a:lnSpc>
                <a:spcPct val="150000"/>
              </a:lnSpc>
            </a:pPr>
            <a:r>
              <a:rPr lang="zh-CN" altLang="en-US" sz="3200" b="1" dirty="0">
                <a:latin typeface="SimHei" panose="02010609060101010101" pitchFamily="49" charset="-122"/>
                <a:ea typeface="SimHei" panose="02010609060101010101" pitchFamily="49" charset="-122"/>
              </a:rPr>
              <a:t>信念、哲理、</a:t>
            </a:r>
            <a:r>
              <a:rPr lang="en-US" altLang="zh-CN" sz="2000" b="1" dirty="0">
                <a:latin typeface="SimHei" panose="02010609060101010101" pitchFamily="49" charset="-122"/>
                <a:ea typeface="SimHei" panose="02010609060101010101" pitchFamily="49" charset="-122"/>
              </a:rPr>
              <a:t>Beliefs</a:t>
            </a:r>
            <a:r>
              <a:rPr lang="zh-CN" altLang="en-US" sz="2000" b="1" dirty="0">
                <a:latin typeface="SimHei" panose="02010609060101010101" pitchFamily="49" charset="-122"/>
                <a:ea typeface="SimHei" panose="02010609060101010101" pitchFamily="49" charset="-122"/>
              </a:rPr>
              <a:t>、</a:t>
            </a:r>
            <a:r>
              <a:rPr lang="en-US" altLang="zh-CN" sz="2000" b="1" dirty="0">
                <a:latin typeface="SimHei" panose="02010609060101010101" pitchFamily="49" charset="-122"/>
                <a:ea typeface="SimHei" panose="02010609060101010101" pitchFamily="49" charset="-122"/>
              </a:rPr>
              <a:t>Philosophies</a:t>
            </a:r>
            <a:br>
              <a:rPr lang="en-US" altLang="zh-CN" sz="3200" b="1" dirty="0">
                <a:latin typeface="SimHei" panose="02010609060101010101" pitchFamily="49" charset="-122"/>
                <a:ea typeface="SimHei" panose="02010609060101010101" pitchFamily="49" charset="-122"/>
              </a:rPr>
            </a:br>
            <a:r>
              <a:rPr lang="zh-CN" altLang="en-US" sz="3200" b="1" dirty="0">
                <a:latin typeface="SimHei" panose="02010609060101010101" pitchFamily="49" charset="-122"/>
                <a:ea typeface="SimHei" panose="02010609060101010101" pitchFamily="49" charset="-122"/>
              </a:rPr>
              <a:t>传统、文化、</a:t>
            </a:r>
            <a:r>
              <a:rPr lang="en-US" altLang="zh-CN" sz="2000" b="1" dirty="0">
                <a:latin typeface="SimHei" panose="02010609060101010101" pitchFamily="49" charset="-122"/>
                <a:ea typeface="SimHei" panose="02010609060101010101" pitchFamily="49" charset="-122"/>
              </a:rPr>
              <a:t>Culture</a:t>
            </a:r>
            <a:r>
              <a:rPr lang="zh-CN" altLang="en-US" sz="2000" b="1" dirty="0">
                <a:latin typeface="SimHei" panose="02010609060101010101" pitchFamily="49" charset="-122"/>
                <a:ea typeface="SimHei" panose="02010609060101010101" pitchFamily="49" charset="-122"/>
              </a:rPr>
              <a:t>、</a:t>
            </a:r>
            <a:r>
              <a:rPr lang="en-US" altLang="zh-CN" sz="2000" b="1" dirty="0">
                <a:latin typeface="SimHei" panose="02010609060101010101" pitchFamily="49" charset="-122"/>
                <a:ea typeface="SimHei" panose="02010609060101010101" pitchFamily="49" charset="-122"/>
              </a:rPr>
              <a:t>Traditions</a:t>
            </a:r>
            <a:br>
              <a:rPr lang="en-US" altLang="zh-CN" sz="3200" b="1" dirty="0">
                <a:latin typeface="SimHei" panose="02010609060101010101" pitchFamily="49" charset="-122"/>
                <a:ea typeface="SimHei" panose="02010609060101010101" pitchFamily="49" charset="-122"/>
              </a:rPr>
            </a:br>
            <a:r>
              <a:rPr lang="zh-CN" altLang="en-US" sz="3200" b="1" dirty="0">
                <a:latin typeface="SimHei" panose="02010609060101010101" pitchFamily="49" charset="-122"/>
                <a:ea typeface="SimHei" panose="02010609060101010101" pitchFamily="49" charset="-122"/>
              </a:rPr>
              <a:t>人、</a:t>
            </a:r>
            <a:r>
              <a:rPr lang="en-US" altLang="zh-CN" sz="2000" b="1" dirty="0">
                <a:latin typeface="SimHei" panose="02010609060101010101" pitchFamily="49" charset="-122"/>
                <a:ea typeface="SimHei" panose="02010609060101010101" pitchFamily="49" charset="-122"/>
              </a:rPr>
              <a:t>People</a:t>
            </a:r>
            <a:br>
              <a:rPr lang="en-US" altLang="zh-CN" sz="3200" b="1" dirty="0">
                <a:latin typeface="SimHei" panose="02010609060101010101" pitchFamily="49" charset="-122"/>
                <a:ea typeface="SimHei" panose="02010609060101010101" pitchFamily="49" charset="-122"/>
              </a:rPr>
            </a:br>
            <a:r>
              <a:rPr lang="zh-CN" altLang="en-US" sz="3200" b="1" dirty="0">
                <a:latin typeface="SimHei" panose="02010609060101010101" pitchFamily="49" charset="-122"/>
                <a:ea typeface="SimHei" panose="02010609060101010101" pitchFamily="49" charset="-122"/>
              </a:rPr>
              <a:t>东西、事物、</a:t>
            </a:r>
            <a:r>
              <a:rPr lang="en-US" altLang="zh-CN" sz="2000" b="1" dirty="0">
                <a:latin typeface="SimHei" panose="02010609060101010101" pitchFamily="49" charset="-122"/>
                <a:ea typeface="SimHei" panose="02010609060101010101" pitchFamily="49" charset="-122"/>
              </a:rPr>
              <a:t>Possessions Things</a:t>
            </a:r>
            <a:br>
              <a:rPr lang="en-US" altLang="zh-CN" sz="3200" b="1" dirty="0">
                <a:latin typeface="SimHei" panose="02010609060101010101" pitchFamily="49" charset="-122"/>
                <a:ea typeface="SimHei" panose="02010609060101010101" pitchFamily="49" charset="-122"/>
              </a:rPr>
            </a:br>
            <a:r>
              <a:rPr lang="zh-CN" altLang="en-US" sz="3200" b="1" dirty="0">
                <a:latin typeface="SimHei" panose="02010609060101010101" pitchFamily="49" charset="-122"/>
                <a:ea typeface="SimHei" panose="02010609060101010101" pitchFamily="49" charset="-122"/>
              </a:rPr>
              <a:t>享乐、</a:t>
            </a:r>
            <a:r>
              <a:rPr lang="en-US" altLang="zh-CN" sz="2000" b="1" dirty="0">
                <a:latin typeface="SimHei" panose="02010609060101010101" pitchFamily="49" charset="-122"/>
                <a:ea typeface="SimHei" panose="02010609060101010101" pitchFamily="49" charset="-122"/>
              </a:rPr>
              <a:t>Pleasures</a:t>
            </a:r>
            <a:br>
              <a:rPr lang="en-US" altLang="zh-CN" sz="3200" b="1" dirty="0">
                <a:latin typeface="SimHei" panose="02010609060101010101" pitchFamily="49" charset="-122"/>
                <a:ea typeface="SimHei" panose="02010609060101010101" pitchFamily="49" charset="-122"/>
              </a:rPr>
            </a:br>
            <a:r>
              <a:rPr lang="zh-CN" altLang="en-US" sz="3200" b="1" dirty="0">
                <a:latin typeface="SimHei" panose="02010609060101010101" pitchFamily="49" charset="-122"/>
                <a:ea typeface="SimHei" panose="02010609060101010101" pitchFamily="49" charset="-122"/>
              </a:rPr>
              <a:t>梦想、</a:t>
            </a:r>
            <a:r>
              <a:rPr lang="en-US" altLang="zh-CN" sz="2000" b="1" dirty="0">
                <a:latin typeface="SimHei" panose="02010609060101010101" pitchFamily="49" charset="-122"/>
                <a:ea typeface="SimHei" panose="02010609060101010101" pitchFamily="49" charset="-122"/>
              </a:rPr>
              <a:t>Dreams</a:t>
            </a:r>
            <a:r>
              <a:rPr lang="zh-CN" altLang="en-US" sz="2000" b="1" dirty="0">
                <a:latin typeface="SimHei" panose="02010609060101010101" pitchFamily="49" charset="-122"/>
                <a:ea typeface="SimHei" panose="02010609060101010101" pitchFamily="49" charset="-122"/>
              </a:rPr>
              <a:t>、</a:t>
            </a:r>
            <a:r>
              <a:rPr lang="en-US" altLang="zh-CN" sz="2000" b="1" dirty="0">
                <a:latin typeface="SimHei" panose="02010609060101010101" pitchFamily="49" charset="-122"/>
                <a:ea typeface="SimHei" panose="02010609060101010101" pitchFamily="49" charset="-122"/>
              </a:rPr>
              <a:t>Ambitions</a:t>
            </a:r>
            <a:br>
              <a:rPr lang="en-US" altLang="zh-CN" sz="3200" b="1" dirty="0">
                <a:latin typeface="SimHei" panose="02010609060101010101" pitchFamily="49" charset="-122"/>
                <a:ea typeface="SimHei" panose="02010609060101010101" pitchFamily="49" charset="-122"/>
              </a:rPr>
            </a:br>
            <a:r>
              <a:rPr lang="zh-CN" altLang="en-US" sz="3200" b="1" dirty="0">
                <a:latin typeface="SimHei" panose="02010609060101010101" pitchFamily="49" charset="-122"/>
                <a:ea typeface="SimHei" panose="02010609060101010101" pitchFamily="49" charset="-122"/>
              </a:rPr>
              <a:t>事业、金钱、</a:t>
            </a:r>
            <a:r>
              <a:rPr lang="en-US" altLang="zh-CN" sz="2000" b="1" dirty="0">
                <a:latin typeface="SimHei" panose="02010609060101010101" pitchFamily="49" charset="-122"/>
                <a:ea typeface="SimHei" panose="02010609060101010101" pitchFamily="49" charset="-122"/>
              </a:rPr>
              <a:t>Careers</a:t>
            </a:r>
            <a:r>
              <a:rPr lang="zh-CN" altLang="en-US" sz="2000" b="1" dirty="0">
                <a:latin typeface="SimHei" panose="02010609060101010101" pitchFamily="49" charset="-122"/>
                <a:ea typeface="SimHei" panose="02010609060101010101" pitchFamily="49" charset="-122"/>
              </a:rPr>
              <a:t>、</a:t>
            </a:r>
            <a:r>
              <a:rPr lang="en-US" altLang="zh-CN" sz="2000" b="1" dirty="0">
                <a:latin typeface="SimHei" panose="02010609060101010101" pitchFamily="49" charset="-122"/>
                <a:ea typeface="SimHei" panose="02010609060101010101" pitchFamily="49" charset="-122"/>
              </a:rPr>
              <a:t>Money</a:t>
            </a:r>
            <a:br>
              <a:rPr lang="en-US" altLang="zh-CN" sz="3200" b="1" dirty="0">
                <a:latin typeface="SimHei" panose="02010609060101010101" pitchFamily="49" charset="-122"/>
                <a:ea typeface="SimHei" panose="02010609060101010101" pitchFamily="49" charset="-122"/>
              </a:rPr>
            </a:br>
            <a:r>
              <a:rPr lang="zh-CN" altLang="en-US" sz="3200" b="1" dirty="0">
                <a:latin typeface="SimHei" panose="02010609060101010101" pitchFamily="49" charset="-122"/>
                <a:ea typeface="SimHei" panose="02010609060101010101" pitchFamily="49" charset="-122"/>
              </a:rPr>
              <a:t>权利 等等 </a:t>
            </a:r>
            <a:r>
              <a:rPr lang="en-US" altLang="zh-CN" sz="2000" b="1" dirty="0">
                <a:latin typeface="SimHei" panose="02010609060101010101" pitchFamily="49" charset="-122"/>
                <a:ea typeface="SimHei" panose="02010609060101010101" pitchFamily="49" charset="-122"/>
              </a:rPr>
              <a:t>Power</a:t>
            </a:r>
            <a:r>
              <a:rPr lang="zh-CN" altLang="en-US" sz="2000" b="1" dirty="0">
                <a:latin typeface="SimHei" panose="02010609060101010101" pitchFamily="49" charset="-122"/>
                <a:ea typeface="SimHei" panose="02010609060101010101" pitchFamily="49" charset="-122"/>
              </a:rPr>
              <a:t>、</a:t>
            </a:r>
            <a:r>
              <a:rPr lang="en-US" altLang="zh-CN" sz="2000" b="1" dirty="0">
                <a:latin typeface="SimHei" panose="02010609060101010101" pitchFamily="49" charset="-122"/>
                <a:ea typeface="SimHei" panose="02010609060101010101" pitchFamily="49" charset="-122"/>
              </a:rPr>
              <a:t>Authority</a:t>
            </a:r>
            <a:r>
              <a:rPr lang="zh-CN" altLang="en-US" sz="2000" b="1" dirty="0">
                <a:latin typeface="SimHei" panose="02010609060101010101" pitchFamily="49" charset="-122"/>
                <a:ea typeface="SimHei" panose="02010609060101010101" pitchFamily="49" charset="-122"/>
              </a:rPr>
              <a:t> </a:t>
            </a:r>
            <a:r>
              <a:rPr lang="en-US" altLang="zh-CN" sz="2000" b="1" dirty="0" err="1">
                <a:latin typeface="SimHei" panose="02010609060101010101" pitchFamily="49" charset="-122"/>
                <a:ea typeface="SimHei" panose="02010609060101010101" pitchFamily="49" charset="-122"/>
              </a:rPr>
              <a:t>etc</a:t>
            </a:r>
            <a:endParaRPr lang="en-US" sz="2000" b="1" dirty="0">
              <a:latin typeface="SimHei" panose="02010609060101010101" pitchFamily="49" charset="-122"/>
              <a:ea typeface="SimHei" panose="02010609060101010101" pitchFamily="49" charset="-122"/>
            </a:endParaRPr>
          </a:p>
        </p:txBody>
      </p:sp>
    </p:spTree>
    <p:extLst>
      <p:ext uri="{BB962C8B-B14F-4D97-AF65-F5344CB8AC3E}">
        <p14:creationId xmlns:p14="http://schemas.microsoft.com/office/powerpoint/2010/main" val="15639690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333B88A-8CF2-051F-6F0A-7320D403F903}"/>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6CBB61A0-1E43-5A3E-445B-E5D2E195E5B9}"/>
              </a:ext>
            </a:extLst>
          </p:cNvPr>
          <p:cNvSpPr txBox="1"/>
          <p:nvPr/>
        </p:nvSpPr>
        <p:spPr>
          <a:xfrm>
            <a:off x="193547" y="2495366"/>
            <a:ext cx="12088264" cy="7668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6 </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爱我、守我诫命的，我必向他们发慈爱，直到千代。</a:t>
            </a:r>
            <a:endParaRPr kumimoji="0" lang="zh-CN" altLang="en-US" sz="28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
        <p:nvSpPr>
          <p:cNvPr id="4" name="TextBox 3">
            <a:extLst>
              <a:ext uri="{FF2B5EF4-FFF2-40B4-BE49-F238E27FC236}">
                <a16:creationId xmlns:a16="http://schemas.microsoft.com/office/drawing/2014/main" id="{97ADAF0B-6D13-AE5B-2639-EA489E31BF02}"/>
              </a:ext>
            </a:extLst>
          </p:cNvPr>
          <p:cNvSpPr txBox="1"/>
          <p:nvPr/>
        </p:nvSpPr>
        <p:spPr>
          <a:xfrm>
            <a:off x="141680" y="4101441"/>
            <a:ext cx="12140131"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6  but showing steadfast love to thousands of those who love me and keep my commandments.</a:t>
            </a:r>
          </a:p>
        </p:txBody>
      </p:sp>
    </p:spTree>
    <p:extLst>
      <p:ext uri="{BB962C8B-B14F-4D97-AF65-F5344CB8AC3E}">
        <p14:creationId xmlns:p14="http://schemas.microsoft.com/office/powerpoint/2010/main" val="2269059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76">
          <a:extLst>
            <a:ext uri="{FF2B5EF4-FFF2-40B4-BE49-F238E27FC236}">
              <a16:creationId xmlns:a16="http://schemas.microsoft.com/office/drawing/2014/main" id="{128F69BE-B207-F852-F2B2-05FC7B5DE710}"/>
            </a:ext>
          </a:extLst>
        </p:cNvPr>
        <p:cNvGrpSpPr/>
        <p:nvPr/>
      </p:nvGrpSpPr>
      <p:grpSpPr>
        <a:xfrm>
          <a:off x="0" y="0"/>
          <a:ext cx="0" cy="0"/>
          <a:chOff x="0" y="0"/>
          <a:chExt cx="0" cy="0"/>
        </a:xfrm>
      </p:grpSpPr>
      <p:sp>
        <p:nvSpPr>
          <p:cNvPr id="977" name="Google Shape;977;p44">
            <a:extLst>
              <a:ext uri="{FF2B5EF4-FFF2-40B4-BE49-F238E27FC236}">
                <a16:creationId xmlns:a16="http://schemas.microsoft.com/office/drawing/2014/main" id="{D0A87D90-2F9E-A520-06C0-ABDD9332C80D}"/>
              </a:ext>
            </a:extLst>
          </p:cNvPr>
          <p:cNvSpPr/>
          <p:nvPr/>
        </p:nvSpPr>
        <p:spPr>
          <a:xfrm rot="19800500" flipH="1">
            <a:off x="819348" y="540924"/>
            <a:ext cx="1979094" cy="1979094"/>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8" name="Google Shape;978;p44">
            <a:extLst>
              <a:ext uri="{FF2B5EF4-FFF2-40B4-BE49-F238E27FC236}">
                <a16:creationId xmlns:a16="http://schemas.microsoft.com/office/drawing/2014/main" id="{69D5E6E5-CC1C-61E8-E79E-7C975C17E69A}"/>
              </a:ext>
            </a:extLst>
          </p:cNvPr>
          <p:cNvSpPr txBox="1">
            <a:spLocks noGrp="1"/>
          </p:cNvSpPr>
          <p:nvPr>
            <p:ph type="title"/>
          </p:nvPr>
        </p:nvSpPr>
        <p:spPr>
          <a:xfrm>
            <a:off x="457199" y="3347240"/>
            <a:ext cx="11277600" cy="1698264"/>
          </a:xfrm>
          <a:prstGeom prst="rect">
            <a:avLst/>
          </a:prstGeom>
        </p:spPr>
        <p:txBody>
          <a:bodyPr spcFirstLastPara="1" wrap="square" lIns="121900" tIns="121900" rIns="121900" bIns="121900" anchor="ctr" anchorCtr="0">
            <a:noAutofit/>
          </a:bodyPr>
          <a:lstStyle/>
          <a:p>
            <a:pPr defTabSz="1033272"/>
            <a:r>
              <a:rPr lang="zh-CN" altLang="en-US" sz="4800" b="1" dirty="0">
                <a:effectLst/>
              </a:rPr>
              <a:t>第三诫：不可妄称耶和华你神的名</a:t>
            </a:r>
            <a:endParaRPr lang="zh-CN" altLang="en-US" sz="1100" b="1" dirty="0">
              <a:latin typeface="SimHei" panose="02010609060101010101" pitchFamily="49" charset="-122"/>
              <a:ea typeface="SimHei" panose="02010609060101010101" pitchFamily="49" charset="-122"/>
            </a:endParaRPr>
          </a:p>
        </p:txBody>
      </p:sp>
      <p:sp>
        <p:nvSpPr>
          <p:cNvPr id="979" name="Google Shape;979;p44">
            <a:extLst>
              <a:ext uri="{FF2B5EF4-FFF2-40B4-BE49-F238E27FC236}">
                <a16:creationId xmlns:a16="http://schemas.microsoft.com/office/drawing/2014/main" id="{65BB7DCE-3C79-ADFA-6E2E-F35B0BFD620B}"/>
              </a:ext>
            </a:extLst>
          </p:cNvPr>
          <p:cNvSpPr txBox="1">
            <a:spLocks noGrp="1"/>
          </p:cNvSpPr>
          <p:nvPr>
            <p:ph type="title" idx="2"/>
          </p:nvPr>
        </p:nvSpPr>
        <p:spPr>
          <a:xfrm>
            <a:off x="819370" y="832128"/>
            <a:ext cx="1979047" cy="1396682"/>
          </a:xfrm>
          <a:prstGeom prst="rect">
            <a:avLst/>
          </a:prstGeom>
        </p:spPr>
        <p:txBody>
          <a:bodyPr spcFirstLastPara="1" wrap="square" lIns="121900" tIns="219433" rIns="121900" bIns="121900" anchor="ctr" anchorCtr="0">
            <a:noAutofit/>
          </a:bodyPr>
          <a:lstStyle/>
          <a:p>
            <a:pPr defTabSz="1033272"/>
            <a:r>
              <a:rPr lang="en" sz="8286" kern="1200" dirty="0">
                <a:solidFill>
                  <a:schemeClr val="tx1"/>
                </a:solidFill>
                <a:latin typeface="+mj-lt"/>
                <a:ea typeface="+mj-ea"/>
                <a:cs typeface="+mj-cs"/>
              </a:rPr>
              <a:t>0</a:t>
            </a:r>
            <a:r>
              <a:rPr lang="en-US" sz="8286" kern="1200" dirty="0">
                <a:solidFill>
                  <a:schemeClr val="tx1"/>
                </a:solidFill>
                <a:latin typeface="+mj-lt"/>
                <a:ea typeface="+mj-ea"/>
                <a:cs typeface="+mj-cs"/>
              </a:rPr>
              <a:t>3</a:t>
            </a:r>
            <a:endParaRPr lang="en" dirty="0"/>
          </a:p>
        </p:txBody>
      </p:sp>
      <p:sp>
        <p:nvSpPr>
          <p:cNvPr id="980" name="Google Shape;980;p44">
            <a:extLst>
              <a:ext uri="{FF2B5EF4-FFF2-40B4-BE49-F238E27FC236}">
                <a16:creationId xmlns:a16="http://schemas.microsoft.com/office/drawing/2014/main" id="{C4E43A3B-EB24-27D8-BBC6-AE651064D424}"/>
              </a:ext>
            </a:extLst>
          </p:cNvPr>
          <p:cNvSpPr txBox="1">
            <a:spLocks noGrp="1"/>
          </p:cNvSpPr>
          <p:nvPr>
            <p:ph type="subTitle" idx="1"/>
          </p:nvPr>
        </p:nvSpPr>
        <p:spPr>
          <a:xfrm>
            <a:off x="457201" y="5045504"/>
            <a:ext cx="11399731" cy="1282748"/>
          </a:xfrm>
          <a:prstGeom prst="rect">
            <a:avLst/>
          </a:prstGeom>
        </p:spPr>
        <p:txBody>
          <a:bodyPr spcFirstLastPara="1" wrap="square" lIns="121900" tIns="121900" rIns="121900" bIns="121900" anchor="ctr" anchorCtr="0">
            <a:noAutofit/>
          </a:bodyPr>
          <a:lstStyle/>
          <a:p>
            <a:r>
              <a:rPr lang="en-US" dirty="0"/>
              <a:t>The Third Commandment: </a:t>
            </a:r>
          </a:p>
          <a:p>
            <a:r>
              <a:rPr lang="en-US" dirty="0"/>
              <a:t>You Shall Not Take the Name of the LORD Your God in Vain.</a:t>
            </a:r>
          </a:p>
        </p:txBody>
      </p:sp>
    </p:spTree>
    <p:extLst>
      <p:ext uri="{BB962C8B-B14F-4D97-AF65-F5344CB8AC3E}">
        <p14:creationId xmlns:p14="http://schemas.microsoft.com/office/powerpoint/2010/main" val="12965886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C559C0C-7E02-FC33-F40C-E19460917950}"/>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A09D09D2-BE22-D058-64B1-0531082DC32D}"/>
              </a:ext>
            </a:extLst>
          </p:cNvPr>
          <p:cNvSpPr txBox="1"/>
          <p:nvPr/>
        </p:nvSpPr>
        <p:spPr>
          <a:xfrm>
            <a:off x="51866" y="1928206"/>
            <a:ext cx="12088264" cy="159780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7 </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a:t>
            </a:r>
            <a:r>
              <a:rPr kumimoji="0" lang="zh-CN" altLang="en-US" sz="3600" b="1" i="0" u="none" strike="noStrike" kern="1200" cap="none" spc="0" normalizeH="0" baseline="0" noProof="0" dirty="0">
                <a:ln>
                  <a:noFill/>
                </a:ln>
                <a:solidFill>
                  <a:srgbClr val="B4FF6A"/>
                </a:solidFill>
                <a:effectLst/>
                <a:uLnTx/>
                <a:uFillTx/>
                <a:latin typeface="SimHei" panose="02010609060101010101" pitchFamily="49" charset="-122"/>
                <a:ea typeface="SimHei" panose="02010609060101010101" pitchFamily="49" charset="-122"/>
                <a:cs typeface="+mn-cs"/>
              </a:rPr>
              <a:t>不可妄称耶和华你神的名</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；因为妄称耶和华名的，耶和华必不以他为无罪。</a:t>
            </a:r>
            <a:endParaRPr kumimoji="0" lang="zh-CN" altLang="en-US" sz="28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
        <p:nvSpPr>
          <p:cNvPr id="4" name="TextBox 3">
            <a:extLst>
              <a:ext uri="{FF2B5EF4-FFF2-40B4-BE49-F238E27FC236}">
                <a16:creationId xmlns:a16="http://schemas.microsoft.com/office/drawing/2014/main" id="{5681670B-F22A-61B0-6515-3AD5F5BDF974}"/>
              </a:ext>
            </a:extLst>
          </p:cNvPr>
          <p:cNvSpPr txBox="1"/>
          <p:nvPr/>
        </p:nvSpPr>
        <p:spPr>
          <a:xfrm>
            <a:off x="51866" y="5027020"/>
            <a:ext cx="12140131"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7  “</a:t>
            </a:r>
            <a:r>
              <a:rPr kumimoji="0" lang="en-US" sz="2000" b="0" i="0" u="none" strike="noStrike" kern="1200" cap="none" spc="0" normalizeH="0" baseline="0" noProof="0" dirty="0">
                <a:ln>
                  <a:noFill/>
                </a:ln>
                <a:solidFill>
                  <a:srgbClr val="B4FF6A"/>
                </a:solidFill>
                <a:effectLst/>
                <a:uLnTx/>
                <a:uFillTx/>
                <a:latin typeface="Calibri" panose="020F0502020204030204" pitchFamily="34" charset="0"/>
                <a:ea typeface="+mn-ea"/>
                <a:cs typeface="Calibri" panose="020F0502020204030204" pitchFamily="34" charset="0"/>
              </a:rPr>
              <a:t>You shall not take the name of the LORD your God in vain</a:t>
            </a: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for the LORD will not hold him guiltless who takes his name in vain.</a:t>
            </a:r>
          </a:p>
        </p:txBody>
      </p:sp>
    </p:spTree>
    <p:extLst>
      <p:ext uri="{BB962C8B-B14F-4D97-AF65-F5344CB8AC3E}">
        <p14:creationId xmlns:p14="http://schemas.microsoft.com/office/powerpoint/2010/main" val="5858398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76">
          <a:extLst>
            <a:ext uri="{FF2B5EF4-FFF2-40B4-BE49-F238E27FC236}">
              <a16:creationId xmlns:a16="http://schemas.microsoft.com/office/drawing/2014/main" id="{569AFF1C-FE7A-A938-5DAB-8C1179E184C3}"/>
            </a:ext>
          </a:extLst>
        </p:cNvPr>
        <p:cNvGrpSpPr/>
        <p:nvPr/>
      </p:nvGrpSpPr>
      <p:grpSpPr>
        <a:xfrm>
          <a:off x="0" y="0"/>
          <a:ext cx="0" cy="0"/>
          <a:chOff x="0" y="0"/>
          <a:chExt cx="0" cy="0"/>
        </a:xfrm>
      </p:grpSpPr>
      <p:sp>
        <p:nvSpPr>
          <p:cNvPr id="977" name="Google Shape;977;p44">
            <a:extLst>
              <a:ext uri="{FF2B5EF4-FFF2-40B4-BE49-F238E27FC236}">
                <a16:creationId xmlns:a16="http://schemas.microsoft.com/office/drawing/2014/main" id="{176BB1D5-E890-6AFA-DB57-A3CBAB6738F1}"/>
              </a:ext>
            </a:extLst>
          </p:cNvPr>
          <p:cNvSpPr/>
          <p:nvPr/>
        </p:nvSpPr>
        <p:spPr>
          <a:xfrm rot="19800500" flipH="1">
            <a:off x="819348" y="540924"/>
            <a:ext cx="1979094" cy="1979094"/>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8" name="Google Shape;978;p44">
            <a:extLst>
              <a:ext uri="{FF2B5EF4-FFF2-40B4-BE49-F238E27FC236}">
                <a16:creationId xmlns:a16="http://schemas.microsoft.com/office/drawing/2014/main" id="{372F9F4C-C5DC-C650-A0F5-AB379AE84788}"/>
              </a:ext>
            </a:extLst>
          </p:cNvPr>
          <p:cNvSpPr txBox="1">
            <a:spLocks noGrp="1"/>
          </p:cNvSpPr>
          <p:nvPr>
            <p:ph type="title"/>
          </p:nvPr>
        </p:nvSpPr>
        <p:spPr>
          <a:xfrm>
            <a:off x="457199" y="3347240"/>
            <a:ext cx="11277600" cy="1698264"/>
          </a:xfrm>
          <a:prstGeom prst="rect">
            <a:avLst/>
          </a:prstGeom>
        </p:spPr>
        <p:txBody>
          <a:bodyPr spcFirstLastPara="1" wrap="square" lIns="121900" tIns="121900" rIns="121900" bIns="121900" anchor="ctr" anchorCtr="0">
            <a:noAutofit/>
          </a:bodyPr>
          <a:lstStyle/>
          <a:p>
            <a:pPr defTabSz="1033272"/>
            <a:r>
              <a:rPr lang="zh-CN" altLang="en-US" sz="5400" b="1" dirty="0">
                <a:effectLst/>
              </a:rPr>
              <a:t>第四诫：安息日</a:t>
            </a:r>
            <a:endParaRPr lang="zh-CN" altLang="en-US" sz="1200" b="1" dirty="0">
              <a:latin typeface="SimHei" panose="02010609060101010101" pitchFamily="49" charset="-122"/>
              <a:ea typeface="SimHei" panose="02010609060101010101" pitchFamily="49" charset="-122"/>
            </a:endParaRPr>
          </a:p>
        </p:txBody>
      </p:sp>
      <p:sp>
        <p:nvSpPr>
          <p:cNvPr id="979" name="Google Shape;979;p44">
            <a:extLst>
              <a:ext uri="{FF2B5EF4-FFF2-40B4-BE49-F238E27FC236}">
                <a16:creationId xmlns:a16="http://schemas.microsoft.com/office/drawing/2014/main" id="{F7511870-B9F2-98F4-BF22-E034F9660126}"/>
              </a:ext>
            </a:extLst>
          </p:cNvPr>
          <p:cNvSpPr txBox="1">
            <a:spLocks noGrp="1"/>
          </p:cNvSpPr>
          <p:nvPr>
            <p:ph type="title" idx="2"/>
          </p:nvPr>
        </p:nvSpPr>
        <p:spPr>
          <a:xfrm>
            <a:off x="819370" y="832128"/>
            <a:ext cx="1979047" cy="1396682"/>
          </a:xfrm>
          <a:prstGeom prst="rect">
            <a:avLst/>
          </a:prstGeom>
        </p:spPr>
        <p:txBody>
          <a:bodyPr spcFirstLastPara="1" wrap="square" lIns="121900" tIns="219433" rIns="121900" bIns="121900" anchor="ctr" anchorCtr="0">
            <a:noAutofit/>
          </a:bodyPr>
          <a:lstStyle/>
          <a:p>
            <a:pPr defTabSz="1033272"/>
            <a:r>
              <a:rPr lang="en" sz="8286" kern="1200" dirty="0">
                <a:solidFill>
                  <a:schemeClr val="tx1"/>
                </a:solidFill>
                <a:latin typeface="+mj-lt"/>
                <a:ea typeface="+mj-ea"/>
                <a:cs typeface="+mj-cs"/>
              </a:rPr>
              <a:t>0</a:t>
            </a:r>
            <a:r>
              <a:rPr lang="en-US" sz="8286" dirty="0">
                <a:solidFill>
                  <a:schemeClr val="tx1"/>
                </a:solidFill>
              </a:rPr>
              <a:t>4</a:t>
            </a:r>
            <a:endParaRPr lang="en" dirty="0"/>
          </a:p>
        </p:txBody>
      </p:sp>
      <p:sp>
        <p:nvSpPr>
          <p:cNvPr id="980" name="Google Shape;980;p44">
            <a:extLst>
              <a:ext uri="{FF2B5EF4-FFF2-40B4-BE49-F238E27FC236}">
                <a16:creationId xmlns:a16="http://schemas.microsoft.com/office/drawing/2014/main" id="{0BDBF74F-6DD8-98E2-9C5D-8C2456DEC3C3}"/>
              </a:ext>
            </a:extLst>
          </p:cNvPr>
          <p:cNvSpPr txBox="1">
            <a:spLocks noGrp="1"/>
          </p:cNvSpPr>
          <p:nvPr>
            <p:ph type="subTitle" idx="1"/>
          </p:nvPr>
        </p:nvSpPr>
        <p:spPr>
          <a:xfrm>
            <a:off x="457201" y="5045504"/>
            <a:ext cx="11399731" cy="1282748"/>
          </a:xfrm>
          <a:prstGeom prst="rect">
            <a:avLst/>
          </a:prstGeom>
        </p:spPr>
        <p:txBody>
          <a:bodyPr spcFirstLastPara="1" wrap="square" lIns="121900" tIns="121900" rIns="121900" bIns="121900" anchor="ctr" anchorCtr="0">
            <a:noAutofit/>
          </a:bodyPr>
          <a:lstStyle/>
          <a:p>
            <a:r>
              <a:rPr lang="en-US" dirty="0"/>
              <a:t>The Fourth Commandment: The Sabbath</a:t>
            </a:r>
          </a:p>
        </p:txBody>
      </p:sp>
    </p:spTree>
    <p:extLst>
      <p:ext uri="{BB962C8B-B14F-4D97-AF65-F5344CB8AC3E}">
        <p14:creationId xmlns:p14="http://schemas.microsoft.com/office/powerpoint/2010/main" val="3743166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1B58A86-F78A-C43B-D5D5-4CBF83E30DDF}"/>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DDC9DD1F-BA30-8AAE-89B3-0C58C65B3D14}"/>
              </a:ext>
            </a:extLst>
          </p:cNvPr>
          <p:cNvSpPr txBox="1"/>
          <p:nvPr/>
        </p:nvSpPr>
        <p:spPr>
          <a:xfrm>
            <a:off x="51866" y="516604"/>
            <a:ext cx="12088264" cy="40907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8 </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「当记念安息日，守为圣日。</a:t>
            </a:r>
            <a: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9 </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六日要劳碌做你一切的工，</a:t>
            </a:r>
            <a: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10 </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但第七日是向耶和华你神当守的安息日。这一日你和你的儿女、仆婢、牲畜，并你城里寄居的客旅，</a:t>
            </a:r>
            <a:r>
              <a:rPr kumimoji="0" lang="zh-CN" altLang="en-US" sz="3600" b="1" i="0" u="none" strike="noStrike" kern="1200" cap="none" spc="0" normalizeH="0" baseline="0" noProof="0" dirty="0">
                <a:ln>
                  <a:noFill/>
                </a:ln>
                <a:solidFill>
                  <a:srgbClr val="00EFFF"/>
                </a:solidFill>
                <a:effectLst/>
                <a:uLnTx/>
                <a:uFillTx/>
                <a:latin typeface="SimHei" panose="02010609060101010101" pitchFamily="49" charset="-122"/>
                <a:ea typeface="SimHei" panose="02010609060101010101" pitchFamily="49" charset="-122"/>
                <a:cs typeface="+mn-cs"/>
              </a:rPr>
              <a:t>无论何工都不可做</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a:t>
            </a:r>
            <a: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11 </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因为六日之内，耶和华造天、地、海，和其中的万物，第七日便安息，所以耶和华赐福与安息日，定为圣日。</a:t>
            </a:r>
            <a:endParaRPr kumimoji="0" lang="zh-CN" altLang="en-US" sz="28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
        <p:nvSpPr>
          <p:cNvPr id="4" name="TextBox 3">
            <a:extLst>
              <a:ext uri="{FF2B5EF4-FFF2-40B4-BE49-F238E27FC236}">
                <a16:creationId xmlns:a16="http://schemas.microsoft.com/office/drawing/2014/main" id="{D3A82143-FBC5-0A77-4F40-78C12A1F3B68}"/>
              </a:ext>
            </a:extLst>
          </p:cNvPr>
          <p:cNvSpPr txBox="1"/>
          <p:nvPr/>
        </p:nvSpPr>
        <p:spPr>
          <a:xfrm>
            <a:off x="51866" y="5027020"/>
            <a:ext cx="12140131" cy="147732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8  “Remember the Sabbath day, to keep it holy.9  Six days you shall labor, and do all your work,10  but the seventh day is a Sabbath to the LORD your God. </a:t>
            </a:r>
            <a:r>
              <a:rPr kumimoji="0" lang="en-US" sz="1800" b="1" i="0" u="none" strike="noStrike" kern="1200" cap="none" spc="0" normalizeH="0" baseline="0" noProof="0" dirty="0">
                <a:ln>
                  <a:noFill/>
                </a:ln>
                <a:solidFill>
                  <a:srgbClr val="00EFFF"/>
                </a:solidFill>
                <a:effectLst/>
                <a:uLnTx/>
                <a:uFillTx/>
                <a:latin typeface="Calibri" panose="020F0502020204030204" pitchFamily="34" charset="0"/>
                <a:ea typeface="+mn-ea"/>
                <a:cs typeface="Calibri" panose="020F0502020204030204" pitchFamily="34" charset="0"/>
              </a:rPr>
              <a:t>On it you shall not do any work, </a:t>
            </a: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you, or your son, or your daughter, your male servant, or your female servant, or your livestock, or the sojourner who is within your gates.11  For in six days the LORD made heaven and earth, the sea, and all that is in them, and rested on the seventh day. Therefore the LORD blessed the Sabbath day and made it holy.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5473625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C9F4199-F0E1-A083-F3BE-A4770460DE48}"/>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C8C1258E-78FD-5891-0990-18CDF804CEA0}"/>
              </a:ext>
            </a:extLst>
          </p:cNvPr>
          <p:cNvSpPr txBox="1"/>
          <p:nvPr/>
        </p:nvSpPr>
        <p:spPr>
          <a:xfrm>
            <a:off x="51866" y="516604"/>
            <a:ext cx="12088264" cy="47659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a:lnSpc>
                <a:spcPct val="150000"/>
              </a:lnSpc>
              <a:defRPr/>
            </a:pP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出</a:t>
            </a:r>
            <a: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31:14 </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所以你们要守安息日，以为圣日。</a:t>
            </a:r>
            <a:r>
              <a:rPr kumimoji="0" lang="zh-CN" altLang="en-US" sz="3600" b="1" i="0" u="none" strike="noStrike" kern="1200" cap="none" spc="0" normalizeH="0" baseline="0" noProof="0" dirty="0">
                <a:ln>
                  <a:noFill/>
                </a:ln>
                <a:solidFill>
                  <a:srgbClr val="FFFF00"/>
                </a:solidFill>
                <a:effectLst/>
                <a:uLnTx/>
                <a:uFillTx/>
                <a:latin typeface="SimHei" panose="02010609060101010101" pitchFamily="49" charset="-122"/>
                <a:ea typeface="SimHei" panose="02010609060101010101" pitchFamily="49" charset="-122"/>
                <a:cs typeface="+mn-cs"/>
              </a:rPr>
              <a:t>凡干犯这日的，</a:t>
            </a:r>
            <a:r>
              <a:rPr kumimoji="0" lang="zh-CN" altLang="en-US" sz="3600" b="1" i="0" u="none" strike="noStrike" kern="1200" cap="none" spc="0" normalizeH="0" baseline="0" noProof="0" dirty="0">
                <a:ln>
                  <a:noFill/>
                </a:ln>
                <a:solidFill>
                  <a:srgbClr val="00EFFF"/>
                </a:solidFill>
                <a:effectLst/>
                <a:uLnTx/>
                <a:uFillTx/>
                <a:latin typeface="SimHei" panose="02010609060101010101" pitchFamily="49" charset="-122"/>
                <a:ea typeface="SimHei" panose="02010609060101010101" pitchFamily="49" charset="-122"/>
                <a:cs typeface="+mn-cs"/>
              </a:rPr>
              <a:t>必要把他治死</a:t>
            </a:r>
            <a:r>
              <a:rPr kumimoji="0" lang="zh-CN" altLang="en-US" sz="3600" b="1" i="0" u="none" strike="noStrike" kern="1200" cap="none" spc="0" normalizeH="0" baseline="0" noProof="0" dirty="0">
                <a:ln>
                  <a:noFill/>
                </a:ln>
                <a:solidFill>
                  <a:srgbClr val="FFFF00"/>
                </a:solidFill>
                <a:effectLst/>
                <a:uLnTx/>
                <a:uFillTx/>
                <a:latin typeface="SimHei" panose="02010609060101010101" pitchFamily="49" charset="-122"/>
                <a:ea typeface="SimHei" panose="02010609060101010101" pitchFamily="49" charset="-122"/>
                <a:cs typeface="+mn-cs"/>
              </a:rPr>
              <a:t>；凡在这日做工的，必从民中剪除</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a:t>
            </a:r>
            <a: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15  </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六日要做工，但第七日是安息圣日，是向耶和华守为圣的。</a:t>
            </a:r>
            <a:r>
              <a:rPr kumimoji="0" lang="zh-CN" altLang="en-US" sz="3600" b="1" i="0" u="none" strike="noStrike" kern="1200" cap="none" spc="0" normalizeH="0" baseline="0" noProof="0" dirty="0">
                <a:ln>
                  <a:noFill/>
                </a:ln>
                <a:solidFill>
                  <a:srgbClr val="FFFF00"/>
                </a:solidFill>
                <a:effectLst/>
                <a:uLnTx/>
                <a:uFillTx/>
                <a:latin typeface="SimHei" panose="02010609060101010101" pitchFamily="49" charset="-122"/>
                <a:ea typeface="SimHei" panose="02010609060101010101" pitchFamily="49" charset="-122"/>
                <a:cs typeface="+mn-cs"/>
              </a:rPr>
              <a:t>凡在安息日做工的，</a:t>
            </a:r>
            <a:r>
              <a:rPr kumimoji="0" lang="zh-CN" altLang="en-US" sz="3600" b="1" i="0" u="sng" strike="noStrike" kern="1200" cap="none" spc="0" normalizeH="0" baseline="0" noProof="0" dirty="0">
                <a:ln>
                  <a:noFill/>
                </a:ln>
                <a:solidFill>
                  <a:srgbClr val="00EFFF"/>
                </a:solidFill>
                <a:effectLst/>
                <a:uLnTx/>
                <a:uFillTx/>
                <a:latin typeface="SimHei" panose="02010609060101010101" pitchFamily="49" charset="-122"/>
                <a:ea typeface="SimHei" panose="02010609060101010101" pitchFamily="49" charset="-122"/>
                <a:cs typeface="+mn-cs"/>
              </a:rPr>
              <a:t>必要把他治死</a:t>
            </a:r>
            <a:r>
              <a:rPr kumimoji="0" lang="zh-CN" altLang="en-US" sz="3600" b="1" i="0" u="none" strike="noStrike" kern="1200" cap="none" spc="0" normalizeH="0" baseline="0" noProof="0" dirty="0">
                <a:ln>
                  <a:noFill/>
                </a:ln>
                <a:solidFill>
                  <a:srgbClr val="FFFF00"/>
                </a:solidFill>
                <a:effectLst/>
                <a:uLnTx/>
                <a:uFillTx/>
                <a:latin typeface="SimHei" panose="02010609060101010101" pitchFamily="49" charset="-122"/>
                <a:ea typeface="SimHei" panose="02010609060101010101" pitchFamily="49" charset="-122"/>
                <a:cs typeface="+mn-cs"/>
              </a:rPr>
              <a:t>。</a:t>
            </a:r>
            <a: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』16  </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故此，以色列人要世世代代守安息日为永远的约。</a:t>
            </a:r>
          </a:p>
          <a:p>
            <a:pPr>
              <a:lnSpc>
                <a:spcPct val="150000"/>
              </a:lnSpc>
              <a:defRPr/>
            </a:pPr>
            <a:endParaRPr kumimoji="0" lang="zh-CN" altLang="en-US" sz="28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
        <p:nvSpPr>
          <p:cNvPr id="4" name="TextBox 3">
            <a:extLst>
              <a:ext uri="{FF2B5EF4-FFF2-40B4-BE49-F238E27FC236}">
                <a16:creationId xmlns:a16="http://schemas.microsoft.com/office/drawing/2014/main" id="{4402339A-05E7-D692-8E41-96440017EB72}"/>
              </a:ext>
            </a:extLst>
          </p:cNvPr>
          <p:cNvSpPr txBox="1"/>
          <p:nvPr/>
        </p:nvSpPr>
        <p:spPr>
          <a:xfrm>
            <a:off x="51866" y="5027020"/>
            <a:ext cx="12140131" cy="150810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Exo 31:14  You shall keep the Sabbath, because it is holy for you</a:t>
            </a:r>
            <a:r>
              <a:rPr kumimoji="0" lang="en-US" sz="1800" b="1" i="0" u="none" strike="noStrike" kern="1200" cap="none" spc="0" normalizeH="0" baseline="0" noProof="0" dirty="0">
                <a:ln>
                  <a:noFill/>
                </a:ln>
                <a:solidFill>
                  <a:srgbClr val="00EFFF"/>
                </a:solidFill>
                <a:effectLst/>
                <a:uLnTx/>
                <a:uFillTx/>
                <a:latin typeface="Calibri" panose="020F0502020204030204" pitchFamily="34" charset="0"/>
                <a:ea typeface="+mn-ea"/>
                <a:cs typeface="Calibri" panose="020F0502020204030204" pitchFamily="34" charset="0"/>
              </a:rPr>
              <a:t>. </a:t>
            </a:r>
            <a:r>
              <a:rPr kumimoji="0" lang="en-US" sz="1800" b="1" i="0"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Everyone who profanes </a:t>
            </a:r>
            <a:r>
              <a:rPr kumimoji="0" lang="en-US" sz="1800" b="1" i="0" u="none" strike="noStrike" kern="1200" cap="none" spc="0" normalizeH="0" baseline="0" noProof="0" dirty="0">
                <a:ln>
                  <a:noFill/>
                </a:ln>
                <a:solidFill>
                  <a:srgbClr val="00EFFF"/>
                </a:solidFill>
                <a:effectLst/>
                <a:uLnTx/>
                <a:uFillTx/>
                <a:latin typeface="Calibri" panose="020F0502020204030204" pitchFamily="34" charset="0"/>
                <a:ea typeface="+mn-ea"/>
                <a:cs typeface="Calibri" panose="020F0502020204030204" pitchFamily="34" charset="0"/>
              </a:rPr>
              <a:t>it shall be put to death</a:t>
            </a:r>
            <a:r>
              <a:rPr kumimoji="0" lang="en-US" sz="1800" b="1" i="0"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 Whoever does any work on it, that soul shall be cut off from among his people</a:t>
            </a: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.15  Six days shall work be done, but the seventh day is a Sabbath of solemn rest, holy to the LORD. </a:t>
            </a:r>
            <a:r>
              <a:rPr kumimoji="0" lang="en-US" sz="1800" b="1" i="0"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Whoever does any work on the Sabbath day </a:t>
            </a:r>
            <a:r>
              <a:rPr kumimoji="0" lang="en-US" sz="2000" b="1" i="0" u="none" strike="noStrike" kern="1200" cap="none" spc="0" normalizeH="0" baseline="0" noProof="0" dirty="0">
                <a:ln>
                  <a:noFill/>
                </a:ln>
                <a:solidFill>
                  <a:srgbClr val="00EFFF"/>
                </a:solidFill>
                <a:effectLst/>
                <a:uLnTx/>
                <a:uFillTx/>
                <a:latin typeface="Calibri" panose="020F0502020204030204" pitchFamily="34" charset="0"/>
                <a:ea typeface="+mn-ea"/>
                <a:cs typeface="Calibri" panose="020F0502020204030204" pitchFamily="34" charset="0"/>
              </a:rPr>
              <a:t>shall be put to death</a:t>
            </a: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.16  Therefore the people of Israel shall keep the Sabbath, observing the Sabbath throughout their generations, as a covenant forever.</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5671225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4B80CF1-6B5A-716D-11D3-4C5D9EDD7519}"/>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BDEA5B1F-44F9-F43C-F557-4C153B8DD97E}"/>
              </a:ext>
            </a:extLst>
          </p:cNvPr>
          <p:cNvPicPr>
            <a:picLocks noChangeAspect="1"/>
          </p:cNvPicPr>
          <p:nvPr/>
        </p:nvPicPr>
        <p:blipFill>
          <a:blip r:embed="rId3"/>
          <a:stretch>
            <a:fillRect/>
          </a:stretch>
        </p:blipFill>
        <p:spPr>
          <a:xfrm>
            <a:off x="951214" y="-1"/>
            <a:ext cx="10264654" cy="6841391"/>
          </a:xfrm>
          <a:prstGeom prst="rect">
            <a:avLst/>
          </a:prstGeom>
        </p:spPr>
      </p:pic>
    </p:spTree>
    <p:extLst>
      <p:ext uri="{BB962C8B-B14F-4D97-AF65-F5344CB8AC3E}">
        <p14:creationId xmlns:p14="http://schemas.microsoft.com/office/powerpoint/2010/main" val="12529831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D9025-2F25-EAED-AB81-3DEDF92EA171}"/>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8FA6D079-4C36-A33E-3449-D0E196115EF6}"/>
              </a:ext>
            </a:extLst>
          </p:cNvPr>
          <p:cNvSpPr txBox="1"/>
          <p:nvPr/>
        </p:nvSpPr>
        <p:spPr>
          <a:xfrm>
            <a:off x="77799" y="1144434"/>
            <a:ext cx="12088264" cy="261347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a:lnSpc>
                <a:spcPct val="150000"/>
              </a:lnSpc>
            </a:pP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西</a:t>
            </a:r>
            <a: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2:16 </a:t>
            </a:r>
          </a:p>
          <a:p>
            <a:pPr>
              <a:lnSpc>
                <a:spcPct val="150000"/>
              </a:lnSpc>
            </a:pP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所以，不拘在饮食上，或节期、月朔、</a:t>
            </a:r>
            <a:r>
              <a:rPr kumimoji="0" lang="zh-CN" altLang="en-US" sz="4000" b="1" i="0" u="none" strike="noStrike" kern="1200" cap="none" spc="0" normalizeH="0" baseline="0" noProof="0" dirty="0">
                <a:ln>
                  <a:noFill/>
                </a:ln>
                <a:solidFill>
                  <a:srgbClr val="00EFFF"/>
                </a:solidFill>
                <a:effectLst/>
                <a:uLnTx/>
                <a:uFillTx/>
                <a:latin typeface="SimHei" panose="02010609060101010101" pitchFamily="49" charset="-122"/>
                <a:ea typeface="SimHei" panose="02010609060101010101" pitchFamily="49" charset="-122"/>
                <a:cs typeface="+mn-cs"/>
              </a:rPr>
              <a:t>安息日</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都不可让人论断你们。</a:t>
            </a:r>
            <a: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17 </a:t>
            </a:r>
            <a:r>
              <a:rPr kumimoji="0" lang="zh-CN" altLang="en-US" sz="3600" b="1" i="0" u="none" strike="noStrike" kern="1200" cap="none" spc="0" normalizeH="0" baseline="0" noProof="0" dirty="0">
                <a:ln>
                  <a:noFill/>
                </a:ln>
                <a:solidFill>
                  <a:srgbClr val="00EFFF"/>
                </a:solidFill>
                <a:effectLst/>
                <a:uLnTx/>
                <a:uFillTx/>
                <a:latin typeface="SimHei" panose="02010609060101010101" pitchFamily="49" charset="-122"/>
                <a:ea typeface="SimHei" panose="02010609060101010101" pitchFamily="49" charset="-122"/>
                <a:cs typeface="+mn-cs"/>
              </a:rPr>
              <a:t>这些原是後事的影儿</a:t>
            </a:r>
            <a:r>
              <a:rPr kumimoji="0" lang="zh-CN" altLang="en-US" sz="3600" b="1" i="0" u="none" strike="noStrike" kern="1200" cap="none" spc="0" normalizeH="0" baseline="0" noProof="0" dirty="0">
                <a:ln>
                  <a:noFill/>
                </a:ln>
                <a:solidFill>
                  <a:srgbClr val="B4FF6A"/>
                </a:solidFill>
                <a:effectLst/>
                <a:uLnTx/>
                <a:uFillTx/>
                <a:latin typeface="SimHei" panose="02010609060101010101" pitchFamily="49" charset="-122"/>
                <a:ea typeface="SimHei" panose="02010609060101010101" pitchFamily="49" charset="-122"/>
                <a:cs typeface="+mn-cs"/>
              </a:rPr>
              <a:t>；那形体却是基督</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 </a:t>
            </a:r>
            <a:endParaRPr kumimoji="0" lang="zh-CN" altLang="en-US" sz="28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
        <p:nvSpPr>
          <p:cNvPr id="4" name="TextBox 3">
            <a:extLst>
              <a:ext uri="{FF2B5EF4-FFF2-40B4-BE49-F238E27FC236}">
                <a16:creationId xmlns:a16="http://schemas.microsoft.com/office/drawing/2014/main" id="{5B733263-E9D3-2D35-CAA9-5F2BC8D01678}"/>
              </a:ext>
            </a:extLst>
          </p:cNvPr>
          <p:cNvSpPr txBox="1"/>
          <p:nvPr/>
        </p:nvSpPr>
        <p:spPr>
          <a:xfrm>
            <a:off x="51866" y="5027020"/>
            <a:ext cx="12140131" cy="83099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Col 2:16  Therefore let no one pass judgment on you in questions of food and drink, or with regard to a festival or a new moon </a:t>
            </a:r>
            <a:r>
              <a:rPr kumimoji="0" lang="en-US" sz="2800" b="1" i="0" u="none" strike="noStrike" kern="1200" cap="none" spc="0" normalizeH="0" baseline="0" noProof="0" dirty="0">
                <a:ln>
                  <a:noFill/>
                </a:ln>
                <a:solidFill>
                  <a:srgbClr val="00EFFF"/>
                </a:solidFill>
                <a:effectLst/>
                <a:uLnTx/>
                <a:uFillTx/>
                <a:latin typeface="Calibri" panose="020F0502020204030204" pitchFamily="34" charset="0"/>
                <a:ea typeface="+mn-ea"/>
                <a:cs typeface="Calibri" panose="020F0502020204030204" pitchFamily="34" charset="0"/>
              </a:rPr>
              <a:t>or a Sabbath</a:t>
            </a: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17  </a:t>
            </a:r>
            <a:r>
              <a:rPr kumimoji="0" lang="en-US" sz="2000" b="1" i="0" u="none" strike="noStrike" kern="1200" cap="none" spc="0" normalizeH="0" baseline="0" noProof="0" dirty="0">
                <a:ln>
                  <a:noFill/>
                </a:ln>
                <a:solidFill>
                  <a:srgbClr val="00EFFF"/>
                </a:solidFill>
                <a:effectLst/>
                <a:uLnTx/>
                <a:uFillTx/>
                <a:latin typeface="Calibri" panose="020F0502020204030204" pitchFamily="34" charset="0"/>
                <a:ea typeface="+mn-ea"/>
                <a:cs typeface="Calibri" panose="020F0502020204030204" pitchFamily="34" charset="0"/>
              </a:rPr>
              <a:t>These are a shadow of the things to come,</a:t>
            </a:r>
            <a:r>
              <a:rPr kumimoji="0" lang="en-US" sz="20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2000" b="1" i="0" u="none" strike="noStrike" kern="1200" cap="none" spc="0" normalizeH="0" baseline="0" noProof="0" dirty="0">
                <a:ln>
                  <a:noFill/>
                </a:ln>
                <a:solidFill>
                  <a:srgbClr val="B4FF6A"/>
                </a:solidFill>
                <a:effectLst/>
                <a:uLnTx/>
                <a:uFillTx/>
                <a:latin typeface="Calibri" panose="020F0502020204030204" pitchFamily="34" charset="0"/>
                <a:ea typeface="+mn-ea"/>
                <a:cs typeface="Calibri" panose="020F0502020204030204" pitchFamily="34" charset="0"/>
              </a:rPr>
              <a:t>but the substance belongs to Christ.</a:t>
            </a:r>
          </a:p>
        </p:txBody>
      </p:sp>
    </p:spTree>
    <p:extLst>
      <p:ext uri="{BB962C8B-B14F-4D97-AF65-F5344CB8AC3E}">
        <p14:creationId xmlns:p14="http://schemas.microsoft.com/office/powerpoint/2010/main" val="3115333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F721E98-51B5-7D24-63F4-B23C6DA76EFC}"/>
              </a:ext>
            </a:extLst>
          </p:cNvPr>
          <p:cNvPicPr>
            <a:picLocks noChangeAspect="1"/>
          </p:cNvPicPr>
          <p:nvPr/>
        </p:nvPicPr>
        <p:blipFill>
          <a:blip r:embed="rId2"/>
          <a:stretch>
            <a:fillRect/>
          </a:stretch>
        </p:blipFill>
        <p:spPr>
          <a:xfrm>
            <a:off x="4332016" y="1572568"/>
            <a:ext cx="3366652" cy="3706722"/>
          </a:xfrm>
          <a:prstGeom prst="rect">
            <a:avLst/>
          </a:prstGeom>
        </p:spPr>
      </p:pic>
      <p:cxnSp>
        <p:nvCxnSpPr>
          <p:cNvPr id="21" name="Straight Connector 20">
            <a:extLst>
              <a:ext uri="{FF2B5EF4-FFF2-40B4-BE49-F238E27FC236}">
                <a16:creationId xmlns:a16="http://schemas.microsoft.com/office/drawing/2014/main" id="{DCD67800-37AC-4E14-89B0-F79DCB3FB8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16560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B81E6C1-7210-5D28-2926-02D8CEFB7B09}"/>
              </a:ext>
            </a:extLst>
          </p:cNvPr>
          <p:cNvPicPr>
            <a:picLocks noChangeAspect="1"/>
          </p:cNvPicPr>
          <p:nvPr/>
        </p:nvPicPr>
        <p:blipFill>
          <a:blip r:embed="rId3"/>
          <a:srcRect l="8134" r="30600" b="-1"/>
          <a:stretch>
            <a:fillRect/>
          </a:stretch>
        </p:blipFill>
        <p:spPr>
          <a:xfrm>
            <a:off x="335281" y="1572567"/>
            <a:ext cx="3537345" cy="3724101"/>
          </a:xfrm>
          <a:prstGeom prst="rect">
            <a:avLst/>
          </a:prstGeom>
        </p:spPr>
      </p:pic>
      <p:cxnSp>
        <p:nvCxnSpPr>
          <p:cNvPr id="23" name="Straight Connector 22">
            <a:extLst>
              <a:ext uri="{FF2B5EF4-FFF2-40B4-BE49-F238E27FC236}">
                <a16:creationId xmlns:a16="http://schemas.microsoft.com/office/drawing/2014/main" id="{20F1788F-A5AE-4188-8274-F7F2E3833E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9959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5B0D8475-49A1-D175-6562-06644EA5A86D}"/>
              </a:ext>
            </a:extLst>
          </p:cNvPr>
          <p:cNvPicPr>
            <a:picLocks noChangeAspect="1"/>
          </p:cNvPicPr>
          <p:nvPr/>
        </p:nvPicPr>
        <p:blipFill>
          <a:blip r:embed="rId4"/>
          <a:srcRect l="1256" r="3861" b="2"/>
          <a:stretch>
            <a:fillRect/>
          </a:stretch>
        </p:blipFill>
        <p:spPr>
          <a:xfrm>
            <a:off x="8162336" y="1572567"/>
            <a:ext cx="3517120" cy="3706722"/>
          </a:xfrm>
          <a:prstGeom prst="rect">
            <a:avLst/>
          </a:prstGeom>
        </p:spPr>
      </p:pic>
    </p:spTree>
    <p:extLst>
      <p:ext uri="{BB962C8B-B14F-4D97-AF65-F5344CB8AC3E}">
        <p14:creationId xmlns:p14="http://schemas.microsoft.com/office/powerpoint/2010/main" val="42018743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C61D1-2351-5998-10BF-5C86E67D5755}"/>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38310DAF-7C9A-F0DB-1D0D-14782C04D772}"/>
              </a:ext>
            </a:extLst>
          </p:cNvPr>
          <p:cNvSpPr txBox="1"/>
          <p:nvPr/>
        </p:nvSpPr>
        <p:spPr>
          <a:xfrm>
            <a:off x="103736" y="762596"/>
            <a:ext cx="12088264" cy="36752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a:lnSpc>
                <a:spcPct val="150000"/>
              </a:lnSpc>
            </a:pPr>
            <a:endPar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a:p>
            <a:pPr>
              <a:lnSpc>
                <a:spcPct val="150000"/>
              </a:lnSpc>
            </a:pP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来</a:t>
            </a:r>
            <a:r>
              <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10:25 </a:t>
            </a:r>
          </a:p>
          <a:p>
            <a:pPr>
              <a:lnSpc>
                <a:spcPct val="150000"/>
              </a:lnSpc>
            </a:pPr>
            <a:r>
              <a:rPr kumimoji="0" lang="zh-CN" altLang="en-US" sz="5400" b="1" i="0" u="sng" strike="noStrike" kern="1200" cap="none" spc="0" normalizeH="0" baseline="0" noProof="0" dirty="0">
                <a:ln>
                  <a:noFill/>
                </a:ln>
                <a:solidFill>
                  <a:srgbClr val="B4FF6A"/>
                </a:solidFill>
                <a:effectLst/>
                <a:uLnTx/>
                <a:uFillTx/>
                <a:latin typeface="SimHei" panose="02010609060101010101" pitchFamily="49" charset="-122"/>
                <a:ea typeface="SimHei" panose="02010609060101010101" pitchFamily="49" charset="-122"/>
                <a:cs typeface="+mn-cs"/>
              </a:rPr>
              <a:t>你们不可停止聚会</a:t>
            </a:r>
            <a:r>
              <a:rPr kumimoji="0" lang="zh-CN" altLang="en-US"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，好像那些停止惯了的人，倒要彼此劝勉，既知道那日子临近，就更当如此。 </a:t>
            </a:r>
            <a:endParaRPr kumimoji="0" lang="en-US" altLang="zh-CN" sz="36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
        <p:nvSpPr>
          <p:cNvPr id="4" name="TextBox 3">
            <a:extLst>
              <a:ext uri="{FF2B5EF4-FFF2-40B4-BE49-F238E27FC236}">
                <a16:creationId xmlns:a16="http://schemas.microsoft.com/office/drawing/2014/main" id="{B8672314-1870-FB32-EAD1-6369434DEE9B}"/>
              </a:ext>
            </a:extLst>
          </p:cNvPr>
          <p:cNvSpPr txBox="1"/>
          <p:nvPr/>
        </p:nvSpPr>
        <p:spPr>
          <a:xfrm>
            <a:off x="51866" y="5027020"/>
            <a:ext cx="12140131" cy="1384995"/>
          </a:xfrm>
          <a:prstGeom prst="rect">
            <a:avLst/>
          </a:prstGeom>
          <a:noFill/>
        </p:spPr>
        <p:txBody>
          <a:bodyPr wrap="square">
            <a:spAutoFit/>
          </a:bodyPr>
          <a:lstStyle/>
          <a:p>
            <a:r>
              <a:rPr lang="en-US" dirty="0"/>
              <a:t>Heb 10:25  </a:t>
            </a:r>
            <a:r>
              <a:rPr lang="en-US" sz="2800" b="1" dirty="0">
                <a:solidFill>
                  <a:srgbClr val="B4FF6A"/>
                </a:solidFill>
              </a:rPr>
              <a:t>not neglecting to meet together</a:t>
            </a:r>
            <a:r>
              <a:rPr lang="en-US" dirty="0"/>
              <a:t>, as is the habit of some, but encouraging one another, and all the more as you see the Day drawing near.</a:t>
            </a:r>
          </a:p>
          <a:p>
            <a:br>
              <a:rPr lang="en-US" dirty="0"/>
            </a:br>
            <a:endParaRPr kumimoji="0" lang="en-US" sz="2000" b="1" i="0" u="none" strike="noStrike" kern="1200" cap="none" spc="0" normalizeH="0" baseline="0" noProof="0" dirty="0">
              <a:ln>
                <a:noFill/>
              </a:ln>
              <a:solidFill>
                <a:srgbClr val="B4FF6A"/>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6495542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095EA24-173E-F691-2B49-1C79057C6741}"/>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A022816D-11A4-EBCA-2D47-11C2F50AA678}"/>
              </a:ext>
            </a:extLst>
          </p:cNvPr>
          <p:cNvSpPr txBox="1"/>
          <p:nvPr/>
        </p:nvSpPr>
        <p:spPr>
          <a:xfrm>
            <a:off x="77800" y="215153"/>
            <a:ext cx="12088264" cy="43822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a:lnSpc>
                <a:spcPct val="150000"/>
              </a:lnSpc>
            </a:pPr>
            <a:r>
              <a:rPr lang="zh-CN" altLang="en-US" sz="3200" b="1" dirty="0">
                <a:latin typeface="SimHei" panose="02010609060101010101" pitchFamily="49" charset="-122"/>
                <a:ea typeface="SimHei" panose="02010609060101010101" pitchFamily="49" charset="-122"/>
              </a:rPr>
              <a:t>出</a:t>
            </a:r>
            <a:r>
              <a:rPr lang="en-US" altLang="zh-CN" sz="3200" b="1" dirty="0">
                <a:latin typeface="SimHei" panose="02010609060101010101" pitchFamily="49" charset="-122"/>
                <a:ea typeface="SimHei" panose="02010609060101010101" pitchFamily="49" charset="-122"/>
              </a:rPr>
              <a:t>20:1 </a:t>
            </a:r>
            <a:r>
              <a:rPr lang="zh-CN" altLang="en-US" sz="3200" b="1" dirty="0">
                <a:latin typeface="SimHei" panose="02010609060101010101" pitchFamily="49" charset="-122"/>
                <a:ea typeface="SimHei" panose="02010609060101010101" pitchFamily="49" charset="-122"/>
              </a:rPr>
              <a:t>神吩咐这一切的话说：</a:t>
            </a:r>
            <a:r>
              <a:rPr lang="en-US" altLang="zh-CN" sz="3200" b="1" dirty="0">
                <a:latin typeface="SimHei" panose="02010609060101010101" pitchFamily="49" charset="-122"/>
                <a:ea typeface="SimHei" panose="02010609060101010101" pitchFamily="49" charset="-122"/>
              </a:rPr>
              <a:t>2 </a:t>
            </a:r>
            <a:r>
              <a:rPr lang="zh-CN" altLang="en-US" sz="3200" b="1" dirty="0">
                <a:latin typeface="SimHei" panose="02010609060101010101" pitchFamily="49" charset="-122"/>
                <a:ea typeface="SimHei" panose="02010609060101010101" pitchFamily="49" charset="-122"/>
              </a:rPr>
              <a:t>「我是耶和华你的神，曾将你从埃及地为奴之家领出来。</a:t>
            </a:r>
            <a:r>
              <a:rPr lang="en-US" altLang="zh-CN" sz="3200" b="1" dirty="0">
                <a:latin typeface="SimHei" panose="02010609060101010101" pitchFamily="49" charset="-122"/>
                <a:ea typeface="SimHei" panose="02010609060101010101" pitchFamily="49" charset="-122"/>
              </a:rPr>
              <a:t>3  </a:t>
            </a:r>
            <a:r>
              <a:rPr lang="zh-CN" altLang="en-US" sz="3200" b="1" dirty="0">
                <a:latin typeface="SimHei" panose="02010609060101010101" pitchFamily="49" charset="-122"/>
                <a:ea typeface="SimHei" panose="02010609060101010101" pitchFamily="49" charset="-122"/>
              </a:rPr>
              <a:t>「除了我以外，你不可有别的神。</a:t>
            </a:r>
            <a:r>
              <a:rPr lang="en-US" altLang="zh-CN" sz="3200" b="1" dirty="0">
                <a:latin typeface="SimHei" panose="02010609060101010101" pitchFamily="49" charset="-122"/>
                <a:ea typeface="SimHei" panose="02010609060101010101" pitchFamily="49" charset="-122"/>
              </a:rPr>
              <a:t>4  </a:t>
            </a:r>
            <a:r>
              <a:rPr lang="zh-CN" altLang="en-US" sz="3200" b="1" dirty="0">
                <a:latin typeface="SimHei" panose="02010609060101010101" pitchFamily="49" charset="-122"/>
                <a:ea typeface="SimHei" panose="02010609060101010101" pitchFamily="49" charset="-122"/>
              </a:rPr>
              <a:t>「不可为自己雕刻偶像，也不可做什麽形像彷佛上天、下地，和地底下、水中的百物。</a:t>
            </a:r>
            <a:r>
              <a:rPr lang="en-US" altLang="zh-CN" sz="3200" b="1" dirty="0">
                <a:latin typeface="SimHei" panose="02010609060101010101" pitchFamily="49" charset="-122"/>
                <a:ea typeface="SimHei" panose="02010609060101010101" pitchFamily="49" charset="-122"/>
              </a:rPr>
              <a:t>5 </a:t>
            </a:r>
            <a:r>
              <a:rPr lang="zh-CN" altLang="en-US" sz="3200" b="1" dirty="0">
                <a:latin typeface="SimHei" panose="02010609060101010101" pitchFamily="49" charset="-122"/>
                <a:ea typeface="SimHei" panose="02010609060101010101" pitchFamily="49" charset="-122"/>
              </a:rPr>
              <a:t>不可跪拜那些像，也不可事奉他，因为我耶和华你的神是忌邪的神。恨我的，我必追讨他的罪，自父及子，直到三四代；</a:t>
            </a:r>
            <a:r>
              <a:rPr lang="en-US" altLang="zh-CN" sz="3200" b="1" dirty="0">
                <a:latin typeface="SimHei" panose="02010609060101010101" pitchFamily="49" charset="-122"/>
                <a:ea typeface="SimHei" panose="02010609060101010101" pitchFamily="49" charset="-122"/>
              </a:rPr>
              <a:t>6 </a:t>
            </a:r>
            <a:r>
              <a:rPr lang="zh-CN" altLang="en-US" sz="3200" b="1" dirty="0">
                <a:latin typeface="SimHei" panose="02010609060101010101" pitchFamily="49" charset="-122"/>
                <a:ea typeface="SimHei" panose="02010609060101010101" pitchFamily="49" charset="-122"/>
              </a:rPr>
              <a:t>爱我、守我诫命的，我必向他们发慈爱，直到千代。</a:t>
            </a:r>
            <a:endParaRPr lang="zh-CN" altLang="en-US" sz="2400" b="1" dirty="0">
              <a:latin typeface="SimHei" panose="02010609060101010101" pitchFamily="49" charset="-122"/>
              <a:ea typeface="SimHei" panose="02010609060101010101" pitchFamily="49" charset="-122"/>
            </a:endParaRPr>
          </a:p>
        </p:txBody>
      </p:sp>
      <p:sp>
        <p:nvSpPr>
          <p:cNvPr id="4" name="TextBox 3">
            <a:extLst>
              <a:ext uri="{FF2B5EF4-FFF2-40B4-BE49-F238E27FC236}">
                <a16:creationId xmlns:a16="http://schemas.microsoft.com/office/drawing/2014/main" id="{50E16B8E-FE66-5C03-702C-747C69919C99}"/>
              </a:ext>
            </a:extLst>
          </p:cNvPr>
          <p:cNvSpPr txBox="1"/>
          <p:nvPr/>
        </p:nvSpPr>
        <p:spPr>
          <a:xfrm>
            <a:off x="25934" y="4888520"/>
            <a:ext cx="12140131" cy="1754326"/>
          </a:xfrm>
          <a:prstGeom prst="rect">
            <a:avLst/>
          </a:prstGeom>
          <a:noFill/>
        </p:spPr>
        <p:txBody>
          <a:bodyPr wrap="square">
            <a:spAutoFit/>
          </a:bodyPr>
          <a:lstStyle/>
          <a:p>
            <a:r>
              <a:rPr lang="en-US" dirty="0">
                <a:latin typeface="Calibri" panose="020F0502020204030204" pitchFamily="34" charset="0"/>
                <a:cs typeface="Calibri" panose="020F0502020204030204" pitchFamily="34" charset="0"/>
              </a:rPr>
              <a:t>Exo 20:1  And God spoke all these words, saying,2  “I am the LORD your God, who brought you out of the land of Egypt, out of the house of slavery.3  “You shall have no other gods before me.4  “You shall not make for yourself a carved image, or any likeness of anything that is in heaven above, or that is in the earth beneath, or that is in the water under the earth.5  You shall not bow down to them or serve them, for I the LORD your God am a jealous God, visiting the iniquity of the fathers on the children to the third and the fourth generation of those who hate me,6  but showing steadfast love to thousands of those who love me and keep my commandments.</a:t>
            </a:r>
          </a:p>
        </p:txBody>
      </p:sp>
      <p:sp>
        <p:nvSpPr>
          <p:cNvPr id="2" name="TextBox 1">
            <a:extLst>
              <a:ext uri="{FF2B5EF4-FFF2-40B4-BE49-F238E27FC236}">
                <a16:creationId xmlns:a16="http://schemas.microsoft.com/office/drawing/2014/main" id="{F7D08236-CAE8-34CD-65B9-C98B894D7179}"/>
              </a:ext>
            </a:extLst>
          </p:cNvPr>
          <p:cNvSpPr txBox="1"/>
          <p:nvPr/>
        </p:nvSpPr>
        <p:spPr>
          <a:xfrm>
            <a:off x="11385176" y="6504347"/>
            <a:ext cx="421910" cy="276999"/>
          </a:xfrm>
          <a:prstGeom prst="rect">
            <a:avLst/>
          </a:prstGeom>
          <a:noFill/>
        </p:spPr>
        <p:txBody>
          <a:bodyPr wrap="none" rtlCol="0">
            <a:spAutoFit/>
          </a:bodyPr>
          <a:lstStyle/>
          <a:p>
            <a:r>
              <a:rPr lang="en-US" altLang="zh-CN" sz="1200" dirty="0"/>
              <a:t>1/3</a:t>
            </a:r>
            <a:endParaRPr lang="en-US" sz="1200" dirty="0"/>
          </a:p>
        </p:txBody>
      </p:sp>
    </p:spTree>
    <p:extLst>
      <p:ext uri="{BB962C8B-B14F-4D97-AF65-F5344CB8AC3E}">
        <p14:creationId xmlns:p14="http://schemas.microsoft.com/office/powerpoint/2010/main" val="1674415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DEB9B10-78A9-303B-B284-3AB6EE0FBD6C}"/>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B47AF8A5-5B21-056B-A861-15856298550A}"/>
              </a:ext>
            </a:extLst>
          </p:cNvPr>
          <p:cNvSpPr txBox="1"/>
          <p:nvPr/>
        </p:nvSpPr>
        <p:spPr>
          <a:xfrm>
            <a:off x="77800" y="215153"/>
            <a:ext cx="12088264" cy="43822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a:lnSpc>
                <a:spcPct val="150000"/>
              </a:lnSpc>
            </a:pPr>
            <a:r>
              <a:rPr lang="en-US" altLang="zh-CN" sz="3200" b="1" dirty="0">
                <a:latin typeface="SimHei" panose="02010609060101010101" pitchFamily="49" charset="-122"/>
                <a:ea typeface="SimHei" panose="02010609060101010101" pitchFamily="49" charset="-122"/>
              </a:rPr>
              <a:t>7 </a:t>
            </a:r>
            <a:r>
              <a:rPr lang="zh-CN" altLang="en-US" sz="3200" b="1" dirty="0">
                <a:latin typeface="SimHei" panose="02010609060101010101" pitchFamily="49" charset="-122"/>
                <a:ea typeface="SimHei" panose="02010609060101010101" pitchFamily="49" charset="-122"/>
              </a:rPr>
              <a:t>「不可妄称耶和华你神的名；因为妄称耶和华名的，耶和华必不以他为无罪。</a:t>
            </a:r>
            <a:r>
              <a:rPr lang="en-US" altLang="zh-CN" sz="3200" b="1" dirty="0">
                <a:latin typeface="SimHei" panose="02010609060101010101" pitchFamily="49" charset="-122"/>
                <a:ea typeface="SimHei" panose="02010609060101010101" pitchFamily="49" charset="-122"/>
              </a:rPr>
              <a:t>8 </a:t>
            </a:r>
            <a:r>
              <a:rPr lang="zh-CN" altLang="en-US" sz="3200" b="1" dirty="0">
                <a:latin typeface="SimHei" panose="02010609060101010101" pitchFamily="49" charset="-122"/>
                <a:ea typeface="SimHei" panose="02010609060101010101" pitchFamily="49" charset="-122"/>
              </a:rPr>
              <a:t>「当记念安息日，守为圣日。</a:t>
            </a:r>
            <a:r>
              <a:rPr lang="en-US" altLang="zh-CN" sz="3200" b="1" dirty="0">
                <a:latin typeface="SimHei" panose="02010609060101010101" pitchFamily="49" charset="-122"/>
                <a:ea typeface="SimHei" panose="02010609060101010101" pitchFamily="49" charset="-122"/>
              </a:rPr>
              <a:t>9 </a:t>
            </a:r>
            <a:r>
              <a:rPr lang="zh-CN" altLang="en-US" sz="3200" b="1" dirty="0">
                <a:latin typeface="SimHei" panose="02010609060101010101" pitchFamily="49" charset="-122"/>
                <a:ea typeface="SimHei" panose="02010609060101010101" pitchFamily="49" charset="-122"/>
              </a:rPr>
              <a:t>六日要劳碌做你一切的工，</a:t>
            </a:r>
            <a:r>
              <a:rPr lang="en-US" altLang="zh-CN" sz="3200" b="1" dirty="0">
                <a:latin typeface="SimHei" panose="02010609060101010101" pitchFamily="49" charset="-122"/>
                <a:ea typeface="SimHei" panose="02010609060101010101" pitchFamily="49" charset="-122"/>
              </a:rPr>
              <a:t>10 </a:t>
            </a:r>
            <a:r>
              <a:rPr lang="zh-CN" altLang="en-US" sz="3200" b="1" dirty="0">
                <a:latin typeface="SimHei" panose="02010609060101010101" pitchFamily="49" charset="-122"/>
                <a:ea typeface="SimHei" panose="02010609060101010101" pitchFamily="49" charset="-122"/>
              </a:rPr>
              <a:t>但第七日是向耶和华你神当守的安息日。这一日你和你的儿女、仆婢、牲畜，并你城里寄居的客旅，无论何工都不可做；</a:t>
            </a:r>
            <a:r>
              <a:rPr lang="en-US" altLang="zh-CN" sz="3200" b="1" dirty="0">
                <a:latin typeface="SimHei" panose="02010609060101010101" pitchFamily="49" charset="-122"/>
                <a:ea typeface="SimHei" panose="02010609060101010101" pitchFamily="49" charset="-122"/>
              </a:rPr>
              <a:t>11 </a:t>
            </a:r>
            <a:r>
              <a:rPr lang="zh-CN" altLang="en-US" sz="3200" b="1" dirty="0">
                <a:latin typeface="SimHei" panose="02010609060101010101" pitchFamily="49" charset="-122"/>
                <a:ea typeface="SimHei" panose="02010609060101010101" pitchFamily="49" charset="-122"/>
              </a:rPr>
              <a:t>因为六日之内，耶和华造天、地、海，和其中的万物，第七日便安息，所以耶和华赐福与安息日，定为圣日。</a:t>
            </a:r>
            <a:endParaRPr lang="zh-CN" altLang="en-US" sz="2400" b="1" dirty="0">
              <a:latin typeface="SimHei" panose="02010609060101010101" pitchFamily="49" charset="-122"/>
              <a:ea typeface="SimHei" panose="02010609060101010101" pitchFamily="49" charset="-122"/>
            </a:endParaRPr>
          </a:p>
        </p:txBody>
      </p:sp>
      <p:sp>
        <p:nvSpPr>
          <p:cNvPr id="4" name="TextBox 3">
            <a:extLst>
              <a:ext uri="{FF2B5EF4-FFF2-40B4-BE49-F238E27FC236}">
                <a16:creationId xmlns:a16="http://schemas.microsoft.com/office/drawing/2014/main" id="{55A7C267-F6A8-BF45-E47E-B60204783E6F}"/>
              </a:ext>
            </a:extLst>
          </p:cNvPr>
          <p:cNvSpPr txBox="1"/>
          <p:nvPr/>
        </p:nvSpPr>
        <p:spPr>
          <a:xfrm>
            <a:off x="51866" y="5027020"/>
            <a:ext cx="12140131" cy="1754326"/>
          </a:xfrm>
          <a:prstGeom prst="rect">
            <a:avLst/>
          </a:prstGeom>
          <a:noFill/>
        </p:spPr>
        <p:txBody>
          <a:bodyPr wrap="square">
            <a:spAutoFit/>
          </a:bodyPr>
          <a:lstStyle/>
          <a:p>
            <a:r>
              <a:rPr lang="en-US" dirty="0">
                <a:latin typeface="Calibri" panose="020F0502020204030204" pitchFamily="34" charset="0"/>
                <a:cs typeface="Calibri" panose="020F0502020204030204" pitchFamily="34" charset="0"/>
              </a:rPr>
              <a:t>7  “You shall not take the name of the LORD your God in vain, for the LORD will not hold him guiltless who takes his name in vain.8  “Remember the Sabbath day, to keep it holy.9  Six days you shall labor, and do all your work,10  but the seventh day is a Sabbath to the LORD your God. On it you shall not do any work, you, or your son, or your daughter, your male servant, or your female servant, or your livestock, or the sojourner who is within your gates.11  For in six days the LORD made heaven and earth, the sea, and all that is in them, and rested on the seventh day. Therefore the LORD blessed the Sabbath day and made it holy.</a:t>
            </a:r>
          </a:p>
          <a:p>
            <a:endParaRPr lang="en-US"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5318F63-C2BD-7CFE-7B3A-A24666BFB462}"/>
              </a:ext>
            </a:extLst>
          </p:cNvPr>
          <p:cNvSpPr txBox="1"/>
          <p:nvPr/>
        </p:nvSpPr>
        <p:spPr>
          <a:xfrm>
            <a:off x="11385176" y="6504347"/>
            <a:ext cx="421910" cy="276999"/>
          </a:xfrm>
          <a:prstGeom prst="rect">
            <a:avLst/>
          </a:prstGeom>
          <a:noFill/>
        </p:spPr>
        <p:txBody>
          <a:bodyPr wrap="none" rtlCol="0">
            <a:spAutoFit/>
          </a:bodyPr>
          <a:lstStyle/>
          <a:p>
            <a:r>
              <a:rPr lang="en-US" altLang="zh-CN" sz="1200" dirty="0"/>
              <a:t>2/3</a:t>
            </a:r>
            <a:endParaRPr lang="en-US" sz="1200" dirty="0"/>
          </a:p>
        </p:txBody>
      </p:sp>
    </p:spTree>
    <p:extLst>
      <p:ext uri="{BB962C8B-B14F-4D97-AF65-F5344CB8AC3E}">
        <p14:creationId xmlns:p14="http://schemas.microsoft.com/office/powerpoint/2010/main" val="4550343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2F5350A-DA88-F643-8FAF-7A3B7B2C6294}"/>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CD49B965-45C9-A1A4-97C5-51F6A4504AD0}"/>
              </a:ext>
            </a:extLst>
          </p:cNvPr>
          <p:cNvSpPr txBox="1"/>
          <p:nvPr/>
        </p:nvSpPr>
        <p:spPr>
          <a:xfrm>
            <a:off x="51868" y="1272988"/>
            <a:ext cx="12088264" cy="29048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a:lnSpc>
                <a:spcPct val="150000"/>
              </a:lnSpc>
            </a:pPr>
            <a:r>
              <a:rPr lang="en-US" altLang="zh-CN" sz="3200" b="1" dirty="0">
                <a:latin typeface="SimHei" panose="02010609060101010101" pitchFamily="49" charset="-122"/>
                <a:ea typeface="SimHei" panose="02010609060101010101" pitchFamily="49" charset="-122"/>
              </a:rPr>
              <a:t>12 </a:t>
            </a:r>
            <a:r>
              <a:rPr lang="zh-CN" altLang="en-US" sz="3200" b="1" dirty="0">
                <a:latin typeface="SimHei" panose="02010609060101010101" pitchFamily="49" charset="-122"/>
                <a:ea typeface="SimHei" panose="02010609060101010101" pitchFamily="49" charset="-122"/>
              </a:rPr>
              <a:t>「当孝敬父母，使你的日子在耶和华你神所赐你的地上得以长久。</a:t>
            </a:r>
            <a:r>
              <a:rPr lang="en-US" altLang="zh-CN" sz="3200" b="1" dirty="0">
                <a:latin typeface="SimHei" panose="02010609060101010101" pitchFamily="49" charset="-122"/>
                <a:ea typeface="SimHei" panose="02010609060101010101" pitchFamily="49" charset="-122"/>
              </a:rPr>
              <a:t>13 </a:t>
            </a:r>
            <a:r>
              <a:rPr lang="zh-CN" altLang="en-US" sz="3200" b="1" dirty="0">
                <a:latin typeface="SimHei" panose="02010609060101010101" pitchFamily="49" charset="-122"/>
                <a:ea typeface="SimHei" panose="02010609060101010101" pitchFamily="49" charset="-122"/>
              </a:rPr>
              <a:t>「不可杀人。</a:t>
            </a:r>
            <a:r>
              <a:rPr lang="en-US" altLang="zh-CN" sz="3200" b="1" dirty="0">
                <a:latin typeface="SimHei" panose="02010609060101010101" pitchFamily="49" charset="-122"/>
                <a:ea typeface="SimHei" panose="02010609060101010101" pitchFamily="49" charset="-122"/>
              </a:rPr>
              <a:t>14 </a:t>
            </a:r>
            <a:r>
              <a:rPr lang="zh-CN" altLang="en-US" sz="3200" b="1" dirty="0">
                <a:latin typeface="SimHei" panose="02010609060101010101" pitchFamily="49" charset="-122"/>
                <a:ea typeface="SimHei" panose="02010609060101010101" pitchFamily="49" charset="-122"/>
              </a:rPr>
              <a:t>「不可奸淫。</a:t>
            </a:r>
            <a:r>
              <a:rPr lang="en-US" altLang="zh-CN" sz="3200" b="1" dirty="0">
                <a:latin typeface="SimHei" panose="02010609060101010101" pitchFamily="49" charset="-122"/>
                <a:ea typeface="SimHei" panose="02010609060101010101" pitchFamily="49" charset="-122"/>
              </a:rPr>
              <a:t>15 </a:t>
            </a:r>
            <a:r>
              <a:rPr lang="zh-CN" altLang="en-US" sz="3200" b="1" dirty="0">
                <a:latin typeface="SimHei" panose="02010609060101010101" pitchFamily="49" charset="-122"/>
                <a:ea typeface="SimHei" panose="02010609060101010101" pitchFamily="49" charset="-122"/>
              </a:rPr>
              <a:t>「不可偷盗。</a:t>
            </a:r>
            <a:r>
              <a:rPr lang="en-US" altLang="zh-CN" sz="3200" b="1" dirty="0">
                <a:latin typeface="SimHei" panose="02010609060101010101" pitchFamily="49" charset="-122"/>
                <a:ea typeface="SimHei" panose="02010609060101010101" pitchFamily="49" charset="-122"/>
              </a:rPr>
              <a:t>16 </a:t>
            </a:r>
            <a:r>
              <a:rPr lang="zh-CN" altLang="en-US" sz="3200" b="1" dirty="0">
                <a:latin typeface="SimHei" panose="02010609060101010101" pitchFamily="49" charset="-122"/>
                <a:ea typeface="SimHei" panose="02010609060101010101" pitchFamily="49" charset="-122"/>
              </a:rPr>
              <a:t>「不可作假见证陷害人。</a:t>
            </a:r>
            <a:r>
              <a:rPr lang="en-US" altLang="zh-CN" sz="3200" b="1" dirty="0">
                <a:latin typeface="SimHei" panose="02010609060101010101" pitchFamily="49" charset="-122"/>
                <a:ea typeface="SimHei" panose="02010609060101010101" pitchFamily="49" charset="-122"/>
              </a:rPr>
              <a:t>17 </a:t>
            </a:r>
            <a:r>
              <a:rPr lang="zh-CN" altLang="en-US" sz="3200" b="1" dirty="0">
                <a:latin typeface="SimHei" panose="02010609060101010101" pitchFamily="49" charset="-122"/>
                <a:ea typeface="SimHei" panose="02010609060101010101" pitchFamily="49" charset="-122"/>
              </a:rPr>
              <a:t>「不可贪恋人的房屋；也不可贪恋人的妻子、仆婢、牛驴，并他一切所有的。」</a:t>
            </a:r>
            <a:endParaRPr lang="zh-CN" altLang="en-US" sz="2400" b="1" dirty="0">
              <a:latin typeface="SimHei" panose="02010609060101010101" pitchFamily="49" charset="-122"/>
              <a:ea typeface="SimHei" panose="02010609060101010101" pitchFamily="49" charset="-122"/>
            </a:endParaRPr>
          </a:p>
        </p:txBody>
      </p:sp>
      <p:sp>
        <p:nvSpPr>
          <p:cNvPr id="4" name="TextBox 3">
            <a:extLst>
              <a:ext uri="{FF2B5EF4-FFF2-40B4-BE49-F238E27FC236}">
                <a16:creationId xmlns:a16="http://schemas.microsoft.com/office/drawing/2014/main" id="{97800DBD-4718-EE5D-AFEA-D07939F35E42}"/>
              </a:ext>
            </a:extLst>
          </p:cNvPr>
          <p:cNvSpPr txBox="1"/>
          <p:nvPr/>
        </p:nvSpPr>
        <p:spPr>
          <a:xfrm>
            <a:off x="0" y="5027020"/>
            <a:ext cx="12140131" cy="1200329"/>
          </a:xfrm>
          <a:prstGeom prst="rect">
            <a:avLst/>
          </a:prstGeom>
          <a:noFill/>
        </p:spPr>
        <p:txBody>
          <a:bodyPr wrap="square">
            <a:spAutoFit/>
          </a:bodyPr>
          <a:lstStyle/>
          <a:p>
            <a:r>
              <a:rPr lang="en-US" dirty="0">
                <a:latin typeface="Calibri" panose="020F0502020204030204" pitchFamily="34" charset="0"/>
                <a:cs typeface="Calibri" panose="020F0502020204030204" pitchFamily="34" charset="0"/>
              </a:rPr>
              <a:t>12  “Honor your father and your mother, that your days may be long in the land that the LORD your God is giving you.13  “You shall not murder.14  “You shall not commit adultery.15  “You shall not steal.16  “You shall not bear false witness against your neighbor.17  “You shall not covet your neighbor's house; you shall not covet your neighbor's wife, or his male servant, or his female servant, or his ox, or his donkey, or anything that is your neighbor's.”</a:t>
            </a:r>
          </a:p>
        </p:txBody>
      </p:sp>
      <p:sp>
        <p:nvSpPr>
          <p:cNvPr id="2" name="TextBox 1">
            <a:extLst>
              <a:ext uri="{FF2B5EF4-FFF2-40B4-BE49-F238E27FC236}">
                <a16:creationId xmlns:a16="http://schemas.microsoft.com/office/drawing/2014/main" id="{FF5650D5-90BB-86BD-74AA-8CA4F1CA2178}"/>
              </a:ext>
            </a:extLst>
          </p:cNvPr>
          <p:cNvSpPr txBox="1"/>
          <p:nvPr/>
        </p:nvSpPr>
        <p:spPr>
          <a:xfrm>
            <a:off x="11385176" y="6504347"/>
            <a:ext cx="421910" cy="276999"/>
          </a:xfrm>
          <a:prstGeom prst="rect">
            <a:avLst/>
          </a:prstGeom>
          <a:noFill/>
        </p:spPr>
        <p:txBody>
          <a:bodyPr wrap="none" rtlCol="0">
            <a:spAutoFit/>
          </a:bodyPr>
          <a:lstStyle/>
          <a:p>
            <a:r>
              <a:rPr lang="en-US" altLang="zh-CN" sz="1200" dirty="0"/>
              <a:t>3/3</a:t>
            </a:r>
            <a:endParaRPr lang="en-US" sz="1200" dirty="0"/>
          </a:p>
        </p:txBody>
      </p:sp>
    </p:spTree>
    <p:extLst>
      <p:ext uri="{BB962C8B-B14F-4D97-AF65-F5344CB8AC3E}">
        <p14:creationId xmlns:p14="http://schemas.microsoft.com/office/powerpoint/2010/main" val="1679642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98491-33A2-E0EA-A0BC-3326EB9ADF75}"/>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FC4C3129-4814-27E8-885F-60881B64ABED}"/>
              </a:ext>
            </a:extLst>
          </p:cNvPr>
          <p:cNvSpPr txBox="1"/>
          <p:nvPr/>
        </p:nvSpPr>
        <p:spPr>
          <a:xfrm>
            <a:off x="287906" y="1027493"/>
            <a:ext cx="12088264" cy="32251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a:lnSpc>
                <a:spcPct val="150000"/>
              </a:lnSpc>
            </a:pPr>
            <a:r>
              <a:rPr lang="en-US" altLang="zh-CN" sz="4000" b="1" dirty="0">
                <a:latin typeface="SimHei" panose="02010609060101010101" pitchFamily="49" charset="-122"/>
                <a:ea typeface="SimHei" panose="02010609060101010101" pitchFamily="49" charset="-122"/>
              </a:rPr>
              <a:t>(a)</a:t>
            </a:r>
            <a:r>
              <a:rPr lang="zh-CN" altLang="en-US" sz="4000" b="1" dirty="0">
                <a:latin typeface="SimHei" panose="02010609060101010101" pitchFamily="49" charset="-122"/>
                <a:ea typeface="SimHei" panose="02010609060101010101" pitchFamily="49" charset="-122"/>
              </a:rPr>
              <a:t>律法是有轻重</a:t>
            </a:r>
            <a:endParaRPr lang="en-US" altLang="zh-CN" sz="4000" b="1" dirty="0">
              <a:latin typeface="SimHei" panose="02010609060101010101" pitchFamily="49" charset="-122"/>
              <a:ea typeface="SimHei" panose="02010609060101010101" pitchFamily="49" charset="-122"/>
            </a:endParaRPr>
          </a:p>
          <a:p>
            <a:pPr>
              <a:lnSpc>
                <a:spcPct val="150000"/>
              </a:lnSpc>
            </a:pPr>
            <a:r>
              <a:rPr lang="en-US" altLang="zh-CN" sz="2000" b="1" dirty="0">
                <a:latin typeface="SimHei" panose="02010609060101010101" pitchFamily="49" charset="-122"/>
                <a:ea typeface="SimHei" panose="02010609060101010101" pitchFamily="49" charset="-122"/>
              </a:rPr>
              <a:t>The Law Has Different Degrees of Importance</a:t>
            </a:r>
          </a:p>
          <a:p>
            <a:pPr>
              <a:lnSpc>
                <a:spcPct val="150000"/>
              </a:lnSpc>
            </a:pPr>
            <a:endParaRPr lang="en-US" altLang="zh-CN" sz="2000" b="1" dirty="0">
              <a:latin typeface="SimHei" panose="02010609060101010101" pitchFamily="49" charset="-122"/>
              <a:ea typeface="SimHei" panose="02010609060101010101" pitchFamily="49" charset="-122"/>
            </a:endParaRPr>
          </a:p>
          <a:p>
            <a:pPr>
              <a:lnSpc>
                <a:spcPct val="150000"/>
              </a:lnSpc>
            </a:pPr>
            <a:r>
              <a:rPr lang="en-US" altLang="zh-CN" sz="4000" b="1" dirty="0">
                <a:latin typeface="SimHei" panose="02010609060101010101" pitchFamily="49" charset="-122"/>
                <a:ea typeface="SimHei" panose="02010609060101010101" pitchFamily="49" charset="-122"/>
              </a:rPr>
              <a:t>(b)</a:t>
            </a:r>
            <a:r>
              <a:rPr lang="zh-CN" altLang="en-US" sz="4000" b="1" dirty="0">
                <a:latin typeface="SimHei" panose="02010609060101010101" pitchFamily="49" charset="-122"/>
                <a:ea typeface="SimHei" panose="02010609060101010101" pitchFamily="49" charset="-122"/>
              </a:rPr>
              <a:t>被救赎后才赐诫命</a:t>
            </a:r>
            <a:endParaRPr lang="en-US" altLang="zh-CN" sz="4000" b="1" dirty="0">
              <a:latin typeface="SimHei" panose="02010609060101010101" pitchFamily="49" charset="-122"/>
              <a:ea typeface="SimHei" panose="02010609060101010101" pitchFamily="49" charset="-122"/>
            </a:endParaRPr>
          </a:p>
          <a:p>
            <a:pPr>
              <a:lnSpc>
                <a:spcPct val="150000"/>
              </a:lnSpc>
            </a:pPr>
            <a:r>
              <a:rPr lang="en-US" altLang="zh-CN" sz="2000" b="1" dirty="0">
                <a:latin typeface="SimHei" panose="02010609060101010101" pitchFamily="49" charset="-122"/>
                <a:ea typeface="SimHei" panose="02010609060101010101" pitchFamily="49" charset="-122"/>
              </a:rPr>
              <a:t>The Commandments Were Given After Redemption</a:t>
            </a:r>
            <a:endParaRPr lang="zh-CN" altLang="en-US" sz="2000" b="1" dirty="0">
              <a:latin typeface="SimHei" panose="02010609060101010101" pitchFamily="49" charset="-122"/>
              <a:ea typeface="SimHei" panose="02010609060101010101" pitchFamily="49" charset="-122"/>
            </a:endParaRPr>
          </a:p>
        </p:txBody>
      </p:sp>
    </p:spTree>
    <p:extLst>
      <p:ext uri="{BB962C8B-B14F-4D97-AF65-F5344CB8AC3E}">
        <p14:creationId xmlns:p14="http://schemas.microsoft.com/office/powerpoint/2010/main" val="2831941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8">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2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76">
          <a:extLst>
            <a:ext uri="{FF2B5EF4-FFF2-40B4-BE49-F238E27FC236}">
              <a16:creationId xmlns:a16="http://schemas.microsoft.com/office/drawing/2014/main" id="{240D5C5F-CB53-EB75-56B2-8461604485B1}"/>
            </a:ext>
          </a:extLst>
        </p:cNvPr>
        <p:cNvGrpSpPr/>
        <p:nvPr/>
      </p:nvGrpSpPr>
      <p:grpSpPr>
        <a:xfrm>
          <a:off x="0" y="0"/>
          <a:ext cx="0" cy="0"/>
          <a:chOff x="0" y="0"/>
          <a:chExt cx="0" cy="0"/>
        </a:xfrm>
      </p:grpSpPr>
      <p:sp>
        <p:nvSpPr>
          <p:cNvPr id="977" name="Google Shape;977;p44">
            <a:extLst>
              <a:ext uri="{FF2B5EF4-FFF2-40B4-BE49-F238E27FC236}">
                <a16:creationId xmlns:a16="http://schemas.microsoft.com/office/drawing/2014/main" id="{C92DD6FE-E731-D722-FDB6-88846050B849}"/>
              </a:ext>
            </a:extLst>
          </p:cNvPr>
          <p:cNvSpPr/>
          <p:nvPr/>
        </p:nvSpPr>
        <p:spPr>
          <a:xfrm rot="19800500" flipH="1">
            <a:off x="819348" y="540924"/>
            <a:ext cx="1979094" cy="1979094"/>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8" name="Google Shape;978;p44">
            <a:extLst>
              <a:ext uri="{FF2B5EF4-FFF2-40B4-BE49-F238E27FC236}">
                <a16:creationId xmlns:a16="http://schemas.microsoft.com/office/drawing/2014/main" id="{FFB560FD-6E96-5904-4977-71346918701B}"/>
              </a:ext>
            </a:extLst>
          </p:cNvPr>
          <p:cNvSpPr txBox="1">
            <a:spLocks noGrp="1"/>
          </p:cNvSpPr>
          <p:nvPr>
            <p:ph type="title"/>
          </p:nvPr>
        </p:nvSpPr>
        <p:spPr>
          <a:xfrm>
            <a:off x="457199" y="3347240"/>
            <a:ext cx="11277600" cy="1698264"/>
          </a:xfrm>
          <a:prstGeom prst="rect">
            <a:avLst/>
          </a:prstGeom>
        </p:spPr>
        <p:txBody>
          <a:bodyPr spcFirstLastPara="1" wrap="square" lIns="121900" tIns="121900" rIns="121900" bIns="121900" anchor="ctr" anchorCtr="0">
            <a:noAutofit/>
          </a:bodyPr>
          <a:lstStyle/>
          <a:p>
            <a:pPr defTabSz="1033272"/>
            <a:r>
              <a:rPr lang="zh-CN" altLang="en-US" sz="4800" b="1" dirty="0">
                <a:effectLst/>
              </a:rPr>
              <a:t>第一与第二诫命：</a:t>
            </a:r>
            <a:br>
              <a:rPr lang="en-US" altLang="zh-CN" sz="4800" b="1" dirty="0">
                <a:effectLst/>
              </a:rPr>
            </a:br>
            <a:r>
              <a:rPr lang="zh-CN" altLang="en-US" sz="4800" b="1" dirty="0">
                <a:effectLst/>
              </a:rPr>
              <a:t>你不可有别的神，也不可造或拜偶像。</a:t>
            </a:r>
            <a:endParaRPr lang="zh-CN" altLang="en-US" sz="1400" b="1" dirty="0">
              <a:latin typeface="SimHei" panose="02010609060101010101" pitchFamily="49" charset="-122"/>
              <a:ea typeface="SimHei" panose="02010609060101010101" pitchFamily="49" charset="-122"/>
            </a:endParaRPr>
          </a:p>
        </p:txBody>
      </p:sp>
      <p:sp>
        <p:nvSpPr>
          <p:cNvPr id="979" name="Google Shape;979;p44">
            <a:extLst>
              <a:ext uri="{FF2B5EF4-FFF2-40B4-BE49-F238E27FC236}">
                <a16:creationId xmlns:a16="http://schemas.microsoft.com/office/drawing/2014/main" id="{0A97C02B-CEAF-DF40-AB45-935C420FB740}"/>
              </a:ext>
            </a:extLst>
          </p:cNvPr>
          <p:cNvSpPr txBox="1">
            <a:spLocks noGrp="1"/>
          </p:cNvSpPr>
          <p:nvPr>
            <p:ph type="title" idx="2"/>
          </p:nvPr>
        </p:nvSpPr>
        <p:spPr>
          <a:xfrm>
            <a:off x="819370" y="832128"/>
            <a:ext cx="1979047" cy="1396682"/>
          </a:xfrm>
          <a:prstGeom prst="rect">
            <a:avLst/>
          </a:prstGeom>
        </p:spPr>
        <p:txBody>
          <a:bodyPr spcFirstLastPara="1" wrap="square" lIns="121900" tIns="219433" rIns="121900" bIns="121900" anchor="ctr" anchorCtr="0">
            <a:noAutofit/>
          </a:bodyPr>
          <a:lstStyle/>
          <a:p>
            <a:pPr defTabSz="1033272"/>
            <a:r>
              <a:rPr lang="en" sz="8286" kern="1200" dirty="0">
                <a:solidFill>
                  <a:schemeClr val="tx1"/>
                </a:solidFill>
                <a:latin typeface="+mj-lt"/>
                <a:ea typeface="+mj-ea"/>
                <a:cs typeface="+mj-cs"/>
              </a:rPr>
              <a:t>0</a:t>
            </a:r>
            <a:r>
              <a:rPr lang="en-US" altLang="zh-CN" sz="8286" kern="1200" dirty="0">
                <a:solidFill>
                  <a:schemeClr val="tx1"/>
                </a:solidFill>
                <a:latin typeface="+mj-lt"/>
                <a:ea typeface="+mj-ea"/>
                <a:cs typeface="+mj-cs"/>
              </a:rPr>
              <a:t>1</a:t>
            </a:r>
            <a:endParaRPr lang="en" dirty="0"/>
          </a:p>
        </p:txBody>
      </p:sp>
      <p:sp>
        <p:nvSpPr>
          <p:cNvPr id="980" name="Google Shape;980;p44">
            <a:extLst>
              <a:ext uri="{FF2B5EF4-FFF2-40B4-BE49-F238E27FC236}">
                <a16:creationId xmlns:a16="http://schemas.microsoft.com/office/drawing/2014/main" id="{CED7E73C-2C5D-2C1B-5326-74287339841D}"/>
              </a:ext>
            </a:extLst>
          </p:cNvPr>
          <p:cNvSpPr txBox="1">
            <a:spLocks noGrp="1"/>
          </p:cNvSpPr>
          <p:nvPr>
            <p:ph type="subTitle" idx="1"/>
          </p:nvPr>
        </p:nvSpPr>
        <p:spPr>
          <a:xfrm>
            <a:off x="457201" y="5045504"/>
            <a:ext cx="11399731" cy="1282748"/>
          </a:xfrm>
          <a:prstGeom prst="rect">
            <a:avLst/>
          </a:prstGeom>
        </p:spPr>
        <p:txBody>
          <a:bodyPr spcFirstLastPara="1" wrap="square" lIns="121900" tIns="121900" rIns="121900" bIns="121900" anchor="ctr" anchorCtr="0">
            <a:noAutofit/>
          </a:bodyPr>
          <a:lstStyle/>
          <a:p>
            <a:r>
              <a:rPr lang="en-US" dirty="0"/>
              <a:t>The First and Second Commandments: </a:t>
            </a:r>
          </a:p>
          <a:p>
            <a:r>
              <a:rPr lang="en-US" dirty="0"/>
              <a:t>You Shall Have No Other Gods, and You Shall Not Make or Worship Idols.</a:t>
            </a:r>
          </a:p>
        </p:txBody>
      </p:sp>
    </p:spTree>
    <p:extLst>
      <p:ext uri="{BB962C8B-B14F-4D97-AF65-F5344CB8AC3E}">
        <p14:creationId xmlns:p14="http://schemas.microsoft.com/office/powerpoint/2010/main" val="38728627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3F09123-8F84-07CD-6B28-0F2298D48DAB}"/>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0E3E56ED-715A-D792-D328-F6DEAE31C345}"/>
              </a:ext>
            </a:extLst>
          </p:cNvPr>
          <p:cNvSpPr txBox="1"/>
          <p:nvPr/>
        </p:nvSpPr>
        <p:spPr>
          <a:xfrm>
            <a:off x="103737" y="2435839"/>
            <a:ext cx="11562400" cy="14275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5 </a:t>
            </a:r>
            <a:r>
              <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不可跪拜那些像，也不可事奉他，因为我耶和华你的神</a:t>
            </a:r>
            <a:r>
              <a:rPr kumimoji="0" lang="zh-CN" altLang="en-US" sz="3200" b="1" i="0" u="none" strike="noStrike" kern="1200" cap="none" spc="0" normalizeH="0" baseline="0" noProof="0" dirty="0">
                <a:ln>
                  <a:noFill/>
                </a:ln>
                <a:solidFill>
                  <a:srgbClr val="B4FF6A"/>
                </a:solidFill>
                <a:effectLst/>
                <a:uLnTx/>
                <a:uFillTx/>
                <a:latin typeface="SimHei" panose="02010609060101010101" pitchFamily="49" charset="-122"/>
                <a:ea typeface="SimHei" panose="02010609060101010101" pitchFamily="49" charset="-122"/>
                <a:cs typeface="+mn-cs"/>
              </a:rPr>
              <a:t>是忌邪的神</a:t>
            </a:r>
            <a:r>
              <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a:t>
            </a:r>
            <a:r>
              <a:rPr kumimoji="0" lang="zh-CN" altLang="en-US" sz="3200" b="1" i="0" u="none" strike="noStrike" kern="1200" cap="none" spc="0" normalizeH="0" baseline="0" noProof="0" dirty="0">
                <a:ln>
                  <a:noFill/>
                </a:ln>
                <a:solidFill>
                  <a:srgbClr val="00EFFF"/>
                </a:solidFill>
                <a:effectLst/>
                <a:uLnTx/>
                <a:uFillTx/>
                <a:latin typeface="SimHei" panose="02010609060101010101" pitchFamily="49" charset="-122"/>
                <a:ea typeface="SimHei" panose="02010609060101010101" pitchFamily="49" charset="-122"/>
                <a:cs typeface="+mn-cs"/>
              </a:rPr>
              <a:t>恨我的，我必追讨他的罪，自父及子，直到三四代</a:t>
            </a:r>
            <a:r>
              <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a:t>
            </a:r>
            <a:endParaRPr kumimoji="0" lang="zh-CN" altLang="en-US" sz="24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endParaRPr>
          </a:p>
        </p:txBody>
      </p:sp>
      <p:sp>
        <p:nvSpPr>
          <p:cNvPr id="4" name="TextBox 3">
            <a:extLst>
              <a:ext uri="{FF2B5EF4-FFF2-40B4-BE49-F238E27FC236}">
                <a16:creationId xmlns:a16="http://schemas.microsoft.com/office/drawing/2014/main" id="{9F10C458-0934-DC5A-A121-5E1ED31D886B}"/>
              </a:ext>
            </a:extLst>
          </p:cNvPr>
          <p:cNvSpPr txBox="1"/>
          <p:nvPr/>
        </p:nvSpPr>
        <p:spPr>
          <a:xfrm>
            <a:off x="25934" y="4888520"/>
            <a:ext cx="12140131" cy="83099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5  You shall not bow down to them or serve them, for I the LORD your God </a:t>
            </a:r>
            <a:r>
              <a:rPr kumimoji="0" lang="en-US" sz="2400" b="1" i="0" u="none" strike="noStrike" kern="1200" cap="none" spc="0" normalizeH="0" baseline="0" noProof="0" dirty="0">
                <a:ln>
                  <a:noFill/>
                </a:ln>
                <a:solidFill>
                  <a:srgbClr val="B4FF6A"/>
                </a:solidFill>
                <a:effectLst/>
                <a:uLnTx/>
                <a:uFillTx/>
                <a:latin typeface="Calibri" panose="020F0502020204030204" pitchFamily="34" charset="0"/>
                <a:ea typeface="+mn-ea"/>
                <a:cs typeface="Calibri" panose="020F0502020204030204" pitchFamily="34" charset="0"/>
              </a:rPr>
              <a:t>am a jealous God</a:t>
            </a: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a:ln>
                  <a:noFill/>
                </a:ln>
                <a:solidFill>
                  <a:srgbClr val="00EFFF"/>
                </a:solidFill>
                <a:effectLst/>
                <a:uLnTx/>
                <a:uFillTx/>
                <a:latin typeface="Calibri" panose="020F0502020204030204" pitchFamily="34" charset="0"/>
                <a:ea typeface="+mn-ea"/>
                <a:cs typeface="Calibri" panose="020F0502020204030204" pitchFamily="34" charset="0"/>
              </a:rPr>
              <a:t>visiting the iniquity of the fathers on the children to the third and the fourth generation of those who hate me,</a:t>
            </a:r>
            <a:endParaRPr kumimoji="0" lang="en-US" sz="1800" b="1" i="0" u="none" strike="noStrike" kern="1200" cap="none" spc="0" normalizeH="0" baseline="0" noProof="0" dirty="0">
              <a:ln>
                <a:noFill/>
              </a:ln>
              <a:solidFill>
                <a:srgbClr val="00EFFF"/>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4903030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76">
          <a:extLst>
            <a:ext uri="{FF2B5EF4-FFF2-40B4-BE49-F238E27FC236}">
              <a16:creationId xmlns:a16="http://schemas.microsoft.com/office/drawing/2014/main" id="{68BB8390-4E40-40DF-8AEB-8F6D93966F91}"/>
            </a:ext>
          </a:extLst>
        </p:cNvPr>
        <p:cNvGrpSpPr/>
        <p:nvPr/>
      </p:nvGrpSpPr>
      <p:grpSpPr>
        <a:xfrm>
          <a:off x="0" y="0"/>
          <a:ext cx="0" cy="0"/>
          <a:chOff x="0" y="0"/>
          <a:chExt cx="0" cy="0"/>
        </a:xfrm>
      </p:grpSpPr>
      <p:sp>
        <p:nvSpPr>
          <p:cNvPr id="977" name="Google Shape;977;p44">
            <a:extLst>
              <a:ext uri="{FF2B5EF4-FFF2-40B4-BE49-F238E27FC236}">
                <a16:creationId xmlns:a16="http://schemas.microsoft.com/office/drawing/2014/main" id="{D6A736CF-256F-B804-585F-C5DD4EED455C}"/>
              </a:ext>
            </a:extLst>
          </p:cNvPr>
          <p:cNvSpPr/>
          <p:nvPr/>
        </p:nvSpPr>
        <p:spPr>
          <a:xfrm rot="19800500" flipH="1">
            <a:off x="819348" y="540924"/>
            <a:ext cx="1979094" cy="1979094"/>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8" name="Google Shape;978;p44">
            <a:extLst>
              <a:ext uri="{FF2B5EF4-FFF2-40B4-BE49-F238E27FC236}">
                <a16:creationId xmlns:a16="http://schemas.microsoft.com/office/drawing/2014/main" id="{0D556758-009A-46A2-6ECE-280E41A6DBDA}"/>
              </a:ext>
            </a:extLst>
          </p:cNvPr>
          <p:cNvSpPr txBox="1">
            <a:spLocks noGrp="1"/>
          </p:cNvSpPr>
          <p:nvPr>
            <p:ph type="title"/>
          </p:nvPr>
        </p:nvSpPr>
        <p:spPr>
          <a:xfrm>
            <a:off x="457199" y="3347240"/>
            <a:ext cx="11277600" cy="1698264"/>
          </a:xfrm>
          <a:prstGeom prst="rect">
            <a:avLst/>
          </a:prstGeom>
        </p:spPr>
        <p:txBody>
          <a:bodyPr spcFirstLastPara="1" wrap="square" lIns="121900" tIns="121900" rIns="121900" bIns="121900" anchor="ctr" anchorCtr="0">
            <a:noAutofit/>
          </a:bodyPr>
          <a:lstStyle/>
          <a:p>
            <a:pPr defTabSz="1033272"/>
            <a:r>
              <a:rPr lang="zh-CN" altLang="en-US" sz="4400" b="1" dirty="0">
                <a:effectLst/>
              </a:rPr>
              <a:t>有另外一种的偶像是我们基督徒要谨慎的</a:t>
            </a:r>
            <a:endParaRPr lang="zh-CN" altLang="en-US" sz="1050" b="1" dirty="0">
              <a:latin typeface="SimHei" panose="02010609060101010101" pitchFamily="49" charset="-122"/>
              <a:ea typeface="SimHei" panose="02010609060101010101" pitchFamily="49" charset="-122"/>
            </a:endParaRPr>
          </a:p>
        </p:txBody>
      </p:sp>
      <p:sp>
        <p:nvSpPr>
          <p:cNvPr id="979" name="Google Shape;979;p44">
            <a:extLst>
              <a:ext uri="{FF2B5EF4-FFF2-40B4-BE49-F238E27FC236}">
                <a16:creationId xmlns:a16="http://schemas.microsoft.com/office/drawing/2014/main" id="{8CEAFF6D-846E-2BF5-AE2E-A334225FDCC4}"/>
              </a:ext>
            </a:extLst>
          </p:cNvPr>
          <p:cNvSpPr txBox="1">
            <a:spLocks noGrp="1"/>
          </p:cNvSpPr>
          <p:nvPr>
            <p:ph type="title" idx="2"/>
          </p:nvPr>
        </p:nvSpPr>
        <p:spPr>
          <a:xfrm>
            <a:off x="819370" y="832128"/>
            <a:ext cx="1979047" cy="1396682"/>
          </a:xfrm>
          <a:prstGeom prst="rect">
            <a:avLst/>
          </a:prstGeom>
        </p:spPr>
        <p:txBody>
          <a:bodyPr spcFirstLastPara="1" wrap="square" lIns="121900" tIns="219433" rIns="121900" bIns="121900" anchor="ctr" anchorCtr="0">
            <a:noAutofit/>
          </a:bodyPr>
          <a:lstStyle/>
          <a:p>
            <a:pPr defTabSz="1033272"/>
            <a:r>
              <a:rPr lang="en" sz="8286" kern="1200" dirty="0">
                <a:solidFill>
                  <a:schemeClr val="tx1"/>
                </a:solidFill>
                <a:latin typeface="+mj-lt"/>
                <a:ea typeface="+mj-ea"/>
                <a:cs typeface="+mj-cs"/>
              </a:rPr>
              <a:t>0</a:t>
            </a:r>
            <a:r>
              <a:rPr lang="en-US" sz="8286" dirty="0">
                <a:solidFill>
                  <a:schemeClr val="tx1"/>
                </a:solidFill>
              </a:rPr>
              <a:t>2</a:t>
            </a:r>
            <a:endParaRPr lang="en" dirty="0"/>
          </a:p>
        </p:txBody>
      </p:sp>
      <p:sp>
        <p:nvSpPr>
          <p:cNvPr id="980" name="Google Shape;980;p44">
            <a:extLst>
              <a:ext uri="{FF2B5EF4-FFF2-40B4-BE49-F238E27FC236}">
                <a16:creationId xmlns:a16="http://schemas.microsoft.com/office/drawing/2014/main" id="{40A01278-A7E8-CB21-EB3A-03C796078CA6}"/>
              </a:ext>
            </a:extLst>
          </p:cNvPr>
          <p:cNvSpPr txBox="1">
            <a:spLocks noGrp="1"/>
          </p:cNvSpPr>
          <p:nvPr>
            <p:ph type="subTitle" idx="1"/>
          </p:nvPr>
        </p:nvSpPr>
        <p:spPr>
          <a:xfrm>
            <a:off x="457201" y="5045504"/>
            <a:ext cx="11399731" cy="1282748"/>
          </a:xfrm>
          <a:prstGeom prst="rect">
            <a:avLst/>
          </a:prstGeom>
        </p:spPr>
        <p:txBody>
          <a:bodyPr spcFirstLastPara="1" wrap="square" lIns="121900" tIns="121900" rIns="121900" bIns="121900" anchor="ctr" anchorCtr="0">
            <a:noAutofit/>
          </a:bodyPr>
          <a:lstStyle/>
          <a:p>
            <a:r>
              <a:rPr lang="en-US" dirty="0"/>
              <a:t>There is another kind of idol that Christians must guard against.</a:t>
            </a:r>
          </a:p>
        </p:txBody>
      </p:sp>
    </p:spTree>
    <p:extLst>
      <p:ext uri="{BB962C8B-B14F-4D97-AF65-F5344CB8AC3E}">
        <p14:creationId xmlns:p14="http://schemas.microsoft.com/office/powerpoint/2010/main" val="361376782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sh">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Mesh</Template>
  <TotalTime>10806</TotalTime>
  <Words>1737</Words>
  <Application>Microsoft Macintosh PowerPoint</Application>
  <PresentationFormat>Widescreen</PresentationFormat>
  <Paragraphs>54</Paragraphs>
  <Slides>20</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Century Gothic</vt:lpstr>
      <vt:lpstr>Arial</vt:lpstr>
      <vt:lpstr>Calibri</vt:lpstr>
      <vt:lpstr>SimHei</vt:lpstr>
      <vt:lpstr>Mesh</vt:lpstr>
      <vt:lpstr>PowerPoint Presentation</vt:lpstr>
      <vt:lpstr>PowerPoint Presentation</vt:lpstr>
      <vt:lpstr>PowerPoint Presentation</vt:lpstr>
      <vt:lpstr>PowerPoint Presentation</vt:lpstr>
      <vt:lpstr>PowerPoint Presentation</vt:lpstr>
      <vt:lpstr>PowerPoint Presentation</vt:lpstr>
      <vt:lpstr>第一与第二诫命： 你不可有别的神，也不可造或拜偶像。</vt:lpstr>
      <vt:lpstr>PowerPoint Presentation</vt:lpstr>
      <vt:lpstr>有另外一种的偶像是我们基督徒要谨慎的</vt:lpstr>
      <vt:lpstr>PowerPoint Presentation</vt:lpstr>
      <vt:lpstr>PowerPoint Presentation</vt:lpstr>
      <vt:lpstr>PowerPoint Presentation</vt:lpstr>
      <vt:lpstr>第三诫：不可妄称耶和华你神的名</vt:lpstr>
      <vt:lpstr>PowerPoint Presentation</vt:lpstr>
      <vt:lpstr>第四诫：安息日</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nelson lee</dc:creator>
  <cp:lastModifiedBy>nelson lee</cp:lastModifiedBy>
  <cp:revision>532</cp:revision>
  <dcterms:created xsi:type="dcterms:W3CDTF">2023-10-12T02:24:22Z</dcterms:created>
  <dcterms:modified xsi:type="dcterms:W3CDTF">2026-07-24T06:23:53Z</dcterms:modified>
</cp:coreProperties>
</file>