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99" r:id="rId1"/>
  </p:sldMasterIdLst>
  <p:notesMasterIdLst>
    <p:notesMasterId r:id="rId21"/>
  </p:notesMasterIdLst>
  <p:sldIdLst>
    <p:sldId id="4865" r:id="rId2"/>
    <p:sldId id="5192" r:id="rId3"/>
    <p:sldId id="5067" r:id="rId4"/>
    <p:sldId id="5217" r:id="rId5"/>
    <p:sldId id="5218" r:id="rId6"/>
    <p:sldId id="5219" r:id="rId7"/>
    <p:sldId id="4867" r:id="rId8"/>
    <p:sldId id="5121" r:id="rId9"/>
    <p:sldId id="5220" r:id="rId10"/>
    <p:sldId id="5204" r:id="rId11"/>
    <p:sldId id="5221" r:id="rId12"/>
    <p:sldId id="5222" r:id="rId13"/>
    <p:sldId id="5223" r:id="rId14"/>
    <p:sldId id="5224" r:id="rId15"/>
    <p:sldId id="5190" r:id="rId16"/>
    <p:sldId id="5225" r:id="rId17"/>
    <p:sldId id="5226" r:id="rId18"/>
    <p:sldId id="5227" r:id="rId19"/>
    <p:sldId id="5228" r:id="rId20"/>
  </p:sldIdLst>
  <p:sldSz cx="12192000" cy="6858000"/>
  <p:notesSz cx="6858000" cy="9144000"/>
  <p:embeddedFontLst>
    <p:embeddedFont>
      <p:font typeface="Century Gothic" panose="020B0502020202020204" pitchFamily="34" charset="0"/>
      <p:regular r:id="rId22"/>
      <p:bold r:id="rId23"/>
      <p:italic r:id="rId24"/>
      <p:boldItalic r:id="rId25"/>
    </p:embeddedFont>
    <p:embeddedFont>
      <p:font typeface="SimHei" panose="02010609060101010101" pitchFamily="49" charset="-122"/>
      <p:regular r:id="rId2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FC79"/>
    <a:srgbClr val="00EFFF"/>
    <a:srgbClr val="FFFFC1"/>
    <a:srgbClr val="B4FF6A"/>
    <a:srgbClr val="FFE18F"/>
    <a:srgbClr val="5E433A"/>
    <a:srgbClr val="FFD887"/>
    <a:srgbClr val="FF000A"/>
    <a:srgbClr val="F7F3E8"/>
    <a:srgbClr val="1B1D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88"/>
    <p:restoredTop sz="97604"/>
  </p:normalViewPr>
  <p:slideViewPr>
    <p:cSldViewPr snapToGrid="0">
      <p:cViewPr varScale="1">
        <p:scale>
          <a:sx n="142" d="100"/>
          <a:sy n="142" d="100"/>
        </p:scale>
        <p:origin x="176"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9F0DD-D6A9-7848-A298-80BF8C111593}" type="datetimeFigureOut">
              <a:t>7/18/26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75359-D11F-FA4A-9B6D-38484B5AB193}" type="slidenum">
              <a:t>‹#›</a:t>
            </a:fld>
            <a:endParaRPr lang="en-US"/>
          </a:p>
        </p:txBody>
      </p:sp>
    </p:spTree>
    <p:extLst>
      <p:ext uri="{BB962C8B-B14F-4D97-AF65-F5344CB8AC3E}">
        <p14:creationId xmlns:p14="http://schemas.microsoft.com/office/powerpoint/2010/main" val="299081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1D5F6-AFFC-30DE-4673-9E1DF93AAB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1839B-6E2D-EE6B-2821-36F464B2E8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E08AB10-CD18-954E-B0F4-26C6BBACDE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8D5AED-E231-14D9-2B64-822BA3267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CC54BC-BD4F-0342-ABDA-5417AF5819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icrosoft YaHei" panose="020B0503020204020204" pitchFamily="34"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icrosoft YaHei" panose="020B0503020204020204" pitchFamily="34" charset="-122"/>
              <a:cs typeface="Arial"/>
              <a:sym typeface="Arial"/>
            </a:endParaRPr>
          </a:p>
        </p:txBody>
      </p:sp>
    </p:spTree>
    <p:extLst>
      <p:ext uri="{BB962C8B-B14F-4D97-AF65-F5344CB8AC3E}">
        <p14:creationId xmlns:p14="http://schemas.microsoft.com/office/powerpoint/2010/main" val="4118279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B4954-6B47-DEF9-8185-D6A457B54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12E1E6-A35E-1B31-9861-DD6D562B1605}"/>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6804FC46-CC4F-D384-60DF-304B1094588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29459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640D942D-AA08-8D50-158E-B222D7F31C7B}"/>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41AFACEA-F604-5CA0-E18F-C8A9D35BB41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B035FF55-7237-6E5D-8946-238F5961E2D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96275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55EEB-769E-1198-B3C1-FAC0E7525D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650BBD-97CF-99E4-2BC6-0784E6D0F0B3}"/>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60DC5FF2-4B9A-474D-5C1C-46AA26CF56D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69563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4526D44B-3992-F2CE-AD05-91E650162F75}"/>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488C73DC-C58F-195A-9401-15BD6ABFA2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E20C2996-D65E-E9D6-2420-99F5D4077F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82520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C5939-C573-495D-C76F-4249D3DBDD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15EB1-34D5-14B3-C296-613879B621AE}"/>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E0EB8FB6-2385-D8CC-5636-5C9E86964F7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214717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49606B4C-CD71-7FF3-6C2A-ED5A08ED04C3}"/>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6B3B4E2F-A202-B5F9-E860-240F977142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42270FDF-9BD6-CF86-2324-9E196CDC3D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20651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1956E-6EB4-601E-A44E-3BC93E6659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39A82B-77C1-2D12-013E-A93AD6FD7705}"/>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DB6C19A8-BD5A-8775-87F2-32E9FA3D6E1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0313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7B4F0-7671-ADDD-F135-406B18F90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8056D4-5126-ED2D-F360-07707EC5EDF1}"/>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AB9184C4-68F6-805B-7FE1-CEE245FBC49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60686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94B84-A80D-DF71-B1CE-AFB6A6AA12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E4AB72-23AD-A947-F25B-4B0FA4841411}"/>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624DC22A-550C-75FC-1E45-48BF6759FE2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96492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61E5A-D9BE-A1FE-F1B0-B2F5F92254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E71E3A-0EC1-5F6B-4958-AFF077687A3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5754E136-DF33-ABFC-3A1C-2DD32365736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7527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8B1C9B71-F353-AFA8-476A-25F67BB82B5B}"/>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252CA2BE-D776-535D-2319-3BEF83696A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09942CD2-DE62-B1AC-3CD8-47012DB1DD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79708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CEC991BA-D2EA-9E01-4B06-5F6519F22AB8}"/>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19CF0F92-C568-876C-DA6E-3EE0B4F317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9DF01465-86F7-6220-432F-564067A62F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386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95960-DF04-4366-5BE6-5F81B7BBBA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1634FC-6637-5E2B-1B20-90E90A4B0C31}"/>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ED51F01E-542D-BF39-2C6D-1B8E2A8891A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58723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A0F7D-A398-1B7C-5A54-B90AFFCB1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D8BF1E-F894-08B8-972E-11EDEE651046}"/>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23A09329-8EDB-9E03-3D40-97FE3815A54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7106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7650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626362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137990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6242500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408857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3839394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0356305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147006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782333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33"/>
        <p:cNvGrpSpPr/>
        <p:nvPr/>
      </p:nvGrpSpPr>
      <p:grpSpPr>
        <a:xfrm>
          <a:off x="0" y="0"/>
          <a:ext cx="0" cy="0"/>
          <a:chOff x="0" y="0"/>
          <a:chExt cx="0" cy="0"/>
        </a:xfrm>
      </p:grpSpPr>
      <p:sp>
        <p:nvSpPr>
          <p:cNvPr id="56" name="Google Shape;56;p3"/>
          <p:cNvSpPr txBox="1">
            <a:spLocks noGrp="1"/>
          </p:cNvSpPr>
          <p:nvPr>
            <p:ph type="title"/>
          </p:nvPr>
        </p:nvSpPr>
        <p:spPr>
          <a:xfrm>
            <a:off x="966839" y="3260261"/>
            <a:ext cx="9144000" cy="1502400"/>
          </a:xfrm>
          <a:prstGeom prst="rect">
            <a:avLst/>
          </a:prstGeom>
        </p:spPr>
        <p:txBody>
          <a:bodyPr spcFirstLastPara="1" wrap="square" lIns="91425" tIns="91425" rIns="91425" bIns="91425" anchor="ctr" anchorCtr="0">
            <a:noAutofit/>
          </a:bodyPr>
          <a:lstStyle>
            <a:lvl1pPr lvl="0" rtl="0">
              <a:spcBef>
                <a:spcPts val="0"/>
              </a:spcBef>
              <a:spcAft>
                <a:spcPts val="0"/>
              </a:spcAft>
              <a:buSzPts val="7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endParaRPr/>
          </a:p>
        </p:txBody>
      </p:sp>
      <p:sp>
        <p:nvSpPr>
          <p:cNvPr id="57" name="Google Shape;57;p3"/>
          <p:cNvSpPr txBox="1">
            <a:spLocks noGrp="1"/>
          </p:cNvSpPr>
          <p:nvPr>
            <p:ph type="title" idx="2" hasCustomPrompt="1"/>
          </p:nvPr>
        </p:nvSpPr>
        <p:spPr>
          <a:xfrm>
            <a:off x="1287239" y="1291821"/>
            <a:ext cx="1750800" cy="123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r>
              <a:t>xx%</a:t>
            </a:r>
          </a:p>
        </p:txBody>
      </p:sp>
      <p:sp>
        <p:nvSpPr>
          <p:cNvPr id="58" name="Google Shape;58;p3"/>
          <p:cNvSpPr txBox="1">
            <a:spLocks noGrp="1"/>
          </p:cNvSpPr>
          <p:nvPr>
            <p:ph type="subTitle" idx="1"/>
          </p:nvPr>
        </p:nvSpPr>
        <p:spPr>
          <a:xfrm>
            <a:off x="966839" y="4685423"/>
            <a:ext cx="4598800" cy="933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None/>
              <a:defRPr sz="2400"/>
            </a:lvl1pPr>
            <a:lvl2pPr lvl="1">
              <a:lnSpc>
                <a:spcPct val="100000"/>
              </a:lnSpc>
              <a:spcBef>
                <a:spcPts val="0"/>
              </a:spcBef>
              <a:spcAft>
                <a:spcPts val="0"/>
              </a:spcAft>
              <a:buNone/>
              <a:defRPr sz="2400"/>
            </a:lvl2pPr>
            <a:lvl3pPr lvl="2">
              <a:lnSpc>
                <a:spcPct val="100000"/>
              </a:lnSpc>
              <a:spcBef>
                <a:spcPts val="0"/>
              </a:spcBef>
              <a:spcAft>
                <a:spcPts val="0"/>
              </a:spcAft>
              <a:buNone/>
              <a:defRPr sz="2400"/>
            </a:lvl3pPr>
            <a:lvl4pPr lvl="3">
              <a:lnSpc>
                <a:spcPct val="100000"/>
              </a:lnSpc>
              <a:spcBef>
                <a:spcPts val="0"/>
              </a:spcBef>
              <a:spcAft>
                <a:spcPts val="0"/>
              </a:spcAft>
              <a:buNone/>
              <a:defRPr sz="2400"/>
            </a:lvl4pPr>
            <a:lvl5pPr lvl="4">
              <a:lnSpc>
                <a:spcPct val="100000"/>
              </a:lnSpc>
              <a:spcBef>
                <a:spcPts val="0"/>
              </a:spcBef>
              <a:spcAft>
                <a:spcPts val="0"/>
              </a:spcAft>
              <a:buNone/>
              <a:defRPr sz="2400"/>
            </a:lvl5pPr>
            <a:lvl6pPr lvl="5">
              <a:lnSpc>
                <a:spcPct val="100000"/>
              </a:lnSpc>
              <a:spcBef>
                <a:spcPts val="0"/>
              </a:spcBef>
              <a:spcAft>
                <a:spcPts val="0"/>
              </a:spcAft>
              <a:buNone/>
              <a:defRPr sz="2400"/>
            </a:lvl6pPr>
            <a:lvl7pPr lvl="6">
              <a:lnSpc>
                <a:spcPct val="100000"/>
              </a:lnSpc>
              <a:spcBef>
                <a:spcPts val="0"/>
              </a:spcBef>
              <a:spcAft>
                <a:spcPts val="0"/>
              </a:spcAft>
              <a:buNone/>
              <a:defRPr sz="2400"/>
            </a:lvl7pPr>
            <a:lvl8pPr lvl="7">
              <a:lnSpc>
                <a:spcPct val="100000"/>
              </a:lnSpc>
              <a:spcBef>
                <a:spcPts val="0"/>
              </a:spcBef>
              <a:spcAft>
                <a:spcPts val="0"/>
              </a:spcAft>
              <a:buNone/>
              <a:defRPr sz="2400"/>
            </a:lvl8pPr>
            <a:lvl9pPr lvl="8">
              <a:lnSpc>
                <a:spcPct val="100000"/>
              </a:lnSpc>
              <a:spcBef>
                <a:spcPts val="0"/>
              </a:spcBef>
              <a:spcAft>
                <a:spcPts val="0"/>
              </a:spcAft>
              <a:buNone/>
              <a:defRPr sz="2400"/>
            </a:lvl9pPr>
          </a:lstStyle>
          <a:p>
            <a:endParaRPr/>
          </a:p>
        </p:txBody>
      </p:sp>
    </p:spTree>
    <p:extLst>
      <p:ext uri="{BB962C8B-B14F-4D97-AF65-F5344CB8AC3E}">
        <p14:creationId xmlns:p14="http://schemas.microsoft.com/office/powerpoint/2010/main" val="3576020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0536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E6EBC0-1B19-4041-9822-DE55211994AC}"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83492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E6EBC0-1B19-4041-9822-DE55211994AC}" type="datetimeFigureOut">
              <a:rPr lang="en-US" smtClean="0"/>
              <a:t>7/18/26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4858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E6EBC0-1B19-4041-9822-DE55211994AC}" type="datetimeFigureOut">
              <a:rPr lang="en-US" smtClean="0"/>
              <a:t>7/18/26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52664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E6EBC0-1B19-4041-9822-DE55211994AC}" type="datetimeFigureOut">
              <a:rPr lang="en-US" smtClean="0"/>
              <a:t>7/18/26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587231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6EBC0-1B19-4041-9822-DE55211994AC}" type="datetimeFigureOut">
              <a:rPr lang="en-US" smtClean="0"/>
              <a:t>7/18/26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81885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E6EBC0-1B19-4041-9822-DE55211994AC}" type="datetimeFigureOut">
              <a:rPr lang="en-US" smtClean="0"/>
              <a:t>7/18/26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607273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7CE6EBC0-1B19-4041-9822-DE55211994AC}" type="datetimeFigureOut">
              <a:rPr lang="en-US" smtClean="0"/>
              <a:t>7/18/26</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898341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C764DE79-268F-4C1A-8933-263129D2AF90}" type="datetimeFigureOut">
              <a:rPr lang="en-US" smtClean="0"/>
              <a:t>7/18/26</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3236877469"/>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hf sldNum="0" hdr="0" ftr="0" dt="0"/>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72727"/>
        </a:solidFill>
        <a:effectLst/>
      </p:bgPr>
    </p:bg>
    <p:spTree>
      <p:nvGrpSpPr>
        <p:cNvPr id="1" name="">
          <a:extLst>
            <a:ext uri="{FF2B5EF4-FFF2-40B4-BE49-F238E27FC236}">
              <a16:creationId xmlns:a16="http://schemas.microsoft.com/office/drawing/2014/main" id="{1F10A9F3-3B4D-4494-CC6A-C78822165EC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A53D387-354A-CF4D-2D8E-9B6AB0385387}"/>
              </a:ext>
            </a:extLst>
          </p:cNvPr>
          <p:cNvSpPr/>
          <p:nvPr/>
        </p:nvSpPr>
        <p:spPr>
          <a:xfrm>
            <a:off x="0" y="6664036"/>
            <a:ext cx="12192000" cy="193964"/>
          </a:xfrm>
          <a:prstGeom prst="rect">
            <a:avLst/>
          </a:prstGeom>
          <a:gradFill>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8" name="TextBox 7">
            <a:extLst>
              <a:ext uri="{FF2B5EF4-FFF2-40B4-BE49-F238E27FC236}">
                <a16:creationId xmlns:a16="http://schemas.microsoft.com/office/drawing/2014/main" id="{BF308482-3BA4-A3A3-37C1-B4819C8E0027}"/>
              </a:ext>
            </a:extLst>
          </p:cNvPr>
          <p:cNvSpPr txBox="1"/>
          <p:nvPr/>
        </p:nvSpPr>
        <p:spPr>
          <a:xfrm>
            <a:off x="6307048" y="1820505"/>
            <a:ext cx="5306291" cy="141577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6600" b="1" i="0" u="none" strike="noStrike" kern="1200" cap="none" spc="0" normalizeH="0" baseline="0" noProof="0" dirty="0">
                <a:ln>
                  <a:noFill/>
                </a:ln>
                <a:solidFill>
                  <a:prstClr val="white"/>
                </a:solidFill>
                <a:effectLst/>
                <a:uLnTx/>
                <a:uFillTx/>
                <a:latin typeface="Century Gothic" panose="020B0502020202020204"/>
                <a:ea typeface="+mn-ea"/>
                <a:cs typeface="+mn-cs"/>
              </a:rPr>
              <a:t>十诫</a:t>
            </a:r>
            <a:b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br>
            <a:r>
              <a:rPr kumimoji="0" lang="en-US" sz="2000" b="1" i="0" u="none" strike="noStrike" kern="1200" cap="none" spc="0" normalizeH="0" baseline="0" noProof="0" dirty="0">
                <a:ln>
                  <a:noFill/>
                </a:ln>
                <a:solidFill>
                  <a:srgbClr val="C8A667"/>
                </a:solidFill>
                <a:effectLst/>
                <a:uLnTx/>
                <a:uFillTx/>
                <a:latin typeface="Century Gothic" panose="020B0502020202020204"/>
                <a:ea typeface="+mn-ea"/>
                <a:cs typeface="+mn-cs"/>
              </a:rPr>
              <a:t>Ten Commandments </a:t>
            </a:r>
            <a:endParaRPr kumimoji="0" lang="en-US" sz="1800" b="1" i="0" u="none" strike="noStrike" kern="1200" cap="none" spc="0" normalizeH="0" baseline="0" noProof="0" dirty="0">
              <a:ln>
                <a:noFill/>
              </a:ln>
              <a:solidFill>
                <a:srgbClr val="C8A667"/>
              </a:solidFill>
              <a:effectLst/>
              <a:uLnTx/>
              <a:uFillTx/>
              <a:latin typeface="Century Gothic" panose="020B0502020202020204"/>
              <a:ea typeface="+mn-ea"/>
              <a:cs typeface="+mn-cs"/>
            </a:endParaRPr>
          </a:p>
        </p:txBody>
      </p:sp>
      <p:sp>
        <p:nvSpPr>
          <p:cNvPr id="9" name="Rectangle 8">
            <a:extLst>
              <a:ext uri="{FF2B5EF4-FFF2-40B4-BE49-F238E27FC236}">
                <a16:creationId xmlns:a16="http://schemas.microsoft.com/office/drawing/2014/main" id="{55FDA069-B064-A3CF-DDF5-21309FAF3CA8}"/>
              </a:ext>
            </a:extLst>
          </p:cNvPr>
          <p:cNvSpPr/>
          <p:nvPr/>
        </p:nvSpPr>
        <p:spPr>
          <a:xfrm>
            <a:off x="0" y="5252058"/>
            <a:ext cx="12192000" cy="1344610"/>
          </a:xfrm>
          <a:prstGeom prst="rect">
            <a:avLst/>
          </a:prstGeom>
          <a:solidFill>
            <a:sysClr val="windowText" lastClr="000000">
              <a:lumMod val="85000"/>
              <a:lumOff val="15000"/>
            </a:sysClr>
          </a:solidFill>
          <a:ln w="12700" cap="flat" cmpd="sng" algn="ctr">
            <a:noFill/>
            <a:prstDash val="solid"/>
            <a:miter lim="800000"/>
          </a:ln>
          <a:effectLst/>
        </p:spPr>
        <p:txBody>
          <a:bodyPr rtlCol="0" anchor="ctr"/>
          <a:lstStyle/>
          <a:p>
            <a:pPr marL="0" lvl="1" algn="ctr" defTabSz="1828800">
              <a:defRPr/>
            </a:pPr>
            <a:r>
              <a:rPr lang="en-US" altLang="zh-CN" sz="40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 </a:t>
            </a:r>
            <a:r>
              <a:rPr lang="zh-CN" altLang="en-US" sz="40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十诫的五福（第一讲）</a:t>
            </a:r>
            <a:endParaRPr lang="en-US" altLang="zh-CN" sz="40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endParaRPr>
          </a:p>
          <a:p>
            <a:pPr marL="0" lvl="1" algn="ctr" defTabSz="1828800">
              <a:defRPr/>
            </a:pPr>
            <a:r>
              <a:rPr lang="zh-CN" altLang="en-US"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出</a:t>
            </a:r>
            <a:r>
              <a:rPr lang="en-US" altLang="zh-CN"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20</a:t>
            </a:r>
            <a:r>
              <a:rPr lang="zh-CN" altLang="en-US"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章</a:t>
            </a:r>
            <a:r>
              <a:rPr lang="en-US" altLang="zh-CN"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1</a:t>
            </a:r>
            <a:r>
              <a:rPr lang="zh-CN" altLang="en-US"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至</a:t>
            </a:r>
            <a:r>
              <a:rPr lang="en-US" altLang="zh-CN"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17</a:t>
            </a:r>
          </a:p>
          <a:p>
            <a:pPr marL="0" lvl="1" algn="ctr" defTabSz="1828800">
              <a:defRPr/>
            </a:pPr>
            <a:r>
              <a:rPr lang="en-US" sz="2000" b="1" dirty="0">
                <a:solidFill>
                  <a:srgbClr val="C7A668"/>
                </a:solidFill>
                <a:latin typeface="SimHei" panose="02010609060101010101" pitchFamily="49" charset="-122"/>
                <a:ea typeface="SimHei" panose="02010609060101010101" pitchFamily="49" charset="-122"/>
              </a:rPr>
              <a:t>The Five Blessings of the Ten Commandments (Part 1)</a:t>
            </a:r>
            <a:endParaRPr kumimoji="0" lang="en-SG" altLang="zh-CN" sz="1600" b="1" i="0" u="none" strike="noStrike" kern="0" cap="none" spc="0" normalizeH="0" baseline="0" noProof="0" dirty="0">
              <a:ln>
                <a:noFill/>
              </a:ln>
              <a:solidFill>
                <a:prstClr val="white"/>
              </a:solidFill>
              <a:effectLst/>
              <a:uLnTx/>
              <a:uFillTx/>
              <a:latin typeface="Century Gothic" panose="020B0502020202020204"/>
              <a:ea typeface="宋体" panose="02010600030101010101" pitchFamily="2" charset="-122"/>
              <a:cs typeface="Arial" panose="020B0604020202020204" pitchFamily="34" charset="0"/>
              <a:sym typeface="Arial"/>
            </a:endParaRPr>
          </a:p>
        </p:txBody>
      </p:sp>
      <p:sp>
        <p:nvSpPr>
          <p:cNvPr id="10" name="Rectangle 9">
            <a:extLst>
              <a:ext uri="{FF2B5EF4-FFF2-40B4-BE49-F238E27FC236}">
                <a16:creationId xmlns:a16="http://schemas.microsoft.com/office/drawing/2014/main" id="{EEC8D5CF-B5BF-9DE2-01E0-9FED3C2D634A}"/>
              </a:ext>
            </a:extLst>
          </p:cNvPr>
          <p:cNvSpPr/>
          <p:nvPr/>
        </p:nvSpPr>
        <p:spPr>
          <a:xfrm>
            <a:off x="0" y="5138971"/>
            <a:ext cx="12192000" cy="45719"/>
          </a:xfrm>
          <a:prstGeom prst="rect">
            <a:avLst/>
          </a:prstGeom>
          <a:gradFill>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pic>
        <p:nvPicPr>
          <p:cNvPr id="5" name="Picture 4">
            <a:extLst>
              <a:ext uri="{FF2B5EF4-FFF2-40B4-BE49-F238E27FC236}">
                <a16:creationId xmlns:a16="http://schemas.microsoft.com/office/drawing/2014/main" id="{C70D117F-2989-FA48-24D5-24C9E43C468D}"/>
              </a:ext>
            </a:extLst>
          </p:cNvPr>
          <p:cNvPicPr>
            <a:picLocks noChangeAspect="1"/>
          </p:cNvPicPr>
          <p:nvPr/>
        </p:nvPicPr>
        <p:blipFill>
          <a:blip r:embed="rId3"/>
          <a:stretch>
            <a:fillRect/>
          </a:stretch>
        </p:blipFill>
        <p:spPr>
          <a:xfrm>
            <a:off x="2048872" y="275689"/>
            <a:ext cx="3768753" cy="4505403"/>
          </a:xfrm>
          <a:prstGeom prst="rect">
            <a:avLst/>
          </a:prstGeom>
        </p:spPr>
      </p:pic>
    </p:spTree>
    <p:extLst>
      <p:ext uri="{BB962C8B-B14F-4D97-AF65-F5344CB8AC3E}">
        <p14:creationId xmlns:p14="http://schemas.microsoft.com/office/powerpoint/2010/main" val="1350336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6FF266-14A2-AB3C-5044-9187A9039B4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38ECA05-16C6-6384-6863-DAB1BB094FA7}"/>
              </a:ext>
            </a:extLst>
          </p:cNvPr>
          <p:cNvPicPr>
            <a:picLocks noChangeAspect="1"/>
          </p:cNvPicPr>
          <p:nvPr/>
        </p:nvPicPr>
        <p:blipFill>
          <a:blip r:embed="rId3"/>
          <a:stretch>
            <a:fillRect/>
          </a:stretch>
        </p:blipFill>
        <p:spPr>
          <a:xfrm>
            <a:off x="3532527" y="0"/>
            <a:ext cx="5126946" cy="6858000"/>
          </a:xfrm>
          <a:prstGeom prst="rect">
            <a:avLst/>
          </a:prstGeom>
        </p:spPr>
      </p:pic>
    </p:spTree>
    <p:extLst>
      <p:ext uri="{BB962C8B-B14F-4D97-AF65-F5344CB8AC3E}">
        <p14:creationId xmlns:p14="http://schemas.microsoft.com/office/powerpoint/2010/main" val="2734885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234F6-3F33-12E4-5B6D-F2954EA8DD0E}"/>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42EA4601-6682-4F14-587E-A5FB5BE7599D}"/>
              </a:ext>
            </a:extLst>
          </p:cNvPr>
          <p:cNvSpPr txBox="1"/>
          <p:nvPr/>
        </p:nvSpPr>
        <p:spPr>
          <a:xfrm>
            <a:off x="177374" y="2223247"/>
            <a:ext cx="12088264" cy="43822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zh-CN" altLang="en-US" sz="3200" b="1" dirty="0">
                <a:latin typeface="SimHei" panose="02010609060101010101" pitchFamily="49" charset="-122"/>
                <a:ea typeface="SimHei" panose="02010609060101010101" pitchFamily="49" charset="-122"/>
              </a:rPr>
              <a:t>罗</a:t>
            </a:r>
            <a:r>
              <a:rPr lang="en-US" altLang="zh-CN" sz="3200" b="1" dirty="0">
                <a:latin typeface="SimHei" panose="02010609060101010101" pitchFamily="49" charset="-122"/>
                <a:ea typeface="SimHei" panose="02010609060101010101" pitchFamily="49" charset="-122"/>
              </a:rPr>
              <a:t>3:20</a:t>
            </a:r>
          </a:p>
          <a:p>
            <a:pPr>
              <a:lnSpc>
                <a:spcPct val="150000"/>
              </a:lnSpc>
            </a:pPr>
            <a:r>
              <a:rPr lang="zh-CN" altLang="en-US" sz="3200" b="1" dirty="0">
                <a:latin typeface="SimHei" panose="02010609060101010101" pitchFamily="49" charset="-122"/>
                <a:ea typeface="SimHei" panose="02010609060101010101" pitchFamily="49" charset="-122"/>
              </a:rPr>
              <a:t>所以凡有血气的，没有一个因行律法能在神面前称义，</a:t>
            </a:r>
            <a:r>
              <a:rPr lang="zh-CN" altLang="en-US" sz="3200" b="1" dirty="0">
                <a:solidFill>
                  <a:srgbClr val="00EFFF"/>
                </a:solidFill>
                <a:latin typeface="SimHei" panose="02010609060101010101" pitchFamily="49" charset="-122"/>
                <a:ea typeface="SimHei" panose="02010609060101010101" pitchFamily="49" charset="-122"/>
              </a:rPr>
              <a:t>因为律法本是叫人知罪。</a:t>
            </a:r>
          </a:p>
          <a:p>
            <a:pPr>
              <a:lnSpc>
                <a:spcPct val="150000"/>
              </a:lnSpc>
            </a:pPr>
            <a:endParaRPr lang="zh-CN" altLang="en-US" sz="3200" b="1" dirty="0">
              <a:latin typeface="SimHei" panose="02010609060101010101" pitchFamily="49" charset="-122"/>
              <a:ea typeface="SimHei" panose="02010609060101010101" pitchFamily="49" charset="-122"/>
            </a:endParaRPr>
          </a:p>
          <a:p>
            <a:pPr>
              <a:lnSpc>
                <a:spcPct val="150000"/>
              </a:lnSpc>
            </a:pPr>
            <a:endParaRPr lang="zh-CN" altLang="en-US" sz="3200" b="1" dirty="0">
              <a:latin typeface="SimHei" panose="02010609060101010101" pitchFamily="49" charset="-122"/>
              <a:ea typeface="SimHei" panose="02010609060101010101" pitchFamily="49" charset="-122"/>
            </a:endParaRPr>
          </a:p>
          <a:p>
            <a:pPr>
              <a:lnSpc>
                <a:spcPct val="150000"/>
              </a:lnSpc>
            </a:pPr>
            <a:endParaRPr lang="zh-CN" altLang="en-US" sz="3200" b="1" dirty="0">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39571FE7-F54F-F27D-4408-866EAA1CCAFA}"/>
              </a:ext>
            </a:extLst>
          </p:cNvPr>
          <p:cNvSpPr txBox="1"/>
          <p:nvPr/>
        </p:nvSpPr>
        <p:spPr>
          <a:xfrm>
            <a:off x="0" y="5027020"/>
            <a:ext cx="12140131" cy="369332"/>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Rom 3:20  For by works of the law no human being will be justified in his sight, </a:t>
            </a:r>
            <a:r>
              <a:rPr lang="en-US" b="1" dirty="0">
                <a:solidFill>
                  <a:srgbClr val="00EFFF"/>
                </a:solidFill>
                <a:latin typeface="Calibri" panose="020F0502020204030204" pitchFamily="34" charset="0"/>
                <a:cs typeface="Calibri" panose="020F0502020204030204" pitchFamily="34" charset="0"/>
              </a:rPr>
              <a:t>since through the law comes knowledge of sin</a:t>
            </a:r>
            <a:r>
              <a:rPr lang="en-US"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426712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128F69BE-B207-F852-F2B2-05FC7B5DE710}"/>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D0A87D90-2F9E-A520-06C0-ABDD9332C80D}"/>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69D5E6E5-CC1C-61E8-E79E-7C975C17E69A}"/>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6000" b="1" dirty="0">
                <a:effectLst/>
              </a:rPr>
              <a:t>十诫指引我们到耶稣寻求救恩</a:t>
            </a:r>
            <a:endParaRPr lang="zh-CN" altLang="en-US" sz="14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65BB7DCE-3C79-ADFA-6E2E-F35B0BFD620B}"/>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kern="1200" dirty="0">
                <a:solidFill>
                  <a:schemeClr val="tx1"/>
                </a:solidFill>
                <a:latin typeface="+mj-lt"/>
                <a:ea typeface="+mj-ea"/>
                <a:cs typeface="+mj-cs"/>
              </a:rPr>
              <a:t>3</a:t>
            </a:r>
            <a:endParaRPr lang="en" dirty="0"/>
          </a:p>
        </p:txBody>
      </p:sp>
      <p:sp>
        <p:nvSpPr>
          <p:cNvPr id="980" name="Google Shape;980;p44">
            <a:extLst>
              <a:ext uri="{FF2B5EF4-FFF2-40B4-BE49-F238E27FC236}">
                <a16:creationId xmlns:a16="http://schemas.microsoft.com/office/drawing/2014/main" id="{C4E43A3B-EB24-27D8-BBC6-AE651064D424}"/>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Ten Commandments leads us to Jesus to seek salvation.</a:t>
            </a:r>
          </a:p>
        </p:txBody>
      </p:sp>
    </p:spTree>
    <p:extLst>
      <p:ext uri="{BB962C8B-B14F-4D97-AF65-F5344CB8AC3E}">
        <p14:creationId xmlns:p14="http://schemas.microsoft.com/office/powerpoint/2010/main" val="1296588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E8A1E-2377-1232-2303-B38C9F90ECE2}"/>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E88F93C7-B095-811F-1345-3DAF1D7A4E21}"/>
              </a:ext>
            </a:extLst>
          </p:cNvPr>
          <p:cNvSpPr txBox="1"/>
          <p:nvPr/>
        </p:nvSpPr>
        <p:spPr>
          <a:xfrm>
            <a:off x="177374" y="2223247"/>
            <a:ext cx="12088264" cy="36435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zh-CN" altLang="en-US" sz="3200" b="1" dirty="0">
                <a:latin typeface="SimHei" panose="02010609060101010101" pitchFamily="49" charset="-122"/>
                <a:ea typeface="SimHei" panose="02010609060101010101" pitchFamily="49" charset="-122"/>
              </a:rPr>
              <a:t>加 </a:t>
            </a:r>
            <a:r>
              <a:rPr lang="en-US" altLang="zh-CN" sz="3200" b="1" dirty="0">
                <a:latin typeface="SimHei" panose="02010609060101010101" pitchFamily="49" charset="-122"/>
                <a:ea typeface="SimHei" panose="02010609060101010101" pitchFamily="49" charset="-122"/>
              </a:rPr>
              <a:t>3:24 </a:t>
            </a:r>
          </a:p>
          <a:p>
            <a:pPr>
              <a:lnSpc>
                <a:spcPct val="150000"/>
              </a:lnSpc>
            </a:pPr>
            <a:r>
              <a:rPr lang="zh-CN" altLang="en-US" sz="3200" b="1" dirty="0">
                <a:latin typeface="SimHei" panose="02010609060101010101" pitchFamily="49" charset="-122"/>
                <a:ea typeface="SimHei" panose="02010609060101010101" pitchFamily="49" charset="-122"/>
              </a:rPr>
              <a:t>这样，律法是我们</a:t>
            </a:r>
            <a:r>
              <a:rPr lang="zh-CN" altLang="en-US" sz="3200" b="1" dirty="0">
                <a:solidFill>
                  <a:srgbClr val="D5FC79"/>
                </a:solidFill>
                <a:latin typeface="SimHei" panose="02010609060101010101" pitchFamily="49" charset="-122"/>
                <a:ea typeface="SimHei" panose="02010609060101010101" pitchFamily="49" charset="-122"/>
              </a:rPr>
              <a:t>训蒙的师傅，引我们到基督那里</a:t>
            </a:r>
            <a:r>
              <a:rPr lang="zh-CN" altLang="en-US" sz="3200" b="1" dirty="0">
                <a:latin typeface="SimHei" panose="02010609060101010101" pitchFamily="49" charset="-122"/>
                <a:ea typeface="SimHei" panose="02010609060101010101" pitchFamily="49" charset="-122"/>
              </a:rPr>
              <a:t>，使我们因信称义。</a:t>
            </a:r>
          </a:p>
          <a:p>
            <a:pPr>
              <a:lnSpc>
                <a:spcPct val="150000"/>
              </a:lnSpc>
            </a:pPr>
            <a:endParaRPr lang="zh-CN" altLang="en-US" sz="3200" b="1" dirty="0">
              <a:latin typeface="SimHei" panose="02010609060101010101" pitchFamily="49" charset="-122"/>
              <a:ea typeface="SimHei" panose="02010609060101010101" pitchFamily="49" charset="-122"/>
            </a:endParaRPr>
          </a:p>
          <a:p>
            <a:pPr>
              <a:lnSpc>
                <a:spcPct val="150000"/>
              </a:lnSpc>
            </a:pPr>
            <a:endParaRPr lang="zh-CN" altLang="en-US" sz="3200" b="1" dirty="0">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9CF2C01B-D2EA-49DA-E95E-1C764EE1DCE2}"/>
              </a:ext>
            </a:extLst>
          </p:cNvPr>
          <p:cNvSpPr txBox="1"/>
          <p:nvPr/>
        </p:nvSpPr>
        <p:spPr>
          <a:xfrm>
            <a:off x="0" y="5027020"/>
            <a:ext cx="12140131" cy="923330"/>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Galatians 3</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24.So then, </a:t>
            </a:r>
            <a:r>
              <a:rPr lang="en-US" dirty="0">
                <a:solidFill>
                  <a:srgbClr val="D5FC79"/>
                </a:solidFill>
                <a:latin typeface="Calibri" panose="020F0502020204030204" pitchFamily="34" charset="0"/>
                <a:cs typeface="Calibri" panose="020F0502020204030204" pitchFamily="34" charset="0"/>
              </a:rPr>
              <a:t>the law was our guardian </a:t>
            </a:r>
            <a:r>
              <a:rPr lang="en-US" dirty="0">
                <a:latin typeface="Calibri" panose="020F0502020204030204" pitchFamily="34" charset="0"/>
                <a:cs typeface="Calibri" panose="020F0502020204030204" pitchFamily="34" charset="0"/>
              </a:rPr>
              <a:t>until Christ came, in order that we might be justified by faith.</a:t>
            </a:r>
          </a:p>
        </p:txBody>
      </p:sp>
    </p:spTree>
    <p:extLst>
      <p:ext uri="{BB962C8B-B14F-4D97-AF65-F5344CB8AC3E}">
        <p14:creationId xmlns:p14="http://schemas.microsoft.com/office/powerpoint/2010/main" val="1311043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569AFF1C-FE7A-A938-5DAB-8C1179E184C3}"/>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176BB1D5-E890-6AFA-DB57-A3CBAB6738F1}"/>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372F9F4C-C5DC-C650-A0F5-AB379AE84788}"/>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6000" b="1" dirty="0">
                <a:effectLst/>
              </a:rPr>
              <a:t>十诫是我们生活的准则</a:t>
            </a:r>
            <a:endParaRPr lang="zh-CN" altLang="en-US" sz="14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F7511870-B9F2-98F4-BF22-E034F9660126}"/>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4</a:t>
            </a:r>
            <a:endParaRPr lang="en" dirty="0"/>
          </a:p>
        </p:txBody>
      </p:sp>
      <p:sp>
        <p:nvSpPr>
          <p:cNvPr id="980" name="Google Shape;980;p44">
            <a:extLst>
              <a:ext uri="{FF2B5EF4-FFF2-40B4-BE49-F238E27FC236}">
                <a16:creationId xmlns:a16="http://schemas.microsoft.com/office/drawing/2014/main" id="{0BDBF74F-6DD8-98E2-9C5D-8C2456DEC3C3}"/>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Ten Commandments are the rule for our lives.</a:t>
            </a:r>
          </a:p>
        </p:txBody>
      </p:sp>
    </p:spTree>
    <p:extLst>
      <p:ext uri="{BB962C8B-B14F-4D97-AF65-F5344CB8AC3E}">
        <p14:creationId xmlns:p14="http://schemas.microsoft.com/office/powerpoint/2010/main" val="374316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584A0C-5B35-E450-B805-987FE453C6E8}"/>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8DAB8148-E18E-DCE2-54D9-0BB2E9CF1914}"/>
              </a:ext>
            </a:extLst>
          </p:cNvPr>
          <p:cNvSpPr txBox="1"/>
          <p:nvPr/>
        </p:nvSpPr>
        <p:spPr>
          <a:xfrm>
            <a:off x="3538709" y="273480"/>
            <a:ext cx="5354279" cy="13785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lvl="0" algn="ctr">
              <a:lnSpc>
                <a:spcPct val="150000"/>
              </a:lnSpc>
              <a:defRPr/>
            </a:pPr>
            <a:r>
              <a:rPr lang="zh-CN" altLang="en-US" sz="4000" b="1" dirty="0">
                <a:solidFill>
                  <a:srgbClr val="FFFF00"/>
                </a:solidFill>
                <a:latin typeface="SimHei" panose="02010609060101010101" pitchFamily="49" charset="-122"/>
                <a:ea typeface="SimHei" panose="02010609060101010101" pitchFamily="49" charset="-122"/>
              </a:rPr>
              <a:t>不在律法之下</a:t>
            </a:r>
            <a:r>
              <a:rPr lang="zh-CN" altLang="en-US" sz="2400" b="1" dirty="0">
                <a:solidFill>
                  <a:srgbClr val="FFFF00"/>
                </a:solidFill>
                <a:latin typeface="SimHei" panose="02010609060101010101" pitchFamily="49" charset="-122"/>
                <a:ea typeface="SimHei" panose="02010609060101010101" pitchFamily="49" charset="-122"/>
              </a:rPr>
              <a:t>（罗</a:t>
            </a:r>
            <a:r>
              <a:rPr lang="en-US" altLang="zh-CN" sz="2400" b="1" dirty="0">
                <a:solidFill>
                  <a:srgbClr val="FFFF00"/>
                </a:solidFill>
                <a:latin typeface="SimHei" panose="02010609060101010101" pitchFamily="49" charset="-122"/>
                <a:ea typeface="SimHei" panose="02010609060101010101" pitchFamily="49" charset="-122"/>
              </a:rPr>
              <a:t>6:14</a:t>
            </a:r>
            <a:r>
              <a:rPr lang="zh-CN" altLang="en-US" sz="2400" b="1" dirty="0">
                <a:solidFill>
                  <a:srgbClr val="FFFF00"/>
                </a:solidFill>
                <a:latin typeface="SimHei" panose="02010609060101010101" pitchFamily="49" charset="-122"/>
                <a:ea typeface="SimHei" panose="02010609060101010101" pitchFamily="49" charset="-122"/>
              </a:rPr>
              <a:t>）</a:t>
            </a:r>
            <a:endParaRPr lang="en-US" altLang="zh-CN" sz="2400" b="1" dirty="0">
              <a:solidFill>
                <a:srgbClr val="FFFF00"/>
              </a:solidFill>
              <a:latin typeface="SimHei" panose="02010609060101010101" pitchFamily="49" charset="-122"/>
              <a:ea typeface="SimHei" panose="02010609060101010101" pitchFamily="49" charset="-122"/>
            </a:endParaRPr>
          </a:p>
          <a:p>
            <a:pPr lvl="0" algn="ctr">
              <a:lnSpc>
                <a:spcPct val="150000"/>
              </a:lnSpc>
              <a:defRPr/>
            </a:pPr>
            <a:r>
              <a:rPr lang="en-US" altLang="zh-CN" sz="2000" b="1" dirty="0">
                <a:solidFill>
                  <a:prstClr val="white"/>
                </a:solidFill>
                <a:latin typeface="SimHei" panose="02010609060101010101" pitchFamily="49" charset="-122"/>
                <a:ea typeface="SimHei" panose="02010609060101010101" pitchFamily="49" charset="-122"/>
              </a:rPr>
              <a:t>No Longer Under the Law (Rom. 6:14)</a:t>
            </a:r>
            <a:endParaRPr kumimoji="0" lang="zh-CN" altLang="en-US" sz="2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endParaRPr>
          </a:p>
        </p:txBody>
      </p:sp>
      <p:sp>
        <p:nvSpPr>
          <p:cNvPr id="2" name="Triangle 1">
            <a:extLst>
              <a:ext uri="{FF2B5EF4-FFF2-40B4-BE49-F238E27FC236}">
                <a16:creationId xmlns:a16="http://schemas.microsoft.com/office/drawing/2014/main" id="{2D6C013A-553E-3BE1-D160-7FFC4041C7C0}"/>
              </a:ext>
            </a:extLst>
          </p:cNvPr>
          <p:cNvSpPr/>
          <p:nvPr/>
        </p:nvSpPr>
        <p:spPr>
          <a:xfrm>
            <a:off x="3296662" y="1820884"/>
            <a:ext cx="5487997" cy="3672450"/>
          </a:xfrm>
          <a:prstGeom prst="triangl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3200" b="1" dirty="0">
                <a:latin typeface="SimHei" panose="02010609060101010101" pitchFamily="49" charset="-122"/>
                <a:ea typeface="SimHei" panose="02010609060101010101" pitchFamily="49" charset="-122"/>
              </a:rPr>
              <a:t>与基督联合</a:t>
            </a:r>
            <a:endParaRPr lang="en-US" altLang="zh-CN" sz="3200" b="1" dirty="0">
              <a:latin typeface="SimHei" panose="02010609060101010101" pitchFamily="49" charset="-122"/>
              <a:ea typeface="SimHei" panose="02010609060101010101" pitchFamily="49" charset="-122"/>
            </a:endParaRPr>
          </a:p>
          <a:p>
            <a:pPr algn="ctr"/>
            <a:r>
              <a:rPr lang="en-US" sz="1600" b="1" dirty="0">
                <a:latin typeface="SimHei" panose="02010609060101010101" pitchFamily="49" charset="-122"/>
                <a:ea typeface="SimHei" panose="02010609060101010101" pitchFamily="49" charset="-122"/>
              </a:rPr>
              <a:t>Being United with Christ</a:t>
            </a:r>
          </a:p>
        </p:txBody>
      </p:sp>
      <p:sp>
        <p:nvSpPr>
          <p:cNvPr id="5" name="我们若认自己的罪，神是信实的，…">
            <a:extLst>
              <a:ext uri="{FF2B5EF4-FFF2-40B4-BE49-F238E27FC236}">
                <a16:creationId xmlns:a16="http://schemas.microsoft.com/office/drawing/2014/main" id="{EF1E23E5-B3C2-586A-C67E-EA54A35547D0}"/>
              </a:ext>
            </a:extLst>
          </p:cNvPr>
          <p:cNvSpPr txBox="1"/>
          <p:nvPr/>
        </p:nvSpPr>
        <p:spPr>
          <a:xfrm>
            <a:off x="8560520" y="4020102"/>
            <a:ext cx="3379693" cy="23941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lvl="0" algn="ctr">
              <a:lnSpc>
                <a:spcPct val="150000"/>
              </a:lnSpc>
              <a:defRPr/>
            </a:pPr>
            <a:r>
              <a:rPr lang="zh-CN" altLang="en-US" sz="4000" b="1" dirty="0">
                <a:solidFill>
                  <a:srgbClr val="00EFFF"/>
                </a:solidFill>
                <a:latin typeface="SimHei" panose="02010609060101010101" pitchFamily="49" charset="-122"/>
                <a:ea typeface="SimHei" panose="02010609060101010101" pitchFamily="49" charset="-122"/>
              </a:rPr>
              <a:t>不再被定罪</a:t>
            </a:r>
            <a:endParaRPr lang="en-US" altLang="zh-CN" sz="4000" b="1" dirty="0">
              <a:solidFill>
                <a:srgbClr val="00EFFF"/>
              </a:solidFill>
              <a:latin typeface="SimHei" panose="02010609060101010101" pitchFamily="49" charset="-122"/>
              <a:ea typeface="SimHei" panose="02010609060101010101" pitchFamily="49" charset="-122"/>
            </a:endParaRPr>
          </a:p>
          <a:p>
            <a:pPr lvl="0" algn="ctr">
              <a:lnSpc>
                <a:spcPct val="150000"/>
              </a:lnSpc>
              <a:defRPr/>
            </a:pPr>
            <a:r>
              <a:rPr lang="zh-CN" altLang="en-US" sz="2400" b="1" dirty="0">
                <a:solidFill>
                  <a:prstClr val="white"/>
                </a:solidFill>
                <a:latin typeface="SimHei" panose="02010609060101010101" pitchFamily="49" charset="-122"/>
                <a:ea typeface="SimHei" panose="02010609060101010101" pitchFamily="49" charset="-122"/>
              </a:rPr>
              <a:t>（罗</a:t>
            </a:r>
            <a:r>
              <a:rPr lang="en-US" altLang="zh-CN" sz="2400" b="1" dirty="0">
                <a:solidFill>
                  <a:prstClr val="white"/>
                </a:solidFill>
                <a:latin typeface="SimHei" panose="02010609060101010101" pitchFamily="49" charset="-122"/>
                <a:ea typeface="SimHei" panose="02010609060101010101" pitchFamily="49" charset="-122"/>
              </a:rPr>
              <a:t>8:1</a:t>
            </a:r>
            <a:r>
              <a:rPr lang="zh-CN" altLang="en-US" sz="2400" b="1" dirty="0">
                <a:solidFill>
                  <a:prstClr val="white"/>
                </a:solidFill>
                <a:latin typeface="SimHei" panose="02010609060101010101" pitchFamily="49" charset="-122"/>
                <a:ea typeface="SimHei" panose="02010609060101010101" pitchFamily="49" charset="-122"/>
              </a:rPr>
              <a:t>）</a:t>
            </a:r>
            <a:br>
              <a:rPr lang="en-US" altLang="zh-CN" sz="2400" b="1" dirty="0">
                <a:solidFill>
                  <a:prstClr val="white"/>
                </a:solidFill>
                <a:latin typeface="SimHei" panose="02010609060101010101" pitchFamily="49" charset="-122"/>
                <a:ea typeface="SimHei" panose="02010609060101010101" pitchFamily="49" charset="-122"/>
              </a:rPr>
            </a:br>
            <a:r>
              <a:rPr lang="en-US" altLang="zh-CN" sz="2000" b="1" dirty="0">
                <a:solidFill>
                  <a:prstClr val="white"/>
                </a:solidFill>
                <a:latin typeface="SimHei" panose="02010609060101010101" pitchFamily="49" charset="-122"/>
                <a:ea typeface="SimHei" panose="02010609060101010101" pitchFamily="49" charset="-122"/>
              </a:rPr>
              <a:t>No more Condemnation </a:t>
            </a:r>
          </a:p>
          <a:p>
            <a:pPr lvl="0" algn="ctr">
              <a:lnSpc>
                <a:spcPct val="150000"/>
              </a:lnSpc>
              <a:defRPr/>
            </a:pPr>
            <a:r>
              <a:rPr lang="en-US" altLang="zh-CN" sz="2000" b="1" dirty="0">
                <a:solidFill>
                  <a:prstClr val="white"/>
                </a:solidFill>
                <a:latin typeface="SimHei" panose="02010609060101010101" pitchFamily="49" charset="-122"/>
                <a:ea typeface="SimHei" panose="02010609060101010101" pitchFamily="49" charset="-122"/>
              </a:rPr>
              <a:t>(Rom. 8:1)</a:t>
            </a:r>
            <a:endParaRPr kumimoji="0" lang="zh-CN" altLang="en-US" sz="2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endParaRPr>
          </a:p>
        </p:txBody>
      </p:sp>
      <p:sp>
        <p:nvSpPr>
          <p:cNvPr id="6" name="我们若认自己的罪，神是信实的，…">
            <a:extLst>
              <a:ext uri="{FF2B5EF4-FFF2-40B4-BE49-F238E27FC236}">
                <a16:creationId xmlns:a16="http://schemas.microsoft.com/office/drawing/2014/main" id="{C1E173F7-E708-2B2A-1F9E-8908F3860262}"/>
              </a:ext>
            </a:extLst>
          </p:cNvPr>
          <p:cNvSpPr txBox="1"/>
          <p:nvPr/>
        </p:nvSpPr>
        <p:spPr>
          <a:xfrm>
            <a:off x="141108" y="4211125"/>
            <a:ext cx="3817248" cy="23941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gn="ctr">
              <a:lnSpc>
                <a:spcPct val="150000"/>
              </a:lnSpc>
              <a:defRPr/>
            </a:pPr>
            <a:r>
              <a:rPr lang="zh-CN" altLang="en-US" sz="4000" b="1" dirty="0">
                <a:solidFill>
                  <a:srgbClr val="D5FC79"/>
                </a:solidFill>
                <a:latin typeface="SimHei" panose="02010609060101010101" pitchFamily="49" charset="-122"/>
                <a:ea typeface="SimHei" panose="02010609060101010101" pitchFamily="49" charset="-122"/>
              </a:rPr>
              <a:t>脱离罪的捆绑</a:t>
            </a:r>
            <a:endParaRPr lang="en-US" altLang="zh-CN" sz="4000" b="1" dirty="0">
              <a:solidFill>
                <a:srgbClr val="D5FC79"/>
              </a:solidFill>
              <a:latin typeface="SimHei" panose="02010609060101010101" pitchFamily="49" charset="-122"/>
              <a:ea typeface="SimHei" panose="02010609060101010101" pitchFamily="49" charset="-122"/>
            </a:endParaRPr>
          </a:p>
          <a:p>
            <a:pPr algn="ctr">
              <a:lnSpc>
                <a:spcPct val="150000"/>
              </a:lnSpc>
              <a:defRPr/>
            </a:pPr>
            <a:r>
              <a:rPr lang="zh-CN" altLang="en-US" sz="2400" b="1" dirty="0">
                <a:solidFill>
                  <a:prstClr val="white"/>
                </a:solidFill>
                <a:latin typeface="SimHei" panose="02010609060101010101" pitchFamily="49" charset="-122"/>
                <a:ea typeface="SimHei" panose="02010609060101010101" pitchFamily="49" charset="-122"/>
              </a:rPr>
              <a:t>（罗</a:t>
            </a:r>
            <a:r>
              <a:rPr lang="en-US" altLang="zh-CN" sz="2400" b="1" dirty="0">
                <a:solidFill>
                  <a:prstClr val="white"/>
                </a:solidFill>
                <a:latin typeface="SimHei" panose="02010609060101010101" pitchFamily="49" charset="-122"/>
                <a:ea typeface="SimHei" panose="02010609060101010101" pitchFamily="49" charset="-122"/>
              </a:rPr>
              <a:t>6:6</a:t>
            </a:r>
            <a:r>
              <a:rPr lang="zh-CN" altLang="en-US" sz="2400" b="1" dirty="0">
                <a:solidFill>
                  <a:prstClr val="white"/>
                </a:solidFill>
                <a:latin typeface="SimHei" panose="02010609060101010101" pitchFamily="49" charset="-122"/>
                <a:ea typeface="SimHei" panose="02010609060101010101" pitchFamily="49" charset="-122"/>
              </a:rPr>
              <a:t>）</a:t>
            </a:r>
            <a:endParaRPr lang="en-US" altLang="zh-CN" sz="2400" b="1" dirty="0">
              <a:solidFill>
                <a:prstClr val="white"/>
              </a:solidFill>
              <a:latin typeface="SimHei" panose="02010609060101010101" pitchFamily="49" charset="-122"/>
              <a:ea typeface="SimHei" panose="02010609060101010101" pitchFamily="49" charset="-122"/>
            </a:endParaRPr>
          </a:p>
          <a:p>
            <a:pPr algn="ctr">
              <a:lnSpc>
                <a:spcPct val="150000"/>
              </a:lnSpc>
              <a:defRPr/>
            </a:pPr>
            <a:r>
              <a:rPr lang="en-US" altLang="zh-CN" sz="2000" b="1" dirty="0">
                <a:solidFill>
                  <a:prstClr val="white"/>
                </a:solidFill>
                <a:latin typeface="SimHei" panose="02010609060101010101" pitchFamily="49" charset="-122"/>
                <a:ea typeface="SimHei" panose="02010609060101010101" pitchFamily="49" charset="-122"/>
              </a:rPr>
              <a:t>Freed from the Bondage of Sin (Rom. 6:6)</a:t>
            </a:r>
            <a:endParaRPr kumimoji="0" lang="zh-CN" altLang="en-US" sz="2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endParaRPr>
          </a:p>
        </p:txBody>
      </p:sp>
      <p:sp>
        <p:nvSpPr>
          <p:cNvPr id="3" name="TextBox 2">
            <a:extLst>
              <a:ext uri="{FF2B5EF4-FFF2-40B4-BE49-F238E27FC236}">
                <a16:creationId xmlns:a16="http://schemas.microsoft.com/office/drawing/2014/main" id="{84567AF8-AB80-8E43-289B-8AC9E7F57CCD}"/>
              </a:ext>
            </a:extLst>
          </p:cNvPr>
          <p:cNvSpPr txBox="1"/>
          <p:nvPr/>
        </p:nvSpPr>
        <p:spPr>
          <a:xfrm>
            <a:off x="3316941" y="510988"/>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79962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 grpId="0" animBg="1"/>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85645F-6C50-1F51-4ED4-0486B3DCD9A7}"/>
              </a:ext>
            </a:extLst>
          </p:cNvPr>
          <p:cNvPicPr>
            <a:picLocks noChangeAspect="1"/>
          </p:cNvPicPr>
          <p:nvPr/>
        </p:nvPicPr>
        <p:blipFill>
          <a:blip r:embed="rId2"/>
          <a:srcRect t="10296" b="15438"/>
          <a:stretch>
            <a:fillRect/>
          </a:stretch>
        </p:blipFill>
        <p:spPr>
          <a:xfrm>
            <a:off x="489994" y="1608882"/>
            <a:ext cx="5152073" cy="5093182"/>
          </a:xfrm>
          <a:prstGeom prst="rect">
            <a:avLst/>
          </a:prstGeom>
        </p:spPr>
      </p:pic>
      <p:pic>
        <p:nvPicPr>
          <p:cNvPr id="7" name="Picture 6">
            <a:extLst>
              <a:ext uri="{FF2B5EF4-FFF2-40B4-BE49-F238E27FC236}">
                <a16:creationId xmlns:a16="http://schemas.microsoft.com/office/drawing/2014/main" id="{07E9602F-D3AF-943A-BBBA-7D169CC7AA06}"/>
              </a:ext>
            </a:extLst>
          </p:cNvPr>
          <p:cNvPicPr>
            <a:picLocks noChangeAspect="1"/>
          </p:cNvPicPr>
          <p:nvPr/>
        </p:nvPicPr>
        <p:blipFill>
          <a:blip r:embed="rId3"/>
          <a:stretch>
            <a:fillRect/>
          </a:stretch>
        </p:blipFill>
        <p:spPr>
          <a:xfrm>
            <a:off x="6526784" y="1520464"/>
            <a:ext cx="5276796" cy="5181600"/>
          </a:xfrm>
          <a:prstGeom prst="rect">
            <a:avLst/>
          </a:prstGeom>
        </p:spPr>
      </p:pic>
      <p:sp>
        <p:nvSpPr>
          <p:cNvPr id="9" name="TextBox 8">
            <a:extLst>
              <a:ext uri="{FF2B5EF4-FFF2-40B4-BE49-F238E27FC236}">
                <a16:creationId xmlns:a16="http://schemas.microsoft.com/office/drawing/2014/main" id="{C493CE63-5F91-C42E-79FA-85442EE3CEE6}"/>
              </a:ext>
            </a:extLst>
          </p:cNvPr>
          <p:cNvSpPr txBox="1"/>
          <p:nvPr/>
        </p:nvSpPr>
        <p:spPr>
          <a:xfrm>
            <a:off x="1649392" y="411430"/>
            <a:ext cx="2621666" cy="923330"/>
          </a:xfrm>
          <a:prstGeom prst="rect">
            <a:avLst/>
          </a:prstGeom>
          <a:noFill/>
        </p:spPr>
        <p:txBody>
          <a:bodyPr wrap="square">
            <a:spAutoFit/>
          </a:bodyPr>
          <a:lstStyle/>
          <a:p>
            <a:pPr algn="ctr"/>
            <a:r>
              <a:rPr lang="zh-CN" altLang="en-US" sz="3600" b="1" dirty="0"/>
              <a:t>父亲发怒</a:t>
            </a:r>
            <a:endParaRPr lang="en-US" altLang="zh-CN" sz="3600" b="1" dirty="0"/>
          </a:p>
          <a:p>
            <a:pPr algn="ctr"/>
            <a:r>
              <a:rPr lang="en-US" dirty="0"/>
              <a:t>Father's Anger</a:t>
            </a:r>
          </a:p>
        </p:txBody>
      </p:sp>
      <p:sp>
        <p:nvSpPr>
          <p:cNvPr id="10" name="TextBox 9">
            <a:extLst>
              <a:ext uri="{FF2B5EF4-FFF2-40B4-BE49-F238E27FC236}">
                <a16:creationId xmlns:a16="http://schemas.microsoft.com/office/drawing/2014/main" id="{B9AA3F96-E80A-CF1A-7701-FAB40BD1EE1E}"/>
              </a:ext>
            </a:extLst>
          </p:cNvPr>
          <p:cNvSpPr txBox="1"/>
          <p:nvPr/>
        </p:nvSpPr>
        <p:spPr>
          <a:xfrm>
            <a:off x="7473387" y="411430"/>
            <a:ext cx="2621666" cy="923330"/>
          </a:xfrm>
          <a:prstGeom prst="rect">
            <a:avLst/>
          </a:prstGeom>
          <a:noFill/>
        </p:spPr>
        <p:txBody>
          <a:bodyPr wrap="square">
            <a:spAutoFit/>
          </a:bodyPr>
          <a:lstStyle/>
          <a:p>
            <a:pPr algn="ctr"/>
            <a:r>
              <a:rPr lang="zh-CN" altLang="en-US" sz="3600" b="1" dirty="0"/>
              <a:t>法官发怒</a:t>
            </a:r>
            <a:endParaRPr lang="en-US" altLang="zh-CN" sz="3600" b="1" dirty="0"/>
          </a:p>
          <a:p>
            <a:pPr algn="ctr"/>
            <a:r>
              <a:rPr lang="en-US" dirty="0"/>
              <a:t>Judge's Anger</a:t>
            </a:r>
          </a:p>
        </p:txBody>
      </p:sp>
    </p:spTree>
    <p:extLst>
      <p:ext uri="{BB962C8B-B14F-4D97-AF65-F5344CB8AC3E}">
        <p14:creationId xmlns:p14="http://schemas.microsoft.com/office/powerpoint/2010/main" val="1003638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C6A0F60F-B67F-2F6A-BC48-FF34A841E2B8}"/>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40298975-794D-AA78-F794-37F97BE4FDE0}"/>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0D10EFAC-34F6-F92C-08EC-FF076A21F845}"/>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6000" b="1" dirty="0">
                <a:effectLst/>
              </a:rPr>
              <a:t>十诫与成功</a:t>
            </a:r>
            <a:endParaRPr lang="zh-CN" altLang="en-US" sz="14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9F0FB87B-DE94-0159-D91F-662C1D14CDF7}"/>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5</a:t>
            </a:r>
            <a:endParaRPr lang="en" dirty="0"/>
          </a:p>
        </p:txBody>
      </p:sp>
      <p:sp>
        <p:nvSpPr>
          <p:cNvPr id="980" name="Google Shape;980;p44">
            <a:extLst>
              <a:ext uri="{FF2B5EF4-FFF2-40B4-BE49-F238E27FC236}">
                <a16:creationId xmlns:a16="http://schemas.microsoft.com/office/drawing/2014/main" id="{9A0847DB-8114-169F-BCE4-85E512508904}"/>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Ten Commandments and Success</a:t>
            </a:r>
          </a:p>
        </p:txBody>
      </p:sp>
    </p:spTree>
    <p:extLst>
      <p:ext uri="{BB962C8B-B14F-4D97-AF65-F5344CB8AC3E}">
        <p14:creationId xmlns:p14="http://schemas.microsoft.com/office/powerpoint/2010/main" val="4102832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AECEC-0DFC-39ED-E46C-A1A79FFF0CB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CF458A1-5F19-1D08-55FC-C9B650E4A98F}"/>
              </a:ext>
            </a:extLst>
          </p:cNvPr>
          <p:cNvPicPr>
            <a:picLocks noChangeAspect="1"/>
          </p:cNvPicPr>
          <p:nvPr/>
        </p:nvPicPr>
        <p:blipFill>
          <a:blip r:embed="rId2"/>
          <a:stretch>
            <a:fillRect/>
          </a:stretch>
        </p:blipFill>
        <p:spPr>
          <a:xfrm>
            <a:off x="997352" y="29901"/>
            <a:ext cx="10197296" cy="6798197"/>
          </a:xfrm>
          <a:prstGeom prst="rect">
            <a:avLst/>
          </a:prstGeom>
        </p:spPr>
      </p:pic>
    </p:spTree>
    <p:extLst>
      <p:ext uri="{BB962C8B-B14F-4D97-AF65-F5344CB8AC3E}">
        <p14:creationId xmlns:p14="http://schemas.microsoft.com/office/powerpoint/2010/main" val="597335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C7F203-A684-88B1-CC82-75BD7F8E8770}"/>
              </a:ext>
            </a:extLst>
          </p:cNvPr>
          <p:cNvSpPr>
            <a:spLocks noGrp="1"/>
          </p:cNvSpPr>
          <p:nvPr>
            <p:ph idx="1"/>
          </p:nvPr>
        </p:nvSpPr>
        <p:spPr>
          <a:xfrm>
            <a:off x="763929" y="2071868"/>
            <a:ext cx="11042248" cy="4479403"/>
          </a:xfrm>
        </p:spPr>
        <p:txBody>
          <a:bodyPr>
            <a:normAutofit/>
          </a:bodyPr>
          <a:lstStyle/>
          <a:p>
            <a:r>
              <a:rPr lang="zh-CN" altLang="en-US" sz="4000" b="1" dirty="0">
                <a:latin typeface="SimHei" panose="02010609060101010101" pitchFamily="49" charset="-122"/>
                <a:ea typeface="SimHei" panose="02010609060101010101" pitchFamily="49" charset="-122"/>
              </a:rPr>
              <a:t>最大的成功就是耶稣基督为我们守住十诫</a:t>
            </a:r>
          </a:p>
          <a:p>
            <a:r>
              <a:rPr lang="en-US" altLang="zh-CN" dirty="0">
                <a:latin typeface="SimHei" panose="02010609060101010101" pitchFamily="49" charset="-122"/>
                <a:ea typeface="SimHei" panose="02010609060101010101" pitchFamily="49" charset="-122"/>
              </a:rPr>
              <a:t>The greatest success is Christ's perfect obedience to the Ten Commandments on our behalf.</a:t>
            </a:r>
          </a:p>
          <a:p>
            <a:endParaRPr lang="zh-CN" altLang="en-US" dirty="0">
              <a:latin typeface="SimHei" panose="02010609060101010101" pitchFamily="49" charset="-122"/>
              <a:ea typeface="SimHei" panose="02010609060101010101" pitchFamily="49" charset="-122"/>
            </a:endParaRPr>
          </a:p>
          <a:p>
            <a:r>
              <a:rPr lang="zh-CN" altLang="en-US" sz="4000" b="1" dirty="0">
                <a:latin typeface="SimHei" panose="02010609060101010101" pitchFamily="49" charset="-122"/>
                <a:ea typeface="SimHei" panose="02010609060101010101" pitchFamily="49" charset="-122"/>
              </a:rPr>
              <a:t>我们对主忠心也是成功</a:t>
            </a:r>
            <a:endParaRPr lang="en-US" sz="4000" b="1" dirty="0">
              <a:latin typeface="SimHei" panose="02010609060101010101" pitchFamily="49" charset="-122"/>
              <a:ea typeface="SimHei" panose="02010609060101010101" pitchFamily="49" charset="-122"/>
            </a:endParaRPr>
          </a:p>
          <a:p>
            <a:r>
              <a:rPr lang="en-US" dirty="0">
                <a:latin typeface="SimHei" panose="02010609060101010101" pitchFamily="49" charset="-122"/>
                <a:ea typeface="SimHei" panose="02010609060101010101" pitchFamily="49" charset="-122"/>
              </a:rPr>
              <a:t>Our success is found in remaining faithful to the Lord.</a:t>
            </a:r>
          </a:p>
          <a:p>
            <a:endParaRPr lang="en-US" dirty="0"/>
          </a:p>
          <a:p>
            <a:endParaRPr lang="en-US" dirty="0"/>
          </a:p>
        </p:txBody>
      </p:sp>
      <p:sp>
        <p:nvSpPr>
          <p:cNvPr id="5" name="TextBox 4">
            <a:extLst>
              <a:ext uri="{FF2B5EF4-FFF2-40B4-BE49-F238E27FC236}">
                <a16:creationId xmlns:a16="http://schemas.microsoft.com/office/drawing/2014/main" id="{BEA8DAE3-7AFC-A9C6-4275-96B979E7A54F}"/>
              </a:ext>
            </a:extLst>
          </p:cNvPr>
          <p:cNvSpPr txBox="1"/>
          <p:nvPr/>
        </p:nvSpPr>
        <p:spPr>
          <a:xfrm>
            <a:off x="0" y="124616"/>
            <a:ext cx="12111318" cy="1077218"/>
          </a:xfrm>
          <a:prstGeom prst="rect">
            <a:avLst/>
          </a:prstGeom>
          <a:solidFill>
            <a:schemeClr val="bg1"/>
          </a:solidFill>
        </p:spPr>
        <p:txBody>
          <a:bodyPr wrap="square">
            <a:spAutoFit/>
          </a:bodyPr>
          <a:lstStyle/>
          <a:p>
            <a:pPr algn="ctr"/>
            <a:r>
              <a:rPr lang="zh-CN" sz="4000" b="1" dirty="0">
                <a:solidFill>
                  <a:srgbClr val="D5FC79"/>
                </a:solidFill>
                <a:effectLst/>
                <a:ea typeface="SimSun" panose="02010600030101010101" pitchFamily="2" charset="-122"/>
                <a:cs typeface="Times New Roman" panose="02020603050405020304" pitchFamily="18" charset="0"/>
              </a:rPr>
              <a:t>十诫与成功</a:t>
            </a:r>
            <a:endParaRPr lang="en-US" altLang="zh-CN" sz="4000" b="1" dirty="0">
              <a:solidFill>
                <a:srgbClr val="D5FC79"/>
              </a:solidFill>
              <a:effectLst/>
              <a:ea typeface="SimSun" panose="02010600030101010101" pitchFamily="2" charset="-122"/>
              <a:cs typeface="Times New Roman" panose="02020603050405020304" pitchFamily="18" charset="0"/>
            </a:endParaRPr>
          </a:p>
          <a:p>
            <a:pPr algn="ctr"/>
            <a:r>
              <a:rPr lang="en-US" altLang="zh-CN" sz="2400" b="1" dirty="0">
                <a:solidFill>
                  <a:srgbClr val="D5FC79"/>
                </a:solidFill>
                <a:effectLst/>
                <a:ea typeface="SimSun" panose="02010600030101010101" pitchFamily="2" charset="-122"/>
                <a:cs typeface="Times New Roman" panose="02020603050405020304" pitchFamily="18" charset="0"/>
              </a:rPr>
              <a:t>The Ten Commandments and Success</a:t>
            </a:r>
            <a:r>
              <a:rPr lang="en-US" sz="2400" dirty="0">
                <a:solidFill>
                  <a:srgbClr val="D5FC79"/>
                </a:solidFill>
                <a:effectLst/>
              </a:rPr>
              <a:t> </a:t>
            </a:r>
            <a:endParaRPr lang="en-US" sz="2400" dirty="0">
              <a:solidFill>
                <a:srgbClr val="D5FC79"/>
              </a:solidFill>
            </a:endParaRPr>
          </a:p>
        </p:txBody>
      </p:sp>
    </p:spTree>
    <p:extLst>
      <p:ext uri="{BB962C8B-B14F-4D97-AF65-F5344CB8AC3E}">
        <p14:creationId xmlns:p14="http://schemas.microsoft.com/office/powerpoint/2010/main" val="64433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E410F00-64A4-409B-8CAD-0A46E4A84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9325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B81E6C1-7210-5D28-2926-02D8CEFB7B09}"/>
              </a:ext>
            </a:extLst>
          </p:cNvPr>
          <p:cNvPicPr>
            <a:picLocks noChangeAspect="1"/>
          </p:cNvPicPr>
          <p:nvPr/>
        </p:nvPicPr>
        <p:blipFill>
          <a:blip r:embed="rId3"/>
          <a:srcRect l="8134" r="30600" b="-1"/>
          <a:stretch>
            <a:fillRect/>
          </a:stretch>
        </p:blipFill>
        <p:spPr>
          <a:xfrm>
            <a:off x="643467" y="643467"/>
            <a:ext cx="5291666" cy="5571066"/>
          </a:xfrm>
          <a:prstGeom prst="rect">
            <a:avLst/>
          </a:prstGeom>
          <a:effectLst>
            <a:outerShdw blurRad="50800" dist="38100" dir="5400000" algn="t" rotWithShape="0">
              <a:prstClr val="black">
                <a:alpha val="40000"/>
              </a:prstClr>
            </a:outerShdw>
          </a:effectLst>
        </p:spPr>
      </p:pic>
      <p:pic>
        <p:nvPicPr>
          <p:cNvPr id="7" name="Picture 6">
            <a:extLst>
              <a:ext uri="{FF2B5EF4-FFF2-40B4-BE49-F238E27FC236}">
                <a16:creationId xmlns:a16="http://schemas.microsoft.com/office/drawing/2014/main" id="{5B0D8475-49A1-D175-6562-06644EA5A86D}"/>
              </a:ext>
            </a:extLst>
          </p:cNvPr>
          <p:cNvPicPr>
            <a:picLocks noChangeAspect="1"/>
          </p:cNvPicPr>
          <p:nvPr/>
        </p:nvPicPr>
        <p:blipFill>
          <a:blip r:embed="rId4"/>
          <a:srcRect l="1256" r="3861" b="2"/>
          <a:stretch>
            <a:fillRect/>
          </a:stretch>
        </p:blipFill>
        <p:spPr>
          <a:xfrm>
            <a:off x="6256867" y="643467"/>
            <a:ext cx="5286078" cy="5571066"/>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01874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95EA24-173E-F691-2B49-1C79057C6741}"/>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A022816D-11A4-EBCA-2D47-11C2F50AA678}"/>
              </a:ext>
            </a:extLst>
          </p:cNvPr>
          <p:cNvSpPr txBox="1"/>
          <p:nvPr/>
        </p:nvSpPr>
        <p:spPr>
          <a:xfrm>
            <a:off x="77800" y="215153"/>
            <a:ext cx="12088264" cy="43822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zh-CN" altLang="en-US" sz="3200" b="1" dirty="0">
                <a:latin typeface="SimHei" panose="02010609060101010101" pitchFamily="49" charset="-122"/>
                <a:ea typeface="SimHei" panose="02010609060101010101" pitchFamily="49" charset="-122"/>
              </a:rPr>
              <a:t>出</a:t>
            </a:r>
            <a:r>
              <a:rPr lang="en-US" altLang="zh-CN" sz="3200" b="1" dirty="0">
                <a:latin typeface="SimHei" panose="02010609060101010101" pitchFamily="49" charset="-122"/>
                <a:ea typeface="SimHei" panose="02010609060101010101" pitchFamily="49" charset="-122"/>
              </a:rPr>
              <a:t>20:1 </a:t>
            </a:r>
            <a:r>
              <a:rPr lang="zh-CN" altLang="en-US" sz="3200" b="1" dirty="0">
                <a:latin typeface="SimHei" panose="02010609060101010101" pitchFamily="49" charset="-122"/>
                <a:ea typeface="SimHei" panose="02010609060101010101" pitchFamily="49" charset="-122"/>
              </a:rPr>
              <a:t>神吩咐这一切的话说：</a:t>
            </a:r>
            <a:r>
              <a:rPr lang="en-US" altLang="zh-CN" sz="3200" b="1" dirty="0">
                <a:latin typeface="SimHei" panose="02010609060101010101" pitchFamily="49" charset="-122"/>
                <a:ea typeface="SimHei" panose="02010609060101010101" pitchFamily="49" charset="-122"/>
              </a:rPr>
              <a:t>2 </a:t>
            </a:r>
            <a:r>
              <a:rPr lang="zh-CN" altLang="en-US" sz="3200" b="1" dirty="0">
                <a:latin typeface="SimHei" panose="02010609060101010101" pitchFamily="49" charset="-122"/>
                <a:ea typeface="SimHei" panose="02010609060101010101" pitchFamily="49" charset="-122"/>
              </a:rPr>
              <a:t>「我是耶和华你的神，曾将你从埃及地为奴之家领出来。</a:t>
            </a:r>
            <a:r>
              <a:rPr lang="en-US" altLang="zh-CN" sz="3200" b="1" dirty="0">
                <a:latin typeface="SimHei" panose="02010609060101010101" pitchFamily="49" charset="-122"/>
                <a:ea typeface="SimHei" panose="02010609060101010101" pitchFamily="49" charset="-122"/>
              </a:rPr>
              <a:t>3  </a:t>
            </a:r>
            <a:r>
              <a:rPr lang="zh-CN" altLang="en-US" sz="3200" b="1" dirty="0">
                <a:latin typeface="SimHei" panose="02010609060101010101" pitchFamily="49" charset="-122"/>
                <a:ea typeface="SimHei" panose="02010609060101010101" pitchFamily="49" charset="-122"/>
              </a:rPr>
              <a:t>「除了我以外，你不可有别的神。</a:t>
            </a:r>
            <a:r>
              <a:rPr lang="en-US" altLang="zh-CN" sz="3200" b="1" dirty="0">
                <a:latin typeface="SimHei" panose="02010609060101010101" pitchFamily="49" charset="-122"/>
                <a:ea typeface="SimHei" panose="02010609060101010101" pitchFamily="49" charset="-122"/>
              </a:rPr>
              <a:t>4  </a:t>
            </a:r>
            <a:r>
              <a:rPr lang="zh-CN" altLang="en-US" sz="3200" b="1" dirty="0">
                <a:latin typeface="SimHei" panose="02010609060101010101" pitchFamily="49" charset="-122"/>
                <a:ea typeface="SimHei" panose="02010609060101010101" pitchFamily="49" charset="-122"/>
              </a:rPr>
              <a:t>「不可为自己雕刻偶像，也不可做什麽形像彷佛上天、下地，和地底下、水中的百物。</a:t>
            </a:r>
            <a:r>
              <a:rPr lang="en-US" altLang="zh-CN" sz="3200" b="1" dirty="0">
                <a:latin typeface="SimHei" panose="02010609060101010101" pitchFamily="49" charset="-122"/>
                <a:ea typeface="SimHei" panose="02010609060101010101" pitchFamily="49" charset="-122"/>
              </a:rPr>
              <a:t>5 </a:t>
            </a:r>
            <a:r>
              <a:rPr lang="zh-CN" altLang="en-US" sz="3200" b="1" dirty="0">
                <a:latin typeface="SimHei" panose="02010609060101010101" pitchFamily="49" charset="-122"/>
                <a:ea typeface="SimHei" panose="02010609060101010101" pitchFamily="49" charset="-122"/>
              </a:rPr>
              <a:t>不可跪拜那些像，也不可事奉他，因为我耶和华你的神是忌邪的神。恨我的，我必追讨他的罪，自父及子，直到三四代；</a:t>
            </a:r>
            <a:r>
              <a:rPr lang="en-US" altLang="zh-CN" sz="3200" b="1" dirty="0">
                <a:latin typeface="SimHei" panose="02010609060101010101" pitchFamily="49" charset="-122"/>
                <a:ea typeface="SimHei" panose="02010609060101010101" pitchFamily="49" charset="-122"/>
              </a:rPr>
              <a:t>6 </a:t>
            </a:r>
            <a:r>
              <a:rPr lang="zh-CN" altLang="en-US" sz="3200" b="1" dirty="0">
                <a:latin typeface="SimHei" panose="02010609060101010101" pitchFamily="49" charset="-122"/>
                <a:ea typeface="SimHei" panose="02010609060101010101" pitchFamily="49" charset="-122"/>
              </a:rPr>
              <a:t>爱我、守我诫命的，我必向他们发慈爱，直到千代。</a:t>
            </a:r>
            <a:endParaRPr lang="zh-CN" altLang="en-US" sz="2400" b="1" dirty="0">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50E16B8E-FE66-5C03-702C-747C69919C99}"/>
              </a:ext>
            </a:extLst>
          </p:cNvPr>
          <p:cNvSpPr txBox="1"/>
          <p:nvPr/>
        </p:nvSpPr>
        <p:spPr>
          <a:xfrm>
            <a:off x="25934" y="4888520"/>
            <a:ext cx="12140131" cy="1754326"/>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Exo 20:1  And God spoke all these words, saying,2  “I am the LORD your God, who brought you out of the land of Egypt, out of the house of slavery.3  “You shall have no other gods before me.4  “You shall not make for yourself a carved image, or any likeness of anything that is in heaven above, or that is in the earth beneath, or that is in the water under the earth.5  You shall not bow down to them or serve them, for I the LORD your God am a jealous God, visiting the iniquity of the fathers on the children to the third and the fourth generation of those who hate me,6  but showing steadfast love to thousands of those who love me and keep my commandments.</a:t>
            </a:r>
          </a:p>
        </p:txBody>
      </p:sp>
      <p:sp>
        <p:nvSpPr>
          <p:cNvPr id="2" name="TextBox 1">
            <a:extLst>
              <a:ext uri="{FF2B5EF4-FFF2-40B4-BE49-F238E27FC236}">
                <a16:creationId xmlns:a16="http://schemas.microsoft.com/office/drawing/2014/main" id="{F7D08236-CAE8-34CD-65B9-C98B894D7179}"/>
              </a:ext>
            </a:extLst>
          </p:cNvPr>
          <p:cNvSpPr txBox="1"/>
          <p:nvPr/>
        </p:nvSpPr>
        <p:spPr>
          <a:xfrm>
            <a:off x="11385176" y="6504347"/>
            <a:ext cx="421910" cy="276999"/>
          </a:xfrm>
          <a:prstGeom prst="rect">
            <a:avLst/>
          </a:prstGeom>
          <a:noFill/>
        </p:spPr>
        <p:txBody>
          <a:bodyPr wrap="none" rtlCol="0">
            <a:spAutoFit/>
          </a:bodyPr>
          <a:lstStyle/>
          <a:p>
            <a:r>
              <a:rPr lang="en-US" altLang="zh-CN" sz="1200" dirty="0"/>
              <a:t>1/3</a:t>
            </a:r>
            <a:endParaRPr lang="en-US" sz="1200" dirty="0"/>
          </a:p>
        </p:txBody>
      </p:sp>
    </p:spTree>
    <p:extLst>
      <p:ext uri="{BB962C8B-B14F-4D97-AF65-F5344CB8AC3E}">
        <p14:creationId xmlns:p14="http://schemas.microsoft.com/office/powerpoint/2010/main" val="1674415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EB9B10-78A9-303B-B284-3AB6EE0FBD6C}"/>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B47AF8A5-5B21-056B-A861-15856298550A}"/>
              </a:ext>
            </a:extLst>
          </p:cNvPr>
          <p:cNvSpPr txBox="1"/>
          <p:nvPr/>
        </p:nvSpPr>
        <p:spPr>
          <a:xfrm>
            <a:off x="77800" y="215153"/>
            <a:ext cx="12088264" cy="43822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r>
              <a:rPr lang="en-US" altLang="zh-CN" sz="3200" b="1" dirty="0">
                <a:latin typeface="SimHei" panose="02010609060101010101" pitchFamily="49" charset="-122"/>
                <a:ea typeface="SimHei" panose="02010609060101010101" pitchFamily="49" charset="-122"/>
              </a:rPr>
              <a:t>7 </a:t>
            </a:r>
            <a:r>
              <a:rPr lang="zh-CN" altLang="en-US" sz="3200" b="1" dirty="0">
                <a:latin typeface="SimHei" panose="02010609060101010101" pitchFamily="49" charset="-122"/>
                <a:ea typeface="SimHei" panose="02010609060101010101" pitchFamily="49" charset="-122"/>
              </a:rPr>
              <a:t>「不可妄称耶和华你神的名；因为妄称耶和华名的，耶和华必不以他为无罪。</a:t>
            </a:r>
            <a:r>
              <a:rPr lang="en-US" altLang="zh-CN" sz="3200" b="1" dirty="0">
                <a:latin typeface="SimHei" panose="02010609060101010101" pitchFamily="49" charset="-122"/>
                <a:ea typeface="SimHei" panose="02010609060101010101" pitchFamily="49" charset="-122"/>
              </a:rPr>
              <a:t>8 </a:t>
            </a:r>
            <a:r>
              <a:rPr lang="zh-CN" altLang="en-US" sz="3200" b="1" dirty="0">
                <a:latin typeface="SimHei" panose="02010609060101010101" pitchFamily="49" charset="-122"/>
                <a:ea typeface="SimHei" panose="02010609060101010101" pitchFamily="49" charset="-122"/>
              </a:rPr>
              <a:t>「当记念安息日，守为圣日。</a:t>
            </a:r>
            <a:r>
              <a:rPr lang="en-US" altLang="zh-CN" sz="3200" b="1" dirty="0">
                <a:latin typeface="SimHei" panose="02010609060101010101" pitchFamily="49" charset="-122"/>
                <a:ea typeface="SimHei" panose="02010609060101010101" pitchFamily="49" charset="-122"/>
              </a:rPr>
              <a:t>9 </a:t>
            </a:r>
            <a:r>
              <a:rPr lang="zh-CN" altLang="en-US" sz="3200" b="1" dirty="0">
                <a:latin typeface="SimHei" panose="02010609060101010101" pitchFamily="49" charset="-122"/>
                <a:ea typeface="SimHei" panose="02010609060101010101" pitchFamily="49" charset="-122"/>
              </a:rPr>
              <a:t>六日要劳碌做你一切的工，</a:t>
            </a:r>
            <a:r>
              <a:rPr lang="en-US" altLang="zh-CN" sz="3200" b="1" dirty="0">
                <a:latin typeface="SimHei" panose="02010609060101010101" pitchFamily="49" charset="-122"/>
                <a:ea typeface="SimHei" panose="02010609060101010101" pitchFamily="49" charset="-122"/>
              </a:rPr>
              <a:t>10 </a:t>
            </a:r>
            <a:r>
              <a:rPr lang="zh-CN" altLang="en-US" sz="3200" b="1" dirty="0">
                <a:latin typeface="SimHei" panose="02010609060101010101" pitchFamily="49" charset="-122"/>
                <a:ea typeface="SimHei" panose="02010609060101010101" pitchFamily="49" charset="-122"/>
              </a:rPr>
              <a:t>但第七日是向耶和华你神当守的安息日。这一日你和你的儿女、仆婢、牲畜，并你城里寄居的客旅，无论何工都不可做；</a:t>
            </a:r>
            <a:r>
              <a:rPr lang="en-US" altLang="zh-CN" sz="3200" b="1" dirty="0">
                <a:latin typeface="SimHei" panose="02010609060101010101" pitchFamily="49" charset="-122"/>
                <a:ea typeface="SimHei" panose="02010609060101010101" pitchFamily="49" charset="-122"/>
              </a:rPr>
              <a:t>11 </a:t>
            </a:r>
            <a:r>
              <a:rPr lang="zh-CN" altLang="en-US" sz="3200" b="1" dirty="0">
                <a:latin typeface="SimHei" panose="02010609060101010101" pitchFamily="49" charset="-122"/>
                <a:ea typeface="SimHei" panose="02010609060101010101" pitchFamily="49" charset="-122"/>
              </a:rPr>
              <a:t>因为六日之内，耶和华造天、地、海，和其中的万物，第七日便安息，所以耶和华赐福与安息日，定为圣日。</a:t>
            </a:r>
            <a:endParaRPr lang="zh-CN" altLang="en-US" sz="2400" b="1" dirty="0">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55A7C267-F6A8-BF45-E47E-B60204783E6F}"/>
              </a:ext>
            </a:extLst>
          </p:cNvPr>
          <p:cNvSpPr txBox="1"/>
          <p:nvPr/>
        </p:nvSpPr>
        <p:spPr>
          <a:xfrm>
            <a:off x="51866" y="5027020"/>
            <a:ext cx="12140131" cy="1754326"/>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7  “You shall not take the name of the LORD your God in vain, for the LORD will not hold him guiltless who takes his name in vain.8  “Remember the Sabbath day, to keep it holy.9  Six days you shall labor, and do all your work,10  but the seventh day is a Sabbath to the LORD your God. On it you shall not do any work, you, or your son, or your daughter, your male servant, or your female servant, or your livestock, or the sojourner who is within your gates.11  For in six days the LORD made heaven and earth, the sea, and all that is in them, and rested on the seventh day. Therefore the LORD blessed the Sabbath day and made it holy.</a:t>
            </a:r>
          </a:p>
          <a:p>
            <a:endParaRPr lang="en-US"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5318F63-C2BD-7CFE-7B3A-A24666BFB462}"/>
              </a:ext>
            </a:extLst>
          </p:cNvPr>
          <p:cNvSpPr txBox="1"/>
          <p:nvPr/>
        </p:nvSpPr>
        <p:spPr>
          <a:xfrm>
            <a:off x="11385176" y="6504347"/>
            <a:ext cx="421910" cy="276999"/>
          </a:xfrm>
          <a:prstGeom prst="rect">
            <a:avLst/>
          </a:prstGeom>
          <a:noFill/>
        </p:spPr>
        <p:txBody>
          <a:bodyPr wrap="none" rtlCol="0">
            <a:spAutoFit/>
          </a:bodyPr>
          <a:lstStyle/>
          <a:p>
            <a:r>
              <a:rPr lang="en-US" altLang="zh-CN" sz="1200" dirty="0"/>
              <a:t>2/3</a:t>
            </a:r>
            <a:endParaRPr lang="en-US" sz="1200" dirty="0"/>
          </a:p>
        </p:txBody>
      </p:sp>
    </p:spTree>
    <p:extLst>
      <p:ext uri="{BB962C8B-B14F-4D97-AF65-F5344CB8AC3E}">
        <p14:creationId xmlns:p14="http://schemas.microsoft.com/office/powerpoint/2010/main" val="455034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F5350A-DA88-F643-8FAF-7A3B7B2C6294}"/>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CD49B965-45C9-A1A4-97C5-51F6A4504AD0}"/>
              </a:ext>
            </a:extLst>
          </p:cNvPr>
          <p:cNvSpPr txBox="1"/>
          <p:nvPr/>
        </p:nvSpPr>
        <p:spPr>
          <a:xfrm>
            <a:off x="51868" y="1272988"/>
            <a:ext cx="12088264" cy="29048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en-US" altLang="zh-CN" sz="3200" b="1" dirty="0">
                <a:latin typeface="SimHei" panose="02010609060101010101" pitchFamily="49" charset="-122"/>
                <a:ea typeface="SimHei" panose="02010609060101010101" pitchFamily="49" charset="-122"/>
              </a:rPr>
              <a:t>12 </a:t>
            </a:r>
            <a:r>
              <a:rPr lang="zh-CN" altLang="en-US" sz="3200" b="1" dirty="0">
                <a:latin typeface="SimHei" panose="02010609060101010101" pitchFamily="49" charset="-122"/>
                <a:ea typeface="SimHei" panose="02010609060101010101" pitchFamily="49" charset="-122"/>
              </a:rPr>
              <a:t>「当孝敬父母，使你的日子在耶和华你神所赐你的地上得以长久。</a:t>
            </a:r>
            <a:r>
              <a:rPr lang="en-US" altLang="zh-CN" sz="3200" b="1" dirty="0">
                <a:latin typeface="SimHei" panose="02010609060101010101" pitchFamily="49" charset="-122"/>
                <a:ea typeface="SimHei" panose="02010609060101010101" pitchFamily="49" charset="-122"/>
              </a:rPr>
              <a:t>13 </a:t>
            </a:r>
            <a:r>
              <a:rPr lang="zh-CN" altLang="en-US" sz="3200" b="1" dirty="0">
                <a:latin typeface="SimHei" panose="02010609060101010101" pitchFamily="49" charset="-122"/>
                <a:ea typeface="SimHei" panose="02010609060101010101" pitchFamily="49" charset="-122"/>
              </a:rPr>
              <a:t>「不可杀人。</a:t>
            </a:r>
            <a:r>
              <a:rPr lang="en-US" altLang="zh-CN" sz="3200" b="1" dirty="0">
                <a:latin typeface="SimHei" panose="02010609060101010101" pitchFamily="49" charset="-122"/>
                <a:ea typeface="SimHei" panose="02010609060101010101" pitchFamily="49" charset="-122"/>
              </a:rPr>
              <a:t>14 </a:t>
            </a:r>
            <a:r>
              <a:rPr lang="zh-CN" altLang="en-US" sz="3200" b="1" dirty="0">
                <a:latin typeface="SimHei" panose="02010609060101010101" pitchFamily="49" charset="-122"/>
                <a:ea typeface="SimHei" panose="02010609060101010101" pitchFamily="49" charset="-122"/>
              </a:rPr>
              <a:t>「不可奸淫。</a:t>
            </a:r>
            <a:r>
              <a:rPr lang="en-US" altLang="zh-CN" sz="3200" b="1" dirty="0">
                <a:latin typeface="SimHei" panose="02010609060101010101" pitchFamily="49" charset="-122"/>
                <a:ea typeface="SimHei" panose="02010609060101010101" pitchFamily="49" charset="-122"/>
              </a:rPr>
              <a:t>15 </a:t>
            </a:r>
            <a:r>
              <a:rPr lang="zh-CN" altLang="en-US" sz="3200" b="1" dirty="0">
                <a:latin typeface="SimHei" panose="02010609060101010101" pitchFamily="49" charset="-122"/>
                <a:ea typeface="SimHei" panose="02010609060101010101" pitchFamily="49" charset="-122"/>
              </a:rPr>
              <a:t>「不可偷盗。</a:t>
            </a:r>
            <a:r>
              <a:rPr lang="en-US" altLang="zh-CN" sz="3200" b="1" dirty="0">
                <a:latin typeface="SimHei" panose="02010609060101010101" pitchFamily="49" charset="-122"/>
                <a:ea typeface="SimHei" panose="02010609060101010101" pitchFamily="49" charset="-122"/>
              </a:rPr>
              <a:t>16 </a:t>
            </a:r>
            <a:r>
              <a:rPr lang="zh-CN" altLang="en-US" sz="3200" b="1" dirty="0">
                <a:latin typeface="SimHei" panose="02010609060101010101" pitchFamily="49" charset="-122"/>
                <a:ea typeface="SimHei" panose="02010609060101010101" pitchFamily="49" charset="-122"/>
              </a:rPr>
              <a:t>「不可作假见证陷害人。</a:t>
            </a:r>
            <a:r>
              <a:rPr lang="en-US" altLang="zh-CN" sz="3200" b="1" dirty="0">
                <a:latin typeface="SimHei" panose="02010609060101010101" pitchFamily="49" charset="-122"/>
                <a:ea typeface="SimHei" panose="02010609060101010101" pitchFamily="49" charset="-122"/>
              </a:rPr>
              <a:t>17 </a:t>
            </a:r>
            <a:r>
              <a:rPr lang="zh-CN" altLang="en-US" sz="3200" b="1" dirty="0">
                <a:latin typeface="SimHei" panose="02010609060101010101" pitchFamily="49" charset="-122"/>
                <a:ea typeface="SimHei" panose="02010609060101010101" pitchFamily="49" charset="-122"/>
              </a:rPr>
              <a:t>「不可贪恋人的房屋；也不可贪恋人的妻子、仆婢、牛驴，并他一切所有的。」</a:t>
            </a:r>
            <a:endParaRPr lang="zh-CN" altLang="en-US" sz="2400" b="1" dirty="0">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97800DBD-4718-EE5D-AFEA-D07939F35E42}"/>
              </a:ext>
            </a:extLst>
          </p:cNvPr>
          <p:cNvSpPr txBox="1"/>
          <p:nvPr/>
        </p:nvSpPr>
        <p:spPr>
          <a:xfrm>
            <a:off x="0" y="5027020"/>
            <a:ext cx="12140131" cy="1200329"/>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12  “Honor your father and your mother, that your days may be long in the land that the LORD your God is giving you.13  “You shall not murder.14  “You shall not commit adultery.15  “You shall not steal.16  “You shall not bear false witness against your neighbor.17  “You shall not covet your neighbor's house; you shall not covet your neighbor's wife, or his male servant, or his female servant, or his ox, or his donkey, or anything that is your neighbor's.”</a:t>
            </a:r>
          </a:p>
        </p:txBody>
      </p:sp>
      <p:sp>
        <p:nvSpPr>
          <p:cNvPr id="2" name="TextBox 1">
            <a:extLst>
              <a:ext uri="{FF2B5EF4-FFF2-40B4-BE49-F238E27FC236}">
                <a16:creationId xmlns:a16="http://schemas.microsoft.com/office/drawing/2014/main" id="{FF5650D5-90BB-86BD-74AA-8CA4F1CA2178}"/>
              </a:ext>
            </a:extLst>
          </p:cNvPr>
          <p:cNvSpPr txBox="1"/>
          <p:nvPr/>
        </p:nvSpPr>
        <p:spPr>
          <a:xfrm>
            <a:off x="11385176" y="6504347"/>
            <a:ext cx="421910" cy="276999"/>
          </a:xfrm>
          <a:prstGeom prst="rect">
            <a:avLst/>
          </a:prstGeom>
          <a:noFill/>
        </p:spPr>
        <p:txBody>
          <a:bodyPr wrap="none" rtlCol="0">
            <a:spAutoFit/>
          </a:bodyPr>
          <a:lstStyle/>
          <a:p>
            <a:r>
              <a:rPr lang="en-US" altLang="zh-CN" sz="1200" dirty="0"/>
              <a:t>3/3</a:t>
            </a:r>
            <a:endParaRPr lang="en-US" sz="1200" dirty="0"/>
          </a:p>
        </p:txBody>
      </p:sp>
    </p:spTree>
    <p:extLst>
      <p:ext uri="{BB962C8B-B14F-4D97-AF65-F5344CB8AC3E}">
        <p14:creationId xmlns:p14="http://schemas.microsoft.com/office/powerpoint/2010/main" val="1679642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98491-33A2-E0EA-A0BC-3326EB9ADF75}"/>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FC4C3129-4814-27E8-885F-60881B64ABED}"/>
              </a:ext>
            </a:extLst>
          </p:cNvPr>
          <p:cNvSpPr txBox="1"/>
          <p:nvPr/>
        </p:nvSpPr>
        <p:spPr>
          <a:xfrm>
            <a:off x="177374" y="2223247"/>
            <a:ext cx="12088264" cy="14275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zh-CN" altLang="en-US" sz="3200" b="1" dirty="0">
                <a:latin typeface="SimHei" panose="02010609060101010101" pitchFamily="49" charset="-122"/>
                <a:ea typeface="SimHei" panose="02010609060101010101" pitchFamily="49" charset="-122"/>
              </a:rPr>
              <a:t>申</a:t>
            </a:r>
            <a:r>
              <a:rPr lang="en-US" altLang="zh-CN" sz="3200" b="1" dirty="0">
                <a:latin typeface="SimHei" panose="02010609060101010101" pitchFamily="49" charset="-122"/>
                <a:ea typeface="SimHei" panose="02010609060101010101" pitchFamily="49" charset="-122"/>
              </a:rPr>
              <a:t>10:13 </a:t>
            </a:r>
          </a:p>
          <a:p>
            <a:pPr>
              <a:lnSpc>
                <a:spcPct val="150000"/>
              </a:lnSpc>
            </a:pPr>
            <a:r>
              <a:rPr lang="zh-CN" altLang="en-US" sz="3200" b="1" dirty="0">
                <a:latin typeface="SimHei" panose="02010609060101010101" pitchFamily="49" charset="-122"/>
                <a:ea typeface="SimHei" panose="02010609060101010101" pitchFamily="49" charset="-122"/>
              </a:rPr>
              <a:t>遵守他的诫命律例，就是我今日所吩咐你的，</a:t>
            </a:r>
            <a:r>
              <a:rPr lang="zh-CN" altLang="en-US" sz="3200" b="1" dirty="0">
                <a:solidFill>
                  <a:srgbClr val="D5FC79"/>
                </a:solidFill>
                <a:latin typeface="SimHei" panose="02010609060101010101" pitchFamily="49" charset="-122"/>
                <a:ea typeface="SimHei" panose="02010609060101010101" pitchFamily="49" charset="-122"/>
              </a:rPr>
              <a:t>为要叫你得福。</a:t>
            </a:r>
            <a:endParaRPr lang="zh-CN" altLang="en-US" sz="2400" b="1" dirty="0">
              <a:solidFill>
                <a:srgbClr val="D5FC79"/>
              </a:solidFill>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6F0C3D6C-4BE0-6EC1-46A8-0B08504D6468}"/>
              </a:ext>
            </a:extLst>
          </p:cNvPr>
          <p:cNvSpPr txBox="1"/>
          <p:nvPr/>
        </p:nvSpPr>
        <p:spPr>
          <a:xfrm>
            <a:off x="0" y="5027020"/>
            <a:ext cx="12140131" cy="646331"/>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Deuteronomy 10</a:t>
            </a:r>
            <a:r>
              <a:rPr lang="en-US" altLang="zh-CN"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13.</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and to keep the commandments and statutes of the Lord , which I am commanding you today for your good?</a:t>
            </a:r>
          </a:p>
        </p:txBody>
      </p:sp>
      <p:sp>
        <p:nvSpPr>
          <p:cNvPr id="2" name="TextBox 1">
            <a:extLst>
              <a:ext uri="{FF2B5EF4-FFF2-40B4-BE49-F238E27FC236}">
                <a16:creationId xmlns:a16="http://schemas.microsoft.com/office/drawing/2014/main" id="{72A9C2DA-6A87-CB80-2C49-66F5C3A5C2DB}"/>
              </a:ext>
            </a:extLst>
          </p:cNvPr>
          <p:cNvSpPr txBox="1"/>
          <p:nvPr/>
        </p:nvSpPr>
        <p:spPr>
          <a:xfrm>
            <a:off x="11385176" y="6504347"/>
            <a:ext cx="421910" cy="276999"/>
          </a:xfrm>
          <a:prstGeom prst="rect">
            <a:avLst/>
          </a:prstGeom>
          <a:noFill/>
        </p:spPr>
        <p:txBody>
          <a:bodyPr wrap="none" rtlCol="0">
            <a:spAutoFit/>
          </a:bodyPr>
          <a:lstStyle/>
          <a:p>
            <a:r>
              <a:rPr lang="en-US" altLang="zh-CN" sz="1200" dirty="0"/>
              <a:t>3/3</a:t>
            </a:r>
            <a:endParaRPr lang="en-US" sz="1200" dirty="0"/>
          </a:p>
        </p:txBody>
      </p:sp>
    </p:spTree>
    <p:extLst>
      <p:ext uri="{BB962C8B-B14F-4D97-AF65-F5344CB8AC3E}">
        <p14:creationId xmlns:p14="http://schemas.microsoft.com/office/powerpoint/2010/main" val="2831941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240D5C5F-CB53-EB75-56B2-8461604485B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C92DD6FE-E731-D722-FDB6-88846050B849}"/>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FFB560FD-6E96-5904-4977-71346918701B}"/>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b="1" dirty="0">
                <a:effectLst/>
              </a:rPr>
              <a:t>十诫帮助我们认识神</a:t>
            </a:r>
            <a:endParaRPr lang="zh-CN" altLang="en-US" sz="28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0A97C02B-CEAF-DF40-AB45-935C420FB740}"/>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1</a:t>
            </a:r>
            <a:endParaRPr lang="en" dirty="0"/>
          </a:p>
        </p:txBody>
      </p:sp>
      <p:sp>
        <p:nvSpPr>
          <p:cNvPr id="980" name="Google Shape;980;p44">
            <a:extLst>
              <a:ext uri="{FF2B5EF4-FFF2-40B4-BE49-F238E27FC236}">
                <a16:creationId xmlns:a16="http://schemas.microsoft.com/office/drawing/2014/main" id="{CED7E73C-2C5D-2C1B-5326-74287339841D}"/>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Ten Commandments help us to know God.</a:t>
            </a:r>
          </a:p>
        </p:txBody>
      </p:sp>
    </p:spTree>
    <p:extLst>
      <p:ext uri="{BB962C8B-B14F-4D97-AF65-F5344CB8AC3E}">
        <p14:creationId xmlns:p14="http://schemas.microsoft.com/office/powerpoint/2010/main" val="3872862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68BB8390-4E40-40DF-8AEB-8F6D93966F9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D6A736CF-256F-B804-585F-C5DD4EED455C}"/>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0D556758-009A-46A2-6ECE-280E41A6DBDA}"/>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5400" b="1" dirty="0">
                <a:effectLst/>
              </a:rPr>
              <a:t>十诫让我们明白我们无法自救</a:t>
            </a:r>
            <a:endParaRPr lang="zh-CN" altLang="en-US" sz="12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8CEAFF6D-846E-2BF5-AE2E-A334225FDCC4}"/>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2</a:t>
            </a:r>
            <a:endParaRPr lang="en" dirty="0"/>
          </a:p>
        </p:txBody>
      </p:sp>
      <p:sp>
        <p:nvSpPr>
          <p:cNvPr id="980" name="Google Shape;980;p44">
            <a:extLst>
              <a:ext uri="{FF2B5EF4-FFF2-40B4-BE49-F238E27FC236}">
                <a16:creationId xmlns:a16="http://schemas.microsoft.com/office/drawing/2014/main" id="{40A01278-A7E8-CB21-EB3A-03C796078CA6}"/>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Ten Commandments show us that we are unable to save ourselves.</a:t>
            </a:r>
          </a:p>
        </p:txBody>
      </p:sp>
    </p:spTree>
    <p:extLst>
      <p:ext uri="{BB962C8B-B14F-4D97-AF65-F5344CB8AC3E}">
        <p14:creationId xmlns:p14="http://schemas.microsoft.com/office/powerpoint/2010/main" val="3613767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33C3FC-B7E6-2DD4-1AD4-BEABEE791F3F}"/>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DF998655-32D3-B00F-989C-B615D022D31D}"/>
              </a:ext>
            </a:extLst>
          </p:cNvPr>
          <p:cNvSpPr txBox="1"/>
          <p:nvPr/>
        </p:nvSpPr>
        <p:spPr>
          <a:xfrm>
            <a:off x="51868" y="2097741"/>
            <a:ext cx="12088264" cy="14275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17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r>
              <a:rPr kumimoji="0" lang="zh-CN" altLang="en-US" sz="32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不可贪恋人的</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房屋；也不可贪恋人的妻子、仆婢、牛驴，并他一切所有的。」</a:t>
            </a:r>
            <a:endParaRPr kumimoji="0" lang="zh-CN" altLang="en-US"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51A867AA-8CAB-EB59-EAF9-F020B6F988C5}"/>
              </a:ext>
            </a:extLst>
          </p:cNvPr>
          <p:cNvSpPr txBox="1"/>
          <p:nvPr/>
        </p:nvSpPr>
        <p:spPr>
          <a:xfrm>
            <a:off x="0" y="5027020"/>
            <a:ext cx="12140131"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17  “</a:t>
            </a:r>
            <a:r>
              <a:rPr kumimoji="0" lang="en-US" sz="1800" b="0"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rPr>
              <a:t>You shall not covet your neighbor's </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house; you shall not covet your neighbor's wife, or his male servant, or his female servant, or his ox, or his donkey, or anything that is your neighbor's.”</a:t>
            </a:r>
          </a:p>
        </p:txBody>
      </p:sp>
    </p:spTree>
    <p:extLst>
      <p:ext uri="{BB962C8B-B14F-4D97-AF65-F5344CB8AC3E}">
        <p14:creationId xmlns:p14="http://schemas.microsoft.com/office/powerpoint/2010/main" val="13892754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Mesh</Template>
  <TotalTime>10698</TotalTime>
  <Words>1221</Words>
  <Application>Microsoft Macintosh PowerPoint</Application>
  <PresentationFormat>Widescreen</PresentationFormat>
  <Paragraphs>65</Paragraphs>
  <Slides>19</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Century Gothic</vt:lpstr>
      <vt:lpstr>Calibri</vt:lpstr>
      <vt:lpstr>Arial</vt:lpstr>
      <vt:lpstr>SimHei</vt:lpstr>
      <vt:lpstr>SimSun</vt:lpstr>
      <vt:lpstr>Mesh</vt:lpstr>
      <vt:lpstr>PowerPoint Presentation</vt:lpstr>
      <vt:lpstr>PowerPoint Presentation</vt:lpstr>
      <vt:lpstr>PowerPoint Presentation</vt:lpstr>
      <vt:lpstr>PowerPoint Presentation</vt:lpstr>
      <vt:lpstr>PowerPoint Presentation</vt:lpstr>
      <vt:lpstr>PowerPoint Presentation</vt:lpstr>
      <vt:lpstr>十诫帮助我们认识神</vt:lpstr>
      <vt:lpstr>十诫让我们明白我们无法自救</vt:lpstr>
      <vt:lpstr>PowerPoint Presentation</vt:lpstr>
      <vt:lpstr>PowerPoint Presentation</vt:lpstr>
      <vt:lpstr>PowerPoint Presentation</vt:lpstr>
      <vt:lpstr>十诫指引我们到耶稣寻求救恩</vt:lpstr>
      <vt:lpstr>PowerPoint Presentation</vt:lpstr>
      <vt:lpstr>十诫是我们生活的准则</vt:lpstr>
      <vt:lpstr>PowerPoint Presentation</vt:lpstr>
      <vt:lpstr>PowerPoint Presentation</vt:lpstr>
      <vt:lpstr>十诫与成功</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nelson lee</dc:creator>
  <cp:lastModifiedBy>nelson lee</cp:lastModifiedBy>
  <cp:revision>529</cp:revision>
  <dcterms:created xsi:type="dcterms:W3CDTF">2023-10-12T02:24:22Z</dcterms:created>
  <dcterms:modified xsi:type="dcterms:W3CDTF">2026-07-18T07:36:46Z</dcterms:modified>
</cp:coreProperties>
</file>