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60" r:id="rId2"/>
  </p:sldMasterIdLst>
  <p:notesMasterIdLst>
    <p:notesMasterId r:id="rId101"/>
  </p:notesMasterIdLst>
  <p:sldIdLst>
    <p:sldId id="4041" r:id="rId3"/>
    <p:sldId id="4071" r:id="rId4"/>
    <p:sldId id="4861" r:id="rId5"/>
    <p:sldId id="442" r:id="rId6"/>
    <p:sldId id="2947" r:id="rId7"/>
    <p:sldId id="2950" r:id="rId8"/>
    <p:sldId id="3130" r:id="rId9"/>
    <p:sldId id="537" r:id="rId10"/>
    <p:sldId id="3280" r:id="rId11"/>
    <p:sldId id="4239" r:id="rId12"/>
    <p:sldId id="3250" r:id="rId13"/>
    <p:sldId id="4863" r:id="rId14"/>
    <p:sldId id="4862" r:id="rId15"/>
    <p:sldId id="4864" r:id="rId16"/>
    <p:sldId id="4865" r:id="rId17"/>
    <p:sldId id="4866" r:id="rId18"/>
    <p:sldId id="4867" r:id="rId19"/>
    <p:sldId id="4868" r:id="rId20"/>
    <p:sldId id="4881" r:id="rId21"/>
    <p:sldId id="4883" r:id="rId22"/>
    <p:sldId id="4884" r:id="rId23"/>
    <p:sldId id="4885" r:id="rId24"/>
    <p:sldId id="4878" r:id="rId25"/>
    <p:sldId id="4871" r:id="rId26"/>
    <p:sldId id="4873" r:id="rId27"/>
    <p:sldId id="4872" r:id="rId28"/>
    <p:sldId id="4874" r:id="rId29"/>
    <p:sldId id="4875" r:id="rId30"/>
    <p:sldId id="4876" r:id="rId31"/>
    <p:sldId id="4886" r:id="rId32"/>
    <p:sldId id="4887" r:id="rId33"/>
    <p:sldId id="4888" r:id="rId34"/>
    <p:sldId id="4893" r:id="rId35"/>
    <p:sldId id="4891" r:id="rId36"/>
    <p:sldId id="4892" r:id="rId37"/>
    <p:sldId id="4894" r:id="rId38"/>
    <p:sldId id="4895" r:id="rId39"/>
    <p:sldId id="4896" r:id="rId40"/>
    <p:sldId id="4897" r:id="rId41"/>
    <p:sldId id="4898" r:id="rId42"/>
    <p:sldId id="4899" r:id="rId43"/>
    <p:sldId id="4900" r:id="rId44"/>
    <p:sldId id="4904" r:id="rId45"/>
    <p:sldId id="4905" r:id="rId46"/>
    <p:sldId id="4906" r:id="rId47"/>
    <p:sldId id="4907" r:id="rId48"/>
    <p:sldId id="4901" r:id="rId49"/>
    <p:sldId id="4902" r:id="rId50"/>
    <p:sldId id="4903" r:id="rId51"/>
    <p:sldId id="4910" r:id="rId52"/>
    <p:sldId id="4911" r:id="rId53"/>
    <p:sldId id="4912" r:id="rId54"/>
    <p:sldId id="4915" r:id="rId55"/>
    <p:sldId id="4913" r:id="rId56"/>
    <p:sldId id="4914" r:id="rId57"/>
    <p:sldId id="4956" r:id="rId58"/>
    <p:sldId id="4949" r:id="rId59"/>
    <p:sldId id="4950" r:id="rId60"/>
    <p:sldId id="4944" r:id="rId61"/>
    <p:sldId id="4951" r:id="rId62"/>
    <p:sldId id="4908" r:id="rId63"/>
    <p:sldId id="4920" r:id="rId64"/>
    <p:sldId id="4952" r:id="rId65"/>
    <p:sldId id="4921" r:id="rId66"/>
    <p:sldId id="4953" r:id="rId67"/>
    <p:sldId id="4922" r:id="rId68"/>
    <p:sldId id="4923" r:id="rId69"/>
    <p:sldId id="4955" r:id="rId70"/>
    <p:sldId id="4924" r:id="rId71"/>
    <p:sldId id="256" r:id="rId72"/>
    <p:sldId id="4925" r:id="rId73"/>
    <p:sldId id="4926" r:id="rId74"/>
    <p:sldId id="4927" r:id="rId75"/>
    <p:sldId id="4930" r:id="rId76"/>
    <p:sldId id="4928" r:id="rId77"/>
    <p:sldId id="4931" r:id="rId78"/>
    <p:sldId id="4929" r:id="rId79"/>
    <p:sldId id="4932" r:id="rId80"/>
    <p:sldId id="4934" r:id="rId81"/>
    <p:sldId id="4933" r:id="rId82"/>
    <p:sldId id="4946" r:id="rId83"/>
    <p:sldId id="3254" r:id="rId84"/>
    <p:sldId id="3890" r:id="rId85"/>
    <p:sldId id="3922" r:id="rId86"/>
    <p:sldId id="3893" r:id="rId87"/>
    <p:sldId id="3925" r:id="rId88"/>
    <p:sldId id="3927" r:id="rId89"/>
    <p:sldId id="3946" r:id="rId90"/>
    <p:sldId id="3947" r:id="rId91"/>
    <p:sldId id="4936" r:id="rId92"/>
    <p:sldId id="4937" r:id="rId93"/>
    <p:sldId id="4938" r:id="rId94"/>
    <p:sldId id="4940" r:id="rId95"/>
    <p:sldId id="4939" r:id="rId96"/>
    <p:sldId id="4941" r:id="rId97"/>
    <p:sldId id="4942" r:id="rId98"/>
    <p:sldId id="4943" r:id="rId99"/>
    <p:sldId id="257"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2828"/>
    <a:srgbClr val="4F4032"/>
    <a:srgbClr val="979A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74" autoAdjust="0"/>
    <p:restoredTop sz="94658"/>
  </p:normalViewPr>
  <p:slideViewPr>
    <p:cSldViewPr snapToGrid="0">
      <p:cViewPr varScale="1">
        <p:scale>
          <a:sx n="120" d="100"/>
          <a:sy n="120" d="100"/>
        </p:scale>
        <p:origin x="2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A4C11-85CF-46A0-9D36-BCEF3E1590EC}" type="datetimeFigureOut">
              <a:rPr lang="en-SG" smtClean="0"/>
              <a:t>7/4/26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91E44-5B6D-46BB-A6B6-CA53F31C631F}" type="slidenum">
              <a:rPr lang="en-SG" smtClean="0"/>
              <a:t>‹#›</a:t>
            </a:fld>
            <a:endParaRPr lang="en-SG"/>
          </a:p>
        </p:txBody>
      </p:sp>
    </p:spTree>
    <p:extLst>
      <p:ext uri="{BB962C8B-B14F-4D97-AF65-F5344CB8AC3E}">
        <p14:creationId xmlns:p14="http://schemas.microsoft.com/office/powerpoint/2010/main" val="568827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请跟你旁边的弟兄姐妹说让今天， 我们一起来敬拜神。是的今天让我们一起来同心合意地向主敬拜。 </a:t>
            </a:r>
            <a:endParaRPr lang="en-SG" altLang="zh-CN" dirty="0"/>
          </a:p>
        </p:txBody>
      </p:sp>
      <p:sp>
        <p:nvSpPr>
          <p:cNvPr id="4" name="Slide Number Placeholder 3"/>
          <p:cNvSpPr>
            <a:spLocks noGrp="1"/>
          </p:cNvSpPr>
          <p:nvPr>
            <p:ph type="sldNum" sz="quarter" idx="5"/>
          </p:nvPr>
        </p:nvSpPr>
        <p:spPr/>
        <p:txBody>
          <a:bodyPr/>
          <a:lstStyle/>
          <a:p>
            <a:fld id="{06CC54BC-BD4F-0342-ABDA-5417AF581943}" type="slidenum">
              <a:rPr lang="en-US" smtClean="0"/>
              <a:t>1</a:t>
            </a:fld>
            <a:endParaRPr lang="en-US"/>
          </a:p>
        </p:txBody>
      </p:sp>
    </p:spTree>
    <p:extLst>
      <p:ext uri="{BB962C8B-B14F-4D97-AF65-F5344CB8AC3E}">
        <p14:creationId xmlns:p14="http://schemas.microsoft.com/office/powerpoint/2010/main" val="9548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1C87-FC39-A7C7-8384-32D9FC46A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3854A-FA61-FED2-3647-D1EC3D949C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857A51A-BCEB-DBA0-596F-2822E3F9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9007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13C1A6E-DA36-D74E-BED5-CC94C9FBCBE6}"/>
              </a:ext>
            </a:extLst>
          </p:cNvPr>
          <p:cNvSpPr>
            <a:spLocks noGrp="1"/>
          </p:cNvSpPr>
          <p:nvPr>
            <p:ph type="body" idx="1"/>
          </p:nvPr>
        </p:nvSpPr>
        <p:spPr/>
        <p:txBody>
          <a:bodyPr/>
          <a:lstStyle/>
          <a:p>
            <a:r>
              <a:rPr lang="en-US" dirty="0"/>
              <a:t>1</a:t>
            </a:r>
            <a:r>
              <a:rPr lang="zh-CN" altLang="en-US" dirty="0"/>
              <a:t>， </a:t>
            </a:r>
            <a:r>
              <a:rPr lang="en-US" dirty="0"/>
              <a:t>2</a:t>
            </a:r>
            <a:r>
              <a:rPr lang="zh-CN" altLang="en-US" dirty="0"/>
              <a:t>起。</a:t>
            </a:r>
            <a:endParaRPr lang="en-US" dirty="0"/>
          </a:p>
        </p:txBody>
      </p:sp>
    </p:spTree>
    <p:extLst>
      <p:ext uri="{BB962C8B-B14F-4D97-AF65-F5344CB8AC3E}">
        <p14:creationId xmlns:p14="http://schemas.microsoft.com/office/powerpoint/2010/main" val="115290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祂将灵魂交在父的手中，为的是要洗净我们的罪。此刻，让我们安静在祂面前，默想他为我们所成就的一切。</a:t>
            </a:r>
            <a:endParaRPr lang="en-SG" dirty="0"/>
          </a:p>
        </p:txBody>
      </p:sp>
      <p:sp>
        <p:nvSpPr>
          <p:cNvPr id="4" name="Slide Number Placeholder 3"/>
          <p:cNvSpPr>
            <a:spLocks noGrp="1"/>
          </p:cNvSpPr>
          <p:nvPr>
            <p:ph type="sldNum" sz="quarter" idx="5"/>
          </p:nvPr>
        </p:nvSpPr>
        <p:spPr/>
        <p:txBody>
          <a:bodyPr/>
          <a:lstStyle/>
          <a:p>
            <a:fld id="{55E91E44-5B6D-46BB-A6B6-CA53F31C631F}" type="slidenum">
              <a:rPr lang="en-SG" smtClean="0"/>
              <a:t>69</a:t>
            </a:fld>
            <a:endParaRPr lang="en-SG"/>
          </a:p>
        </p:txBody>
      </p:sp>
    </p:spTree>
    <p:extLst>
      <p:ext uri="{BB962C8B-B14F-4D97-AF65-F5344CB8AC3E}">
        <p14:creationId xmlns:p14="http://schemas.microsoft.com/office/powerpoint/2010/main" val="4111143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B66B3-B40A-275D-188C-B68411404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DF601-03A1-9A0C-04D7-4985271FD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41BE2-5996-2EBE-725B-33E72A196800}"/>
              </a:ext>
            </a:extLst>
          </p:cNvPr>
          <p:cNvSpPr>
            <a:spLocks noGrp="1"/>
          </p:cNvSpPr>
          <p:nvPr>
            <p:ph type="body" idx="1"/>
          </p:nvPr>
        </p:nvSpPr>
        <p:spPr/>
        <p:txBody>
          <a:bodyPr/>
          <a:lstStyle/>
          <a:p>
            <a:endParaRPr lang="ja-JP" alt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587737B-22C3-C875-907D-D80D7A55A2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F201-C88F-0240-84E9-1BD0233BDB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465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953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5D7664C-CD14-AC48-B4DE-1603DB433AE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4" name="Notes Placeholder 2">
            <a:extLst>
              <a:ext uri="{FF2B5EF4-FFF2-40B4-BE49-F238E27FC236}">
                <a16:creationId xmlns:a16="http://schemas.microsoft.com/office/drawing/2014/main" id="{FC582AA3-2311-2B4C-B246-6EEFB1F6A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51449C04-7E13-454C-A687-A2DC104C0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CC70-9525-7967-3E81-AD1149E81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E1422-A54A-15C2-F3D0-684CDC7265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B56C11-58A5-07D8-428E-748188B1F5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AF810F-D125-A9BD-58AA-257910DCB42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160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0E1F1-434D-E5AF-0C3D-8EEADB00C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71C29-D306-161C-01C7-B5CC2FD2D5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BAC2B5-3B2A-B7A2-72C8-3CA5191FAB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FE362E-8E76-2239-10D7-01B839FE572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3960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600F8-FD9D-48FE-27F3-214D6D7A2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02ED0-7295-91A5-8F89-B1FE8FCAB0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7DE2A7-653D-6103-CDB3-79DFD76A19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CEC8E1-2955-D935-51D4-E34506551B7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4415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8B647-70B3-5103-3F85-39814A801854}"/>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A94347ED-1D0D-4F10-A62D-F313B33BF94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4" name="Notes Placeholder 2">
            <a:extLst>
              <a:ext uri="{FF2B5EF4-FFF2-40B4-BE49-F238E27FC236}">
                <a16:creationId xmlns:a16="http://schemas.microsoft.com/office/drawing/2014/main" id="{0309A477-0B5E-40D7-32A4-FE90B9DC07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1D6B4A46-2153-CE98-2F90-AA34B49F88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extLst>
      <p:ext uri="{BB962C8B-B14F-4D97-AF65-F5344CB8AC3E}">
        <p14:creationId xmlns:p14="http://schemas.microsoft.com/office/powerpoint/2010/main" val="2422472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a:spcBef>
                <a:spcPts val="600"/>
              </a:spcBef>
              <a:defRPr sz="12000">
                <a:latin typeface="Helvetica"/>
                <a:ea typeface="Helvetica"/>
                <a:cs typeface="Helvetica"/>
                <a:sym typeface="Helvetica"/>
              </a:defRPr>
            </a:pPr>
            <a:endParaRPr lang="en-SG" altLang="ja-JP" sz="1200" spc="15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19159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让我们一同站立，在这十架面前，用诗歌来回应住的话语。</a:t>
            </a:r>
            <a:endParaRPr lang="en-SG" dirty="0"/>
          </a:p>
        </p:txBody>
      </p:sp>
      <p:sp>
        <p:nvSpPr>
          <p:cNvPr id="4" name="Slide Number Placeholder 3"/>
          <p:cNvSpPr>
            <a:spLocks noGrp="1"/>
          </p:cNvSpPr>
          <p:nvPr>
            <p:ph type="sldNum" sz="quarter" idx="5"/>
          </p:nvPr>
        </p:nvSpPr>
        <p:spPr/>
        <p:txBody>
          <a:bodyPr/>
          <a:lstStyle/>
          <a:p>
            <a:fld id="{55E91E44-5B6D-46BB-A6B6-CA53F31C631F}" type="slidenum">
              <a:rPr lang="en-SG" smtClean="0"/>
              <a:t>90</a:t>
            </a:fld>
            <a:endParaRPr lang="en-SG"/>
          </a:p>
        </p:txBody>
      </p:sp>
    </p:spTree>
    <p:extLst>
      <p:ext uri="{BB962C8B-B14F-4D97-AF65-F5344CB8AC3E}">
        <p14:creationId xmlns:p14="http://schemas.microsoft.com/office/powerpoint/2010/main" val="1086639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146DE-9477-DA31-7DB7-00CEC15BF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5023C-AD13-02E0-9436-AAEE77B90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11CD1-33C4-A227-651D-870ED67AFD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B258CC-F453-5132-78A8-8FF5B467D5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29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017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F201-C88F-0240-84E9-1BD0233BDB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48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F201-C88F-0240-84E9-1BD0233BDB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23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F201-C88F-0240-84E9-1BD0233BDB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854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solidFill>
                <a:srgbClr val="000000"/>
              </a:solidFill>
              <a:effectLst/>
              <a:latin typeface="Helvetica" pitchFamily="2" charset="0"/>
            </a:endParaRPr>
          </a:p>
        </p:txBody>
      </p:sp>
      <p:sp>
        <p:nvSpPr>
          <p:cNvPr id="4" name="Slide Number Placeholder 3"/>
          <p:cNvSpPr>
            <a:spLocks noGrp="1"/>
          </p:cNvSpPr>
          <p:nvPr>
            <p:ph type="sldNum" sz="quarter" idx="5"/>
          </p:nvPr>
        </p:nvSpPr>
        <p:spPr/>
        <p:txBody>
          <a:bodyPr/>
          <a:lstStyle/>
          <a:p>
            <a:fld id="{F500F201-C88F-0240-84E9-1BD0233BDBA9}" type="slidenum">
              <a:rPr lang="en-US" smtClean="0"/>
              <a:t>8</a:t>
            </a:fld>
            <a:endParaRPr lang="en-US"/>
          </a:p>
        </p:txBody>
      </p:sp>
    </p:spTree>
    <p:extLst>
      <p:ext uri="{BB962C8B-B14F-4D97-AF65-F5344CB8AC3E}">
        <p14:creationId xmlns:p14="http://schemas.microsoft.com/office/powerpoint/2010/main" val="998952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读完之后， 大家请起立。</a:t>
            </a:r>
            <a:endParaRPr lang="en-US" dirty="0"/>
          </a:p>
        </p:txBody>
      </p:sp>
      <p:sp>
        <p:nvSpPr>
          <p:cNvPr id="4" name="Slide Number Placeholder 3"/>
          <p:cNvSpPr>
            <a:spLocks noGrp="1"/>
          </p:cNvSpPr>
          <p:nvPr>
            <p:ph type="sldNum" sz="quarter" idx="5"/>
          </p:nvPr>
        </p:nvSpPr>
        <p:spPr/>
        <p:txBody>
          <a:bodyPr/>
          <a:lstStyle/>
          <a:p>
            <a:fld id="{06CC54BC-BD4F-0342-ABDA-5417AF581943}" type="slidenum">
              <a:rPr lang="en-US" smtClean="0"/>
              <a:t>9</a:t>
            </a:fld>
            <a:endParaRPr lang="en-US"/>
          </a:p>
        </p:txBody>
      </p:sp>
    </p:spTree>
    <p:extLst>
      <p:ext uri="{BB962C8B-B14F-4D97-AF65-F5344CB8AC3E}">
        <p14:creationId xmlns:p14="http://schemas.microsoft.com/office/powerpoint/2010/main" val="52535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4/7/26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4/7/26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7/4/26</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2552399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7/4/26</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2272167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7/4/26</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2779195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7/4/26</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1101451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7/4/26</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3549513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7/4/26</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2479840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7/4/26</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1745706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7/4/26</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1458115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7/4/26</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1605473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7/4/26</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3020446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7/4/26</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343126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4/7/26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4/7/26</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7/4/26</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extLst>
      <p:ext uri="{BB962C8B-B14F-4D97-AF65-F5344CB8AC3E}">
        <p14:creationId xmlns:p14="http://schemas.microsoft.com/office/powerpoint/2010/main" val="210860059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tiff"/><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9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70219B-CF9E-553D-7A3D-FA6EC7BDDE96}"/>
              </a:ext>
            </a:extLst>
          </p:cNvPr>
          <p:cNvPicPr>
            <a:picLocks noChangeAspect="1"/>
          </p:cNvPicPr>
          <p:nvPr/>
        </p:nvPicPr>
        <p:blipFill>
          <a:blip r:embed="rId3">
            <a:alphaModFix amt="20000"/>
          </a:blip>
          <a:srcRect b="10352"/>
          <a:stretch>
            <a:fillRect/>
          </a:stretch>
        </p:blipFill>
        <p:spPr>
          <a:xfrm>
            <a:off x="0" y="0"/>
            <a:ext cx="12192000" cy="6858000"/>
          </a:xfrm>
          <a:prstGeom prst="rect">
            <a:avLst/>
          </a:prstGeom>
        </p:spPr>
      </p:pic>
      <p:pic>
        <p:nvPicPr>
          <p:cNvPr id="5" name="Content Placeholder 4" descr="Icon&#10;&#10;Description automatically generated">
            <a:extLst>
              <a:ext uri="{FF2B5EF4-FFF2-40B4-BE49-F238E27FC236}">
                <a16:creationId xmlns:a16="http://schemas.microsoft.com/office/drawing/2014/main" id="{673744F7-FFEF-AE79-BBAF-5224676E85DA}"/>
              </a:ext>
            </a:extLst>
          </p:cNvPr>
          <p:cNvPicPr>
            <a:picLocks noGrp="1" noChangeAspect="1"/>
          </p:cNvPicPr>
          <p:nvPr>
            <p:ph idx="1"/>
          </p:nvPr>
        </p:nvPicPr>
        <p:blipFill>
          <a:blip r:embed="rId4"/>
          <a:stretch>
            <a:fillRect/>
          </a:stretch>
        </p:blipFill>
        <p:spPr>
          <a:xfrm>
            <a:off x="4574961" y="3323490"/>
            <a:ext cx="3042075" cy="3019817"/>
          </a:xfrm>
        </p:spPr>
      </p:pic>
      <p:sp>
        <p:nvSpPr>
          <p:cNvPr id="6" name="主恩典何等美好…">
            <a:extLst>
              <a:ext uri="{FF2B5EF4-FFF2-40B4-BE49-F238E27FC236}">
                <a16:creationId xmlns:a16="http://schemas.microsoft.com/office/drawing/2014/main" id="{BFA60B79-4C60-B69F-CF3B-E1BCF814D2E3}"/>
              </a:ext>
            </a:extLst>
          </p:cNvPr>
          <p:cNvSpPr txBox="1"/>
          <p:nvPr/>
        </p:nvSpPr>
        <p:spPr>
          <a:xfrm>
            <a:off x="2213446" y="879230"/>
            <a:ext cx="7765103" cy="21980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b">
            <a:normAutofit/>
          </a:bodyPr>
          <a:lstStyle/>
          <a:p>
            <a:pPr algn="ctr">
              <a:lnSpc>
                <a:spcPct val="150000"/>
              </a:lnSpc>
              <a:spcBef>
                <a:spcPct val="0"/>
              </a:spcBef>
              <a:spcAft>
                <a:spcPts val="600"/>
              </a:spcAft>
              <a:defRPr sz="12000">
                <a:latin typeface="Helvetica"/>
                <a:ea typeface="Helvetica"/>
                <a:cs typeface="Helvetica"/>
                <a:sym typeface="Helvetica"/>
              </a:defRPr>
            </a:pPr>
            <a:r>
              <a:rPr lang="ja-JP" altLang="en-US" sz="4800" spc="150">
                <a:solidFill>
                  <a:srgbClr val="FFC800"/>
                </a:solidFill>
                <a:latin typeface="Microsoft YaHei" panose="020B0503020204020204" pitchFamily="34" charset="-122"/>
                <a:ea typeface="Microsoft YaHei" panose="020B0503020204020204" pitchFamily="34" charset="-122"/>
                <a:cs typeface="+mj-cs"/>
              </a:rPr>
              <a:t>聚会即将开始</a:t>
            </a:r>
            <a:r>
              <a:rPr lang="en-US" altLang="ja-JP" sz="4800" spc="150">
                <a:solidFill>
                  <a:srgbClr val="FFC800"/>
                </a:solidFill>
                <a:latin typeface="Microsoft YaHei" panose="020B0503020204020204" pitchFamily="34" charset="-122"/>
                <a:ea typeface="Microsoft YaHei" panose="020B0503020204020204" pitchFamily="34" charset="-122"/>
                <a:cs typeface="+mj-cs"/>
              </a:rPr>
              <a:t> </a:t>
            </a:r>
          </a:p>
          <a:p>
            <a:pPr algn="ctr">
              <a:lnSpc>
                <a:spcPct val="150000"/>
              </a:lnSpc>
              <a:spcBef>
                <a:spcPct val="0"/>
              </a:spcBef>
              <a:spcAft>
                <a:spcPts val="600"/>
              </a:spcAft>
              <a:defRPr sz="12000">
                <a:latin typeface="Helvetica"/>
                <a:ea typeface="Helvetica"/>
                <a:cs typeface="Helvetica"/>
                <a:sym typeface="Helvetica"/>
              </a:defRPr>
            </a:pPr>
            <a:r>
              <a:rPr lang="ja-JP" altLang="en-US" sz="3500" spc="150">
                <a:solidFill>
                  <a:srgbClr val="E2D096"/>
                </a:solidFill>
                <a:latin typeface="Microsoft YaHei" panose="020B0503020204020204" pitchFamily="34" charset="-122"/>
                <a:ea typeface="Microsoft YaHei" panose="020B0503020204020204" pitchFamily="34" charset="-122"/>
                <a:cs typeface="+mj-cs"/>
              </a:rPr>
              <a:t>请把手机调成静音</a:t>
            </a:r>
          </a:p>
        </p:txBody>
      </p:sp>
    </p:spTree>
    <p:extLst>
      <p:ext uri="{BB962C8B-B14F-4D97-AF65-F5344CB8AC3E}">
        <p14:creationId xmlns:p14="http://schemas.microsoft.com/office/powerpoint/2010/main" val="1922073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1F464-ED17-BD19-69E4-5DD4BDEE602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8F2F07-72FB-2CBC-B51E-F2919A6B0810}"/>
              </a:ext>
            </a:extLst>
          </p:cNvPr>
          <p:cNvPicPr>
            <a:picLocks noChangeAspect="1"/>
          </p:cNvPicPr>
          <p:nvPr/>
        </p:nvPicPr>
        <p:blipFill>
          <a:blip r:embed="rId3">
            <a:alphaModFix amt="20000"/>
          </a:blip>
          <a:srcRect r="8744" b="23744"/>
          <a:stretch>
            <a:fillRect/>
          </a:stretch>
        </p:blipFill>
        <p:spPr>
          <a:xfrm>
            <a:off x="0" y="19961"/>
            <a:ext cx="12310535" cy="6858000"/>
          </a:xfrm>
          <a:prstGeom prst="rect">
            <a:avLst/>
          </a:prstGeom>
        </p:spPr>
      </p:pic>
      <p:sp>
        <p:nvSpPr>
          <p:cNvPr id="327" name="认罪祷告">
            <a:extLst>
              <a:ext uri="{FF2B5EF4-FFF2-40B4-BE49-F238E27FC236}">
                <a16:creationId xmlns:a16="http://schemas.microsoft.com/office/drawing/2014/main" id="{C2C05F12-0537-E739-46CC-4C84CC06E617}"/>
              </a:ext>
            </a:extLst>
          </p:cNvPr>
          <p:cNvSpPr txBox="1"/>
          <p:nvPr/>
        </p:nvSpPr>
        <p:spPr>
          <a:xfrm>
            <a:off x="-1" y="135147"/>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r>
              <a:rPr kumimoji="0" lang="ja-JP" altLang="en-SG" sz="4400" b="1"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rPr>
              <a:t>公祷</a:t>
            </a:r>
            <a:r>
              <a:rPr kumimoji="0" lang="ja-JP" altLang="en-US" sz="4400" b="1"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rPr>
              <a:t>事项</a:t>
            </a:r>
          </a:p>
        </p:txBody>
      </p:sp>
      <p:sp>
        <p:nvSpPr>
          <p:cNvPr id="2" name="TextBox 1">
            <a:extLst>
              <a:ext uri="{FF2B5EF4-FFF2-40B4-BE49-F238E27FC236}">
                <a16:creationId xmlns:a16="http://schemas.microsoft.com/office/drawing/2014/main" id="{1F406299-3EE3-CF81-9952-001153A43F88}"/>
              </a:ext>
            </a:extLst>
          </p:cNvPr>
          <p:cNvSpPr txBox="1"/>
          <p:nvPr/>
        </p:nvSpPr>
        <p:spPr>
          <a:xfrm>
            <a:off x="540756" y="1582340"/>
            <a:ext cx="11417862" cy="3693319"/>
          </a:xfrm>
          <a:prstGeom prst="rect">
            <a:avLst/>
          </a:prstGeom>
          <a:noFill/>
        </p:spPr>
        <p:txBody>
          <a:bodyPr wrap="square">
            <a:spAutoFit/>
          </a:bodyPr>
          <a:lstStyle/>
          <a:p>
            <a:pPr marL="514350" lvl="0" indent="-514350" defTabSz="914400">
              <a:lnSpc>
                <a:spcPct val="150000"/>
              </a:lnSpc>
              <a:buFontTx/>
              <a:buAutoNum type="arabicPeriod"/>
              <a:defRPr/>
            </a:pPr>
            <a:r>
              <a:rPr lang="zh-CN" altLang="en-US" sz="3200" dirty="0"/>
              <a:t>感谢天父上帝为了我们差遣祢的独生爱子，道成了肉身，成为人。</a:t>
            </a:r>
            <a:endParaRPr lang="en-US" altLang="zh-CN" sz="3200" dirty="0"/>
          </a:p>
          <a:p>
            <a:pPr marL="514350" lvl="0" indent="-514350" defTabSz="914400">
              <a:lnSpc>
                <a:spcPct val="150000"/>
              </a:lnSpc>
              <a:buFontTx/>
              <a:buAutoNum type="arabicPeriod"/>
              <a:defRPr/>
            </a:pPr>
            <a:r>
              <a:rPr lang="zh-CN" altLang="en-US" sz="3200" dirty="0"/>
              <a:t>感谢主耶稣，为我们受苦，被嫉妒、被出卖。</a:t>
            </a:r>
            <a:endParaRPr lang="en-US" altLang="zh-CN" sz="3200" dirty="0"/>
          </a:p>
          <a:p>
            <a:pPr marL="514350" lvl="0" indent="-514350" defTabSz="914400">
              <a:lnSpc>
                <a:spcPct val="150000"/>
              </a:lnSpc>
              <a:buFontTx/>
              <a:buAutoNum type="arabicPeriod"/>
              <a:defRPr/>
            </a:pPr>
            <a:r>
              <a:rPr lang="zh-CN" altLang="en-US" sz="3200" dirty="0"/>
              <a:t>感谢主耶稣基督为我们的罪，被钉死在十字架上。</a:t>
            </a:r>
            <a:endParaRPr lang="en-US" altLang="zh-CN" sz="3200" dirty="0"/>
          </a:p>
          <a:p>
            <a:pPr marL="514350" lvl="0" indent="-514350" defTabSz="914400">
              <a:lnSpc>
                <a:spcPct val="150000"/>
              </a:lnSpc>
              <a:buFontTx/>
              <a:buAutoNum type="arabicPeriod"/>
              <a:defRPr/>
            </a:pPr>
            <a:r>
              <a:rPr lang="zh-CN" altLang="en-US" sz="3200" dirty="0"/>
              <a:t>祈求圣灵，栽培我们成为主耶稣的好门徒。</a:t>
            </a:r>
            <a:endParaRPr kumimoji="0" lang="zh-CN" altLang="en-US" sz="3200" b="1" i="0" u="none" strike="noStrike" kern="1200" cap="none" spc="0" normalizeH="0" baseline="0" noProof="0" dirty="0">
              <a:ln>
                <a:noFill/>
              </a:ln>
              <a:solidFill>
                <a:srgbClr val="FFFFC1"/>
              </a:solidFill>
              <a:effectLst/>
              <a:uLnTx/>
              <a:uFillTx/>
              <a:latin typeface="SimHei" panose="02010609060101010101" pitchFamily="49" charset="-122"/>
              <a:ea typeface="SimHei" panose="02010609060101010101" pitchFamily="49" charset="-122"/>
              <a:cs typeface="+mn-cs"/>
            </a:endParaRPr>
          </a:p>
        </p:txBody>
      </p:sp>
    </p:spTree>
    <p:extLst>
      <p:ext uri="{BB962C8B-B14F-4D97-AF65-F5344CB8AC3E}">
        <p14:creationId xmlns:p14="http://schemas.microsoft.com/office/powerpoint/2010/main" val="3571737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750A16-9858-65AA-4EDA-6370347EC711}"/>
              </a:ext>
            </a:extLst>
          </p:cNvPr>
          <p:cNvPicPr>
            <a:picLocks noChangeAspect="1"/>
          </p:cNvPicPr>
          <p:nvPr/>
        </p:nvPicPr>
        <p:blipFill>
          <a:blip r:embed="rId3">
            <a:alphaModFix amt="20000"/>
          </a:blip>
          <a:srcRect r="8744" b="23744"/>
          <a:stretch>
            <a:fillRect/>
          </a:stretch>
        </p:blipFill>
        <p:spPr>
          <a:xfrm>
            <a:off x="0" y="0"/>
            <a:ext cx="12310535" cy="6858000"/>
          </a:xfrm>
          <a:prstGeom prst="rect">
            <a:avLst/>
          </a:prstGeom>
        </p:spPr>
      </p:pic>
      <p:sp>
        <p:nvSpPr>
          <p:cNvPr id="4" name="诗篇136:1-3">
            <a:extLst>
              <a:ext uri="{FF2B5EF4-FFF2-40B4-BE49-F238E27FC236}">
                <a16:creationId xmlns:a16="http://schemas.microsoft.com/office/drawing/2014/main" id="{343F142B-D0A2-394A-8E15-FF1B4B811F3E}"/>
              </a:ext>
            </a:extLst>
          </p:cNvPr>
          <p:cNvSpPr txBox="1"/>
          <p:nvPr/>
        </p:nvSpPr>
        <p:spPr>
          <a:xfrm>
            <a:off x="9714448" y="6483631"/>
            <a:ext cx="2049185" cy="923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r">
              <a:defRPr sz="3200" b="0">
                <a:solidFill>
                  <a:srgbClr val="5E5E5E"/>
                </a:solidFill>
                <a:latin typeface="Calibri"/>
                <a:ea typeface="Calibri"/>
                <a:cs typeface="Calibri"/>
                <a:sym typeface="Calibri"/>
              </a:defRPr>
            </a:lvl1pPr>
          </a:lstStyle>
          <a:p>
            <a:pPr>
              <a:defRPr>
                <a:latin typeface="+mn-lt"/>
                <a:ea typeface="+mn-ea"/>
                <a:cs typeface="+mn-cs"/>
                <a:sym typeface="Helvetica Neue Medium"/>
              </a:defRPr>
            </a:pPr>
            <a:r>
              <a:rPr lang="ja-JP" altLang="en-US" sz="1800" dirty="0">
                <a:solidFill>
                  <a:srgbClr val="E1D096"/>
                </a:solidFill>
                <a:latin typeface="Microsoft YaHei Light" panose="020B0502040204020203" pitchFamily="34" charset="-122"/>
                <a:ea typeface="Microsoft YaHei Light" panose="020B0502040204020203" pitchFamily="34" charset="-122"/>
                <a:sym typeface="Helvetica Neue Medium"/>
              </a:rPr>
              <a:t>马太福音</a:t>
            </a:r>
            <a:r>
              <a:rPr lang="zh-CN" altLang="en-US" sz="1800" dirty="0">
                <a:solidFill>
                  <a:srgbClr val="E1D096"/>
                </a:solidFill>
                <a:latin typeface="Microsoft YaHei Light" panose="020B0502040204020203" pitchFamily="34" charset="-122"/>
                <a:ea typeface="Microsoft YaHei Light" panose="020B0502040204020203" pitchFamily="34" charset="-122"/>
                <a:sym typeface="Helvetica Neue Medium"/>
              </a:rPr>
              <a:t> </a:t>
            </a:r>
            <a:r>
              <a:rPr lang="en-US" altLang="ja-JP" sz="1800" dirty="0">
                <a:solidFill>
                  <a:srgbClr val="E1D096"/>
                </a:solidFill>
                <a:latin typeface="Microsoft YaHei Light" panose="020B0502040204020203" pitchFamily="34" charset="-122"/>
                <a:ea typeface="Microsoft YaHei Light" panose="020B0502040204020203" pitchFamily="34" charset="-122"/>
                <a:sym typeface="Helvetica Neue Medium"/>
              </a:rPr>
              <a:t>6:9-15</a:t>
            </a:r>
          </a:p>
          <a:p>
            <a:pPr>
              <a:defRPr>
                <a:latin typeface="+mn-lt"/>
                <a:ea typeface="+mn-ea"/>
                <a:cs typeface="+mn-cs"/>
                <a:sym typeface="Helvetica Neue Medium"/>
              </a:defRPr>
            </a:pPr>
            <a:endParaRPr lang="en-US" altLang="ja-JP" sz="1800" dirty="0">
              <a:solidFill>
                <a:srgbClr val="E1D096"/>
              </a:solidFill>
              <a:latin typeface="Microsoft YaHei Light" panose="020B0502040204020203" pitchFamily="34" charset="-122"/>
              <a:ea typeface="Microsoft YaHei Light" panose="020B0502040204020203" pitchFamily="34" charset="-122"/>
              <a:sym typeface="Helvetica Neue Medium"/>
            </a:endParaRPr>
          </a:p>
          <a:p>
            <a:pPr>
              <a:defRPr>
                <a:latin typeface="+mn-lt"/>
                <a:ea typeface="+mn-ea"/>
                <a:cs typeface="+mn-cs"/>
                <a:sym typeface="Helvetica Neue Medium"/>
              </a:defRPr>
            </a:pPr>
            <a:endParaRPr lang="ja-JP" altLang="en-US" sz="1800" dirty="0">
              <a:solidFill>
                <a:srgbClr val="E1D096"/>
              </a:solidFill>
              <a:latin typeface="Microsoft YaHei Light" panose="020B0502040204020203" pitchFamily="34" charset="-122"/>
              <a:ea typeface="Microsoft YaHei Light" panose="020B0502040204020203" pitchFamily="34" charset="-122"/>
            </a:endParaRPr>
          </a:p>
        </p:txBody>
      </p:sp>
      <p:sp>
        <p:nvSpPr>
          <p:cNvPr id="7" name="诗篇136:1-3">
            <a:extLst>
              <a:ext uri="{FF2B5EF4-FFF2-40B4-BE49-F238E27FC236}">
                <a16:creationId xmlns:a16="http://schemas.microsoft.com/office/drawing/2014/main" id="{7BCEC7C7-D6C9-0240-88A9-9297873C502C}"/>
              </a:ext>
            </a:extLst>
          </p:cNvPr>
          <p:cNvSpPr txBox="1"/>
          <p:nvPr/>
        </p:nvSpPr>
        <p:spPr>
          <a:xfrm>
            <a:off x="5071407" y="198289"/>
            <a:ext cx="2049185" cy="64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r">
              <a:defRPr sz="3200" b="0">
                <a:solidFill>
                  <a:srgbClr val="5E5E5E"/>
                </a:solidFill>
                <a:latin typeface="Calibri"/>
                <a:ea typeface="Calibri"/>
                <a:cs typeface="Calibri"/>
                <a:sym typeface="Calibri"/>
              </a:defRPr>
            </a:lvl1pPr>
          </a:lstStyle>
          <a:p>
            <a:pPr algn="ctr">
              <a:defRPr>
                <a:latin typeface="+mn-lt"/>
                <a:ea typeface="+mn-ea"/>
                <a:cs typeface="+mn-cs"/>
                <a:sym typeface="Helvetica Neue Medium"/>
              </a:defRPr>
            </a:pPr>
            <a:r>
              <a:rPr lang="ja-JP" altLang="en-US" sz="3600" b="1" dirty="0">
                <a:solidFill>
                  <a:srgbClr val="E1D096"/>
                </a:solidFill>
                <a:latin typeface="Microsoft YaHei Light" panose="020B0502040204020203" pitchFamily="34" charset="-122"/>
                <a:ea typeface="Microsoft YaHei Light" panose="020B0502040204020203" pitchFamily="34" charset="-122"/>
                <a:sym typeface="Helvetica Neue Medium"/>
              </a:rPr>
              <a:t>主祷文</a:t>
            </a:r>
            <a:endParaRPr lang="ja-JP" altLang="en-US" sz="3600" b="1" dirty="0">
              <a:solidFill>
                <a:srgbClr val="E1D096"/>
              </a:solidFill>
              <a:latin typeface="Microsoft YaHei Light" panose="020B0502040204020203" pitchFamily="34" charset="-122"/>
              <a:ea typeface="Microsoft YaHei Light" panose="020B0502040204020203" pitchFamily="34" charset="-122"/>
            </a:endParaRPr>
          </a:p>
        </p:txBody>
      </p:sp>
      <p:sp>
        <p:nvSpPr>
          <p:cNvPr id="9" name="主恩典何等美好…">
            <a:extLst>
              <a:ext uri="{FF2B5EF4-FFF2-40B4-BE49-F238E27FC236}">
                <a16:creationId xmlns:a16="http://schemas.microsoft.com/office/drawing/2014/main" id="{A4EAB162-8185-6449-AC1C-68F7389E63CB}"/>
              </a:ext>
            </a:extLst>
          </p:cNvPr>
          <p:cNvSpPr txBox="1"/>
          <p:nvPr/>
        </p:nvSpPr>
        <p:spPr>
          <a:xfrm>
            <a:off x="1111650" y="831829"/>
            <a:ext cx="10087233" cy="5651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nchor="b">
            <a:spAutoFit/>
          </a:bodyPr>
          <a:lstStyle/>
          <a:p>
            <a:pPr algn="ctr" defTabSz="457200">
              <a:spcBef>
                <a:spcPts val="600"/>
              </a:spcBef>
              <a:defRPr sz="12000">
                <a:latin typeface="Helvetica"/>
                <a:ea typeface="Helvetica"/>
                <a:cs typeface="Helvetica"/>
                <a:sym typeface="Helvetica"/>
              </a:defRPr>
            </a:pPr>
            <a:r>
              <a:rPr lang="ja-JP" altLang="en-US" sz="4100" spc="150" dirty="0">
                <a:solidFill>
                  <a:schemeClr val="tx2"/>
                </a:solidFill>
                <a:latin typeface="Microsoft YaHei" panose="020B0503020204020204" pitchFamily="34" charset="-122"/>
                <a:ea typeface="Microsoft YaHei" panose="020B0503020204020204" pitchFamily="34" charset="-122"/>
              </a:rPr>
              <a:t>我们在天上的父，愿人都尊祢的名为圣。</a:t>
            </a:r>
          </a:p>
          <a:p>
            <a:pPr algn="ctr" defTabSz="457200">
              <a:spcBef>
                <a:spcPts val="600"/>
              </a:spcBef>
              <a:defRPr sz="12000">
                <a:latin typeface="Helvetica"/>
                <a:ea typeface="Helvetica"/>
                <a:cs typeface="Helvetica"/>
                <a:sym typeface="Helvetica"/>
              </a:defRPr>
            </a:pPr>
            <a:r>
              <a:rPr lang="ja-JP" altLang="en-US" sz="4100" spc="150" dirty="0">
                <a:solidFill>
                  <a:schemeClr val="tx2"/>
                </a:solidFill>
                <a:latin typeface="Microsoft YaHei" panose="020B0503020204020204" pitchFamily="34" charset="-122"/>
                <a:ea typeface="Microsoft YaHei" panose="020B0503020204020204" pitchFamily="34" charset="-122"/>
              </a:rPr>
              <a:t>愿祢的国降临，</a:t>
            </a:r>
            <a:endParaRPr lang="en-SG" altLang="ja-JP" sz="4100" spc="150" dirty="0">
              <a:solidFill>
                <a:schemeClr val="tx2"/>
              </a:solidFill>
              <a:latin typeface="Microsoft YaHei" panose="020B0503020204020204" pitchFamily="34" charset="-122"/>
              <a:ea typeface="Microsoft YaHei" panose="020B0503020204020204" pitchFamily="34" charset="-122"/>
            </a:endParaRPr>
          </a:p>
          <a:p>
            <a:pPr algn="ctr" defTabSz="457200">
              <a:spcBef>
                <a:spcPts val="600"/>
              </a:spcBef>
              <a:defRPr sz="12000">
                <a:latin typeface="Helvetica"/>
                <a:ea typeface="Helvetica"/>
                <a:cs typeface="Helvetica"/>
                <a:sym typeface="Helvetica"/>
              </a:defRPr>
            </a:pPr>
            <a:r>
              <a:rPr lang="ja-JP" altLang="en-US" sz="4100" spc="150" dirty="0">
                <a:solidFill>
                  <a:schemeClr val="tx2"/>
                </a:solidFill>
                <a:latin typeface="Microsoft YaHei" panose="020B0503020204020204" pitchFamily="34" charset="-122"/>
                <a:ea typeface="Microsoft YaHei" panose="020B0503020204020204" pitchFamily="34" charset="-122"/>
              </a:rPr>
              <a:t>愿祢的旨意行在地上，如同行在天上。</a:t>
            </a:r>
          </a:p>
          <a:p>
            <a:pPr algn="ctr" defTabSz="457200">
              <a:spcBef>
                <a:spcPts val="600"/>
              </a:spcBef>
              <a:defRPr sz="12000">
                <a:latin typeface="Helvetica"/>
                <a:ea typeface="Helvetica"/>
                <a:cs typeface="Helvetica"/>
                <a:sym typeface="Helvetica"/>
              </a:defRPr>
            </a:pPr>
            <a:r>
              <a:rPr lang="ja-JP" altLang="en-US" sz="4100" spc="150" dirty="0">
                <a:solidFill>
                  <a:schemeClr val="tx2"/>
                </a:solidFill>
                <a:latin typeface="Microsoft YaHei" panose="020B0503020204020204" pitchFamily="34" charset="-122"/>
                <a:ea typeface="Microsoft YaHei" panose="020B0503020204020204" pitchFamily="34" charset="-122"/>
              </a:rPr>
              <a:t>我们日用的饮食，今日赐给我们。</a:t>
            </a:r>
          </a:p>
          <a:p>
            <a:pPr algn="ctr" defTabSz="457200">
              <a:spcBef>
                <a:spcPts val="600"/>
              </a:spcBef>
              <a:defRPr sz="12000">
                <a:latin typeface="Helvetica"/>
                <a:ea typeface="Helvetica"/>
                <a:cs typeface="Helvetica"/>
                <a:sym typeface="Helvetica"/>
              </a:defRPr>
            </a:pPr>
            <a:r>
              <a:rPr lang="ja-JP" altLang="en-US" sz="4100" spc="150" dirty="0">
                <a:solidFill>
                  <a:schemeClr val="tx2"/>
                </a:solidFill>
                <a:latin typeface="Microsoft YaHei" panose="020B0503020204020204" pitchFamily="34" charset="-122"/>
                <a:ea typeface="Microsoft YaHei" panose="020B0503020204020204" pitchFamily="34" charset="-122"/>
              </a:rPr>
              <a:t>免我们的债，如同我们免了人的债。</a:t>
            </a:r>
          </a:p>
          <a:p>
            <a:pPr algn="ctr" defTabSz="457200">
              <a:spcBef>
                <a:spcPts val="600"/>
              </a:spcBef>
              <a:defRPr sz="12000">
                <a:latin typeface="Helvetica"/>
                <a:ea typeface="Helvetica"/>
                <a:cs typeface="Helvetica"/>
                <a:sym typeface="Helvetica"/>
              </a:defRPr>
            </a:pPr>
            <a:r>
              <a:rPr lang="ja-JP" altLang="en-US" sz="4100" spc="150" dirty="0">
                <a:solidFill>
                  <a:schemeClr val="tx2"/>
                </a:solidFill>
                <a:latin typeface="Microsoft YaHei" panose="020B0503020204020204" pitchFamily="34" charset="-122"/>
                <a:ea typeface="Microsoft YaHei" panose="020B0503020204020204" pitchFamily="34" charset="-122"/>
              </a:rPr>
              <a:t>不叫我们遇见试探，救我们脱离凶恶。</a:t>
            </a:r>
          </a:p>
          <a:p>
            <a:pPr algn="ctr" defTabSz="457200">
              <a:spcBef>
                <a:spcPts val="600"/>
              </a:spcBef>
              <a:defRPr sz="12000">
                <a:latin typeface="Helvetica"/>
                <a:ea typeface="Helvetica"/>
                <a:cs typeface="Helvetica"/>
                <a:sym typeface="Helvetica"/>
              </a:defRPr>
            </a:pPr>
            <a:r>
              <a:rPr lang="ja-JP" altLang="en-US" sz="4100" spc="150" dirty="0">
                <a:solidFill>
                  <a:schemeClr val="tx2"/>
                </a:solidFill>
                <a:latin typeface="Microsoft YaHei" panose="020B0503020204020204" pitchFamily="34" charset="-122"/>
                <a:ea typeface="Microsoft YaHei" panose="020B0503020204020204" pitchFamily="34" charset="-122"/>
              </a:rPr>
              <a:t>因为国度</a:t>
            </a:r>
            <a:r>
              <a:rPr lang="zh-CN" altLang="en-US" sz="4100" spc="150" dirty="0">
                <a:solidFill>
                  <a:schemeClr val="tx2"/>
                </a:solidFill>
                <a:latin typeface="Microsoft YaHei" panose="020B0503020204020204" pitchFamily="34" charset="-122"/>
                <a:ea typeface="Microsoft YaHei" panose="020B0503020204020204" pitchFamily="34" charset="-122"/>
              </a:rPr>
              <a:t>、</a:t>
            </a:r>
            <a:r>
              <a:rPr lang="ja-JP" altLang="en-US" sz="4100" spc="150" dirty="0">
                <a:solidFill>
                  <a:schemeClr val="tx2"/>
                </a:solidFill>
                <a:latin typeface="Microsoft YaHei" panose="020B0503020204020204" pitchFamily="34" charset="-122"/>
                <a:ea typeface="Microsoft YaHei" panose="020B0503020204020204" pitchFamily="34" charset="-122"/>
              </a:rPr>
              <a:t>权柄</a:t>
            </a:r>
            <a:r>
              <a:rPr lang="zh-CN" altLang="en-US" sz="4100" spc="150" dirty="0">
                <a:solidFill>
                  <a:schemeClr val="tx2"/>
                </a:solidFill>
                <a:latin typeface="Microsoft YaHei" panose="020B0503020204020204" pitchFamily="34" charset="-122"/>
                <a:ea typeface="Microsoft YaHei" panose="020B0503020204020204" pitchFamily="34" charset="-122"/>
              </a:rPr>
              <a:t>、</a:t>
            </a:r>
            <a:r>
              <a:rPr lang="ja-JP" altLang="en-US" sz="4100" spc="150" dirty="0">
                <a:solidFill>
                  <a:schemeClr val="tx2"/>
                </a:solidFill>
                <a:latin typeface="Microsoft YaHei" panose="020B0503020204020204" pitchFamily="34" charset="-122"/>
                <a:ea typeface="Microsoft YaHei" panose="020B0503020204020204" pitchFamily="34" charset="-122"/>
              </a:rPr>
              <a:t>荣耀，</a:t>
            </a:r>
          </a:p>
          <a:p>
            <a:pPr algn="ctr" defTabSz="457200">
              <a:spcBef>
                <a:spcPts val="600"/>
              </a:spcBef>
              <a:defRPr sz="12000">
                <a:latin typeface="Helvetica"/>
                <a:ea typeface="Helvetica"/>
                <a:cs typeface="Helvetica"/>
                <a:sym typeface="Helvetica"/>
              </a:defRPr>
            </a:pPr>
            <a:r>
              <a:rPr lang="ja-JP" altLang="en-US" sz="4100" spc="150" dirty="0">
                <a:solidFill>
                  <a:schemeClr val="tx2"/>
                </a:solidFill>
                <a:latin typeface="Microsoft YaHei" panose="020B0503020204020204" pitchFamily="34" charset="-122"/>
                <a:ea typeface="Microsoft YaHei" panose="020B0503020204020204" pitchFamily="34" charset="-122"/>
              </a:rPr>
              <a:t>全是祢的，直到永远。阿们。</a:t>
            </a:r>
          </a:p>
        </p:txBody>
      </p:sp>
    </p:spTree>
    <p:extLst>
      <p:ext uri="{BB962C8B-B14F-4D97-AF65-F5344CB8AC3E}">
        <p14:creationId xmlns:p14="http://schemas.microsoft.com/office/powerpoint/2010/main" val="1065522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20CC1-AEBF-744B-87B3-CBD360CB8F6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0F9DA44-5CE6-75E1-39AE-505DE8C057A0}"/>
              </a:ext>
            </a:extLst>
          </p:cNvPr>
          <p:cNvPicPr>
            <a:picLocks noChangeAspect="1"/>
          </p:cNvPicPr>
          <p:nvPr/>
        </p:nvPicPr>
        <p:blipFill>
          <a:blip r:embed="rId2">
            <a:alphaModFix amt="50000"/>
          </a:blip>
          <a:srcRect b="16462"/>
          <a:stretch>
            <a:fillRect/>
          </a:stretch>
        </p:blipFill>
        <p:spPr>
          <a:xfrm>
            <a:off x="-4605" y="-1"/>
            <a:ext cx="12314255" cy="6858001"/>
          </a:xfrm>
          <a:prstGeom prst="rect">
            <a:avLst/>
          </a:prstGeom>
        </p:spPr>
      </p:pic>
      <p:sp>
        <p:nvSpPr>
          <p:cNvPr id="4" name="Rectangle 3">
            <a:extLst>
              <a:ext uri="{FF2B5EF4-FFF2-40B4-BE49-F238E27FC236}">
                <a16:creationId xmlns:a16="http://schemas.microsoft.com/office/drawing/2014/main" id="{A574A344-A193-0AA5-558D-5982964DE2BA}"/>
              </a:ext>
            </a:extLst>
          </p:cNvPr>
          <p:cNvSpPr/>
          <p:nvPr/>
        </p:nvSpPr>
        <p:spPr>
          <a:xfrm>
            <a:off x="-5290" y="2504465"/>
            <a:ext cx="12192000" cy="15103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9278A3E1-4D37-47BE-C411-D9B366602870}"/>
              </a:ext>
            </a:extLst>
          </p:cNvPr>
          <p:cNvSpPr>
            <a:spLocks noGrp="1"/>
          </p:cNvSpPr>
          <p:nvPr>
            <p:ph type="ctrTitle"/>
          </p:nvPr>
        </p:nvSpPr>
        <p:spPr/>
        <p:txBody>
          <a:bodyPr>
            <a:normAutofit/>
          </a:bodyPr>
          <a:lstStyle/>
          <a:p>
            <a:r>
              <a:rPr lang="en-US" altLang="zh-CN" sz="6000" b="1" dirty="0">
                <a:effectLst/>
              </a:rPr>
              <a:t>096 </a:t>
            </a:r>
            <a:r>
              <a:rPr lang="zh-CN" altLang="en-US" sz="6000" b="1" dirty="0">
                <a:effectLst/>
              </a:rPr>
              <a:t>同来加冕生命之王</a:t>
            </a:r>
            <a:endParaRPr lang="en-SG" sz="6000" dirty="0"/>
          </a:p>
        </p:txBody>
      </p:sp>
      <p:sp>
        <p:nvSpPr>
          <p:cNvPr id="3" name="Subtitle 2">
            <a:extLst>
              <a:ext uri="{FF2B5EF4-FFF2-40B4-BE49-F238E27FC236}">
                <a16:creationId xmlns:a16="http://schemas.microsoft.com/office/drawing/2014/main" id="{82E197EA-A00A-32D4-478D-2B1927AF128E}"/>
              </a:ext>
            </a:extLst>
          </p:cNvPr>
          <p:cNvSpPr>
            <a:spLocks noGrp="1"/>
          </p:cNvSpPr>
          <p:nvPr>
            <p:ph type="subTitle" idx="1"/>
          </p:nvPr>
        </p:nvSpPr>
        <p:spPr/>
        <p:txBody>
          <a:bodyPr/>
          <a:lstStyle/>
          <a:p>
            <a:r>
              <a:rPr lang="en-SG" dirty="0"/>
              <a:t>Lead Me to Calvary</a:t>
            </a:r>
          </a:p>
        </p:txBody>
      </p:sp>
    </p:spTree>
    <p:extLst>
      <p:ext uri="{BB962C8B-B14F-4D97-AF65-F5344CB8AC3E}">
        <p14:creationId xmlns:p14="http://schemas.microsoft.com/office/powerpoint/2010/main" val="416768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D241D0-5DE9-11E8-4EB5-5A36797DA1C7}"/>
              </a:ext>
            </a:extLst>
          </p:cNvPr>
          <p:cNvPicPr>
            <a:picLocks noChangeAspect="1"/>
          </p:cNvPicPr>
          <p:nvPr/>
        </p:nvPicPr>
        <p:blipFill>
          <a:blip r:embed="rId3">
            <a:alphaModFix amt="35000"/>
          </a:blip>
          <a:srcRect b="16462"/>
          <a:stretch>
            <a:fillRect/>
          </a:stretch>
        </p:blipFill>
        <p:spPr>
          <a:xfrm>
            <a:off x="-4605" y="-1"/>
            <a:ext cx="12314255" cy="6858001"/>
          </a:xfrm>
          <a:prstGeom prst="rect">
            <a:avLst/>
          </a:prstGeom>
        </p:spPr>
      </p:pic>
      <p:sp>
        <p:nvSpPr>
          <p:cNvPr id="2" name="Title 1">
            <a:extLst>
              <a:ext uri="{FF2B5EF4-FFF2-40B4-BE49-F238E27FC236}">
                <a16:creationId xmlns:a16="http://schemas.microsoft.com/office/drawing/2014/main" id="{5EFB5B4A-23E2-D0B2-D0DC-3993DF0CB43C}"/>
              </a:ext>
            </a:extLst>
          </p:cNvPr>
          <p:cNvSpPr>
            <a:spLocks noGrp="1"/>
          </p:cNvSpPr>
          <p:nvPr>
            <p:ph type="title"/>
          </p:nvPr>
        </p:nvSpPr>
        <p:spPr>
          <a:xfrm>
            <a:off x="913795" y="180424"/>
            <a:ext cx="10353762" cy="970450"/>
          </a:xfrm>
        </p:spPr>
        <p:txBody>
          <a:bodyPr>
            <a:normAutofit/>
          </a:bodyPr>
          <a:lstStyle/>
          <a:p>
            <a:r>
              <a:rPr lang="en-US" altLang="zh-CN" sz="2000" dirty="0"/>
              <a:t>096 </a:t>
            </a:r>
            <a:r>
              <a:rPr lang="zh-CN" altLang="en-US" sz="2000" dirty="0"/>
              <a:t>同来加冕生命之王</a:t>
            </a:r>
            <a:endParaRPr lang="en-SG" sz="2000" dirty="0"/>
          </a:p>
        </p:txBody>
      </p:sp>
      <p:sp>
        <p:nvSpPr>
          <p:cNvPr id="3" name="Content Placeholder 2">
            <a:extLst>
              <a:ext uri="{FF2B5EF4-FFF2-40B4-BE49-F238E27FC236}">
                <a16:creationId xmlns:a16="http://schemas.microsoft.com/office/drawing/2014/main" id="{3385AD1E-89D8-289D-7A73-86E461A66E2E}"/>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t>同来加冕生命之王</a:t>
            </a:r>
            <a:endParaRPr lang="en-SG" altLang="zh-CN" sz="6000" dirty="0"/>
          </a:p>
          <a:p>
            <a:pPr marL="36900" indent="0" algn="ctr">
              <a:buNone/>
            </a:pPr>
            <a:r>
              <a:rPr lang="zh-CN" altLang="en-US" sz="6000" dirty="0"/>
              <a:t>荣耀都归给祢</a:t>
            </a:r>
          </a:p>
          <a:p>
            <a:pPr marL="36900" indent="0" algn="ctr">
              <a:buNone/>
            </a:pPr>
            <a:r>
              <a:rPr lang="zh-CN" altLang="en-US" sz="6000" dirty="0"/>
              <a:t>恐我忘记主荆棘冕</a:t>
            </a:r>
          </a:p>
          <a:p>
            <a:pPr marL="36900" indent="0" algn="ctr">
              <a:buNone/>
            </a:pPr>
            <a:r>
              <a:rPr lang="zh-CN" altLang="en-US" sz="6000" dirty="0"/>
              <a:t>领我到加略山</a:t>
            </a:r>
            <a:endParaRPr lang="en-SG" sz="6000" dirty="0"/>
          </a:p>
        </p:txBody>
      </p:sp>
      <p:sp>
        <p:nvSpPr>
          <p:cNvPr id="6" name="以色列的圣者">
            <a:extLst>
              <a:ext uri="{FF2B5EF4-FFF2-40B4-BE49-F238E27FC236}">
                <a16:creationId xmlns:a16="http://schemas.microsoft.com/office/drawing/2014/main" id="{BB9E6951-081C-1FF3-EE59-FED1291F4B03}"/>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7" name="以色列的圣者">
            <a:extLst>
              <a:ext uri="{FF2B5EF4-FFF2-40B4-BE49-F238E27FC236}">
                <a16:creationId xmlns:a16="http://schemas.microsoft.com/office/drawing/2014/main" id="{513A2061-EEDC-2D74-0A3D-D5210E78A941}"/>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1/6</a:t>
            </a:r>
            <a:endParaRPr sz="2000" dirty="0">
              <a:solidFill>
                <a:schemeClr val="accent1">
                  <a:lumMod val="60000"/>
                  <a:lumOff val="40000"/>
                </a:schemeClr>
              </a:solidFill>
            </a:endParaRPr>
          </a:p>
        </p:txBody>
      </p:sp>
    </p:spTree>
    <p:extLst>
      <p:ext uri="{BB962C8B-B14F-4D97-AF65-F5344CB8AC3E}">
        <p14:creationId xmlns:p14="http://schemas.microsoft.com/office/powerpoint/2010/main" val="2107069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802DF-5EA0-D2F9-C437-88165591A70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4B22767-7F87-D92D-E287-397AF0BA67B5}"/>
              </a:ext>
            </a:extLst>
          </p:cNvPr>
          <p:cNvPicPr>
            <a:picLocks noChangeAspect="1"/>
          </p:cNvPicPr>
          <p:nvPr/>
        </p:nvPicPr>
        <p:blipFill>
          <a:blip r:embed="rId2">
            <a:alphaModFix amt="35000"/>
          </a:blip>
          <a:srcRect b="16462"/>
          <a:stretch>
            <a:fillRect/>
          </a:stretch>
        </p:blipFill>
        <p:spPr>
          <a:xfrm>
            <a:off x="-4605" y="-1"/>
            <a:ext cx="12314255" cy="6858001"/>
          </a:xfrm>
          <a:prstGeom prst="rect">
            <a:avLst/>
          </a:prstGeom>
        </p:spPr>
      </p:pic>
      <p:sp>
        <p:nvSpPr>
          <p:cNvPr id="2" name="Title 1">
            <a:extLst>
              <a:ext uri="{FF2B5EF4-FFF2-40B4-BE49-F238E27FC236}">
                <a16:creationId xmlns:a16="http://schemas.microsoft.com/office/drawing/2014/main" id="{BEFCF4F9-7F1E-3FE9-49B2-19EC40123455}"/>
              </a:ext>
            </a:extLst>
          </p:cNvPr>
          <p:cNvSpPr>
            <a:spLocks noGrp="1"/>
          </p:cNvSpPr>
          <p:nvPr>
            <p:ph type="title"/>
          </p:nvPr>
        </p:nvSpPr>
        <p:spPr>
          <a:xfrm>
            <a:off x="913795" y="180424"/>
            <a:ext cx="10353762" cy="970450"/>
          </a:xfrm>
        </p:spPr>
        <p:txBody>
          <a:bodyPr>
            <a:normAutofit/>
          </a:bodyPr>
          <a:lstStyle/>
          <a:p>
            <a:r>
              <a:rPr lang="en-US" altLang="zh-CN" sz="2000" dirty="0"/>
              <a:t>096 </a:t>
            </a:r>
            <a:r>
              <a:rPr lang="zh-CN" altLang="en-US" sz="2000" dirty="0"/>
              <a:t>同来加冕生命之王</a:t>
            </a:r>
            <a:endParaRPr lang="en-SG" sz="2000" dirty="0"/>
          </a:p>
        </p:txBody>
      </p:sp>
      <p:sp>
        <p:nvSpPr>
          <p:cNvPr id="3" name="Content Placeholder 2">
            <a:extLst>
              <a:ext uri="{FF2B5EF4-FFF2-40B4-BE49-F238E27FC236}">
                <a16:creationId xmlns:a16="http://schemas.microsoft.com/office/drawing/2014/main" id="{52C565B4-8659-532F-4CAE-831D35FFE71E}"/>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t>使我莫忘客西马尼</a:t>
            </a:r>
          </a:p>
          <a:p>
            <a:pPr marL="36900" indent="0" algn="ctr">
              <a:buNone/>
            </a:pPr>
            <a:r>
              <a:rPr lang="zh-CN" altLang="en-US" sz="6000" dirty="0"/>
              <a:t>使我莫忘主之痛苦</a:t>
            </a:r>
          </a:p>
          <a:p>
            <a:pPr marL="36900" indent="0" algn="ctr">
              <a:buNone/>
            </a:pPr>
            <a:r>
              <a:rPr lang="zh-CN" altLang="en-US" sz="6000" dirty="0"/>
              <a:t>使我莫忘主爱为我</a:t>
            </a:r>
          </a:p>
          <a:p>
            <a:pPr marL="36900" indent="0" algn="ctr">
              <a:buNone/>
            </a:pPr>
            <a:r>
              <a:rPr lang="zh-CN" altLang="en-US" sz="6000" dirty="0"/>
              <a:t>领我到加略山</a:t>
            </a:r>
            <a:endParaRPr lang="en-SG" sz="6000" dirty="0"/>
          </a:p>
        </p:txBody>
      </p:sp>
      <p:sp>
        <p:nvSpPr>
          <p:cNvPr id="4" name="以色列的圣者">
            <a:extLst>
              <a:ext uri="{FF2B5EF4-FFF2-40B4-BE49-F238E27FC236}">
                <a16:creationId xmlns:a16="http://schemas.microsoft.com/office/drawing/2014/main" id="{60F68C81-97C9-012E-5853-99E1832350B7}"/>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E62E1DC1-5655-5537-E684-AAD54EFCE781}"/>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2/6</a:t>
            </a:r>
            <a:endParaRPr sz="2000" dirty="0">
              <a:solidFill>
                <a:schemeClr val="accent1">
                  <a:lumMod val="60000"/>
                  <a:lumOff val="40000"/>
                </a:schemeClr>
              </a:solidFill>
            </a:endParaRPr>
          </a:p>
        </p:txBody>
      </p:sp>
    </p:spTree>
    <p:extLst>
      <p:ext uri="{BB962C8B-B14F-4D97-AF65-F5344CB8AC3E}">
        <p14:creationId xmlns:p14="http://schemas.microsoft.com/office/powerpoint/2010/main" val="2069067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DD5C9-C87A-8D6C-D16D-3129916183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83FEE6-F366-5D84-2444-50B55C083DA6}"/>
              </a:ext>
            </a:extLst>
          </p:cNvPr>
          <p:cNvPicPr>
            <a:picLocks noChangeAspect="1"/>
          </p:cNvPicPr>
          <p:nvPr/>
        </p:nvPicPr>
        <p:blipFill>
          <a:blip r:embed="rId2">
            <a:alphaModFix amt="35000"/>
          </a:blip>
          <a:srcRect b="16462"/>
          <a:stretch>
            <a:fillRect/>
          </a:stretch>
        </p:blipFill>
        <p:spPr>
          <a:xfrm>
            <a:off x="-4605" y="-1"/>
            <a:ext cx="12314255" cy="6858001"/>
          </a:xfrm>
          <a:prstGeom prst="rect">
            <a:avLst/>
          </a:prstGeom>
        </p:spPr>
      </p:pic>
      <p:sp>
        <p:nvSpPr>
          <p:cNvPr id="2" name="Title 1">
            <a:extLst>
              <a:ext uri="{FF2B5EF4-FFF2-40B4-BE49-F238E27FC236}">
                <a16:creationId xmlns:a16="http://schemas.microsoft.com/office/drawing/2014/main" id="{29CB7432-365A-17C8-DEF8-4CE06208C054}"/>
              </a:ext>
            </a:extLst>
          </p:cNvPr>
          <p:cNvSpPr>
            <a:spLocks noGrp="1"/>
          </p:cNvSpPr>
          <p:nvPr>
            <p:ph type="title"/>
          </p:nvPr>
        </p:nvSpPr>
        <p:spPr>
          <a:xfrm>
            <a:off x="913795" y="180424"/>
            <a:ext cx="10353762" cy="970450"/>
          </a:xfrm>
        </p:spPr>
        <p:txBody>
          <a:bodyPr>
            <a:normAutofit/>
          </a:bodyPr>
          <a:lstStyle/>
          <a:p>
            <a:r>
              <a:rPr lang="en-US" altLang="zh-CN" sz="2000" dirty="0"/>
              <a:t>096 </a:t>
            </a:r>
            <a:r>
              <a:rPr lang="zh-CN" altLang="en-US" sz="2000" dirty="0"/>
              <a:t>同来加冕生命之王</a:t>
            </a:r>
            <a:endParaRPr lang="en-SG" sz="2000" dirty="0"/>
          </a:p>
        </p:txBody>
      </p:sp>
      <p:sp>
        <p:nvSpPr>
          <p:cNvPr id="3" name="Content Placeholder 2">
            <a:extLst>
              <a:ext uri="{FF2B5EF4-FFF2-40B4-BE49-F238E27FC236}">
                <a16:creationId xmlns:a16="http://schemas.microsoft.com/office/drawing/2014/main" id="{50B2EFF6-FAAD-8038-7F0F-6AAAD7B648CD}"/>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t>求主示我埋祢坟墓</a:t>
            </a:r>
          </a:p>
          <a:p>
            <a:pPr marL="36900" indent="0" algn="ctr">
              <a:buNone/>
            </a:pPr>
            <a:r>
              <a:rPr lang="zh-CN" altLang="en-US" sz="6000" dirty="0"/>
              <a:t>祢为我尝死味</a:t>
            </a:r>
          </a:p>
          <a:p>
            <a:pPr marL="36900" indent="0" algn="ctr">
              <a:buNone/>
            </a:pPr>
            <a:r>
              <a:rPr lang="zh-CN" altLang="en-US" sz="6000" dirty="0"/>
              <a:t>愿像天使身穿白衣</a:t>
            </a:r>
          </a:p>
          <a:p>
            <a:pPr marL="36900" indent="0" algn="ctr">
              <a:buNone/>
            </a:pPr>
            <a:r>
              <a:rPr lang="zh-CN" altLang="en-US" sz="6000" dirty="0"/>
              <a:t>看守主在坟墓</a:t>
            </a:r>
            <a:endParaRPr lang="en-SG" sz="6000" dirty="0"/>
          </a:p>
        </p:txBody>
      </p:sp>
      <p:sp>
        <p:nvSpPr>
          <p:cNvPr id="4" name="以色列的圣者">
            <a:extLst>
              <a:ext uri="{FF2B5EF4-FFF2-40B4-BE49-F238E27FC236}">
                <a16:creationId xmlns:a16="http://schemas.microsoft.com/office/drawing/2014/main" id="{E9AEB61A-7E2F-8B91-D3D6-4B73AC3765A8}"/>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Verse 2</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50BD0D23-911C-24AA-19E3-20E3D93110E5}"/>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3/6</a:t>
            </a:r>
            <a:endParaRPr sz="2000" dirty="0">
              <a:solidFill>
                <a:schemeClr val="accent1">
                  <a:lumMod val="60000"/>
                  <a:lumOff val="40000"/>
                </a:schemeClr>
              </a:solidFill>
            </a:endParaRPr>
          </a:p>
        </p:txBody>
      </p:sp>
    </p:spTree>
    <p:extLst>
      <p:ext uri="{BB962C8B-B14F-4D97-AF65-F5344CB8AC3E}">
        <p14:creationId xmlns:p14="http://schemas.microsoft.com/office/powerpoint/2010/main" val="618555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CE91D-886B-07F9-CC09-0355CBC4B0B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04ED73A-EC9C-8CED-EB1D-72C998B65AC0}"/>
              </a:ext>
            </a:extLst>
          </p:cNvPr>
          <p:cNvPicPr>
            <a:picLocks noChangeAspect="1"/>
          </p:cNvPicPr>
          <p:nvPr/>
        </p:nvPicPr>
        <p:blipFill>
          <a:blip r:embed="rId2">
            <a:alphaModFix amt="35000"/>
          </a:blip>
          <a:srcRect b="16462"/>
          <a:stretch>
            <a:fillRect/>
          </a:stretch>
        </p:blipFill>
        <p:spPr>
          <a:xfrm>
            <a:off x="-4605" y="-1"/>
            <a:ext cx="12314255" cy="6858001"/>
          </a:xfrm>
          <a:prstGeom prst="rect">
            <a:avLst/>
          </a:prstGeom>
        </p:spPr>
      </p:pic>
      <p:sp>
        <p:nvSpPr>
          <p:cNvPr id="2" name="Title 1">
            <a:extLst>
              <a:ext uri="{FF2B5EF4-FFF2-40B4-BE49-F238E27FC236}">
                <a16:creationId xmlns:a16="http://schemas.microsoft.com/office/drawing/2014/main" id="{CDF576A8-95D5-F393-6D4B-6B956FEF54BB}"/>
              </a:ext>
            </a:extLst>
          </p:cNvPr>
          <p:cNvSpPr>
            <a:spLocks noGrp="1"/>
          </p:cNvSpPr>
          <p:nvPr>
            <p:ph type="title"/>
          </p:nvPr>
        </p:nvSpPr>
        <p:spPr>
          <a:xfrm>
            <a:off x="913795" y="180424"/>
            <a:ext cx="10353762" cy="970450"/>
          </a:xfrm>
        </p:spPr>
        <p:txBody>
          <a:bodyPr>
            <a:normAutofit/>
          </a:bodyPr>
          <a:lstStyle/>
          <a:p>
            <a:r>
              <a:rPr lang="en-US" altLang="zh-CN" sz="2000" dirty="0"/>
              <a:t>096 </a:t>
            </a:r>
            <a:r>
              <a:rPr lang="zh-CN" altLang="en-US" sz="2000" dirty="0"/>
              <a:t>同来加冕生命之王</a:t>
            </a:r>
            <a:endParaRPr lang="en-SG" sz="2000" dirty="0"/>
          </a:p>
        </p:txBody>
      </p:sp>
      <p:sp>
        <p:nvSpPr>
          <p:cNvPr id="3" name="Content Placeholder 2">
            <a:extLst>
              <a:ext uri="{FF2B5EF4-FFF2-40B4-BE49-F238E27FC236}">
                <a16:creationId xmlns:a16="http://schemas.microsoft.com/office/drawing/2014/main" id="{50E5C54C-F7D9-2682-9A2E-5F57E7EB71A0}"/>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t>使我莫忘客西马尼</a:t>
            </a:r>
          </a:p>
          <a:p>
            <a:pPr marL="36900" indent="0" algn="ctr">
              <a:buNone/>
            </a:pPr>
            <a:r>
              <a:rPr lang="zh-CN" altLang="en-US" sz="6000" dirty="0"/>
              <a:t>使我莫忘主之痛苦</a:t>
            </a:r>
          </a:p>
          <a:p>
            <a:pPr marL="36900" indent="0" algn="ctr">
              <a:buNone/>
            </a:pPr>
            <a:r>
              <a:rPr lang="zh-CN" altLang="en-US" sz="6000" dirty="0"/>
              <a:t>使我莫忘主爱为我</a:t>
            </a:r>
          </a:p>
          <a:p>
            <a:pPr marL="36900" indent="0" algn="ctr">
              <a:buNone/>
            </a:pPr>
            <a:r>
              <a:rPr lang="zh-CN" altLang="en-US" sz="6000" dirty="0"/>
              <a:t>领我到加略山</a:t>
            </a:r>
            <a:endParaRPr lang="en-SG" sz="6000" dirty="0"/>
          </a:p>
        </p:txBody>
      </p:sp>
      <p:sp>
        <p:nvSpPr>
          <p:cNvPr id="4" name="以色列的圣者">
            <a:extLst>
              <a:ext uri="{FF2B5EF4-FFF2-40B4-BE49-F238E27FC236}">
                <a16:creationId xmlns:a16="http://schemas.microsoft.com/office/drawing/2014/main" id="{5DC1642A-7246-271E-6A16-F7A329761805}"/>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Verse 2</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D65C0655-5DF3-66D1-4BD5-FCFF6393ACDD}"/>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4/6</a:t>
            </a:r>
            <a:endParaRPr sz="2000" dirty="0">
              <a:solidFill>
                <a:schemeClr val="accent1">
                  <a:lumMod val="60000"/>
                  <a:lumOff val="40000"/>
                </a:schemeClr>
              </a:solidFill>
            </a:endParaRPr>
          </a:p>
        </p:txBody>
      </p:sp>
    </p:spTree>
    <p:extLst>
      <p:ext uri="{BB962C8B-B14F-4D97-AF65-F5344CB8AC3E}">
        <p14:creationId xmlns:p14="http://schemas.microsoft.com/office/powerpoint/2010/main" val="118944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1A29E-178E-63FE-F854-2C3DCF582E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7AFF11B-6FE3-EA77-0614-E24F868CF05D}"/>
              </a:ext>
            </a:extLst>
          </p:cNvPr>
          <p:cNvPicPr>
            <a:picLocks noChangeAspect="1"/>
          </p:cNvPicPr>
          <p:nvPr/>
        </p:nvPicPr>
        <p:blipFill>
          <a:blip r:embed="rId2">
            <a:alphaModFix amt="35000"/>
          </a:blip>
          <a:srcRect b="16462"/>
          <a:stretch>
            <a:fillRect/>
          </a:stretch>
        </p:blipFill>
        <p:spPr>
          <a:xfrm>
            <a:off x="-4605" y="-1"/>
            <a:ext cx="12314255" cy="6858001"/>
          </a:xfrm>
          <a:prstGeom prst="rect">
            <a:avLst/>
          </a:prstGeom>
        </p:spPr>
      </p:pic>
      <p:sp>
        <p:nvSpPr>
          <p:cNvPr id="2" name="Title 1">
            <a:extLst>
              <a:ext uri="{FF2B5EF4-FFF2-40B4-BE49-F238E27FC236}">
                <a16:creationId xmlns:a16="http://schemas.microsoft.com/office/drawing/2014/main" id="{939B4C8B-7641-D29C-724E-00B5F57049E9}"/>
              </a:ext>
            </a:extLst>
          </p:cNvPr>
          <p:cNvSpPr>
            <a:spLocks noGrp="1"/>
          </p:cNvSpPr>
          <p:nvPr>
            <p:ph type="title"/>
          </p:nvPr>
        </p:nvSpPr>
        <p:spPr>
          <a:xfrm>
            <a:off x="913795" y="180424"/>
            <a:ext cx="10353762" cy="970450"/>
          </a:xfrm>
        </p:spPr>
        <p:txBody>
          <a:bodyPr>
            <a:normAutofit/>
          </a:bodyPr>
          <a:lstStyle/>
          <a:p>
            <a:r>
              <a:rPr lang="en-US" altLang="zh-CN" sz="2000" dirty="0"/>
              <a:t>096 </a:t>
            </a:r>
            <a:r>
              <a:rPr lang="zh-CN" altLang="en-US" sz="2000" dirty="0"/>
              <a:t>同来加冕生命之王</a:t>
            </a:r>
            <a:endParaRPr lang="en-SG" sz="2000" dirty="0"/>
          </a:p>
        </p:txBody>
      </p:sp>
      <p:sp>
        <p:nvSpPr>
          <p:cNvPr id="3" name="Content Placeholder 2">
            <a:extLst>
              <a:ext uri="{FF2B5EF4-FFF2-40B4-BE49-F238E27FC236}">
                <a16:creationId xmlns:a16="http://schemas.microsoft.com/office/drawing/2014/main" id="{AB49BBC4-FD18-2C83-9E97-D09EC29ABAFF}"/>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t>我真甘心我真情愿</a:t>
            </a:r>
          </a:p>
          <a:p>
            <a:pPr marL="36900" indent="0" algn="ctr">
              <a:buNone/>
            </a:pPr>
            <a:r>
              <a:rPr lang="zh-CN" altLang="en-US" sz="6000" dirty="0"/>
              <a:t>背十字架跟主</a:t>
            </a:r>
          </a:p>
          <a:p>
            <a:pPr marL="36900" indent="0" algn="ctr">
              <a:buNone/>
            </a:pPr>
            <a:r>
              <a:rPr lang="zh-CN" altLang="en-US" sz="6000" dirty="0"/>
              <a:t>我愿与主同尝苦杯</a:t>
            </a:r>
          </a:p>
          <a:p>
            <a:pPr marL="36900" indent="0" algn="ctr">
              <a:buNone/>
            </a:pPr>
            <a:r>
              <a:rPr lang="zh-CN" altLang="en-US" sz="6000" dirty="0"/>
              <a:t>领我到加略山</a:t>
            </a:r>
            <a:endParaRPr lang="en-SG" sz="6000" dirty="0"/>
          </a:p>
        </p:txBody>
      </p:sp>
      <p:sp>
        <p:nvSpPr>
          <p:cNvPr id="4" name="以色列的圣者">
            <a:extLst>
              <a:ext uri="{FF2B5EF4-FFF2-40B4-BE49-F238E27FC236}">
                <a16:creationId xmlns:a16="http://schemas.microsoft.com/office/drawing/2014/main" id="{E525F26C-858C-DB0E-CF26-006F6525D940}"/>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Verse 3</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791DD8D2-0930-6C2F-A8CF-C828638AEF38}"/>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5/6</a:t>
            </a:r>
            <a:endParaRPr sz="2000" dirty="0">
              <a:solidFill>
                <a:schemeClr val="accent1">
                  <a:lumMod val="60000"/>
                  <a:lumOff val="40000"/>
                </a:schemeClr>
              </a:solidFill>
            </a:endParaRPr>
          </a:p>
        </p:txBody>
      </p:sp>
    </p:spTree>
    <p:extLst>
      <p:ext uri="{BB962C8B-B14F-4D97-AF65-F5344CB8AC3E}">
        <p14:creationId xmlns:p14="http://schemas.microsoft.com/office/powerpoint/2010/main" val="370573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5BF92-34B6-9128-19F3-EA9B8C5069C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01D1D9C-302A-B4DA-10B5-7CA2A94C9552}"/>
              </a:ext>
            </a:extLst>
          </p:cNvPr>
          <p:cNvPicPr>
            <a:picLocks noChangeAspect="1"/>
          </p:cNvPicPr>
          <p:nvPr/>
        </p:nvPicPr>
        <p:blipFill>
          <a:blip r:embed="rId2">
            <a:alphaModFix amt="35000"/>
          </a:blip>
          <a:srcRect b="16462"/>
          <a:stretch>
            <a:fillRect/>
          </a:stretch>
        </p:blipFill>
        <p:spPr>
          <a:xfrm>
            <a:off x="-4605" y="-1"/>
            <a:ext cx="12314255" cy="6858001"/>
          </a:xfrm>
          <a:prstGeom prst="rect">
            <a:avLst/>
          </a:prstGeom>
        </p:spPr>
      </p:pic>
      <p:sp>
        <p:nvSpPr>
          <p:cNvPr id="2" name="Title 1">
            <a:extLst>
              <a:ext uri="{FF2B5EF4-FFF2-40B4-BE49-F238E27FC236}">
                <a16:creationId xmlns:a16="http://schemas.microsoft.com/office/drawing/2014/main" id="{76954FAD-30CF-8C3F-61F7-174C04FA415C}"/>
              </a:ext>
            </a:extLst>
          </p:cNvPr>
          <p:cNvSpPr>
            <a:spLocks noGrp="1"/>
          </p:cNvSpPr>
          <p:nvPr>
            <p:ph type="title"/>
          </p:nvPr>
        </p:nvSpPr>
        <p:spPr>
          <a:xfrm>
            <a:off x="913795" y="180424"/>
            <a:ext cx="10353762" cy="970450"/>
          </a:xfrm>
        </p:spPr>
        <p:txBody>
          <a:bodyPr>
            <a:normAutofit/>
          </a:bodyPr>
          <a:lstStyle/>
          <a:p>
            <a:r>
              <a:rPr lang="en-US" altLang="zh-CN" sz="2000" dirty="0"/>
              <a:t>096 </a:t>
            </a:r>
            <a:r>
              <a:rPr lang="zh-CN" altLang="en-US" sz="2000" dirty="0"/>
              <a:t>同来加冕生命之王</a:t>
            </a:r>
            <a:endParaRPr lang="en-SG" sz="2000" dirty="0"/>
          </a:p>
        </p:txBody>
      </p:sp>
      <p:sp>
        <p:nvSpPr>
          <p:cNvPr id="3" name="Content Placeholder 2">
            <a:extLst>
              <a:ext uri="{FF2B5EF4-FFF2-40B4-BE49-F238E27FC236}">
                <a16:creationId xmlns:a16="http://schemas.microsoft.com/office/drawing/2014/main" id="{D4E4F002-0AB3-0C1D-B814-4288C03F0909}"/>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t>使我莫忘客西马尼</a:t>
            </a:r>
          </a:p>
          <a:p>
            <a:pPr marL="36900" indent="0" algn="ctr">
              <a:buNone/>
            </a:pPr>
            <a:r>
              <a:rPr lang="zh-CN" altLang="en-US" sz="6000" dirty="0"/>
              <a:t>使我莫忘主之痛苦</a:t>
            </a:r>
          </a:p>
          <a:p>
            <a:pPr marL="36900" indent="0" algn="ctr">
              <a:buNone/>
            </a:pPr>
            <a:r>
              <a:rPr lang="zh-CN" altLang="en-US" sz="6000" dirty="0"/>
              <a:t>使我莫忘主爱为我</a:t>
            </a:r>
          </a:p>
          <a:p>
            <a:pPr marL="36900" indent="0" algn="ctr">
              <a:buNone/>
            </a:pPr>
            <a:r>
              <a:rPr lang="zh-CN" altLang="en-US" sz="6000" dirty="0"/>
              <a:t>领我到加略山</a:t>
            </a:r>
            <a:endParaRPr lang="en-SG" sz="6000" dirty="0"/>
          </a:p>
        </p:txBody>
      </p:sp>
      <p:sp>
        <p:nvSpPr>
          <p:cNvPr id="4" name="以色列的圣者">
            <a:extLst>
              <a:ext uri="{FF2B5EF4-FFF2-40B4-BE49-F238E27FC236}">
                <a16:creationId xmlns:a16="http://schemas.microsoft.com/office/drawing/2014/main" id="{7B0DCA8A-A9BB-B93E-026C-D3A9190CA37B}"/>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Verse 3</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2526FFBF-7DFD-76AD-C7D5-5B83A49A3B3B}"/>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6/6</a:t>
            </a:r>
            <a:endParaRPr sz="2000" dirty="0">
              <a:solidFill>
                <a:schemeClr val="accent1">
                  <a:lumMod val="60000"/>
                  <a:lumOff val="40000"/>
                </a:schemeClr>
              </a:solidFill>
            </a:endParaRPr>
          </a:p>
        </p:txBody>
      </p:sp>
    </p:spTree>
    <p:extLst>
      <p:ext uri="{BB962C8B-B14F-4D97-AF65-F5344CB8AC3E}">
        <p14:creationId xmlns:p14="http://schemas.microsoft.com/office/powerpoint/2010/main" val="1042487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09250-51D5-430E-67C1-261731D7610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CD5543E-8405-A048-1C07-9519D8AA5086}"/>
              </a:ext>
            </a:extLst>
          </p:cNvPr>
          <p:cNvPicPr>
            <a:picLocks noChangeAspect="1"/>
          </p:cNvPicPr>
          <p:nvPr/>
        </p:nvPicPr>
        <p:blipFill>
          <a:blip r:embed="rId2">
            <a:alphaModFix amt="40000"/>
            <a:extLst>
              <a:ext uri="{BEBA8EAE-BF5A-486C-A8C5-ECC9F3942E4B}">
                <a14:imgProps xmlns:a14="http://schemas.microsoft.com/office/drawing/2010/main">
                  <a14:imgLayer r:embed="rId3">
                    <a14:imgEffect>
                      <a14:artisticGlowDiffused/>
                    </a14:imgEffect>
                  </a14:imgLayer>
                </a14:imgProps>
              </a:ext>
            </a:extLst>
          </a:blip>
          <a:srcRect l="12356" t="5181" r="6953" b="26820"/>
          <a:stretch>
            <a:fillRect/>
          </a:stretch>
        </p:blipFill>
        <p:spPr>
          <a:xfrm>
            <a:off x="-1" y="1"/>
            <a:ext cx="12192001" cy="6858000"/>
          </a:xfrm>
          <a:prstGeom prst="rect">
            <a:avLst/>
          </a:prstGeom>
        </p:spPr>
      </p:pic>
      <p:sp>
        <p:nvSpPr>
          <p:cNvPr id="2" name="Title 1">
            <a:extLst>
              <a:ext uri="{FF2B5EF4-FFF2-40B4-BE49-F238E27FC236}">
                <a16:creationId xmlns:a16="http://schemas.microsoft.com/office/drawing/2014/main" id="{9A5DC5A5-8442-C1C8-D03D-E0447BBB03DF}"/>
              </a:ext>
            </a:extLst>
          </p:cNvPr>
          <p:cNvSpPr>
            <a:spLocks noGrp="1"/>
          </p:cNvSpPr>
          <p:nvPr>
            <p:ph type="ctrTitle"/>
          </p:nvPr>
        </p:nvSpPr>
        <p:spPr>
          <a:xfrm>
            <a:off x="1370693" y="793820"/>
            <a:ext cx="9440034" cy="3396343"/>
          </a:xfrm>
        </p:spPr>
        <p:txBody>
          <a:bodyPr>
            <a:normAutofit/>
          </a:bodyPr>
          <a:lstStyle/>
          <a:p>
            <a:r>
              <a:rPr lang="zh-CN" altLang="en-US" sz="4800" dirty="0">
                <a:effectLst>
                  <a:outerShdw blurRad="38100" dist="38100" dir="2700000" algn="tl">
                    <a:srgbClr val="000000">
                      <a:alpha val="43137"/>
                    </a:srgbClr>
                  </a:outerShdw>
                </a:effectLst>
              </a:rPr>
              <a:t>原来他担当了我们的病患，</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背负了我们的痛苦；</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我们却以为他受责打，</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被　神击打和苦待了。</a:t>
            </a:r>
          </a:p>
        </p:txBody>
      </p:sp>
      <p:sp>
        <p:nvSpPr>
          <p:cNvPr id="4" name="Rectangle 3">
            <a:extLst>
              <a:ext uri="{FF2B5EF4-FFF2-40B4-BE49-F238E27FC236}">
                <a16:creationId xmlns:a16="http://schemas.microsoft.com/office/drawing/2014/main" id="{58D464A8-14CD-46B3-C1E7-335BCC2530CE}"/>
              </a:ext>
            </a:extLst>
          </p:cNvPr>
          <p:cNvSpPr/>
          <p:nvPr/>
        </p:nvSpPr>
        <p:spPr>
          <a:xfrm>
            <a:off x="0" y="4153845"/>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135C2B7E-18D1-E02B-E363-687561FA982B}"/>
              </a:ext>
            </a:extLst>
          </p:cNvPr>
          <p:cNvSpPr>
            <a:spLocks noGrp="1"/>
          </p:cNvSpPr>
          <p:nvPr>
            <p:ph type="subTitle" idx="1"/>
          </p:nvPr>
        </p:nvSpPr>
        <p:spPr>
          <a:xfrm>
            <a:off x="1370693" y="4190163"/>
            <a:ext cx="9440034" cy="458043"/>
          </a:xfrm>
        </p:spPr>
        <p:txBody>
          <a:bodyPr>
            <a:normAutofit/>
          </a:bodyPr>
          <a:lstStyle/>
          <a:p>
            <a:r>
              <a:rPr lang="zh-CN" altLang="en-US" dirty="0"/>
              <a:t>以赛亚书 </a:t>
            </a:r>
            <a:r>
              <a:rPr lang="en-US" altLang="zh-CN" dirty="0"/>
              <a:t>53:4</a:t>
            </a:r>
            <a:endParaRPr lang="en-SG" dirty="0"/>
          </a:p>
        </p:txBody>
      </p:sp>
    </p:spTree>
    <p:extLst>
      <p:ext uri="{BB962C8B-B14F-4D97-AF65-F5344CB8AC3E}">
        <p14:creationId xmlns:p14="http://schemas.microsoft.com/office/powerpoint/2010/main" val="3747465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792FD0-08A8-2F17-627D-2086559A2016}"/>
              </a:ext>
            </a:extLst>
          </p:cNvPr>
          <p:cNvPicPr>
            <a:picLocks noChangeAspect="1"/>
          </p:cNvPicPr>
          <p:nvPr/>
        </p:nvPicPr>
        <p:blipFill>
          <a:blip r:embed="rId3">
            <a:alphaModFix amt="50000"/>
          </a:blip>
          <a:srcRect b="10352"/>
          <a:stretch>
            <a:fillRect/>
          </a:stretch>
        </p:blipFill>
        <p:spPr>
          <a:xfrm>
            <a:off x="0" y="0"/>
            <a:ext cx="12192000" cy="6858000"/>
          </a:xfrm>
          <a:prstGeom prst="rect">
            <a:avLst/>
          </a:prstGeom>
        </p:spPr>
      </p:pic>
      <p:sp>
        <p:nvSpPr>
          <p:cNvPr id="8" name="主恩典何等美好…">
            <a:extLst>
              <a:ext uri="{FF2B5EF4-FFF2-40B4-BE49-F238E27FC236}">
                <a16:creationId xmlns:a16="http://schemas.microsoft.com/office/drawing/2014/main" id="{98CB23FD-B3AF-B242-ACC0-061FE0790ACE}"/>
              </a:ext>
            </a:extLst>
          </p:cNvPr>
          <p:cNvSpPr txBox="1"/>
          <p:nvPr/>
        </p:nvSpPr>
        <p:spPr>
          <a:xfrm>
            <a:off x="1052383" y="3063650"/>
            <a:ext cx="10087233" cy="988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nchor="b">
            <a:spAutoFit/>
          </a:bodyPr>
          <a:lstStyle/>
          <a:p>
            <a:pPr algn="ctr" defTabSz="457200">
              <a:spcBef>
                <a:spcPts val="600"/>
              </a:spcBef>
              <a:defRPr sz="12000">
                <a:latin typeface="Helvetica"/>
                <a:ea typeface="Helvetica"/>
                <a:cs typeface="Helvetica"/>
                <a:sym typeface="Helvetica"/>
              </a:defRPr>
            </a:pPr>
            <a:r>
              <a:rPr lang="ja-JP" altLang="en-SG" sz="6000" spc="150">
                <a:latin typeface="Microsoft YaHei" panose="020B0503020204020204" pitchFamily="34" charset="-122"/>
                <a:ea typeface="Microsoft YaHei" panose="020B0503020204020204" pitchFamily="34" charset="-122"/>
              </a:rPr>
              <a:t>请预备心</a:t>
            </a:r>
            <a:r>
              <a:rPr lang="ja-JP" altLang="en-US" sz="6000" spc="150">
                <a:latin typeface="Microsoft YaHei" panose="020B0503020204020204" pitchFamily="34" charset="-122"/>
                <a:ea typeface="Microsoft YaHei" panose="020B0503020204020204" pitchFamily="34" charset="-122"/>
              </a:rPr>
              <a:t>敬拜上帝</a:t>
            </a:r>
          </a:p>
        </p:txBody>
      </p:sp>
      <p:sp>
        <p:nvSpPr>
          <p:cNvPr id="9" name="主恩典何等美好…">
            <a:extLst>
              <a:ext uri="{FF2B5EF4-FFF2-40B4-BE49-F238E27FC236}">
                <a16:creationId xmlns:a16="http://schemas.microsoft.com/office/drawing/2014/main" id="{B8125739-56B9-F741-8602-CC41650CBDD2}"/>
              </a:ext>
            </a:extLst>
          </p:cNvPr>
          <p:cNvSpPr txBox="1"/>
          <p:nvPr/>
        </p:nvSpPr>
        <p:spPr>
          <a:xfrm>
            <a:off x="1019726" y="3047322"/>
            <a:ext cx="10087233" cy="988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nchor="b">
            <a:spAutoFit/>
          </a:bodyPr>
          <a:lstStyle/>
          <a:p>
            <a:pPr algn="ctr" defTabSz="457200">
              <a:spcBef>
                <a:spcPts val="600"/>
              </a:spcBef>
              <a:defRPr sz="12000">
                <a:latin typeface="Helvetica"/>
                <a:ea typeface="Helvetica"/>
                <a:cs typeface="Helvetica"/>
                <a:sym typeface="Helvetica"/>
              </a:defRPr>
            </a:pPr>
            <a:r>
              <a:rPr lang="ja-JP" altLang="en-SG" sz="6000" spc="150" dirty="0">
                <a:solidFill>
                  <a:schemeClr val="tx2"/>
                </a:solidFill>
                <a:latin typeface="Microsoft YaHei" panose="020B0503020204020204" pitchFamily="34" charset="-122"/>
                <a:ea typeface="Microsoft YaHei" panose="020B0503020204020204" pitchFamily="34" charset="-122"/>
              </a:rPr>
              <a:t>请预备心</a:t>
            </a:r>
            <a:r>
              <a:rPr lang="ja-JP" altLang="en-US" sz="6000" spc="150" dirty="0">
                <a:solidFill>
                  <a:schemeClr val="tx2"/>
                </a:solidFill>
                <a:latin typeface="Microsoft YaHei" panose="020B0503020204020204" pitchFamily="34" charset="-122"/>
                <a:ea typeface="Microsoft YaHei" panose="020B0503020204020204" pitchFamily="34" charset="-122"/>
              </a:rPr>
              <a:t>敬拜上帝</a:t>
            </a:r>
          </a:p>
        </p:txBody>
      </p:sp>
      <p:sp>
        <p:nvSpPr>
          <p:cNvPr id="5" name="主恩典何等美好…">
            <a:extLst>
              <a:ext uri="{FF2B5EF4-FFF2-40B4-BE49-F238E27FC236}">
                <a16:creationId xmlns:a16="http://schemas.microsoft.com/office/drawing/2014/main" id="{6A396E90-E6CF-D940-8605-54E253AFB828}"/>
              </a:ext>
            </a:extLst>
          </p:cNvPr>
          <p:cNvSpPr txBox="1"/>
          <p:nvPr/>
        </p:nvSpPr>
        <p:spPr>
          <a:xfrm>
            <a:off x="1052383" y="5076102"/>
            <a:ext cx="10087233" cy="481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nchor="b">
            <a:spAutoFit/>
          </a:bodyPr>
          <a:lstStyle/>
          <a:p>
            <a:pPr algn="ctr" defTabSz="457200">
              <a:spcBef>
                <a:spcPts val="600"/>
              </a:spcBef>
              <a:defRPr sz="12000">
                <a:latin typeface="Helvetica"/>
                <a:ea typeface="Helvetica"/>
                <a:cs typeface="Helvetica"/>
                <a:sym typeface="Helvetica"/>
              </a:defRPr>
            </a:pPr>
            <a:r>
              <a:rPr lang="zh-CN" altLang="en-US" sz="2700" spc="150" dirty="0">
                <a:solidFill>
                  <a:schemeClr val="tx2"/>
                </a:solidFill>
                <a:latin typeface="Microsoft YaHei" panose="020B0503020204020204" pitchFamily="34" charset="-122"/>
                <a:ea typeface="Microsoft YaHei" panose="020B0503020204020204" pitchFamily="34" charset="-122"/>
              </a:rPr>
              <a:t>你们要将一切的忧虑卸给神， 因为祂顾念你们</a:t>
            </a:r>
            <a:r>
              <a:rPr lang="ja-JP" altLang="en-US" sz="2700" spc="150" dirty="0">
                <a:solidFill>
                  <a:schemeClr val="tx2"/>
                </a:solidFill>
                <a:latin typeface="Microsoft YaHei" panose="020B0503020204020204" pitchFamily="34" charset="-122"/>
                <a:ea typeface="Microsoft YaHei" panose="020B0503020204020204" pitchFamily="34" charset="-122"/>
              </a:rPr>
              <a:t>。</a:t>
            </a:r>
          </a:p>
        </p:txBody>
      </p:sp>
      <p:sp>
        <p:nvSpPr>
          <p:cNvPr id="7" name="诗篇136:1-3">
            <a:extLst>
              <a:ext uri="{FF2B5EF4-FFF2-40B4-BE49-F238E27FC236}">
                <a16:creationId xmlns:a16="http://schemas.microsoft.com/office/drawing/2014/main" id="{9E39B05C-0592-AA40-8202-CDFDD821C445}"/>
              </a:ext>
            </a:extLst>
          </p:cNvPr>
          <p:cNvSpPr txBox="1"/>
          <p:nvPr/>
        </p:nvSpPr>
        <p:spPr>
          <a:xfrm>
            <a:off x="5071406" y="5557257"/>
            <a:ext cx="2049185" cy="369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r">
              <a:defRPr sz="3200" b="0">
                <a:solidFill>
                  <a:srgbClr val="5E5E5E"/>
                </a:solidFill>
                <a:latin typeface="Calibri"/>
                <a:ea typeface="Calibri"/>
                <a:cs typeface="Calibri"/>
                <a:sym typeface="Calibri"/>
              </a:defRPr>
            </a:lvl1pPr>
          </a:lstStyle>
          <a:p>
            <a:pPr algn="ctr">
              <a:defRPr>
                <a:latin typeface="+mn-lt"/>
                <a:ea typeface="+mn-ea"/>
                <a:cs typeface="+mn-cs"/>
                <a:sym typeface="Helvetica Neue Medium"/>
              </a:defRPr>
            </a:pPr>
            <a:r>
              <a:rPr lang="zh-CN" altLang="en-US" sz="1800" dirty="0">
                <a:solidFill>
                  <a:schemeClr val="tx2"/>
                </a:solidFill>
                <a:latin typeface="Microsoft YaHei Light" panose="020B0502040204020203" pitchFamily="34" charset="-122"/>
                <a:ea typeface="Microsoft YaHei Light" panose="020B0502040204020203" pitchFamily="34" charset="-122"/>
                <a:sym typeface="Helvetica Neue Medium"/>
              </a:rPr>
              <a:t>彼得前书</a:t>
            </a:r>
            <a:r>
              <a:rPr lang="ja-JP" altLang="en-US" sz="1800" dirty="0">
                <a:solidFill>
                  <a:schemeClr val="tx2"/>
                </a:solidFill>
                <a:latin typeface="Microsoft YaHei Light" panose="020B0502040204020203" pitchFamily="34" charset="-122"/>
                <a:ea typeface="Microsoft YaHei Light" panose="020B0502040204020203" pitchFamily="34" charset="-122"/>
                <a:sym typeface="Helvetica Neue Medium"/>
              </a:rPr>
              <a:t> </a:t>
            </a:r>
            <a:r>
              <a:rPr lang="en-US" altLang="ja-JP" sz="1800" dirty="0">
                <a:solidFill>
                  <a:schemeClr val="tx2"/>
                </a:solidFill>
                <a:latin typeface="Microsoft YaHei Light" panose="020B0502040204020203" pitchFamily="34" charset="-122"/>
                <a:ea typeface="Microsoft YaHei Light" panose="020B0502040204020203" pitchFamily="34" charset="-122"/>
                <a:sym typeface="Helvetica Neue Medium"/>
              </a:rPr>
              <a:t>5:7</a:t>
            </a:r>
            <a:endParaRPr lang="ja-JP" altLang="en-US" sz="1800" dirty="0">
              <a:solidFill>
                <a:schemeClr val="tx2"/>
              </a:solidFill>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2360916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44AF1-356C-2999-9B3E-877DF9984DA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123A0AD-A9A4-8D9B-A120-D0B4B9C9A6C2}"/>
              </a:ext>
            </a:extLst>
          </p:cNvPr>
          <p:cNvPicPr>
            <a:picLocks noChangeAspect="1"/>
          </p:cNvPicPr>
          <p:nvPr/>
        </p:nvPicPr>
        <p:blipFill>
          <a:blip r:embed="rId2">
            <a:alphaModFix amt="40000"/>
            <a:extLst>
              <a:ext uri="{BEBA8EAE-BF5A-486C-A8C5-ECC9F3942E4B}">
                <a14:imgProps xmlns:a14="http://schemas.microsoft.com/office/drawing/2010/main">
                  <a14:imgLayer r:embed="rId3">
                    <a14:imgEffect>
                      <a14:artisticGlowDiffused/>
                    </a14:imgEffect>
                  </a14:imgLayer>
                </a14:imgProps>
              </a:ext>
            </a:extLst>
          </a:blip>
          <a:srcRect l="12356" t="5181" r="6953" b="26820"/>
          <a:stretch>
            <a:fillRect/>
          </a:stretch>
        </p:blipFill>
        <p:spPr>
          <a:xfrm>
            <a:off x="-1" y="1"/>
            <a:ext cx="12192001" cy="6858000"/>
          </a:xfrm>
          <a:prstGeom prst="rect">
            <a:avLst/>
          </a:prstGeom>
        </p:spPr>
      </p:pic>
      <p:sp>
        <p:nvSpPr>
          <p:cNvPr id="2" name="Title 1">
            <a:extLst>
              <a:ext uri="{FF2B5EF4-FFF2-40B4-BE49-F238E27FC236}">
                <a16:creationId xmlns:a16="http://schemas.microsoft.com/office/drawing/2014/main" id="{B20D7CB6-73EA-E526-883E-A5632E0A9BDD}"/>
              </a:ext>
            </a:extLst>
          </p:cNvPr>
          <p:cNvSpPr>
            <a:spLocks noGrp="1"/>
          </p:cNvSpPr>
          <p:nvPr>
            <p:ph type="ctrTitle"/>
          </p:nvPr>
        </p:nvSpPr>
        <p:spPr>
          <a:xfrm>
            <a:off x="1370693" y="793820"/>
            <a:ext cx="9440034" cy="3396343"/>
          </a:xfrm>
        </p:spPr>
        <p:txBody>
          <a:bodyPr>
            <a:normAutofit/>
          </a:bodyPr>
          <a:lstStyle/>
          <a:p>
            <a:r>
              <a:rPr lang="zh-CN" altLang="en-US" sz="4800" dirty="0">
                <a:effectLst>
                  <a:outerShdw blurRad="38100" dist="38100" dir="2700000" algn="tl">
                    <a:srgbClr val="000000">
                      <a:alpha val="43137"/>
                    </a:srgbClr>
                  </a:outerShdw>
                </a:effectLst>
              </a:rPr>
              <a:t>然而他是为了我们的过犯被刺透，</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为了我们的罪孽被压伤；</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使我们得平安的惩罚加在他身上，</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因他受了鞭伤，我们才得医治。</a:t>
            </a:r>
          </a:p>
        </p:txBody>
      </p:sp>
      <p:sp>
        <p:nvSpPr>
          <p:cNvPr id="5" name="Rectangle 4">
            <a:extLst>
              <a:ext uri="{FF2B5EF4-FFF2-40B4-BE49-F238E27FC236}">
                <a16:creationId xmlns:a16="http://schemas.microsoft.com/office/drawing/2014/main" id="{452BDAE3-67C5-C6B6-711C-B4206A0CF849}"/>
              </a:ext>
            </a:extLst>
          </p:cNvPr>
          <p:cNvSpPr/>
          <p:nvPr/>
        </p:nvSpPr>
        <p:spPr>
          <a:xfrm>
            <a:off x="0" y="4153845"/>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CC31B87C-F87B-7458-3092-E16AE2A7C84F}"/>
              </a:ext>
            </a:extLst>
          </p:cNvPr>
          <p:cNvSpPr>
            <a:spLocks noGrp="1"/>
          </p:cNvSpPr>
          <p:nvPr>
            <p:ph type="subTitle" idx="1"/>
          </p:nvPr>
        </p:nvSpPr>
        <p:spPr>
          <a:xfrm>
            <a:off x="1370693" y="4190163"/>
            <a:ext cx="9440034" cy="458043"/>
          </a:xfrm>
        </p:spPr>
        <p:txBody>
          <a:bodyPr>
            <a:normAutofit/>
          </a:bodyPr>
          <a:lstStyle/>
          <a:p>
            <a:r>
              <a:rPr lang="zh-CN" altLang="en-US" dirty="0"/>
              <a:t>以赛亚书 </a:t>
            </a:r>
            <a:r>
              <a:rPr lang="en-US" altLang="zh-CN" dirty="0"/>
              <a:t>53:5</a:t>
            </a:r>
            <a:endParaRPr lang="en-SG" dirty="0"/>
          </a:p>
        </p:txBody>
      </p:sp>
    </p:spTree>
    <p:extLst>
      <p:ext uri="{BB962C8B-B14F-4D97-AF65-F5344CB8AC3E}">
        <p14:creationId xmlns:p14="http://schemas.microsoft.com/office/powerpoint/2010/main" val="2285088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7DD84-4691-3420-5B17-77DF0F23A7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F1635E9-10F6-C6E5-7FF4-35DF97E339D4}"/>
              </a:ext>
            </a:extLst>
          </p:cNvPr>
          <p:cNvPicPr>
            <a:picLocks noChangeAspect="1"/>
          </p:cNvPicPr>
          <p:nvPr/>
        </p:nvPicPr>
        <p:blipFill>
          <a:blip r:embed="rId2">
            <a:alphaModFix amt="40000"/>
            <a:extLst>
              <a:ext uri="{BEBA8EAE-BF5A-486C-A8C5-ECC9F3942E4B}">
                <a14:imgProps xmlns:a14="http://schemas.microsoft.com/office/drawing/2010/main">
                  <a14:imgLayer r:embed="rId3">
                    <a14:imgEffect>
                      <a14:artisticGlowDiffused/>
                    </a14:imgEffect>
                  </a14:imgLayer>
                </a14:imgProps>
              </a:ext>
            </a:extLst>
          </a:blip>
          <a:srcRect l="12356" t="5181" r="6953" b="26820"/>
          <a:stretch>
            <a:fillRect/>
          </a:stretch>
        </p:blipFill>
        <p:spPr>
          <a:xfrm>
            <a:off x="-1" y="1"/>
            <a:ext cx="12192001" cy="6858000"/>
          </a:xfrm>
          <a:prstGeom prst="rect">
            <a:avLst/>
          </a:prstGeom>
        </p:spPr>
      </p:pic>
      <p:sp>
        <p:nvSpPr>
          <p:cNvPr id="2" name="Title 1">
            <a:extLst>
              <a:ext uri="{FF2B5EF4-FFF2-40B4-BE49-F238E27FC236}">
                <a16:creationId xmlns:a16="http://schemas.microsoft.com/office/drawing/2014/main" id="{9A3B1A8D-00CD-E16D-627D-F4CB2C2C9609}"/>
              </a:ext>
            </a:extLst>
          </p:cNvPr>
          <p:cNvSpPr>
            <a:spLocks noGrp="1"/>
          </p:cNvSpPr>
          <p:nvPr>
            <p:ph type="ctrTitle"/>
          </p:nvPr>
        </p:nvSpPr>
        <p:spPr>
          <a:xfrm>
            <a:off x="1370693" y="793820"/>
            <a:ext cx="9440034" cy="3396343"/>
          </a:xfrm>
        </p:spPr>
        <p:txBody>
          <a:bodyPr>
            <a:normAutofit/>
          </a:bodyPr>
          <a:lstStyle/>
          <a:p>
            <a:r>
              <a:rPr lang="zh-CN" altLang="en-US" sz="4800" dirty="0">
                <a:effectLst>
                  <a:outerShdw blurRad="38100" dist="38100" dir="2700000" algn="tl">
                    <a:srgbClr val="000000">
                      <a:alpha val="43137"/>
                    </a:srgbClr>
                  </a:outerShdw>
                </a:effectLst>
              </a:rPr>
              <a:t>我们众人都如羊走迷了路，</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各人偏行己路；</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耶和华却把我们众人的罪孽，</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都归在他身上。</a:t>
            </a:r>
          </a:p>
        </p:txBody>
      </p:sp>
      <p:sp>
        <p:nvSpPr>
          <p:cNvPr id="5" name="Rectangle 4">
            <a:extLst>
              <a:ext uri="{FF2B5EF4-FFF2-40B4-BE49-F238E27FC236}">
                <a16:creationId xmlns:a16="http://schemas.microsoft.com/office/drawing/2014/main" id="{9BB846FC-788A-75AD-998C-E4F584F11746}"/>
              </a:ext>
            </a:extLst>
          </p:cNvPr>
          <p:cNvSpPr/>
          <p:nvPr/>
        </p:nvSpPr>
        <p:spPr>
          <a:xfrm>
            <a:off x="0" y="4153845"/>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CE132FE3-BCF7-3AD9-A334-635FDD1B1D90}"/>
              </a:ext>
            </a:extLst>
          </p:cNvPr>
          <p:cNvSpPr>
            <a:spLocks noGrp="1"/>
          </p:cNvSpPr>
          <p:nvPr>
            <p:ph type="subTitle" idx="1"/>
          </p:nvPr>
        </p:nvSpPr>
        <p:spPr>
          <a:xfrm>
            <a:off x="1381273" y="4190163"/>
            <a:ext cx="9440034" cy="458043"/>
          </a:xfrm>
        </p:spPr>
        <p:txBody>
          <a:bodyPr>
            <a:normAutofit/>
          </a:bodyPr>
          <a:lstStyle/>
          <a:p>
            <a:r>
              <a:rPr lang="zh-CN" altLang="en-US" dirty="0"/>
              <a:t>以赛亚书 </a:t>
            </a:r>
            <a:r>
              <a:rPr lang="en-US" altLang="zh-CN" dirty="0"/>
              <a:t>53:6</a:t>
            </a:r>
            <a:endParaRPr lang="en-SG" dirty="0"/>
          </a:p>
        </p:txBody>
      </p:sp>
    </p:spTree>
    <p:extLst>
      <p:ext uri="{BB962C8B-B14F-4D97-AF65-F5344CB8AC3E}">
        <p14:creationId xmlns:p14="http://schemas.microsoft.com/office/powerpoint/2010/main" val="2991975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12AF1-B863-9905-F592-EDABC6E171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567DA62-751C-44BF-4227-B0DD2CAA95DD}"/>
              </a:ext>
            </a:extLst>
          </p:cNvPr>
          <p:cNvPicPr>
            <a:picLocks noChangeAspect="1"/>
          </p:cNvPicPr>
          <p:nvPr/>
        </p:nvPicPr>
        <p:blipFill>
          <a:blip r:embed="rId2">
            <a:alphaModFix amt="40000"/>
            <a:extLst>
              <a:ext uri="{BEBA8EAE-BF5A-486C-A8C5-ECC9F3942E4B}">
                <a14:imgProps xmlns:a14="http://schemas.microsoft.com/office/drawing/2010/main">
                  <a14:imgLayer r:embed="rId3">
                    <a14:imgEffect>
                      <a14:artisticGlowDiffused/>
                    </a14:imgEffect>
                  </a14:imgLayer>
                </a14:imgProps>
              </a:ext>
            </a:extLst>
          </a:blip>
          <a:srcRect l="12356" t="5181" r="6953" b="26820"/>
          <a:stretch>
            <a:fillRect/>
          </a:stretch>
        </p:blipFill>
        <p:spPr>
          <a:xfrm>
            <a:off x="-1" y="1"/>
            <a:ext cx="12192001" cy="6858000"/>
          </a:xfrm>
          <a:prstGeom prst="rect">
            <a:avLst/>
          </a:prstGeom>
        </p:spPr>
      </p:pic>
      <p:sp>
        <p:nvSpPr>
          <p:cNvPr id="2" name="Title 1">
            <a:extLst>
              <a:ext uri="{FF2B5EF4-FFF2-40B4-BE49-F238E27FC236}">
                <a16:creationId xmlns:a16="http://schemas.microsoft.com/office/drawing/2014/main" id="{A3DD5661-AFEF-1435-30F5-1F2967AD346A}"/>
              </a:ext>
            </a:extLst>
          </p:cNvPr>
          <p:cNvSpPr>
            <a:spLocks noGrp="1"/>
          </p:cNvSpPr>
          <p:nvPr>
            <p:ph type="ctrTitle"/>
          </p:nvPr>
        </p:nvSpPr>
        <p:spPr>
          <a:xfrm>
            <a:off x="1370693" y="793820"/>
            <a:ext cx="9440034" cy="3396343"/>
          </a:xfrm>
        </p:spPr>
        <p:txBody>
          <a:bodyPr>
            <a:normAutofit fontScale="90000"/>
          </a:bodyPr>
          <a:lstStyle/>
          <a:p>
            <a:r>
              <a:rPr lang="zh-CN" altLang="en-US" sz="4800" dirty="0">
                <a:effectLst>
                  <a:outerShdw blurRad="38100" dist="38100" dir="2700000" algn="tl">
                    <a:srgbClr val="000000">
                      <a:alpha val="43137"/>
                    </a:srgbClr>
                  </a:outerShdw>
                </a:effectLst>
              </a:rPr>
              <a:t>他被虐待，受痛苦的时候，</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他并不开口；</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他像羊羔被牵去屠宰，</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又像羊在剪羊毛的人面前寂然无声，</a:t>
            </a:r>
            <a:br>
              <a:rPr lang="zh-CN" altLang="en-US"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他也是这样不开口。</a:t>
            </a:r>
          </a:p>
        </p:txBody>
      </p:sp>
      <p:sp>
        <p:nvSpPr>
          <p:cNvPr id="5" name="Rectangle 4">
            <a:extLst>
              <a:ext uri="{FF2B5EF4-FFF2-40B4-BE49-F238E27FC236}">
                <a16:creationId xmlns:a16="http://schemas.microsoft.com/office/drawing/2014/main" id="{F5290966-85D2-C581-81B9-CDBE12EBE5E4}"/>
              </a:ext>
            </a:extLst>
          </p:cNvPr>
          <p:cNvSpPr/>
          <p:nvPr/>
        </p:nvSpPr>
        <p:spPr>
          <a:xfrm>
            <a:off x="0" y="4153845"/>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98FEB174-BD36-405F-2598-9DF1786BB72B}"/>
              </a:ext>
            </a:extLst>
          </p:cNvPr>
          <p:cNvSpPr>
            <a:spLocks noGrp="1"/>
          </p:cNvSpPr>
          <p:nvPr>
            <p:ph type="subTitle" idx="1"/>
          </p:nvPr>
        </p:nvSpPr>
        <p:spPr>
          <a:xfrm>
            <a:off x="1381273" y="4190163"/>
            <a:ext cx="9440034" cy="458043"/>
          </a:xfrm>
        </p:spPr>
        <p:txBody>
          <a:bodyPr>
            <a:normAutofit/>
          </a:bodyPr>
          <a:lstStyle/>
          <a:p>
            <a:r>
              <a:rPr lang="zh-CN" altLang="en-US" dirty="0"/>
              <a:t>以赛亚书 </a:t>
            </a:r>
            <a:r>
              <a:rPr lang="en-US" altLang="zh-CN" dirty="0"/>
              <a:t>53:7</a:t>
            </a:r>
            <a:endParaRPr lang="en-SG" dirty="0"/>
          </a:p>
        </p:txBody>
      </p:sp>
    </p:spTree>
    <p:extLst>
      <p:ext uri="{BB962C8B-B14F-4D97-AF65-F5344CB8AC3E}">
        <p14:creationId xmlns:p14="http://schemas.microsoft.com/office/powerpoint/2010/main" val="1946231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31D70-ADBF-7587-DD57-F4BD7B0632D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F80419D-E615-AD60-0FC1-4D5F7FA41D2F}"/>
              </a:ext>
            </a:extLst>
          </p:cNvPr>
          <p:cNvPicPr>
            <a:picLocks noChangeAspect="1"/>
          </p:cNvPicPr>
          <p:nvPr/>
        </p:nvPicPr>
        <p:blipFill>
          <a:blip r:embed="rId2">
            <a:alphaModFix amt="50000"/>
          </a:blip>
          <a:srcRect t="5875" r="4600" b="13631"/>
          <a:stretch>
            <a:fillRect/>
          </a:stretch>
        </p:blipFill>
        <p:spPr>
          <a:xfrm>
            <a:off x="1" y="1"/>
            <a:ext cx="12192000" cy="6858000"/>
          </a:xfrm>
          <a:prstGeom prst="rect">
            <a:avLst/>
          </a:prstGeom>
        </p:spPr>
      </p:pic>
      <p:sp>
        <p:nvSpPr>
          <p:cNvPr id="4" name="Rectangle 3">
            <a:extLst>
              <a:ext uri="{FF2B5EF4-FFF2-40B4-BE49-F238E27FC236}">
                <a16:creationId xmlns:a16="http://schemas.microsoft.com/office/drawing/2014/main" id="{666AF220-B8B7-4797-F183-FD7623FA97C4}"/>
              </a:ext>
            </a:extLst>
          </p:cNvPr>
          <p:cNvSpPr/>
          <p:nvPr/>
        </p:nvSpPr>
        <p:spPr>
          <a:xfrm>
            <a:off x="0" y="4702630"/>
            <a:ext cx="12192000" cy="15103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BB3AD816-49F5-7E8F-3E96-ADE6AA2B687C}"/>
              </a:ext>
            </a:extLst>
          </p:cNvPr>
          <p:cNvSpPr>
            <a:spLocks noGrp="1"/>
          </p:cNvSpPr>
          <p:nvPr>
            <p:ph type="ctrTitle"/>
          </p:nvPr>
        </p:nvSpPr>
        <p:spPr>
          <a:xfrm>
            <a:off x="1375983" y="3979333"/>
            <a:ext cx="9440034" cy="1828801"/>
          </a:xfrm>
        </p:spPr>
        <p:txBody>
          <a:bodyPr>
            <a:normAutofit/>
          </a:bodyPr>
          <a:lstStyle/>
          <a:p>
            <a:r>
              <a:rPr lang="zh-CN" altLang="en-US" sz="6600" b="1" dirty="0">
                <a:effectLst/>
              </a:rPr>
              <a:t>真神羔羊</a:t>
            </a:r>
            <a:endParaRPr lang="zh-CN" altLang="en-US" sz="6600" dirty="0"/>
          </a:p>
        </p:txBody>
      </p:sp>
      <p:sp>
        <p:nvSpPr>
          <p:cNvPr id="3" name="Subtitle 2">
            <a:extLst>
              <a:ext uri="{FF2B5EF4-FFF2-40B4-BE49-F238E27FC236}">
                <a16:creationId xmlns:a16="http://schemas.microsoft.com/office/drawing/2014/main" id="{6B661245-F8BB-E178-D5C9-6B7BAB1C869D}"/>
              </a:ext>
            </a:extLst>
          </p:cNvPr>
          <p:cNvSpPr>
            <a:spLocks noGrp="1"/>
          </p:cNvSpPr>
          <p:nvPr>
            <p:ph type="subTitle" idx="1"/>
          </p:nvPr>
        </p:nvSpPr>
        <p:spPr>
          <a:xfrm>
            <a:off x="1375983" y="5808132"/>
            <a:ext cx="9440034" cy="1049867"/>
          </a:xfrm>
        </p:spPr>
        <p:txBody>
          <a:bodyPr/>
          <a:lstStyle/>
          <a:p>
            <a:r>
              <a:rPr lang="en-US" dirty="0"/>
              <a:t>Lamb of God</a:t>
            </a:r>
            <a:endParaRPr lang="en-SG" dirty="0"/>
          </a:p>
        </p:txBody>
      </p:sp>
    </p:spTree>
    <p:extLst>
      <p:ext uri="{BB962C8B-B14F-4D97-AF65-F5344CB8AC3E}">
        <p14:creationId xmlns:p14="http://schemas.microsoft.com/office/powerpoint/2010/main" val="2860375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DF09E-6E47-B60D-E26E-8D0E1699A42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3CA62C4-9C8F-1BD6-9C85-570EB55578FE}"/>
              </a:ext>
            </a:extLst>
          </p:cNvPr>
          <p:cNvPicPr>
            <a:picLocks noChangeAspect="1"/>
          </p:cNvPicPr>
          <p:nvPr/>
        </p:nvPicPr>
        <p:blipFill>
          <a:blip r:embed="rId2">
            <a:alphaModFix amt="20000"/>
          </a:blip>
          <a:srcRect t="5875" r="4600" b="13631"/>
          <a:stretch>
            <a:fillRect/>
          </a:stretch>
        </p:blipFill>
        <p:spPr>
          <a:xfrm>
            <a:off x="1" y="1"/>
            <a:ext cx="12192000" cy="6858000"/>
          </a:xfrm>
          <a:prstGeom prst="rect">
            <a:avLst/>
          </a:prstGeom>
        </p:spPr>
      </p:pic>
      <p:sp>
        <p:nvSpPr>
          <p:cNvPr id="2" name="Title 1">
            <a:extLst>
              <a:ext uri="{FF2B5EF4-FFF2-40B4-BE49-F238E27FC236}">
                <a16:creationId xmlns:a16="http://schemas.microsoft.com/office/drawing/2014/main" id="{EC8AC2A4-DB26-7A5E-C800-B617C98ADD60}"/>
              </a:ext>
            </a:extLst>
          </p:cNvPr>
          <p:cNvSpPr>
            <a:spLocks noGrp="1"/>
          </p:cNvSpPr>
          <p:nvPr>
            <p:ph type="title"/>
          </p:nvPr>
        </p:nvSpPr>
        <p:spPr>
          <a:xfrm>
            <a:off x="913795" y="180424"/>
            <a:ext cx="10353762" cy="970450"/>
          </a:xfrm>
        </p:spPr>
        <p:txBody>
          <a:bodyPr>
            <a:normAutofit/>
          </a:bodyPr>
          <a:lstStyle/>
          <a:p>
            <a:r>
              <a:rPr lang="zh-CN" altLang="en-US" sz="2000" dirty="0"/>
              <a:t>真神羔羊</a:t>
            </a:r>
            <a:endParaRPr lang="en-SG" sz="2000" dirty="0"/>
          </a:p>
        </p:txBody>
      </p:sp>
      <p:sp>
        <p:nvSpPr>
          <p:cNvPr id="3" name="Content Placeholder 2">
            <a:extLst>
              <a:ext uri="{FF2B5EF4-FFF2-40B4-BE49-F238E27FC236}">
                <a16:creationId xmlns:a16="http://schemas.microsoft.com/office/drawing/2014/main" id="{3D9ED505-B45F-D3F8-5472-DD0E52E99833}"/>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effectLst>
                  <a:outerShdw blurRad="38100" dist="38100" dir="2700000" algn="tl">
                    <a:srgbClr val="000000">
                      <a:alpha val="43137"/>
                    </a:srgbClr>
                  </a:outerShdw>
                </a:effectLst>
              </a:rPr>
              <a:t>神的儿子 圣洁无瑕</a:t>
            </a:r>
          </a:p>
          <a:p>
            <a:pPr marL="36900" indent="0" algn="ctr">
              <a:buNone/>
            </a:pPr>
            <a:r>
              <a:rPr lang="zh-CN" altLang="en-US" sz="6000" dirty="0">
                <a:effectLst>
                  <a:outerShdw blurRad="38100" dist="38100" dir="2700000" algn="tl">
                    <a:srgbClr val="000000">
                      <a:alpha val="43137"/>
                    </a:srgbClr>
                  </a:outerShdw>
                </a:effectLst>
              </a:rPr>
              <a:t>竟被差遣 离天座位</a:t>
            </a:r>
          </a:p>
          <a:p>
            <a:pPr marL="36900" indent="0" algn="ctr">
              <a:buNone/>
            </a:pPr>
            <a:r>
              <a:rPr lang="zh-CN" altLang="en-US" sz="6000" dirty="0">
                <a:effectLst>
                  <a:outerShdw blurRad="38100" dist="38100" dir="2700000" algn="tl">
                    <a:srgbClr val="000000">
                      <a:alpha val="43137"/>
                    </a:srgbClr>
                  </a:outerShdw>
                </a:effectLst>
              </a:rPr>
              <a:t>踏上尘土 罪恶世界</a:t>
            </a:r>
          </a:p>
          <a:p>
            <a:pPr marL="36900" indent="0" algn="ctr">
              <a:buNone/>
            </a:pPr>
            <a:r>
              <a:rPr lang="zh-CN" altLang="en-US" sz="6000" dirty="0">
                <a:effectLst>
                  <a:outerShdw blurRad="38100" dist="38100" dir="2700000" algn="tl">
                    <a:srgbClr val="000000">
                      <a:alpha val="43137"/>
                    </a:srgbClr>
                  </a:outerShdw>
                </a:effectLst>
              </a:rPr>
              <a:t>甘愿成为 神的羔羊</a:t>
            </a:r>
          </a:p>
        </p:txBody>
      </p:sp>
      <p:sp>
        <p:nvSpPr>
          <p:cNvPr id="4" name="以色列的圣者">
            <a:extLst>
              <a:ext uri="{FF2B5EF4-FFF2-40B4-BE49-F238E27FC236}">
                <a16:creationId xmlns:a16="http://schemas.microsoft.com/office/drawing/2014/main" id="{2703C779-5FB2-08C7-4EE6-0E0835EFAD08}"/>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4263A01A-3829-D91C-E64C-98DC04D0449C}"/>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1/6</a:t>
            </a:r>
            <a:endParaRPr sz="2000" dirty="0">
              <a:solidFill>
                <a:schemeClr val="accent1">
                  <a:lumMod val="60000"/>
                  <a:lumOff val="40000"/>
                </a:schemeClr>
              </a:solidFill>
            </a:endParaRPr>
          </a:p>
        </p:txBody>
      </p:sp>
    </p:spTree>
    <p:extLst>
      <p:ext uri="{BB962C8B-B14F-4D97-AF65-F5344CB8AC3E}">
        <p14:creationId xmlns:p14="http://schemas.microsoft.com/office/powerpoint/2010/main" val="1640855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C81E3-00EE-8A2E-38BA-2368BA7D115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B118252-690E-FBC8-68E6-627C2CDAF267}"/>
              </a:ext>
            </a:extLst>
          </p:cNvPr>
          <p:cNvPicPr>
            <a:picLocks noChangeAspect="1"/>
          </p:cNvPicPr>
          <p:nvPr/>
        </p:nvPicPr>
        <p:blipFill>
          <a:blip r:embed="rId2">
            <a:alphaModFix amt="20000"/>
          </a:blip>
          <a:srcRect t="5875" r="4600" b="13631"/>
          <a:stretch>
            <a:fillRect/>
          </a:stretch>
        </p:blipFill>
        <p:spPr>
          <a:xfrm>
            <a:off x="1" y="1"/>
            <a:ext cx="12192000" cy="6858000"/>
          </a:xfrm>
          <a:prstGeom prst="rect">
            <a:avLst/>
          </a:prstGeom>
        </p:spPr>
      </p:pic>
      <p:sp>
        <p:nvSpPr>
          <p:cNvPr id="2" name="Title 1">
            <a:extLst>
              <a:ext uri="{FF2B5EF4-FFF2-40B4-BE49-F238E27FC236}">
                <a16:creationId xmlns:a16="http://schemas.microsoft.com/office/drawing/2014/main" id="{E8EAFA0D-BABA-B95D-D575-6F08AD7D194B}"/>
              </a:ext>
            </a:extLst>
          </p:cNvPr>
          <p:cNvSpPr>
            <a:spLocks noGrp="1"/>
          </p:cNvSpPr>
          <p:nvPr>
            <p:ph type="title"/>
          </p:nvPr>
        </p:nvSpPr>
        <p:spPr>
          <a:xfrm>
            <a:off x="913795" y="180424"/>
            <a:ext cx="10353762" cy="970450"/>
          </a:xfrm>
        </p:spPr>
        <p:txBody>
          <a:bodyPr>
            <a:normAutofit/>
          </a:bodyPr>
          <a:lstStyle/>
          <a:p>
            <a:r>
              <a:rPr lang="zh-CN" altLang="en-US" sz="2000" dirty="0"/>
              <a:t>真神羔羊</a:t>
            </a:r>
            <a:endParaRPr lang="en-SG" sz="2000" dirty="0"/>
          </a:p>
        </p:txBody>
      </p:sp>
      <p:sp>
        <p:nvSpPr>
          <p:cNvPr id="3" name="Content Placeholder 2">
            <a:extLst>
              <a:ext uri="{FF2B5EF4-FFF2-40B4-BE49-F238E27FC236}">
                <a16:creationId xmlns:a16="http://schemas.microsoft.com/office/drawing/2014/main" id="{210349ED-9753-345C-4618-6B249BB76DCF}"/>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effectLst>
                  <a:outerShdw blurRad="38100" dist="38100" dir="2700000" algn="tl">
                    <a:srgbClr val="000000">
                      <a:alpha val="43137"/>
                    </a:srgbClr>
                  </a:outerShdw>
                </a:effectLst>
              </a:rPr>
              <a:t>神的爱子 被钉十架</a:t>
            </a:r>
          </a:p>
          <a:p>
            <a:pPr marL="36900" indent="0" algn="ctr">
              <a:buNone/>
            </a:pPr>
            <a:r>
              <a:rPr lang="zh-CN" altLang="en-US" sz="6000" dirty="0">
                <a:effectLst>
                  <a:outerShdw blurRad="38100" dist="38100" dir="2700000" algn="tl">
                    <a:srgbClr val="000000">
                      <a:alpha val="43137"/>
                    </a:srgbClr>
                  </a:outerShdw>
                </a:effectLst>
              </a:rPr>
              <a:t>受尽凌辱 遭人厌弃</a:t>
            </a:r>
          </a:p>
          <a:p>
            <a:pPr marL="36900" indent="0" algn="ctr">
              <a:buNone/>
            </a:pPr>
            <a:r>
              <a:rPr lang="zh-CN" altLang="en-US" sz="6000" dirty="0">
                <a:effectLst>
                  <a:outerShdw blurRad="38100" dist="38100" dir="2700000" algn="tl">
                    <a:srgbClr val="000000">
                      <a:alpha val="43137"/>
                    </a:srgbClr>
                  </a:outerShdw>
                </a:effectLst>
              </a:rPr>
              <a:t>谦卑君王 头戴荆冠</a:t>
            </a:r>
          </a:p>
          <a:p>
            <a:pPr marL="36900" indent="0" algn="ctr">
              <a:buNone/>
            </a:pPr>
            <a:r>
              <a:rPr lang="zh-CN" altLang="en-US" sz="6000" dirty="0">
                <a:effectLst>
                  <a:outerShdw blurRad="38100" dist="38100" dir="2700000" algn="tl">
                    <a:srgbClr val="000000">
                      <a:alpha val="43137"/>
                    </a:srgbClr>
                  </a:outerShdw>
                </a:effectLst>
              </a:rPr>
              <a:t>成为牺牲 真神羔羊</a:t>
            </a:r>
          </a:p>
        </p:txBody>
      </p:sp>
      <p:sp>
        <p:nvSpPr>
          <p:cNvPr id="4" name="以色列的圣者">
            <a:extLst>
              <a:ext uri="{FF2B5EF4-FFF2-40B4-BE49-F238E27FC236}">
                <a16:creationId xmlns:a16="http://schemas.microsoft.com/office/drawing/2014/main" id="{77F2383E-B30F-927B-D2DB-38D56A5E6EC6}"/>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Verse 2</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308542B2-AEAE-057E-4D1D-D1011122CC35}"/>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2/6</a:t>
            </a:r>
            <a:endParaRPr sz="2000" dirty="0">
              <a:solidFill>
                <a:schemeClr val="accent1">
                  <a:lumMod val="60000"/>
                  <a:lumOff val="40000"/>
                </a:schemeClr>
              </a:solidFill>
            </a:endParaRPr>
          </a:p>
        </p:txBody>
      </p:sp>
    </p:spTree>
    <p:extLst>
      <p:ext uri="{BB962C8B-B14F-4D97-AF65-F5344CB8AC3E}">
        <p14:creationId xmlns:p14="http://schemas.microsoft.com/office/powerpoint/2010/main" val="2192201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56255-88CB-0706-7D61-82A03B5993D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36F5EAD-87DF-96A4-8D17-A2CB7A6D9781}"/>
              </a:ext>
            </a:extLst>
          </p:cNvPr>
          <p:cNvPicPr>
            <a:picLocks noChangeAspect="1"/>
          </p:cNvPicPr>
          <p:nvPr/>
        </p:nvPicPr>
        <p:blipFill>
          <a:blip r:embed="rId2">
            <a:alphaModFix amt="20000"/>
          </a:blip>
          <a:srcRect t="5875" r="4600" b="13631"/>
          <a:stretch>
            <a:fillRect/>
          </a:stretch>
        </p:blipFill>
        <p:spPr>
          <a:xfrm>
            <a:off x="1" y="1"/>
            <a:ext cx="12192000" cy="6858000"/>
          </a:xfrm>
          <a:prstGeom prst="rect">
            <a:avLst/>
          </a:prstGeom>
        </p:spPr>
      </p:pic>
      <p:sp>
        <p:nvSpPr>
          <p:cNvPr id="2" name="Title 1">
            <a:extLst>
              <a:ext uri="{FF2B5EF4-FFF2-40B4-BE49-F238E27FC236}">
                <a16:creationId xmlns:a16="http://schemas.microsoft.com/office/drawing/2014/main" id="{CDE2BF88-C4AE-F0C7-1E05-4AE7538700C5}"/>
              </a:ext>
            </a:extLst>
          </p:cNvPr>
          <p:cNvSpPr>
            <a:spLocks noGrp="1"/>
          </p:cNvSpPr>
          <p:nvPr>
            <p:ph type="title"/>
          </p:nvPr>
        </p:nvSpPr>
        <p:spPr>
          <a:xfrm>
            <a:off x="913795" y="180424"/>
            <a:ext cx="10353762" cy="970450"/>
          </a:xfrm>
        </p:spPr>
        <p:txBody>
          <a:bodyPr>
            <a:normAutofit/>
          </a:bodyPr>
          <a:lstStyle/>
          <a:p>
            <a:r>
              <a:rPr lang="zh-CN" altLang="en-US" sz="2000" dirty="0"/>
              <a:t>真神羔羊</a:t>
            </a:r>
            <a:endParaRPr lang="en-SG" sz="2000" dirty="0"/>
          </a:p>
        </p:txBody>
      </p:sp>
      <p:sp>
        <p:nvSpPr>
          <p:cNvPr id="3" name="Content Placeholder 2">
            <a:extLst>
              <a:ext uri="{FF2B5EF4-FFF2-40B4-BE49-F238E27FC236}">
                <a16:creationId xmlns:a16="http://schemas.microsoft.com/office/drawing/2014/main" id="{B1EFDA5F-B32B-C4EA-618D-780850D4AC45}"/>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effectLst>
                  <a:outerShdw blurRad="38100" dist="38100" dir="2700000" algn="tl">
                    <a:srgbClr val="000000">
                      <a:alpha val="43137"/>
                    </a:srgbClr>
                  </a:outerShdw>
                </a:effectLst>
              </a:rPr>
              <a:t>真神羔羊 宝贵羔羊</a:t>
            </a:r>
          </a:p>
          <a:p>
            <a:pPr marL="36900" indent="0" algn="ctr">
              <a:buNone/>
            </a:pPr>
            <a:r>
              <a:rPr lang="zh-CN" altLang="en-US" sz="6000" dirty="0">
                <a:effectLst>
                  <a:outerShdw blurRad="38100" dist="38100" dir="2700000" algn="tl">
                    <a:srgbClr val="000000">
                      <a:alpha val="43137"/>
                    </a:srgbClr>
                  </a:outerShdw>
                </a:effectLst>
              </a:rPr>
              <a:t>我深爱慕 圣洁羔羊</a:t>
            </a:r>
          </a:p>
          <a:p>
            <a:pPr marL="36900" indent="0" algn="ctr">
              <a:buNone/>
            </a:pPr>
            <a:r>
              <a:rPr lang="zh-CN" altLang="en-US" sz="6000" dirty="0">
                <a:effectLst>
                  <a:outerShdw blurRad="38100" dist="38100" dir="2700000" algn="tl">
                    <a:srgbClr val="000000">
                      <a:alpha val="43137"/>
                    </a:srgbClr>
                  </a:outerShdw>
                </a:effectLst>
              </a:rPr>
              <a:t>求祢宝血 来洗净我</a:t>
            </a:r>
          </a:p>
          <a:p>
            <a:pPr marL="36900" indent="0" algn="ctr">
              <a:buNone/>
            </a:pPr>
            <a:r>
              <a:rPr lang="zh-CN" altLang="en-US" sz="6000" dirty="0">
                <a:effectLst>
                  <a:outerShdw blurRad="38100" dist="38100" dir="2700000" algn="tl">
                    <a:srgbClr val="000000">
                      <a:alpha val="43137"/>
                    </a:srgbClr>
                  </a:outerShdw>
                </a:effectLst>
              </a:rPr>
              <a:t>耶稣基督 真神羔羊</a:t>
            </a:r>
          </a:p>
        </p:txBody>
      </p:sp>
      <p:sp>
        <p:nvSpPr>
          <p:cNvPr id="5" name="以色列的圣者">
            <a:extLst>
              <a:ext uri="{FF2B5EF4-FFF2-40B4-BE49-F238E27FC236}">
                <a16:creationId xmlns:a16="http://schemas.microsoft.com/office/drawing/2014/main" id="{EA4769F1-BFE4-5E58-E33A-74C5EF3A6274}"/>
              </a:ext>
            </a:extLst>
          </p:cNvPr>
          <p:cNvSpPr txBox="1"/>
          <p:nvPr/>
        </p:nvSpPr>
        <p:spPr>
          <a:xfrm>
            <a:off x="65314" y="6358828"/>
            <a:ext cx="1493142"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Chorus 1</a:t>
            </a:r>
            <a:endParaRPr sz="2000" dirty="0">
              <a:solidFill>
                <a:schemeClr val="accent1">
                  <a:lumMod val="60000"/>
                  <a:lumOff val="40000"/>
                </a:schemeClr>
              </a:solidFill>
            </a:endParaRPr>
          </a:p>
        </p:txBody>
      </p:sp>
      <p:sp>
        <p:nvSpPr>
          <p:cNvPr id="4" name="以色列的圣者">
            <a:extLst>
              <a:ext uri="{FF2B5EF4-FFF2-40B4-BE49-F238E27FC236}">
                <a16:creationId xmlns:a16="http://schemas.microsoft.com/office/drawing/2014/main" id="{B9BC7CFD-6E58-AD57-7E7D-B21D008DDDEA}"/>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3/6</a:t>
            </a:r>
            <a:endParaRPr sz="2000" dirty="0">
              <a:solidFill>
                <a:schemeClr val="accent1">
                  <a:lumMod val="60000"/>
                  <a:lumOff val="40000"/>
                </a:schemeClr>
              </a:solidFill>
            </a:endParaRPr>
          </a:p>
        </p:txBody>
      </p:sp>
    </p:spTree>
    <p:extLst>
      <p:ext uri="{BB962C8B-B14F-4D97-AF65-F5344CB8AC3E}">
        <p14:creationId xmlns:p14="http://schemas.microsoft.com/office/powerpoint/2010/main" val="2701045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B3A92-441A-1627-A646-B25420A15FF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577CB2D-F406-15F6-7131-535BC919279F}"/>
              </a:ext>
            </a:extLst>
          </p:cNvPr>
          <p:cNvPicPr>
            <a:picLocks noChangeAspect="1"/>
          </p:cNvPicPr>
          <p:nvPr/>
        </p:nvPicPr>
        <p:blipFill>
          <a:blip r:embed="rId2">
            <a:alphaModFix amt="20000"/>
          </a:blip>
          <a:srcRect t="5875" r="4600" b="13631"/>
          <a:stretch>
            <a:fillRect/>
          </a:stretch>
        </p:blipFill>
        <p:spPr>
          <a:xfrm>
            <a:off x="1" y="1"/>
            <a:ext cx="12192000" cy="6858000"/>
          </a:xfrm>
          <a:prstGeom prst="rect">
            <a:avLst/>
          </a:prstGeom>
        </p:spPr>
      </p:pic>
      <p:sp>
        <p:nvSpPr>
          <p:cNvPr id="2" name="Title 1">
            <a:extLst>
              <a:ext uri="{FF2B5EF4-FFF2-40B4-BE49-F238E27FC236}">
                <a16:creationId xmlns:a16="http://schemas.microsoft.com/office/drawing/2014/main" id="{52950D7B-F188-03CE-32BF-FBFDD0DE5500}"/>
              </a:ext>
            </a:extLst>
          </p:cNvPr>
          <p:cNvSpPr>
            <a:spLocks noGrp="1"/>
          </p:cNvSpPr>
          <p:nvPr>
            <p:ph type="title"/>
          </p:nvPr>
        </p:nvSpPr>
        <p:spPr>
          <a:xfrm>
            <a:off x="913795" y="180424"/>
            <a:ext cx="10353762" cy="970450"/>
          </a:xfrm>
        </p:spPr>
        <p:txBody>
          <a:bodyPr>
            <a:normAutofit/>
          </a:bodyPr>
          <a:lstStyle/>
          <a:p>
            <a:r>
              <a:rPr lang="zh-CN" altLang="en-US" sz="2000" dirty="0"/>
              <a:t>真神羔羊</a:t>
            </a:r>
            <a:endParaRPr lang="en-SG" sz="2000" dirty="0"/>
          </a:p>
        </p:txBody>
      </p:sp>
      <p:sp>
        <p:nvSpPr>
          <p:cNvPr id="3" name="Content Placeholder 2">
            <a:extLst>
              <a:ext uri="{FF2B5EF4-FFF2-40B4-BE49-F238E27FC236}">
                <a16:creationId xmlns:a16="http://schemas.microsoft.com/office/drawing/2014/main" id="{84D68639-3652-0557-99C4-C943400BCFCC}"/>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effectLst>
                  <a:outerShdw blurRad="38100" dist="38100" dir="2700000" algn="tl">
                    <a:srgbClr val="000000">
                      <a:alpha val="43137"/>
                    </a:srgbClr>
                  </a:outerShdw>
                </a:effectLst>
              </a:rPr>
              <a:t>前我失丧 毫无盼望</a:t>
            </a:r>
          </a:p>
          <a:p>
            <a:pPr marL="36900" indent="0" algn="ctr">
              <a:buNone/>
            </a:pPr>
            <a:r>
              <a:rPr lang="zh-CN" altLang="en-US" sz="6000" dirty="0">
                <a:effectLst>
                  <a:outerShdw blurRad="38100" dist="38100" dir="2700000" algn="tl">
                    <a:srgbClr val="000000">
                      <a:alpha val="43137"/>
                    </a:srgbClr>
                  </a:outerShdw>
                </a:effectLst>
              </a:rPr>
              <a:t>蒙祢救赎 近祢身旁</a:t>
            </a:r>
          </a:p>
          <a:p>
            <a:pPr marL="36900" indent="0" algn="ctr">
              <a:buNone/>
            </a:pPr>
            <a:r>
              <a:rPr lang="zh-CN" altLang="en-US" sz="6000" dirty="0">
                <a:effectLst>
                  <a:outerShdw blurRad="38100" dist="38100" dir="2700000" algn="tl">
                    <a:srgbClr val="000000">
                      <a:alpha val="43137"/>
                    </a:srgbClr>
                  </a:outerShdw>
                </a:effectLst>
              </a:rPr>
              <a:t>用杖与杆 领我一生</a:t>
            </a:r>
          </a:p>
          <a:p>
            <a:pPr marL="36900" indent="0" algn="ctr">
              <a:buNone/>
            </a:pPr>
            <a:r>
              <a:rPr lang="zh-CN" altLang="en-US" sz="6000" dirty="0">
                <a:effectLst>
                  <a:outerShdw blurRad="38100" dist="38100" dir="2700000" algn="tl">
                    <a:srgbClr val="000000">
                      <a:alpha val="43137"/>
                    </a:srgbClr>
                  </a:outerShdw>
                </a:effectLst>
              </a:rPr>
              <a:t>我今成为主的小羊</a:t>
            </a:r>
          </a:p>
        </p:txBody>
      </p:sp>
      <p:sp>
        <p:nvSpPr>
          <p:cNvPr id="4" name="以色列的圣者">
            <a:extLst>
              <a:ext uri="{FF2B5EF4-FFF2-40B4-BE49-F238E27FC236}">
                <a16:creationId xmlns:a16="http://schemas.microsoft.com/office/drawing/2014/main" id="{7CCC5D1B-E963-6DA5-1EDB-8E21E8266FA3}"/>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4/6</a:t>
            </a:r>
            <a:endParaRPr sz="2000" dirty="0">
              <a:solidFill>
                <a:schemeClr val="accent1">
                  <a:lumMod val="60000"/>
                  <a:lumOff val="40000"/>
                </a:schemeClr>
              </a:solidFill>
            </a:endParaRPr>
          </a:p>
        </p:txBody>
      </p:sp>
      <p:sp>
        <p:nvSpPr>
          <p:cNvPr id="7" name="以色列的圣者">
            <a:extLst>
              <a:ext uri="{FF2B5EF4-FFF2-40B4-BE49-F238E27FC236}">
                <a16:creationId xmlns:a16="http://schemas.microsoft.com/office/drawing/2014/main" id="{D6FDACBB-2DAC-D05D-2D03-3F2166037DCA}"/>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Verse 3</a:t>
            </a:r>
            <a:endParaRPr sz="2000" dirty="0">
              <a:solidFill>
                <a:schemeClr val="accent1">
                  <a:lumMod val="60000"/>
                  <a:lumOff val="40000"/>
                </a:schemeClr>
              </a:solidFill>
            </a:endParaRPr>
          </a:p>
        </p:txBody>
      </p:sp>
    </p:spTree>
    <p:extLst>
      <p:ext uri="{BB962C8B-B14F-4D97-AF65-F5344CB8AC3E}">
        <p14:creationId xmlns:p14="http://schemas.microsoft.com/office/powerpoint/2010/main" val="641286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FEDA-C39E-4307-7C62-B3F822B399C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1266262-AD39-E264-D5B3-28CABFDDC8D2}"/>
              </a:ext>
            </a:extLst>
          </p:cNvPr>
          <p:cNvPicPr>
            <a:picLocks noChangeAspect="1"/>
          </p:cNvPicPr>
          <p:nvPr/>
        </p:nvPicPr>
        <p:blipFill>
          <a:blip r:embed="rId2">
            <a:alphaModFix amt="20000"/>
          </a:blip>
          <a:srcRect t="5875" r="4600" b="13631"/>
          <a:stretch>
            <a:fillRect/>
          </a:stretch>
        </p:blipFill>
        <p:spPr>
          <a:xfrm>
            <a:off x="1" y="1"/>
            <a:ext cx="12192000" cy="6858000"/>
          </a:xfrm>
          <a:prstGeom prst="rect">
            <a:avLst/>
          </a:prstGeom>
        </p:spPr>
      </p:pic>
      <p:sp>
        <p:nvSpPr>
          <p:cNvPr id="2" name="Title 1">
            <a:extLst>
              <a:ext uri="{FF2B5EF4-FFF2-40B4-BE49-F238E27FC236}">
                <a16:creationId xmlns:a16="http://schemas.microsoft.com/office/drawing/2014/main" id="{B26CD3AF-E3DA-828A-5289-0992441DE72F}"/>
              </a:ext>
            </a:extLst>
          </p:cNvPr>
          <p:cNvSpPr>
            <a:spLocks noGrp="1"/>
          </p:cNvSpPr>
          <p:nvPr>
            <p:ph type="title"/>
          </p:nvPr>
        </p:nvSpPr>
        <p:spPr>
          <a:xfrm>
            <a:off x="913795" y="180424"/>
            <a:ext cx="10353762" cy="970450"/>
          </a:xfrm>
        </p:spPr>
        <p:txBody>
          <a:bodyPr>
            <a:normAutofit/>
          </a:bodyPr>
          <a:lstStyle/>
          <a:p>
            <a:r>
              <a:rPr lang="zh-CN" altLang="en-US" sz="2000" dirty="0"/>
              <a:t>真神羔羊</a:t>
            </a:r>
            <a:endParaRPr lang="en-SG" sz="2000" dirty="0"/>
          </a:p>
        </p:txBody>
      </p:sp>
      <p:sp>
        <p:nvSpPr>
          <p:cNvPr id="3" name="Content Placeholder 2">
            <a:extLst>
              <a:ext uri="{FF2B5EF4-FFF2-40B4-BE49-F238E27FC236}">
                <a16:creationId xmlns:a16="http://schemas.microsoft.com/office/drawing/2014/main" id="{4CD4765E-1AA6-B725-6A48-68D2D977973E}"/>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effectLst>
                  <a:outerShdw blurRad="38100" dist="38100" dir="2700000" algn="tl">
                    <a:srgbClr val="000000">
                      <a:alpha val="43137"/>
                    </a:srgbClr>
                  </a:outerShdw>
                </a:effectLst>
              </a:rPr>
              <a:t>真神羔羊 宝贵羔羊</a:t>
            </a:r>
          </a:p>
          <a:p>
            <a:pPr marL="36900" indent="0" algn="ctr">
              <a:buNone/>
            </a:pPr>
            <a:r>
              <a:rPr lang="zh-CN" altLang="en-US" sz="6000" dirty="0">
                <a:effectLst>
                  <a:outerShdw blurRad="38100" dist="38100" dir="2700000" algn="tl">
                    <a:srgbClr val="000000">
                      <a:alpha val="43137"/>
                    </a:srgbClr>
                  </a:outerShdw>
                </a:effectLst>
              </a:rPr>
              <a:t>我深爱慕 圣洁羔羊</a:t>
            </a:r>
          </a:p>
          <a:p>
            <a:pPr marL="36900" indent="0" algn="ctr">
              <a:buNone/>
            </a:pPr>
            <a:r>
              <a:rPr lang="zh-CN" altLang="en-US" sz="6000" dirty="0">
                <a:effectLst>
                  <a:outerShdw blurRad="38100" dist="38100" dir="2700000" algn="tl">
                    <a:srgbClr val="000000">
                      <a:alpha val="43137"/>
                    </a:srgbClr>
                  </a:outerShdw>
                </a:effectLst>
              </a:rPr>
              <a:t>求祢宝血 来洗净我</a:t>
            </a:r>
          </a:p>
          <a:p>
            <a:pPr marL="36900" indent="0" algn="ctr">
              <a:buNone/>
            </a:pPr>
            <a:r>
              <a:rPr lang="zh-CN" altLang="en-US" sz="6000" dirty="0">
                <a:effectLst>
                  <a:outerShdw blurRad="38100" dist="38100" dir="2700000" algn="tl">
                    <a:srgbClr val="000000">
                      <a:alpha val="43137"/>
                    </a:srgbClr>
                  </a:outerShdw>
                </a:effectLst>
              </a:rPr>
              <a:t>耶稣基督 真神羔羊</a:t>
            </a:r>
          </a:p>
        </p:txBody>
      </p:sp>
      <p:sp>
        <p:nvSpPr>
          <p:cNvPr id="4" name="以色列的圣者">
            <a:extLst>
              <a:ext uri="{FF2B5EF4-FFF2-40B4-BE49-F238E27FC236}">
                <a16:creationId xmlns:a16="http://schemas.microsoft.com/office/drawing/2014/main" id="{2501B4D7-6E7F-3E67-E4FE-56C6E2C35763}"/>
              </a:ext>
            </a:extLst>
          </p:cNvPr>
          <p:cNvSpPr txBox="1"/>
          <p:nvPr/>
        </p:nvSpPr>
        <p:spPr>
          <a:xfrm>
            <a:off x="65314" y="6358828"/>
            <a:ext cx="1540849"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Chorus 2</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FEA729C1-18FF-CBF7-6166-5E44BDE5B2C3}"/>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5/6</a:t>
            </a:r>
            <a:endParaRPr sz="2000" dirty="0">
              <a:solidFill>
                <a:schemeClr val="accent1">
                  <a:lumMod val="60000"/>
                  <a:lumOff val="40000"/>
                </a:schemeClr>
              </a:solidFill>
            </a:endParaRPr>
          </a:p>
        </p:txBody>
      </p:sp>
    </p:spTree>
    <p:extLst>
      <p:ext uri="{BB962C8B-B14F-4D97-AF65-F5344CB8AC3E}">
        <p14:creationId xmlns:p14="http://schemas.microsoft.com/office/powerpoint/2010/main" val="1893077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21AAB-6D16-C98F-DCE8-D5869E47698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76D446B-F0FA-1B60-8C2F-4A5CE093F91B}"/>
              </a:ext>
            </a:extLst>
          </p:cNvPr>
          <p:cNvPicPr>
            <a:picLocks noChangeAspect="1"/>
          </p:cNvPicPr>
          <p:nvPr/>
        </p:nvPicPr>
        <p:blipFill>
          <a:blip r:embed="rId2">
            <a:alphaModFix amt="20000"/>
          </a:blip>
          <a:srcRect t="5875" r="4600" b="13631"/>
          <a:stretch>
            <a:fillRect/>
          </a:stretch>
        </p:blipFill>
        <p:spPr>
          <a:xfrm>
            <a:off x="1" y="1"/>
            <a:ext cx="12192000" cy="6858000"/>
          </a:xfrm>
          <a:prstGeom prst="rect">
            <a:avLst/>
          </a:prstGeom>
        </p:spPr>
      </p:pic>
      <p:sp>
        <p:nvSpPr>
          <p:cNvPr id="2" name="Title 1">
            <a:extLst>
              <a:ext uri="{FF2B5EF4-FFF2-40B4-BE49-F238E27FC236}">
                <a16:creationId xmlns:a16="http://schemas.microsoft.com/office/drawing/2014/main" id="{E28AA9EF-349B-0519-3EED-5E2C3D9BA4F7}"/>
              </a:ext>
            </a:extLst>
          </p:cNvPr>
          <p:cNvSpPr>
            <a:spLocks noGrp="1"/>
          </p:cNvSpPr>
          <p:nvPr>
            <p:ph type="title"/>
          </p:nvPr>
        </p:nvSpPr>
        <p:spPr>
          <a:xfrm>
            <a:off x="913795" y="180424"/>
            <a:ext cx="10353762" cy="970450"/>
          </a:xfrm>
        </p:spPr>
        <p:txBody>
          <a:bodyPr>
            <a:normAutofit/>
          </a:bodyPr>
          <a:lstStyle/>
          <a:p>
            <a:r>
              <a:rPr lang="zh-CN" altLang="en-US" sz="2000" dirty="0"/>
              <a:t>真神羔羊</a:t>
            </a:r>
            <a:endParaRPr lang="en-SG" sz="2000" dirty="0"/>
          </a:p>
        </p:txBody>
      </p:sp>
      <p:sp>
        <p:nvSpPr>
          <p:cNvPr id="3" name="Content Placeholder 2">
            <a:extLst>
              <a:ext uri="{FF2B5EF4-FFF2-40B4-BE49-F238E27FC236}">
                <a16:creationId xmlns:a16="http://schemas.microsoft.com/office/drawing/2014/main" id="{11E1900E-E098-F3C1-5BC4-3629FCD071E6}"/>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effectLst>
                  <a:outerShdw blurRad="38100" dist="38100" dir="2700000" algn="tl">
                    <a:srgbClr val="000000">
                      <a:alpha val="43137"/>
                    </a:srgbClr>
                  </a:outerShdw>
                </a:effectLst>
              </a:rPr>
              <a:t>真神羔羊 宝贵羔羊</a:t>
            </a:r>
          </a:p>
          <a:p>
            <a:pPr marL="36900" indent="0" algn="ctr">
              <a:buNone/>
            </a:pPr>
            <a:r>
              <a:rPr lang="zh-CN" altLang="en-US" sz="6000" dirty="0">
                <a:effectLst>
                  <a:outerShdw blurRad="38100" dist="38100" dir="2700000" algn="tl">
                    <a:srgbClr val="000000">
                      <a:alpha val="43137"/>
                    </a:srgbClr>
                  </a:outerShdw>
                </a:effectLst>
              </a:rPr>
              <a:t>我深爱慕 圣洁羔羊</a:t>
            </a:r>
          </a:p>
          <a:p>
            <a:pPr marL="36900" indent="0" algn="ctr">
              <a:buNone/>
            </a:pPr>
            <a:r>
              <a:rPr lang="zh-CN" altLang="en-US" sz="6000" dirty="0">
                <a:effectLst>
                  <a:outerShdw blurRad="38100" dist="38100" dir="2700000" algn="tl">
                    <a:srgbClr val="000000">
                      <a:alpha val="43137"/>
                    </a:srgbClr>
                  </a:outerShdw>
                </a:effectLst>
              </a:rPr>
              <a:t>求祢宝血 来洗净我</a:t>
            </a:r>
          </a:p>
          <a:p>
            <a:pPr marL="36900" indent="0" algn="ctr">
              <a:buNone/>
            </a:pPr>
            <a:r>
              <a:rPr lang="zh-CN" altLang="en-US" sz="6000" i="1" dirty="0">
                <a:effectLst>
                  <a:outerShdw blurRad="38100" dist="38100" dir="2700000" algn="tl">
                    <a:srgbClr val="000000">
                      <a:alpha val="43137"/>
                    </a:srgbClr>
                  </a:outerShdw>
                </a:effectLst>
              </a:rPr>
              <a:t>我今成为 主的小羊</a:t>
            </a:r>
          </a:p>
        </p:txBody>
      </p:sp>
      <p:sp>
        <p:nvSpPr>
          <p:cNvPr id="4" name="以色列的圣者">
            <a:extLst>
              <a:ext uri="{FF2B5EF4-FFF2-40B4-BE49-F238E27FC236}">
                <a16:creationId xmlns:a16="http://schemas.microsoft.com/office/drawing/2014/main" id="{00FE4924-B7F2-5A60-6E9D-BED9CC6E4EF2}"/>
              </a:ext>
            </a:extLst>
          </p:cNvPr>
          <p:cNvSpPr txBox="1"/>
          <p:nvPr/>
        </p:nvSpPr>
        <p:spPr>
          <a:xfrm>
            <a:off x="65314" y="6358828"/>
            <a:ext cx="1485190"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Chorus 2</a:t>
            </a:r>
            <a:endParaRPr sz="2000" dirty="0">
              <a:solidFill>
                <a:schemeClr val="accent1">
                  <a:lumMod val="60000"/>
                  <a:lumOff val="40000"/>
                </a:schemeClr>
              </a:solidFill>
            </a:endParaRPr>
          </a:p>
        </p:txBody>
      </p:sp>
      <p:sp>
        <p:nvSpPr>
          <p:cNvPr id="7" name="Content Placeholder 2">
            <a:extLst>
              <a:ext uri="{FF2B5EF4-FFF2-40B4-BE49-F238E27FC236}">
                <a16:creationId xmlns:a16="http://schemas.microsoft.com/office/drawing/2014/main" id="{8652A68C-F6BD-D811-5BE9-61BD28163308}"/>
              </a:ext>
            </a:extLst>
          </p:cNvPr>
          <p:cNvSpPr txBox="1">
            <a:spLocks/>
          </p:cNvSpPr>
          <p:nvPr/>
        </p:nvSpPr>
        <p:spPr>
          <a:xfrm>
            <a:off x="1828798" y="4674604"/>
            <a:ext cx="1624694" cy="742951"/>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Font typeface="Wingdings 2" charset="2"/>
              <a:buNone/>
            </a:pPr>
            <a:r>
              <a:rPr lang="zh-CN" altLang="en-US" sz="3200" i="1" dirty="0">
                <a:solidFill>
                  <a:schemeClr val="accent1">
                    <a:lumMod val="60000"/>
                    <a:lumOff val="40000"/>
                  </a:schemeClr>
                </a:solidFill>
                <a:effectLst>
                  <a:outerShdw blurRad="38100" dist="38100" dir="2700000" algn="tl">
                    <a:srgbClr val="000000">
                      <a:alpha val="43137"/>
                    </a:srgbClr>
                  </a:outerShdw>
                </a:effectLst>
              </a:rPr>
              <a:t>慢：</a:t>
            </a:r>
          </a:p>
        </p:txBody>
      </p:sp>
      <p:sp>
        <p:nvSpPr>
          <p:cNvPr id="8" name="以色列的圣者">
            <a:extLst>
              <a:ext uri="{FF2B5EF4-FFF2-40B4-BE49-F238E27FC236}">
                <a16:creationId xmlns:a16="http://schemas.microsoft.com/office/drawing/2014/main" id="{3391B32B-CF51-E17A-8CAC-D4F1C861E5E8}"/>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6/6</a:t>
            </a:r>
            <a:endParaRPr sz="2000" dirty="0">
              <a:solidFill>
                <a:schemeClr val="accent1">
                  <a:lumMod val="60000"/>
                  <a:lumOff val="40000"/>
                </a:schemeClr>
              </a:solidFill>
            </a:endParaRPr>
          </a:p>
        </p:txBody>
      </p:sp>
    </p:spTree>
    <p:extLst>
      <p:ext uri="{BB962C8B-B14F-4D97-AF65-F5344CB8AC3E}">
        <p14:creationId xmlns:p14="http://schemas.microsoft.com/office/powerpoint/2010/main" val="36289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AE57D-676E-5DBB-188D-7505A71CB47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FC801AB-DC5B-D1FF-7149-C9547DAB1003}"/>
              </a:ext>
            </a:extLst>
          </p:cNvPr>
          <p:cNvPicPr>
            <a:picLocks noChangeAspect="1"/>
          </p:cNvPicPr>
          <p:nvPr/>
        </p:nvPicPr>
        <p:blipFill>
          <a:blip r:embed="rId3">
            <a:alphaModFix amt="20000"/>
          </a:blip>
          <a:srcRect b="10352"/>
          <a:stretch>
            <a:fillRect/>
          </a:stretch>
        </p:blipFill>
        <p:spPr>
          <a:xfrm>
            <a:off x="0" y="0"/>
            <a:ext cx="12192000" cy="6858000"/>
          </a:xfrm>
          <a:prstGeom prst="rect">
            <a:avLst/>
          </a:prstGeom>
        </p:spPr>
      </p:pic>
      <p:sp>
        <p:nvSpPr>
          <p:cNvPr id="328" name="我们若认自己的罪，神是信实的，…">
            <a:extLst>
              <a:ext uri="{FF2B5EF4-FFF2-40B4-BE49-F238E27FC236}">
                <a16:creationId xmlns:a16="http://schemas.microsoft.com/office/drawing/2014/main" id="{268D3471-9548-1C18-A47D-0A4AC7023B9C}"/>
              </a:ext>
            </a:extLst>
          </p:cNvPr>
          <p:cNvSpPr txBox="1"/>
          <p:nvPr/>
        </p:nvSpPr>
        <p:spPr>
          <a:xfrm>
            <a:off x="1147641" y="1569188"/>
            <a:ext cx="11013061" cy="3392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zh-CN" altLang="en-US" sz="5000" b="0" i="0" u="none" strike="noStrike" kern="1200" cap="none" spc="150" normalizeH="0" baseline="0" noProof="0" dirty="0">
                <a:ln>
                  <a:noFill/>
                </a:ln>
                <a:solidFill>
                  <a:schemeClr val="tx2"/>
                </a:solidFill>
                <a:effectLst/>
                <a:uLnTx/>
                <a:uFillTx/>
                <a:latin typeface="Microsoft YaHei" panose="020B0503020204020204" pitchFamily="34" charset="-122"/>
                <a:ea typeface="Microsoft YaHei" panose="020B0503020204020204" pitchFamily="34" charset="-122"/>
                <a:cs typeface="Helvetica"/>
                <a:sym typeface="Helvetica"/>
              </a:rPr>
              <a:t>耶和华以色列的神是应当称颂的，</a:t>
            </a:r>
            <a:r>
              <a:rPr kumimoji="0" lang="en-SG" altLang="zh-CN" sz="5000" b="0" i="0" u="none" strike="noStrike" kern="1200" cap="none" spc="150" normalizeH="0" baseline="0" noProof="0" dirty="0">
                <a:ln>
                  <a:noFill/>
                </a:ln>
                <a:solidFill>
                  <a:schemeClr val="tx2"/>
                </a:solidFill>
                <a:effectLst/>
                <a:uLnTx/>
                <a:uFillTx/>
                <a:latin typeface="Microsoft YaHei" panose="020B0503020204020204" pitchFamily="34" charset="-122"/>
                <a:ea typeface="Microsoft YaHei" panose="020B0503020204020204" pitchFamily="34" charset="-122"/>
                <a:cs typeface="Helvetica"/>
                <a:sym typeface="Helvetica"/>
              </a:rPr>
              <a:t>				</a:t>
            </a:r>
            <a:r>
              <a:rPr kumimoji="0" lang="zh-CN" altLang="en-US" sz="5000" b="0" i="0" u="none" strike="noStrike" kern="1200" cap="none" spc="150" normalizeH="0" baseline="0" noProof="0" dirty="0">
                <a:ln>
                  <a:noFill/>
                </a:ln>
                <a:solidFill>
                  <a:schemeClr val="tx2"/>
                </a:solidFill>
                <a:effectLst/>
                <a:uLnTx/>
                <a:uFillTx/>
                <a:latin typeface="Microsoft YaHei" panose="020B0503020204020204" pitchFamily="34" charset="-122"/>
                <a:ea typeface="Microsoft YaHei" panose="020B0503020204020204" pitchFamily="34" charset="-122"/>
                <a:cs typeface="Helvetica"/>
                <a:sym typeface="Helvetica"/>
              </a:rPr>
              <a:t>从亘古直到永远，愿众民都说：</a:t>
            </a:r>
            <a:endParaRPr kumimoji="0" lang="en-SG" altLang="zh-CN" sz="5000" b="0" i="0" u="none" strike="noStrike" kern="1200" cap="none" spc="150" normalizeH="0" baseline="0" noProof="0" dirty="0">
              <a:ln>
                <a:noFill/>
              </a:ln>
              <a:solidFill>
                <a:schemeClr val="tx2"/>
              </a:solidFill>
              <a:effectLst/>
              <a:uLnTx/>
              <a:uFillTx/>
              <a:latin typeface="Microsoft YaHei" panose="020B0503020204020204" pitchFamily="34" charset="-122"/>
              <a:ea typeface="Microsoft YaHei" panose="020B0503020204020204" pitchFamily="34" charset="-122"/>
              <a:cs typeface="Helvetica"/>
              <a:sym typeface="Helvetica"/>
            </a:endParaRPr>
          </a:p>
          <a:p>
            <a:pPr marL="0" marR="0" lvl="0" indent="0" algn="l"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lang="zh-CN" altLang="en-US" sz="5000" spc="150" dirty="0">
                <a:solidFill>
                  <a:schemeClr val="tx2"/>
                </a:solidFill>
                <a:latin typeface="Microsoft YaHei" panose="020B0503020204020204" pitchFamily="34" charset="-122"/>
                <a:ea typeface="Microsoft YaHei" panose="020B0503020204020204" pitchFamily="34" charset="-122"/>
                <a:cs typeface="Helvetica"/>
                <a:sym typeface="Helvetica"/>
              </a:rPr>
              <a:t>  </a:t>
            </a:r>
            <a:r>
              <a:rPr kumimoji="0" lang="zh-CN" altLang="en-US" sz="5000" b="0" i="0" u="none" strike="noStrike" kern="1200" cap="none" spc="150" normalizeH="0" baseline="0" noProof="0" dirty="0">
                <a:ln>
                  <a:noFill/>
                </a:ln>
                <a:solidFill>
                  <a:schemeClr val="tx2"/>
                </a:solidFill>
                <a:effectLst/>
                <a:uLnTx/>
                <a:uFillTx/>
                <a:latin typeface="Microsoft YaHei" panose="020B0503020204020204" pitchFamily="34" charset="-122"/>
                <a:ea typeface="Microsoft YaHei" panose="020B0503020204020204" pitchFamily="34" charset="-122"/>
                <a:cs typeface="Helvetica"/>
                <a:sym typeface="Helvetica"/>
              </a:rPr>
              <a:t>阿们！你们要赞美耶和华！</a:t>
            </a:r>
          </a:p>
        </p:txBody>
      </p:sp>
      <p:sp>
        <p:nvSpPr>
          <p:cNvPr id="2" name="诗篇136:1-3">
            <a:extLst>
              <a:ext uri="{FF2B5EF4-FFF2-40B4-BE49-F238E27FC236}">
                <a16:creationId xmlns:a16="http://schemas.microsoft.com/office/drawing/2014/main" id="{33799CC4-EEC4-71C3-978A-5B942560153E}"/>
              </a:ext>
            </a:extLst>
          </p:cNvPr>
          <p:cNvSpPr txBox="1"/>
          <p:nvPr/>
        </p:nvSpPr>
        <p:spPr>
          <a:xfrm>
            <a:off x="5071406" y="543910"/>
            <a:ext cx="2049185" cy="523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r">
              <a:defRPr sz="3200" b="0">
                <a:solidFill>
                  <a:srgbClr val="5E5E5E"/>
                </a:solidFill>
                <a:latin typeface="Calibri"/>
                <a:ea typeface="Calibri"/>
                <a:cs typeface="Calibri"/>
                <a:sym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latin typeface="+mn-lt"/>
                <a:ea typeface="+mn-ea"/>
                <a:cs typeface="+mn-cs"/>
                <a:sym typeface="Helvetica Neue Medium"/>
              </a:defRPr>
            </a:pPr>
            <a:r>
              <a:rPr kumimoji="0" lang="ja-JP" altLang="en-SG" sz="2800" b="1" i="0" u="none" strike="noStrike" kern="1200" cap="none" spc="0" normalizeH="0" baseline="0" noProof="0" dirty="0">
                <a:ln>
                  <a:noFill/>
                </a:ln>
                <a:solidFill>
                  <a:srgbClr val="E1D096"/>
                </a:solidFill>
                <a:effectLst/>
                <a:uLnTx/>
                <a:uFillTx/>
                <a:latin typeface="Yuanti SC Light" panose="02010600040101010101" pitchFamily="2" charset="-122"/>
                <a:ea typeface="Yuanti SC Light" panose="02010600040101010101" pitchFamily="2" charset="-122"/>
                <a:cs typeface="Calibri"/>
                <a:sym typeface="Helvetica Neue Medium"/>
              </a:rPr>
              <a:t>宣召</a:t>
            </a:r>
            <a:endParaRPr kumimoji="0" lang="ja-JP" altLang="en-US" sz="2800" b="1" i="0" u="none" strike="noStrike" kern="1200" cap="none" spc="0" normalizeH="0" baseline="0" noProof="0" dirty="0">
              <a:ln>
                <a:noFill/>
              </a:ln>
              <a:solidFill>
                <a:srgbClr val="E1D096"/>
              </a:solidFill>
              <a:effectLst/>
              <a:uLnTx/>
              <a:uFillTx/>
              <a:latin typeface="Yuanti SC Light" panose="02010600040101010101" pitchFamily="2" charset="-122"/>
              <a:ea typeface="Yuanti SC Light" panose="02010600040101010101" pitchFamily="2" charset="-122"/>
              <a:cs typeface="Calibri"/>
              <a:sym typeface="Helvetica Neue Medium"/>
            </a:endParaRPr>
          </a:p>
        </p:txBody>
      </p:sp>
      <p:sp>
        <p:nvSpPr>
          <p:cNvPr id="4" name="诗篇136:1-3">
            <a:extLst>
              <a:ext uri="{FF2B5EF4-FFF2-40B4-BE49-F238E27FC236}">
                <a16:creationId xmlns:a16="http://schemas.microsoft.com/office/drawing/2014/main" id="{54628C6D-D977-E6B8-897B-6A59B2204846}"/>
              </a:ext>
            </a:extLst>
          </p:cNvPr>
          <p:cNvSpPr txBox="1"/>
          <p:nvPr/>
        </p:nvSpPr>
        <p:spPr>
          <a:xfrm>
            <a:off x="5071405" y="5355671"/>
            <a:ext cx="2049185" cy="369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r">
              <a:defRPr sz="3200" b="0">
                <a:solidFill>
                  <a:srgbClr val="5E5E5E"/>
                </a:solidFill>
                <a:latin typeface="Calibri"/>
                <a:ea typeface="Calibri"/>
                <a:cs typeface="Calibri"/>
                <a:sym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latin typeface="+mn-lt"/>
                <a:ea typeface="+mn-ea"/>
                <a:cs typeface="+mn-cs"/>
                <a:sym typeface="Helvetica Neue Medium"/>
              </a:defRPr>
            </a:pPr>
            <a:r>
              <a:rPr kumimoji="0" lang="zh-CN" altLang="en-US" sz="1800" b="1" i="0" u="none" strike="noStrike" kern="1200" cap="none" spc="0" normalizeH="0" baseline="0" noProof="0" dirty="0">
                <a:ln>
                  <a:noFill/>
                </a:ln>
                <a:solidFill>
                  <a:srgbClr val="E1D096"/>
                </a:solidFill>
                <a:effectLst/>
                <a:uLnTx/>
                <a:uFillTx/>
                <a:latin typeface="Microsoft YaHei Light" panose="020B0502040204020203" pitchFamily="34" charset="-122"/>
                <a:ea typeface="Microsoft YaHei Light" panose="020B0502040204020203" pitchFamily="34" charset="-122"/>
                <a:cs typeface="Calibri"/>
                <a:sym typeface="Helvetica Neue Medium"/>
              </a:rPr>
              <a:t>诗篇</a:t>
            </a:r>
            <a:r>
              <a:rPr kumimoji="0" lang="en-SG" altLang="zh-CN" sz="1800" b="1" i="0" u="none" strike="noStrike" kern="1200" cap="none" spc="0" normalizeH="0" baseline="0" noProof="0" dirty="0">
                <a:ln>
                  <a:noFill/>
                </a:ln>
                <a:solidFill>
                  <a:srgbClr val="E1D096"/>
                </a:solidFill>
                <a:effectLst/>
                <a:uLnTx/>
                <a:uFillTx/>
                <a:latin typeface="Microsoft YaHei Light" panose="020B0502040204020203" pitchFamily="34" charset="-122"/>
                <a:ea typeface="Microsoft YaHei Light" panose="020B0502040204020203" pitchFamily="34" charset="-122"/>
                <a:cs typeface="Calibri"/>
                <a:sym typeface="Helvetica Neue Medium"/>
              </a:rPr>
              <a:t>106</a:t>
            </a:r>
            <a:r>
              <a:rPr kumimoji="0" lang="zh-CN" altLang="en-US" sz="1800" b="1" i="0" u="none" strike="noStrike" kern="1200" cap="none" spc="0" normalizeH="0" baseline="0" noProof="0" dirty="0">
                <a:ln>
                  <a:noFill/>
                </a:ln>
                <a:solidFill>
                  <a:srgbClr val="E1D096"/>
                </a:solidFill>
                <a:effectLst/>
                <a:uLnTx/>
                <a:uFillTx/>
                <a:latin typeface="Microsoft YaHei Light" panose="020B0502040204020203" pitchFamily="34" charset="-122"/>
                <a:ea typeface="Microsoft YaHei Light" panose="020B0502040204020203" pitchFamily="34" charset="-122"/>
                <a:cs typeface="Calibri"/>
                <a:sym typeface="Helvetica Neue Medium"/>
              </a:rPr>
              <a:t>：</a:t>
            </a:r>
            <a:r>
              <a:rPr kumimoji="0" lang="en-SG" altLang="zh-CN" sz="1800" b="1" i="0" u="none" strike="noStrike" kern="1200" cap="none" spc="0" normalizeH="0" baseline="0" noProof="0" dirty="0">
                <a:ln>
                  <a:noFill/>
                </a:ln>
                <a:solidFill>
                  <a:srgbClr val="E1D096"/>
                </a:solidFill>
                <a:effectLst/>
                <a:uLnTx/>
                <a:uFillTx/>
                <a:latin typeface="Microsoft YaHei Light" panose="020B0502040204020203" pitchFamily="34" charset="-122"/>
                <a:ea typeface="Microsoft YaHei Light" panose="020B0502040204020203" pitchFamily="34" charset="-122"/>
                <a:cs typeface="Calibri"/>
                <a:sym typeface="Helvetica Neue Medium"/>
              </a:rPr>
              <a:t>48</a:t>
            </a:r>
            <a:endParaRPr kumimoji="0" lang="ja-JP" altLang="en-US" sz="1800" b="1" i="0" u="none" strike="noStrike" kern="1200" cap="none" spc="0" normalizeH="0" baseline="0" noProof="0" dirty="0">
              <a:ln>
                <a:noFill/>
              </a:ln>
              <a:solidFill>
                <a:srgbClr val="E1D096"/>
              </a:solidFill>
              <a:effectLst/>
              <a:uLnTx/>
              <a:uFillTx/>
              <a:latin typeface="Microsoft YaHei Light" panose="020B0502040204020203" pitchFamily="34" charset="-122"/>
              <a:ea typeface="Microsoft YaHei Light" panose="020B0502040204020203" pitchFamily="34" charset="-122"/>
              <a:cs typeface="Calibri"/>
              <a:sym typeface="Helvetica Neue Medium"/>
            </a:endParaRPr>
          </a:p>
        </p:txBody>
      </p:sp>
      <p:sp>
        <p:nvSpPr>
          <p:cNvPr id="6" name="【">
            <a:extLst>
              <a:ext uri="{FF2B5EF4-FFF2-40B4-BE49-F238E27FC236}">
                <a16:creationId xmlns:a16="http://schemas.microsoft.com/office/drawing/2014/main" id="{FFD59786-D2A3-AB07-36BD-79F21ADDE1EF}"/>
              </a:ext>
            </a:extLst>
          </p:cNvPr>
          <p:cNvSpPr txBox="1"/>
          <p:nvPr/>
        </p:nvSpPr>
        <p:spPr>
          <a:xfrm>
            <a:off x="2409641" y="4107766"/>
            <a:ext cx="51361" cy="820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584200">
              <a:defRPr sz="8000" b="0">
                <a:solidFill>
                  <a:srgbClr val="5E5E5E"/>
                </a:solidFill>
                <a:latin typeface="Helvetica Light"/>
                <a:ea typeface="Helvetica Light"/>
                <a:cs typeface="Helvetica Light"/>
                <a:sym typeface="Helvetica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5000" b="0" i="0" u="none" strike="noStrike" kern="0" cap="none" spc="0" normalizeH="0" baseline="0" noProof="0" dirty="0">
              <a:ln>
                <a:noFill/>
              </a:ln>
              <a:solidFill>
                <a:srgbClr val="FFE689"/>
              </a:solidFill>
              <a:effectLst/>
              <a:uLnTx/>
              <a:uFillTx/>
              <a:latin typeface="Microsoft YaHei" panose="020B0503020204020204" pitchFamily="34" charset="-122"/>
              <a:ea typeface="Microsoft YaHei" panose="020B0503020204020204" pitchFamily="34" charset="-122"/>
              <a:sym typeface="Helvetica Light"/>
            </a:endParaRPr>
          </a:p>
        </p:txBody>
      </p:sp>
    </p:spTree>
    <p:extLst>
      <p:ext uri="{BB962C8B-B14F-4D97-AF65-F5344CB8AC3E}">
        <p14:creationId xmlns:p14="http://schemas.microsoft.com/office/powerpoint/2010/main" val="1930019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C5F80F12-43C0-0301-74B6-02544B80EC8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BF4136B-4BAD-8255-4B5F-3528A4B621E9}"/>
              </a:ext>
            </a:extLst>
          </p:cNvPr>
          <p:cNvPicPr>
            <a:picLocks noChangeAspect="1"/>
          </p:cNvPicPr>
          <p:nvPr/>
        </p:nvPicPr>
        <p:blipFill>
          <a:blip r:embed="rId3">
            <a:alphaModFix amt="40000"/>
          </a:blip>
          <a:srcRect t="9530" b="620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3B027A4-D879-3D7E-0617-24A437E01524}"/>
              </a:ext>
            </a:extLst>
          </p:cNvPr>
          <p:cNvSpPr>
            <a:spLocks noGrp="1"/>
          </p:cNvSpPr>
          <p:nvPr>
            <p:ph type="ctrTitle"/>
          </p:nvPr>
        </p:nvSpPr>
        <p:spPr>
          <a:xfrm>
            <a:off x="1375983" y="3204572"/>
            <a:ext cx="9440034" cy="2603554"/>
          </a:xfrm>
        </p:spPr>
        <p:txBody>
          <a:bodyPr>
            <a:noAutofit/>
          </a:bodyPr>
          <a:lstStyle/>
          <a:p>
            <a:pPr>
              <a:lnSpc>
                <a:spcPct val="90000"/>
              </a:lnSpc>
            </a:pPr>
            <a:r>
              <a:rPr lang="zh-CN" altLang="en-US" sz="4400" dirty="0">
                <a:effectLst>
                  <a:outerShdw blurRad="38100" dist="38100" dir="2700000" algn="tl">
                    <a:srgbClr val="000000">
                      <a:alpha val="43137"/>
                    </a:srgbClr>
                  </a:outerShdw>
                </a:effectLst>
                <a:latin typeface="+mj-ea"/>
              </a:rPr>
              <a:t>督的士兵把耶稣带到总督府，召集全队士兵到他面前。</a:t>
            </a:r>
          </a:p>
        </p:txBody>
      </p:sp>
      <p:sp>
        <p:nvSpPr>
          <p:cNvPr id="4" name="Rectangle 3">
            <a:extLst>
              <a:ext uri="{FF2B5EF4-FFF2-40B4-BE49-F238E27FC236}">
                <a16:creationId xmlns:a16="http://schemas.microsoft.com/office/drawing/2014/main" id="{420934BE-9204-8692-7705-8F80CA75CD90}"/>
              </a:ext>
            </a:extLst>
          </p:cNvPr>
          <p:cNvSpPr/>
          <p:nvPr/>
        </p:nvSpPr>
        <p:spPr>
          <a:xfrm>
            <a:off x="-20" y="573771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F5DAAA83-D358-FC91-91F6-791BACD6D2BF}"/>
              </a:ext>
            </a:extLst>
          </p:cNvPr>
          <p:cNvSpPr>
            <a:spLocks noGrp="1"/>
          </p:cNvSpPr>
          <p:nvPr>
            <p:ph type="subTitle" idx="1"/>
          </p:nvPr>
        </p:nvSpPr>
        <p:spPr>
          <a:xfrm>
            <a:off x="1375983" y="5808123"/>
            <a:ext cx="9440034" cy="1049867"/>
          </a:xfrm>
        </p:spPr>
        <p:txBody>
          <a:bodyPr>
            <a:normAutofit/>
          </a:bodyPr>
          <a:lstStyle/>
          <a:p>
            <a:r>
              <a:rPr lang="zh-CN" altLang="en-US" dirty="0">
                <a:effectLst/>
              </a:rPr>
              <a:t>马太福音</a:t>
            </a:r>
            <a:r>
              <a:rPr lang="en-US" altLang="zh-CN" dirty="0">
                <a:effectLst/>
              </a:rPr>
              <a:t>27:27</a:t>
            </a:r>
            <a:endParaRPr lang="en-SG" dirty="0"/>
          </a:p>
        </p:txBody>
      </p:sp>
    </p:spTree>
    <p:extLst>
      <p:ext uri="{BB962C8B-B14F-4D97-AF65-F5344CB8AC3E}">
        <p14:creationId xmlns:p14="http://schemas.microsoft.com/office/powerpoint/2010/main" val="790234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ED4C29A0-5949-A78B-CF7F-B9142364BAE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F9D3D5-DA7D-7F42-9472-8DBCA7004D00}"/>
              </a:ext>
            </a:extLst>
          </p:cNvPr>
          <p:cNvPicPr>
            <a:picLocks noChangeAspect="1"/>
          </p:cNvPicPr>
          <p:nvPr/>
        </p:nvPicPr>
        <p:blipFill>
          <a:blip r:embed="rId3">
            <a:alphaModFix amt="40000"/>
          </a:blip>
          <a:srcRect b="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683A289-2BC0-8EC1-18B2-FD94EA9D8596}"/>
              </a:ext>
            </a:extLst>
          </p:cNvPr>
          <p:cNvSpPr>
            <a:spLocks noGrp="1"/>
          </p:cNvSpPr>
          <p:nvPr>
            <p:ph type="ctrTitle"/>
          </p:nvPr>
        </p:nvSpPr>
        <p:spPr>
          <a:xfrm>
            <a:off x="1375983" y="3979334"/>
            <a:ext cx="9440034" cy="1828801"/>
          </a:xfrm>
        </p:spPr>
        <p:txBody>
          <a:bodyPr>
            <a:normAutofit/>
          </a:bodyPr>
          <a:lstStyle/>
          <a:p>
            <a:r>
              <a:rPr lang="zh-CN" altLang="en-US" sz="4400" dirty="0">
                <a:effectLst>
                  <a:outerShdw blurRad="38100" dist="38100" dir="2700000" algn="tl">
                    <a:srgbClr val="000000">
                      <a:alpha val="43137"/>
                    </a:srgbClr>
                  </a:outerShdw>
                </a:effectLst>
              </a:rPr>
              <a:t>他们脱去他的衣服，</a:t>
            </a:r>
            <a:br>
              <a:rPr lang="en-SG" altLang="zh-CN" sz="4400" dirty="0">
                <a:effectLst>
                  <a:outerShdw blurRad="38100" dist="38100" dir="2700000" algn="tl">
                    <a:srgbClr val="000000">
                      <a:alpha val="43137"/>
                    </a:srgbClr>
                  </a:outerShdw>
                </a:effectLst>
              </a:rPr>
            </a:br>
            <a:r>
              <a:rPr lang="zh-CN" altLang="en-US" sz="4400" dirty="0">
                <a:effectLst>
                  <a:outerShdw blurRad="38100" dist="38100" dir="2700000" algn="tl">
                    <a:srgbClr val="000000">
                      <a:alpha val="43137"/>
                    </a:srgbClr>
                  </a:outerShdw>
                </a:effectLst>
              </a:rPr>
              <a:t>给他披上朱红色的外袍，</a:t>
            </a:r>
          </a:p>
        </p:txBody>
      </p:sp>
      <p:sp>
        <p:nvSpPr>
          <p:cNvPr id="4" name="Rectangle 3">
            <a:extLst>
              <a:ext uri="{FF2B5EF4-FFF2-40B4-BE49-F238E27FC236}">
                <a16:creationId xmlns:a16="http://schemas.microsoft.com/office/drawing/2014/main" id="{4D853896-F260-E6D5-D2D0-35CE15B18AEE}"/>
              </a:ext>
            </a:extLst>
          </p:cNvPr>
          <p:cNvSpPr/>
          <p:nvPr/>
        </p:nvSpPr>
        <p:spPr>
          <a:xfrm>
            <a:off x="-20" y="573771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8DDCF433-0208-2A50-614D-3F09829FE5EE}"/>
              </a:ext>
            </a:extLst>
          </p:cNvPr>
          <p:cNvSpPr>
            <a:spLocks noGrp="1"/>
          </p:cNvSpPr>
          <p:nvPr>
            <p:ph type="subTitle" idx="1"/>
          </p:nvPr>
        </p:nvSpPr>
        <p:spPr>
          <a:xfrm>
            <a:off x="1375983" y="5808133"/>
            <a:ext cx="9440034" cy="1049867"/>
          </a:xfrm>
        </p:spPr>
        <p:txBody>
          <a:bodyPr>
            <a:normAutofit/>
          </a:bodyPr>
          <a:lstStyle/>
          <a:p>
            <a:r>
              <a:rPr lang="zh-CN" altLang="en-US" dirty="0">
                <a:effectLst/>
              </a:rPr>
              <a:t>马太福音</a:t>
            </a:r>
            <a:r>
              <a:rPr lang="en-US" altLang="zh-CN" dirty="0">
                <a:effectLst/>
              </a:rPr>
              <a:t>27:28</a:t>
            </a:r>
            <a:endParaRPr lang="en-SG" dirty="0"/>
          </a:p>
        </p:txBody>
      </p:sp>
    </p:spTree>
    <p:extLst>
      <p:ext uri="{BB962C8B-B14F-4D97-AF65-F5344CB8AC3E}">
        <p14:creationId xmlns:p14="http://schemas.microsoft.com/office/powerpoint/2010/main" val="3528729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6DAE3A68-5062-645B-5670-9192CF9E107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0059497-35EB-56D7-BE8F-83BF204ECFF0}"/>
              </a:ext>
            </a:extLst>
          </p:cNvPr>
          <p:cNvPicPr>
            <a:picLocks noChangeAspect="1"/>
          </p:cNvPicPr>
          <p:nvPr/>
        </p:nvPicPr>
        <p:blipFill>
          <a:blip r:embed="rId3">
            <a:alphaModFix amt="40000"/>
          </a:blip>
          <a:srcRect t="6457" b="9273"/>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C8F4AB6B-4DD7-6E40-FA1D-19C873B405FC}"/>
              </a:ext>
            </a:extLst>
          </p:cNvPr>
          <p:cNvSpPr>
            <a:spLocks noGrp="1"/>
          </p:cNvSpPr>
          <p:nvPr>
            <p:ph type="ctrTitle"/>
          </p:nvPr>
        </p:nvSpPr>
        <p:spPr>
          <a:xfrm>
            <a:off x="1375983" y="3425636"/>
            <a:ext cx="9440034" cy="2382490"/>
          </a:xfrm>
        </p:spPr>
        <p:txBody>
          <a:bodyPr>
            <a:noAutofit/>
          </a:bodyPr>
          <a:lstStyle/>
          <a:p>
            <a:pPr>
              <a:lnSpc>
                <a:spcPct val="90000"/>
              </a:lnSpc>
            </a:pPr>
            <a:r>
              <a:rPr lang="zh-CN" altLang="en-US" sz="4400" dirty="0">
                <a:effectLst>
                  <a:outerShdw blurRad="38100" dist="38100" dir="2700000" algn="tl">
                    <a:srgbClr val="000000">
                      <a:alpha val="43137"/>
                    </a:srgbClr>
                  </a:outerShdw>
                </a:effectLst>
              </a:rPr>
              <a:t>又用荆棘编成冠冕，戴在他的头上，把一根芦苇放在他的右手，</a:t>
            </a:r>
            <a:br>
              <a:rPr lang="en-SG" altLang="zh-CN" sz="4400" dirty="0">
                <a:effectLst>
                  <a:outerShdw blurRad="38100" dist="38100" dir="2700000" algn="tl">
                    <a:srgbClr val="000000">
                      <a:alpha val="43137"/>
                    </a:srgbClr>
                  </a:outerShdw>
                </a:effectLst>
              </a:rPr>
            </a:br>
            <a:r>
              <a:rPr lang="zh-CN" altLang="en-US" sz="4400" dirty="0">
                <a:effectLst>
                  <a:outerShdw blurRad="38100" dist="38100" dir="2700000" algn="tl">
                    <a:srgbClr val="000000">
                      <a:alpha val="43137"/>
                    </a:srgbClr>
                  </a:outerShdw>
                </a:effectLst>
              </a:rPr>
              <a:t>跪在他面前讥笑他说：</a:t>
            </a:r>
          </a:p>
        </p:txBody>
      </p:sp>
      <p:sp>
        <p:nvSpPr>
          <p:cNvPr id="4" name="Rectangle 3">
            <a:extLst>
              <a:ext uri="{FF2B5EF4-FFF2-40B4-BE49-F238E27FC236}">
                <a16:creationId xmlns:a16="http://schemas.microsoft.com/office/drawing/2014/main" id="{602616A1-9502-EEF3-0BE9-AA872DB02394}"/>
              </a:ext>
            </a:extLst>
          </p:cNvPr>
          <p:cNvSpPr/>
          <p:nvPr/>
        </p:nvSpPr>
        <p:spPr>
          <a:xfrm>
            <a:off x="-20" y="573771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F574D617-35DA-484E-D1E6-45C04A966B35}"/>
              </a:ext>
            </a:extLst>
          </p:cNvPr>
          <p:cNvSpPr>
            <a:spLocks noGrp="1"/>
          </p:cNvSpPr>
          <p:nvPr>
            <p:ph type="subTitle" idx="1"/>
          </p:nvPr>
        </p:nvSpPr>
        <p:spPr>
          <a:xfrm>
            <a:off x="1375983" y="5808123"/>
            <a:ext cx="9440034" cy="1049867"/>
          </a:xfrm>
        </p:spPr>
        <p:txBody>
          <a:bodyPr>
            <a:normAutofit/>
          </a:bodyPr>
          <a:lstStyle/>
          <a:p>
            <a:r>
              <a:rPr lang="zh-CN" altLang="en-US" dirty="0">
                <a:effectLst/>
              </a:rPr>
              <a:t>马太福音</a:t>
            </a:r>
            <a:r>
              <a:rPr lang="en-US" altLang="zh-CN" dirty="0">
                <a:effectLst/>
              </a:rPr>
              <a:t>27:29</a:t>
            </a:r>
            <a:endParaRPr lang="en-SG" dirty="0"/>
          </a:p>
        </p:txBody>
      </p:sp>
    </p:spTree>
    <p:extLst>
      <p:ext uri="{BB962C8B-B14F-4D97-AF65-F5344CB8AC3E}">
        <p14:creationId xmlns:p14="http://schemas.microsoft.com/office/powerpoint/2010/main" val="873740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9A76BC9C-49B5-2EAA-08FF-2E03D09860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FE25AC-FBC3-0FAD-AC29-7F0459D7B919}"/>
              </a:ext>
            </a:extLst>
          </p:cNvPr>
          <p:cNvPicPr>
            <a:picLocks noChangeAspect="1"/>
          </p:cNvPicPr>
          <p:nvPr/>
        </p:nvPicPr>
        <p:blipFill>
          <a:blip r:embed="rId3">
            <a:alphaModFix amt="40000"/>
          </a:blip>
          <a:srcRect b="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A601876-88B9-6C08-525F-56031A331307}"/>
              </a:ext>
            </a:extLst>
          </p:cNvPr>
          <p:cNvSpPr>
            <a:spLocks noGrp="1"/>
          </p:cNvSpPr>
          <p:nvPr>
            <p:ph type="ctrTitle"/>
          </p:nvPr>
        </p:nvSpPr>
        <p:spPr>
          <a:xfrm>
            <a:off x="1375983" y="3979334"/>
            <a:ext cx="9440034" cy="1828801"/>
          </a:xfrm>
        </p:spPr>
        <p:txBody>
          <a:bodyPr>
            <a:normAutofit/>
          </a:bodyPr>
          <a:lstStyle/>
          <a:p>
            <a:r>
              <a:rPr lang="zh-CN" altLang="en-US" sz="4000" dirty="0">
                <a:effectLst>
                  <a:outerShdw blurRad="38100" dist="38100" dir="2700000" algn="tl">
                    <a:srgbClr val="000000">
                      <a:alpha val="43137"/>
                    </a:srgbClr>
                  </a:outerShdw>
                </a:effectLst>
              </a:rPr>
              <a:t>“犹太人的王万岁！”</a:t>
            </a:r>
            <a:br>
              <a:rPr lang="en-SG" altLang="zh-CN" dirty="0">
                <a:effectLst>
                  <a:outerShdw blurRad="38100" dist="38100" dir="2700000" algn="tl">
                    <a:srgbClr val="000000">
                      <a:alpha val="43137"/>
                    </a:srgbClr>
                  </a:outerShdw>
                </a:effectLst>
              </a:rPr>
            </a:br>
            <a:r>
              <a:rPr lang="zh-CN" altLang="en-US" dirty="0">
                <a:effectLst>
                  <a:outerShdw blurRad="38100" dist="38100" dir="2700000" algn="tl">
                    <a:srgbClr val="000000">
                      <a:alpha val="43137"/>
                    </a:srgbClr>
                  </a:outerShdw>
                </a:effectLst>
              </a:rPr>
              <a:t>“犹太人的王万岁！”</a:t>
            </a:r>
          </a:p>
        </p:txBody>
      </p:sp>
      <p:sp>
        <p:nvSpPr>
          <p:cNvPr id="4" name="Rectangle 3">
            <a:extLst>
              <a:ext uri="{FF2B5EF4-FFF2-40B4-BE49-F238E27FC236}">
                <a16:creationId xmlns:a16="http://schemas.microsoft.com/office/drawing/2014/main" id="{FE97DECD-D760-E7E7-42B5-C75675AB0A03}"/>
              </a:ext>
            </a:extLst>
          </p:cNvPr>
          <p:cNvSpPr/>
          <p:nvPr/>
        </p:nvSpPr>
        <p:spPr>
          <a:xfrm>
            <a:off x="-20" y="573771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3530C959-6018-1988-F549-AE7A457D790E}"/>
              </a:ext>
            </a:extLst>
          </p:cNvPr>
          <p:cNvSpPr>
            <a:spLocks noGrp="1"/>
          </p:cNvSpPr>
          <p:nvPr>
            <p:ph type="subTitle" idx="1"/>
          </p:nvPr>
        </p:nvSpPr>
        <p:spPr>
          <a:xfrm>
            <a:off x="1375983" y="5808133"/>
            <a:ext cx="9440034" cy="1049867"/>
          </a:xfrm>
        </p:spPr>
        <p:txBody>
          <a:bodyPr>
            <a:normAutofit/>
          </a:bodyPr>
          <a:lstStyle/>
          <a:p>
            <a:r>
              <a:rPr lang="zh-CN" altLang="en-US" dirty="0">
                <a:effectLst/>
              </a:rPr>
              <a:t>马太福音</a:t>
            </a:r>
            <a:r>
              <a:rPr lang="en-US" altLang="zh-CN" dirty="0">
                <a:effectLst/>
              </a:rPr>
              <a:t>27:29</a:t>
            </a:r>
            <a:endParaRPr lang="en-SG" dirty="0"/>
          </a:p>
        </p:txBody>
      </p:sp>
    </p:spTree>
    <p:extLst>
      <p:ext uri="{BB962C8B-B14F-4D97-AF65-F5344CB8AC3E}">
        <p14:creationId xmlns:p14="http://schemas.microsoft.com/office/powerpoint/2010/main" val="1534790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8AE78408-5FB7-35C1-1B10-D743B99E2A2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4BEA6B4-B7AE-A597-4162-2CC33191AB6E}"/>
              </a:ext>
            </a:extLst>
          </p:cNvPr>
          <p:cNvPicPr>
            <a:picLocks noChangeAspect="1"/>
          </p:cNvPicPr>
          <p:nvPr/>
        </p:nvPicPr>
        <p:blipFill>
          <a:blip r:embed="rId3">
            <a:alphaModFix amt="40000"/>
          </a:blip>
          <a:srcRect t="4720" b="24966"/>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9326BC8-5023-0324-E12D-AE530A85A740}"/>
              </a:ext>
            </a:extLst>
          </p:cNvPr>
          <p:cNvSpPr>
            <a:spLocks noGrp="1"/>
          </p:cNvSpPr>
          <p:nvPr>
            <p:ph type="ctrTitle"/>
          </p:nvPr>
        </p:nvSpPr>
        <p:spPr>
          <a:xfrm>
            <a:off x="1375983" y="3979334"/>
            <a:ext cx="9440034" cy="1828801"/>
          </a:xfrm>
        </p:spPr>
        <p:txBody>
          <a:bodyPr>
            <a:normAutofit/>
          </a:bodyPr>
          <a:lstStyle/>
          <a:p>
            <a:r>
              <a:rPr lang="zh-CN" altLang="en-US" sz="4400" dirty="0">
                <a:effectLst>
                  <a:outerShdw blurRad="38100" dist="38100" dir="2700000" algn="tl">
                    <a:srgbClr val="000000">
                      <a:alpha val="43137"/>
                    </a:srgbClr>
                  </a:outerShdw>
                </a:effectLst>
              </a:rPr>
              <a:t>然后向他吐唾沫，</a:t>
            </a:r>
            <a:br>
              <a:rPr lang="en-SG" altLang="zh-CN" sz="4400" dirty="0">
                <a:effectLst>
                  <a:outerShdw blurRad="38100" dist="38100" dir="2700000" algn="tl">
                    <a:srgbClr val="000000">
                      <a:alpha val="43137"/>
                    </a:srgbClr>
                  </a:outerShdw>
                </a:effectLst>
              </a:rPr>
            </a:br>
            <a:r>
              <a:rPr lang="zh-CN" altLang="en-US" sz="4400" dirty="0">
                <a:effectLst>
                  <a:outerShdw blurRad="38100" dist="38100" dir="2700000" algn="tl">
                    <a:srgbClr val="000000">
                      <a:alpha val="43137"/>
                    </a:srgbClr>
                  </a:outerShdw>
                </a:effectLst>
              </a:rPr>
              <a:t>又拿起芦苇打他的头。</a:t>
            </a:r>
          </a:p>
        </p:txBody>
      </p:sp>
      <p:sp>
        <p:nvSpPr>
          <p:cNvPr id="4" name="Rectangle 3">
            <a:extLst>
              <a:ext uri="{FF2B5EF4-FFF2-40B4-BE49-F238E27FC236}">
                <a16:creationId xmlns:a16="http://schemas.microsoft.com/office/drawing/2014/main" id="{E9E91449-D173-19D8-BF27-8CBC7D75D198}"/>
              </a:ext>
            </a:extLst>
          </p:cNvPr>
          <p:cNvSpPr/>
          <p:nvPr/>
        </p:nvSpPr>
        <p:spPr>
          <a:xfrm>
            <a:off x="-20" y="573771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4FFB76D3-D040-90A7-9F23-2D6557D0FB45}"/>
              </a:ext>
            </a:extLst>
          </p:cNvPr>
          <p:cNvSpPr>
            <a:spLocks noGrp="1"/>
          </p:cNvSpPr>
          <p:nvPr>
            <p:ph type="subTitle" idx="1"/>
          </p:nvPr>
        </p:nvSpPr>
        <p:spPr>
          <a:xfrm>
            <a:off x="1375983" y="5808133"/>
            <a:ext cx="9440034" cy="1049867"/>
          </a:xfrm>
        </p:spPr>
        <p:txBody>
          <a:bodyPr>
            <a:normAutofit/>
          </a:bodyPr>
          <a:lstStyle/>
          <a:p>
            <a:r>
              <a:rPr lang="zh-CN" altLang="en-US" dirty="0">
                <a:effectLst/>
              </a:rPr>
              <a:t>马太福音</a:t>
            </a:r>
            <a:r>
              <a:rPr lang="en-US" altLang="zh-CN" dirty="0">
                <a:effectLst/>
              </a:rPr>
              <a:t>27:30</a:t>
            </a:r>
            <a:endParaRPr lang="en-SG" dirty="0"/>
          </a:p>
        </p:txBody>
      </p:sp>
    </p:spTree>
    <p:extLst>
      <p:ext uri="{BB962C8B-B14F-4D97-AF65-F5344CB8AC3E}">
        <p14:creationId xmlns:p14="http://schemas.microsoft.com/office/powerpoint/2010/main" val="88143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F0DED160-27C0-5FF2-75B9-FA02736CD07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9DE0771-6791-CDFE-B28F-485F19AE00EB}"/>
              </a:ext>
            </a:extLst>
          </p:cNvPr>
          <p:cNvPicPr>
            <a:picLocks noChangeAspect="1"/>
          </p:cNvPicPr>
          <p:nvPr/>
        </p:nvPicPr>
        <p:blipFill>
          <a:blip r:embed="rId3">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46E5D9C-B36A-B3DF-168C-916FA821D382}"/>
              </a:ext>
            </a:extLst>
          </p:cNvPr>
          <p:cNvSpPr>
            <a:spLocks noGrp="1"/>
          </p:cNvSpPr>
          <p:nvPr>
            <p:ph type="ctrTitle"/>
          </p:nvPr>
        </p:nvSpPr>
        <p:spPr>
          <a:xfrm>
            <a:off x="1375983" y="3188473"/>
            <a:ext cx="9440034" cy="2619653"/>
          </a:xfrm>
        </p:spPr>
        <p:txBody>
          <a:bodyPr>
            <a:noAutofit/>
          </a:bodyPr>
          <a:lstStyle/>
          <a:p>
            <a:pPr>
              <a:lnSpc>
                <a:spcPct val="90000"/>
              </a:lnSpc>
            </a:pPr>
            <a:r>
              <a:rPr lang="zh-CN" altLang="en-US" sz="4400" dirty="0">
                <a:effectLst>
                  <a:outerShdw blurRad="38100" dist="38100" dir="2700000" algn="tl">
                    <a:srgbClr val="000000">
                      <a:alpha val="43137"/>
                    </a:srgbClr>
                  </a:outerShdw>
                </a:effectLst>
              </a:rPr>
              <a:t>戏弄完了，就脱下他的外袍，</a:t>
            </a:r>
            <a:br>
              <a:rPr lang="en-SG" altLang="zh-CN" sz="4400" dirty="0">
                <a:effectLst>
                  <a:outerShdw blurRad="38100" dist="38100" dir="2700000" algn="tl">
                    <a:srgbClr val="000000">
                      <a:alpha val="43137"/>
                    </a:srgbClr>
                  </a:outerShdw>
                </a:effectLst>
              </a:rPr>
            </a:br>
            <a:r>
              <a:rPr lang="zh-CN" altLang="en-US" sz="4400" dirty="0">
                <a:effectLst>
                  <a:outerShdw blurRad="38100" dist="38100" dir="2700000" algn="tl">
                    <a:srgbClr val="000000">
                      <a:alpha val="43137"/>
                    </a:srgbClr>
                  </a:outerShdw>
                </a:effectLst>
              </a:rPr>
              <a:t>给他穿回自己的衣服，带去钉十字架。</a:t>
            </a:r>
          </a:p>
        </p:txBody>
      </p:sp>
      <p:sp>
        <p:nvSpPr>
          <p:cNvPr id="4" name="Rectangle 3">
            <a:extLst>
              <a:ext uri="{FF2B5EF4-FFF2-40B4-BE49-F238E27FC236}">
                <a16:creationId xmlns:a16="http://schemas.microsoft.com/office/drawing/2014/main" id="{758C05AB-8D4B-1BC3-B957-8BB835940283}"/>
              </a:ext>
            </a:extLst>
          </p:cNvPr>
          <p:cNvSpPr/>
          <p:nvPr/>
        </p:nvSpPr>
        <p:spPr>
          <a:xfrm>
            <a:off x="-20" y="573771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B40CDB1E-71C5-2B75-7E6C-454A2703BDB8}"/>
              </a:ext>
            </a:extLst>
          </p:cNvPr>
          <p:cNvSpPr>
            <a:spLocks noGrp="1"/>
          </p:cNvSpPr>
          <p:nvPr>
            <p:ph type="subTitle" idx="1"/>
          </p:nvPr>
        </p:nvSpPr>
        <p:spPr>
          <a:xfrm>
            <a:off x="1375983" y="5808123"/>
            <a:ext cx="9440034" cy="1049867"/>
          </a:xfrm>
        </p:spPr>
        <p:txBody>
          <a:bodyPr>
            <a:normAutofit/>
          </a:bodyPr>
          <a:lstStyle/>
          <a:p>
            <a:r>
              <a:rPr lang="zh-CN" altLang="en-US" dirty="0">
                <a:effectLst/>
              </a:rPr>
              <a:t>马太福音</a:t>
            </a:r>
            <a:r>
              <a:rPr lang="en-US" altLang="zh-CN" dirty="0">
                <a:effectLst/>
              </a:rPr>
              <a:t>27:31</a:t>
            </a:r>
            <a:endParaRPr lang="en-SG" dirty="0"/>
          </a:p>
        </p:txBody>
      </p:sp>
    </p:spTree>
    <p:extLst>
      <p:ext uri="{BB962C8B-B14F-4D97-AF65-F5344CB8AC3E}">
        <p14:creationId xmlns:p14="http://schemas.microsoft.com/office/powerpoint/2010/main" val="3466265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8B9AD600-FBBD-7D4B-9BF3-FC5DC6A131E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AA4A467-5A18-A92B-526C-758E11B3A3AC}"/>
              </a:ext>
            </a:extLst>
          </p:cNvPr>
          <p:cNvPicPr>
            <a:picLocks noChangeAspect="1"/>
          </p:cNvPicPr>
          <p:nvPr/>
        </p:nvPicPr>
        <p:blipFill>
          <a:blip r:embed="rId3">
            <a:alphaModFix amt="70000"/>
          </a:blip>
          <a:srcRect t="15730"/>
          <a:stretch>
            <a:fill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58EED305-5BE9-BA5D-4ACE-9AB4DF5E2331}"/>
              </a:ext>
            </a:extLst>
          </p:cNvPr>
          <p:cNvSpPr/>
          <p:nvPr/>
        </p:nvSpPr>
        <p:spPr>
          <a:xfrm>
            <a:off x="0" y="4702630"/>
            <a:ext cx="12192000" cy="15103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D566A509-2495-C58C-0E5A-0A265E2DFF3D}"/>
              </a:ext>
            </a:extLst>
          </p:cNvPr>
          <p:cNvSpPr>
            <a:spLocks noGrp="1"/>
          </p:cNvSpPr>
          <p:nvPr>
            <p:ph type="ctrTitle"/>
          </p:nvPr>
        </p:nvSpPr>
        <p:spPr>
          <a:xfrm>
            <a:off x="1478847" y="3979324"/>
            <a:ext cx="9440034" cy="1828801"/>
          </a:xfrm>
        </p:spPr>
        <p:txBody>
          <a:bodyPr>
            <a:normAutofit/>
          </a:bodyPr>
          <a:lstStyle/>
          <a:p>
            <a:r>
              <a:rPr lang="zh-CN" altLang="en-US" sz="6600" b="1" dirty="0">
                <a:effectLst/>
              </a:rPr>
              <a:t>苦路</a:t>
            </a:r>
            <a:endParaRPr lang="zh-CN" altLang="en-US" sz="6600" dirty="0"/>
          </a:p>
        </p:txBody>
      </p:sp>
      <p:sp>
        <p:nvSpPr>
          <p:cNvPr id="3" name="Subtitle 2">
            <a:extLst>
              <a:ext uri="{FF2B5EF4-FFF2-40B4-BE49-F238E27FC236}">
                <a16:creationId xmlns:a16="http://schemas.microsoft.com/office/drawing/2014/main" id="{1256A0D1-B420-3693-F404-15B710667CB9}"/>
              </a:ext>
            </a:extLst>
          </p:cNvPr>
          <p:cNvSpPr>
            <a:spLocks noGrp="1"/>
          </p:cNvSpPr>
          <p:nvPr>
            <p:ph type="subTitle" idx="1"/>
          </p:nvPr>
        </p:nvSpPr>
        <p:spPr>
          <a:xfrm>
            <a:off x="1478847" y="5808123"/>
            <a:ext cx="9440034" cy="1049867"/>
          </a:xfrm>
        </p:spPr>
        <p:txBody>
          <a:bodyPr>
            <a:normAutofit/>
          </a:bodyPr>
          <a:lstStyle/>
          <a:p>
            <a:r>
              <a:rPr lang="en-US" dirty="0"/>
              <a:t>Via Dolorosa</a:t>
            </a:r>
            <a:endParaRPr lang="en-SG" dirty="0"/>
          </a:p>
        </p:txBody>
      </p:sp>
    </p:spTree>
    <p:extLst>
      <p:ext uri="{BB962C8B-B14F-4D97-AF65-F5344CB8AC3E}">
        <p14:creationId xmlns:p14="http://schemas.microsoft.com/office/powerpoint/2010/main" val="709040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AE280-0E38-647D-1EC9-AEB9995C44D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698866-E56A-D00F-7CC1-19CC4839CF86}"/>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595E30F-1E01-DA15-2804-B7F212991097}"/>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5F206829-591F-0C83-E641-48E8F23E0C56}"/>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t>蹒跚举步踏上苦路</a:t>
            </a:r>
            <a:endParaRPr lang="en-SG" altLang="zh-CN" sz="6000" dirty="0"/>
          </a:p>
          <a:p>
            <a:pPr marL="36900" indent="0" algn="ctr">
              <a:buNone/>
            </a:pPr>
            <a:r>
              <a:rPr lang="zh-CN" altLang="en-US" sz="6000" dirty="0"/>
              <a:t>在那日耶路撒冷</a:t>
            </a:r>
            <a:endParaRPr lang="en-SG" altLang="zh-CN" sz="6000" dirty="0"/>
          </a:p>
          <a:p>
            <a:pPr marL="36900" indent="0" algn="ctr">
              <a:buNone/>
            </a:pPr>
            <a:r>
              <a:rPr lang="zh-CN" altLang="en-US" sz="6000" dirty="0"/>
              <a:t>兵丁在引路</a:t>
            </a:r>
            <a:endParaRPr lang="en-SG" altLang="zh-CN" sz="6000" dirty="0"/>
          </a:p>
          <a:p>
            <a:pPr marL="36900" indent="0" algn="ctr">
              <a:buNone/>
            </a:pPr>
            <a:r>
              <a:rPr lang="zh-CN" altLang="en-US" sz="6000" dirty="0"/>
              <a:t>人群呼喊拥挤</a:t>
            </a:r>
          </a:p>
        </p:txBody>
      </p:sp>
      <p:sp>
        <p:nvSpPr>
          <p:cNvPr id="4" name="以色列的圣者">
            <a:extLst>
              <a:ext uri="{FF2B5EF4-FFF2-40B4-BE49-F238E27FC236}">
                <a16:creationId xmlns:a16="http://schemas.microsoft.com/office/drawing/2014/main" id="{152BE4C0-BE90-C17B-AB8E-77189BA21649}"/>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9A164089-6E11-CB42-BB1F-E2EC3AAEFD93}"/>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1/13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3180612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01885-8EB5-3273-DD55-60DEDE44E6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4AE3A2-254B-068D-B3DD-3DE43894A43D}"/>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C55AC326-8C9F-4EC6-6CB7-77D9A5A6A940}"/>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F82F9F4B-CA49-7F03-ED61-B0F7F582C82B}"/>
              </a:ext>
            </a:extLst>
          </p:cNvPr>
          <p:cNvSpPr>
            <a:spLocks noGrp="1"/>
          </p:cNvSpPr>
          <p:nvPr>
            <p:ph idx="1"/>
          </p:nvPr>
        </p:nvSpPr>
        <p:spPr>
          <a:xfrm>
            <a:off x="913795" y="1399624"/>
            <a:ext cx="10353762" cy="4058751"/>
          </a:xfrm>
        </p:spPr>
        <p:txBody>
          <a:bodyPr anchor="ctr">
            <a:normAutofit/>
          </a:bodyPr>
          <a:lstStyle/>
          <a:p>
            <a:pPr marL="36900" indent="0" algn="ctr">
              <a:buNone/>
            </a:pPr>
            <a:r>
              <a:rPr lang="zh-CN" altLang="en-US" sz="6000" dirty="0"/>
              <a:t>在那纷乱烦扰里</a:t>
            </a:r>
            <a:endParaRPr lang="en-SG" altLang="zh-CN" sz="6000" dirty="0"/>
          </a:p>
          <a:p>
            <a:pPr marL="36900" indent="0" algn="ctr">
              <a:buNone/>
            </a:pPr>
            <a:r>
              <a:rPr lang="zh-CN" altLang="en-US" sz="6000" dirty="0"/>
              <a:t>那受咒诅的前往加略地</a:t>
            </a:r>
          </a:p>
        </p:txBody>
      </p:sp>
      <p:sp>
        <p:nvSpPr>
          <p:cNvPr id="4" name="以色列的圣者">
            <a:extLst>
              <a:ext uri="{FF2B5EF4-FFF2-40B4-BE49-F238E27FC236}">
                <a16:creationId xmlns:a16="http://schemas.microsoft.com/office/drawing/2014/main" id="{708B48D8-4E31-9F12-2A33-70554A92EE90}"/>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63AD9D96-878A-6000-D158-B4E8462BFB3B}"/>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2/13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989161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4C8EF-17A5-67F8-AC4F-1A67E7DAF15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A9978F0-E863-5E27-308E-A1639B385EB2}"/>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EB88825-0E2E-0416-D4AD-2D9E635E6F19}"/>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00B346BB-3737-884E-5E2D-FEF213E20849}"/>
              </a:ext>
            </a:extLst>
          </p:cNvPr>
          <p:cNvSpPr>
            <a:spLocks noGrp="1"/>
          </p:cNvSpPr>
          <p:nvPr>
            <p:ph idx="1"/>
          </p:nvPr>
        </p:nvSpPr>
        <p:spPr>
          <a:xfrm>
            <a:off x="913795" y="1399624"/>
            <a:ext cx="10353762" cy="4058751"/>
          </a:xfrm>
        </p:spPr>
        <p:txBody>
          <a:bodyPr anchor="ctr">
            <a:normAutofit/>
          </a:bodyPr>
          <a:lstStyle/>
          <a:p>
            <a:pPr marL="36900" indent="0" algn="ctr">
              <a:buNone/>
            </a:pPr>
            <a:r>
              <a:rPr lang="zh-CN" altLang="en-US" sz="6000" dirty="0"/>
              <a:t>祂被鞭打  讽刺咒骂</a:t>
            </a:r>
            <a:endParaRPr lang="en-SG" altLang="zh-CN" sz="6000" dirty="0"/>
          </a:p>
          <a:p>
            <a:pPr marL="36900" indent="0" algn="ctr">
              <a:buNone/>
            </a:pPr>
            <a:r>
              <a:rPr lang="zh-CN" altLang="en-US" sz="6000" dirty="0"/>
              <a:t>累累伤痕满背上</a:t>
            </a:r>
          </a:p>
          <a:p>
            <a:pPr marL="36900" indent="0" algn="ctr">
              <a:buNone/>
            </a:pPr>
            <a:r>
              <a:rPr lang="zh-CN" altLang="en-US" sz="6000" dirty="0"/>
              <a:t>被众人讥诮  荆棘冕戴头上</a:t>
            </a:r>
          </a:p>
        </p:txBody>
      </p:sp>
      <p:sp>
        <p:nvSpPr>
          <p:cNvPr id="4" name="以色列的圣者">
            <a:extLst>
              <a:ext uri="{FF2B5EF4-FFF2-40B4-BE49-F238E27FC236}">
                <a16:creationId xmlns:a16="http://schemas.microsoft.com/office/drawing/2014/main" id="{8848998E-8EA6-52DC-E284-B5D7270AF656}"/>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5316C970-14B6-443B-A5CA-529DE9D0C7A5}"/>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3/13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3183515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BFC6-BB10-E869-AC5F-312DEE27879B}"/>
              </a:ext>
            </a:extLst>
          </p:cNvPr>
          <p:cNvPicPr>
            <a:picLocks noChangeAspect="1"/>
          </p:cNvPicPr>
          <p:nvPr/>
        </p:nvPicPr>
        <p:blipFill>
          <a:blip r:embed="rId3">
            <a:alphaModFix amt="20000"/>
          </a:blip>
          <a:srcRect b="10352"/>
          <a:stretch>
            <a:fillRect/>
          </a:stretch>
        </p:blipFill>
        <p:spPr>
          <a:xfrm>
            <a:off x="0" y="0"/>
            <a:ext cx="12192000" cy="6858000"/>
          </a:xfrm>
          <a:prstGeom prst="rect">
            <a:avLst/>
          </a:prstGeom>
        </p:spPr>
      </p:pic>
      <p:sp>
        <p:nvSpPr>
          <p:cNvPr id="286" name="上主今在祂的圣殿中…"/>
          <p:cNvSpPr txBox="1"/>
          <p:nvPr/>
        </p:nvSpPr>
        <p:spPr>
          <a:xfrm>
            <a:off x="596348" y="1760220"/>
            <a:ext cx="10699165" cy="3882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defTabSz="325120">
              <a:lnSpc>
                <a:spcPct val="120000"/>
              </a:lnSpc>
              <a:spcBef>
                <a:spcPts val="850"/>
              </a:spcBef>
              <a:defRPr sz="8500">
                <a:latin typeface="Helvetica"/>
                <a:ea typeface="Helvetica"/>
                <a:cs typeface="Helvetica"/>
                <a:sym typeface="Helvetica"/>
              </a:defRPr>
            </a:pPr>
            <a:r>
              <a:rPr sz="4800" spc="150" dirty="0">
                <a:solidFill>
                  <a:schemeClr val="tx2"/>
                </a:solidFill>
                <a:latin typeface="Microsoft YaHei" panose="020B0503020204020204" pitchFamily="34" charset="-122"/>
                <a:ea typeface="Microsoft YaHei" panose="020B0503020204020204" pitchFamily="34" charset="-122"/>
              </a:rPr>
              <a:t>上主今在祂的圣殿中  </a:t>
            </a:r>
          </a:p>
          <a:p>
            <a:pPr algn="ctr" defTabSz="325120">
              <a:lnSpc>
                <a:spcPct val="120000"/>
              </a:lnSpc>
              <a:spcBef>
                <a:spcPts val="850"/>
              </a:spcBef>
              <a:defRPr sz="8500">
                <a:latin typeface="Helvetica"/>
                <a:ea typeface="Helvetica"/>
                <a:cs typeface="Helvetica"/>
                <a:sym typeface="Helvetica"/>
              </a:defRPr>
            </a:pPr>
            <a:r>
              <a:rPr sz="4800" spc="150" dirty="0">
                <a:solidFill>
                  <a:schemeClr val="tx2"/>
                </a:solidFill>
                <a:latin typeface="Microsoft YaHei" panose="020B0503020204020204" pitchFamily="34" charset="-122"/>
                <a:ea typeface="Microsoft YaHei" panose="020B0503020204020204" pitchFamily="34" charset="-122"/>
              </a:rPr>
              <a:t>万国的人当肃静   </a:t>
            </a:r>
            <a:endParaRPr lang="en-SG" sz="4800" spc="150" dirty="0">
              <a:solidFill>
                <a:schemeClr val="tx2"/>
              </a:solidFill>
              <a:latin typeface="Microsoft YaHei" panose="020B0503020204020204" pitchFamily="34" charset="-122"/>
              <a:ea typeface="Microsoft YaHei" panose="020B0503020204020204" pitchFamily="34" charset="-122"/>
            </a:endParaRPr>
          </a:p>
          <a:p>
            <a:pPr algn="ctr" defTabSz="325120">
              <a:lnSpc>
                <a:spcPct val="120000"/>
              </a:lnSpc>
              <a:spcBef>
                <a:spcPts val="850"/>
              </a:spcBef>
              <a:defRPr sz="8500">
                <a:latin typeface="Helvetica"/>
                <a:ea typeface="Helvetica"/>
                <a:cs typeface="Helvetica"/>
                <a:sym typeface="Helvetica"/>
              </a:defRPr>
            </a:pPr>
            <a:r>
              <a:rPr sz="4800" spc="150" dirty="0">
                <a:solidFill>
                  <a:schemeClr val="tx2"/>
                </a:solidFill>
                <a:latin typeface="Microsoft YaHei" panose="020B0503020204020204" pitchFamily="34" charset="-122"/>
                <a:ea typeface="Microsoft YaHei" panose="020B0503020204020204" pitchFamily="34" charset="-122"/>
              </a:rPr>
              <a:t>万国的人在主前当肃静 </a:t>
            </a:r>
            <a:endParaRPr lang="en-SG" sz="4800" spc="150" dirty="0">
              <a:solidFill>
                <a:schemeClr val="tx2"/>
              </a:solidFill>
              <a:latin typeface="Microsoft YaHei" panose="020B0503020204020204" pitchFamily="34" charset="-122"/>
              <a:ea typeface="Microsoft YaHei" panose="020B0503020204020204" pitchFamily="34" charset="-122"/>
            </a:endParaRPr>
          </a:p>
          <a:p>
            <a:pPr algn="ctr" defTabSz="325120">
              <a:lnSpc>
                <a:spcPct val="120000"/>
              </a:lnSpc>
              <a:spcBef>
                <a:spcPts val="850"/>
              </a:spcBef>
              <a:defRPr sz="8500">
                <a:latin typeface="Helvetica"/>
                <a:ea typeface="Helvetica"/>
                <a:cs typeface="Helvetica"/>
                <a:sym typeface="Helvetica"/>
              </a:defRPr>
            </a:pPr>
            <a:r>
              <a:rPr sz="4800" spc="150" dirty="0">
                <a:solidFill>
                  <a:schemeClr val="tx2"/>
                </a:solidFill>
                <a:latin typeface="Microsoft YaHei" panose="020B0503020204020204" pitchFamily="34" charset="-122"/>
                <a:ea typeface="Microsoft YaHei" panose="020B0503020204020204" pitchFamily="34" charset="-122"/>
              </a:rPr>
              <a:t>当肃静 在主前 当肃静 阿们</a:t>
            </a:r>
          </a:p>
        </p:txBody>
      </p:sp>
      <p:sp>
        <p:nvSpPr>
          <p:cNvPr id="287" name="【"/>
          <p:cNvSpPr txBox="1"/>
          <p:nvPr/>
        </p:nvSpPr>
        <p:spPr>
          <a:xfrm>
            <a:off x="2484864" y="1890782"/>
            <a:ext cx="564257"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584200">
              <a:defRPr sz="8000" b="0">
                <a:solidFill>
                  <a:srgbClr val="5E5E5E"/>
                </a:solidFill>
                <a:latin typeface="Helvetica Light"/>
                <a:ea typeface="Helvetica Light"/>
                <a:cs typeface="Helvetica Light"/>
                <a:sym typeface="Helvetica Light"/>
              </a:defRPr>
            </a:lvl1pPr>
          </a:lstStyle>
          <a:p>
            <a:r>
              <a:rPr sz="4000" dirty="0">
                <a:solidFill>
                  <a:schemeClr val="accent1">
                    <a:lumMod val="60000"/>
                    <a:lumOff val="40000"/>
                  </a:schemeClr>
                </a:solidFill>
              </a:rPr>
              <a:t>【</a:t>
            </a:r>
          </a:p>
        </p:txBody>
      </p:sp>
      <p:sp>
        <p:nvSpPr>
          <p:cNvPr id="288" name="】x2"/>
          <p:cNvSpPr txBox="1"/>
          <p:nvPr/>
        </p:nvSpPr>
        <p:spPr>
          <a:xfrm>
            <a:off x="8796640" y="1890781"/>
            <a:ext cx="1125308"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92100">
              <a:defRPr sz="8000" b="0">
                <a:solidFill>
                  <a:srgbClr val="5E5E5E"/>
                </a:solidFill>
                <a:latin typeface="Helvetica Light"/>
                <a:ea typeface="Helvetica Light"/>
                <a:cs typeface="Helvetica Light"/>
                <a:sym typeface="Helvetica Light"/>
              </a:defRPr>
            </a:pPr>
            <a:r>
              <a:rPr sz="4000" dirty="0">
                <a:solidFill>
                  <a:schemeClr val="accent1">
                    <a:lumMod val="60000"/>
                    <a:lumOff val="40000"/>
                  </a:schemeClr>
                </a:solidFill>
              </a:rPr>
              <a:t>】</a:t>
            </a:r>
            <a:r>
              <a:rPr sz="4000" dirty="0">
                <a:solidFill>
                  <a:schemeClr val="accent1">
                    <a:lumMod val="60000"/>
                    <a:lumOff val="40000"/>
                  </a:schemeClr>
                </a:solidFill>
                <a:latin typeface="Microsoft YaHei" panose="020B0503020204020204" pitchFamily="34" charset="-122"/>
                <a:ea typeface="Microsoft YaHei" panose="020B0503020204020204" pitchFamily="34" charset="-122"/>
                <a:cs typeface="Helvetica"/>
                <a:sym typeface="Helvetica"/>
              </a:rPr>
              <a:t>x2</a:t>
            </a:r>
          </a:p>
        </p:txBody>
      </p:sp>
      <p:sp>
        <p:nvSpPr>
          <p:cNvPr id="6" name="宣召">
            <a:extLst>
              <a:ext uri="{FF2B5EF4-FFF2-40B4-BE49-F238E27FC236}">
                <a16:creationId xmlns:a16="http://schemas.microsoft.com/office/drawing/2014/main" id="{1E830FEC-A0EA-ED4B-BFB2-C446C3CD8395}"/>
              </a:ext>
            </a:extLst>
          </p:cNvPr>
          <p:cNvSpPr txBox="1"/>
          <p:nvPr/>
        </p:nvSpPr>
        <p:spPr>
          <a:xfrm>
            <a:off x="307319" y="168838"/>
            <a:ext cx="3244410" cy="373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algn="l" defTabSz="650240">
              <a:defRPr sz="4000" b="0">
                <a:latin typeface="Helvetica"/>
                <a:ea typeface="Helvetica"/>
                <a:cs typeface="Helvetica"/>
                <a:sym typeface="Helvetica"/>
              </a:defRPr>
            </a:lvl1pPr>
          </a:lstStyle>
          <a:p>
            <a:pPr>
              <a:defRPr>
                <a:latin typeface="+mn-lt"/>
                <a:ea typeface="+mn-ea"/>
                <a:cs typeface="+mn-cs"/>
                <a:sym typeface="Helvetica Neue Medium"/>
              </a:defRPr>
            </a:pPr>
            <a:r>
              <a:rPr lang="ja-JP" altLang="en-SG" sz="2000" dirty="0">
                <a:solidFill>
                  <a:srgbClr val="E1D096"/>
                </a:solidFill>
                <a:latin typeface="Microsoft YaHei Light" panose="020B0502040204020203" pitchFamily="34" charset="-122"/>
                <a:ea typeface="Microsoft YaHei Light" panose="020B0502040204020203" pitchFamily="34" charset="-122"/>
                <a:sym typeface="Helvetica Neue Medium"/>
              </a:rPr>
              <a:t>上主在圣殿中</a:t>
            </a:r>
            <a:endParaRPr lang="ja-JP" altLang="en-US" sz="2000" dirty="0">
              <a:solidFill>
                <a:srgbClr val="E1D096"/>
              </a:solidFill>
              <a:latin typeface="Microsoft YaHei Light" panose="020B0502040204020203" pitchFamily="34" charset="-122"/>
              <a:ea typeface="Microsoft YaHei Light" panose="020B0502040204020203" pitchFamily="34" charset="-122"/>
              <a:sym typeface="Helvetica Neue Medium"/>
            </a:endParaRPr>
          </a:p>
        </p:txBody>
      </p:sp>
      <p:sp>
        <p:nvSpPr>
          <p:cNvPr id="7" name="众立">
            <a:extLst>
              <a:ext uri="{FF2B5EF4-FFF2-40B4-BE49-F238E27FC236}">
                <a16:creationId xmlns:a16="http://schemas.microsoft.com/office/drawing/2014/main" id="{B3F2D9EA-D63A-784C-A679-977AA389B96F}"/>
              </a:ext>
            </a:extLst>
          </p:cNvPr>
          <p:cNvSpPr txBox="1"/>
          <p:nvPr/>
        </p:nvSpPr>
        <p:spPr>
          <a:xfrm>
            <a:off x="8552082" y="168838"/>
            <a:ext cx="3244411" cy="373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algn="r" defTabSz="650240">
              <a:defRPr sz="4000" b="0">
                <a:latin typeface="Helvetica"/>
                <a:ea typeface="Helvetica"/>
                <a:cs typeface="Helvetica"/>
                <a:sym typeface="Helvetica"/>
              </a:defRPr>
            </a:lvl1pPr>
          </a:lstStyle>
          <a:p>
            <a:r>
              <a:rPr lang="ja-JP" altLang="en-US" sz="2000" dirty="0">
                <a:solidFill>
                  <a:srgbClr val="E1D096"/>
                </a:solidFill>
                <a:latin typeface="Microsoft YaHei Light" panose="020B0502040204020203" pitchFamily="34" charset="-122"/>
                <a:ea typeface="Microsoft YaHei Light" panose="020B0502040204020203" pitchFamily="34" charset="-122"/>
                <a:sym typeface="Helvetica Neue Medium"/>
              </a:rPr>
              <a:t>众立</a:t>
            </a:r>
            <a:endParaRPr sz="2000" dirty="0">
              <a:solidFill>
                <a:schemeClr val="bg1"/>
              </a:solidFill>
              <a:latin typeface="Microsoft YaHei" panose="020B0503020204020204" pitchFamily="34" charset="-122"/>
              <a:ea typeface="Microsoft YaHei" panose="020B0503020204020204" pitchFamily="34" charset="-122"/>
            </a:endParaRPr>
          </a:p>
        </p:txBody>
      </p:sp>
      <p:sp>
        <p:nvSpPr>
          <p:cNvPr id="3" name="TextBox 2">
            <a:extLst>
              <a:ext uri="{FF2B5EF4-FFF2-40B4-BE49-F238E27FC236}">
                <a16:creationId xmlns:a16="http://schemas.microsoft.com/office/drawing/2014/main" id="{215EB785-6CED-85ED-B2BE-F7CFB97A9D2F}"/>
              </a:ext>
            </a:extLst>
          </p:cNvPr>
          <p:cNvSpPr txBox="1"/>
          <p:nvPr/>
        </p:nvSpPr>
        <p:spPr>
          <a:xfrm>
            <a:off x="3049121" y="3244334"/>
            <a:ext cx="6098240" cy="369332"/>
          </a:xfrm>
          <a:prstGeom prst="rect">
            <a:avLst/>
          </a:prstGeom>
          <a:noFill/>
        </p:spPr>
        <p:txBody>
          <a:bodyPr wrap="square">
            <a:spAutoFit/>
          </a:bodyPr>
          <a:lstStyle/>
          <a:p>
            <a:r>
              <a:rPr lang="en-SG" dirty="0"/>
              <a:t> </a:t>
            </a:r>
          </a:p>
        </p:txBody>
      </p:sp>
      <p:sp>
        <p:nvSpPr>
          <p:cNvPr id="5" name="TextBox 4">
            <a:extLst>
              <a:ext uri="{FF2B5EF4-FFF2-40B4-BE49-F238E27FC236}">
                <a16:creationId xmlns:a16="http://schemas.microsoft.com/office/drawing/2014/main" id="{8BC11233-8BE1-5F57-8337-DECC8AC5397D}"/>
              </a:ext>
            </a:extLst>
          </p:cNvPr>
          <p:cNvSpPr txBox="1"/>
          <p:nvPr/>
        </p:nvSpPr>
        <p:spPr>
          <a:xfrm>
            <a:off x="3049121" y="3244334"/>
            <a:ext cx="6098240" cy="369332"/>
          </a:xfrm>
          <a:prstGeom prst="rect">
            <a:avLst/>
          </a:prstGeom>
          <a:noFill/>
        </p:spPr>
        <p:txBody>
          <a:bodyPr wrap="square">
            <a:spAutoFit/>
          </a:bodyPr>
          <a:lstStyle/>
          <a:p>
            <a:r>
              <a:rPr lang="en-SG" dirty="0"/>
              <a:t> </a:t>
            </a:r>
          </a:p>
        </p:txBody>
      </p:sp>
    </p:spTree>
    <p:extLst>
      <p:ext uri="{BB962C8B-B14F-4D97-AF65-F5344CB8AC3E}">
        <p14:creationId xmlns:p14="http://schemas.microsoft.com/office/powerpoint/2010/main" val="2815668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4D9C6-16A6-4792-06B9-86C0E3F98A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55C082E-DF7E-11FB-CFD5-1A2C250AC32A}"/>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5EB63AB-4B9C-4710-714D-2FC7C7491951}"/>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5BC1014D-2E2B-6382-DA07-708270477A22}"/>
              </a:ext>
            </a:extLst>
          </p:cNvPr>
          <p:cNvSpPr>
            <a:spLocks noGrp="1"/>
          </p:cNvSpPr>
          <p:nvPr>
            <p:ph idx="1"/>
          </p:nvPr>
        </p:nvSpPr>
        <p:spPr>
          <a:xfrm>
            <a:off x="913795" y="1399624"/>
            <a:ext cx="10353762" cy="4058751"/>
          </a:xfrm>
        </p:spPr>
        <p:txBody>
          <a:bodyPr anchor="ctr">
            <a:normAutofit/>
          </a:bodyPr>
          <a:lstStyle/>
          <a:p>
            <a:pPr marL="36900" indent="0" algn="ctr">
              <a:buNone/>
            </a:pPr>
            <a:r>
              <a:rPr lang="zh-CN" altLang="en-US" sz="6000" dirty="0"/>
              <a:t>每一步都在背负</a:t>
            </a:r>
            <a:endParaRPr lang="en-SG" altLang="zh-CN" sz="6000" dirty="0"/>
          </a:p>
          <a:p>
            <a:pPr marL="36900" indent="0" algn="ctr">
              <a:buNone/>
            </a:pPr>
            <a:r>
              <a:rPr lang="zh-CN" altLang="en-US" sz="6000" dirty="0"/>
              <a:t>那本不该祂承受的羞辱</a:t>
            </a:r>
          </a:p>
        </p:txBody>
      </p:sp>
      <p:sp>
        <p:nvSpPr>
          <p:cNvPr id="4" name="以色列的圣者">
            <a:extLst>
              <a:ext uri="{FF2B5EF4-FFF2-40B4-BE49-F238E27FC236}">
                <a16:creationId xmlns:a16="http://schemas.microsoft.com/office/drawing/2014/main" id="{1A763B82-BCA0-3E63-BAE3-BF82DCC17BF8}"/>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DEE6C1D6-8C65-EF4A-4CF7-E3C124E26ABD}"/>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4/13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778908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B0CF9-BCA9-6741-60BD-BADACC2362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25855BB-8592-6318-7C1E-1A48698580FE}"/>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C1C695A-C33C-ECA8-6CFF-285D614F0D31}"/>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57C30D72-7E6C-4D0D-6909-F26A59A51FE0}"/>
              </a:ext>
            </a:extLst>
          </p:cNvPr>
          <p:cNvSpPr>
            <a:spLocks noGrp="1"/>
          </p:cNvSpPr>
          <p:nvPr>
            <p:ph idx="1"/>
          </p:nvPr>
        </p:nvSpPr>
        <p:spPr>
          <a:xfrm>
            <a:off x="913795" y="1399624"/>
            <a:ext cx="10353762" cy="4058751"/>
          </a:xfrm>
        </p:spPr>
        <p:txBody>
          <a:bodyPr anchor="ctr">
            <a:normAutofit/>
          </a:bodyPr>
          <a:lstStyle/>
          <a:p>
            <a:pPr marL="36900" indent="0" algn="ctr">
              <a:buNone/>
            </a:pPr>
            <a:r>
              <a:rPr lang="zh-CN" altLang="en-US" sz="6000" dirty="0"/>
              <a:t>踏上煎熬痛苦之路</a:t>
            </a:r>
            <a:endParaRPr lang="en-SG" altLang="zh-CN" sz="6000" dirty="0"/>
          </a:p>
          <a:p>
            <a:pPr marL="36900" indent="0" algn="ctr">
              <a:buNone/>
            </a:pPr>
            <a:r>
              <a:rPr lang="zh-CN" altLang="en-US" sz="6000" dirty="0"/>
              <a:t>成就真理与救赎</a:t>
            </a:r>
          </a:p>
          <a:p>
            <a:pPr marL="36900" indent="0" algn="ctr">
              <a:buNone/>
            </a:pPr>
            <a:r>
              <a:rPr lang="zh-CN" altLang="en-US" sz="6000" dirty="0"/>
              <a:t>神羔羊 弥赛亚 耶稣 永生主</a:t>
            </a:r>
          </a:p>
        </p:txBody>
      </p:sp>
      <p:sp>
        <p:nvSpPr>
          <p:cNvPr id="4" name="以色列的圣者">
            <a:extLst>
              <a:ext uri="{FF2B5EF4-FFF2-40B4-BE49-F238E27FC236}">
                <a16:creationId xmlns:a16="http://schemas.microsoft.com/office/drawing/2014/main" id="{1C812B10-A1F1-67A7-48F2-E31044717A46}"/>
              </a:ext>
            </a:extLst>
          </p:cNvPr>
          <p:cNvSpPr txBox="1"/>
          <p:nvPr/>
        </p:nvSpPr>
        <p:spPr>
          <a:xfrm>
            <a:off x="65314" y="6358828"/>
            <a:ext cx="151039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Chorus 1</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201F708D-E2B3-3D73-A5B4-BF776AF8F947}"/>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5/13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4007644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5EF58-6689-1AE7-1CEC-466427B6379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57A13E2-9610-9B0C-807A-EB1DFEBC50A9}"/>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B211739-5B01-AD62-E9A7-5F53027D8337}"/>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D2726521-7F9A-0436-4D83-A9775F709BD4}"/>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t>像羔羊  默默无声</a:t>
            </a:r>
          </a:p>
          <a:p>
            <a:pPr marL="36900" indent="0" algn="ctr">
              <a:buNone/>
            </a:pPr>
            <a:r>
              <a:rPr lang="zh-CN" altLang="en-US" sz="6000" dirty="0"/>
              <a:t>因祂深爱着你和我</a:t>
            </a:r>
          </a:p>
          <a:p>
            <a:pPr marL="36900" indent="0" algn="ctr">
              <a:buNone/>
            </a:pPr>
            <a:r>
              <a:rPr lang="zh-CN" altLang="en-US" sz="6000" dirty="0"/>
              <a:t>义无反顾踏上苦路</a:t>
            </a:r>
            <a:endParaRPr lang="en-SG" altLang="zh-CN" sz="6000" dirty="0"/>
          </a:p>
          <a:p>
            <a:pPr marL="36900" indent="0" algn="ctr">
              <a:buNone/>
            </a:pPr>
            <a:r>
              <a:rPr lang="zh-CN" altLang="en-US" sz="6000" dirty="0"/>
              <a:t>一步步  往加略地</a:t>
            </a:r>
          </a:p>
        </p:txBody>
      </p:sp>
      <p:sp>
        <p:nvSpPr>
          <p:cNvPr id="4" name="以色列的圣者">
            <a:extLst>
              <a:ext uri="{FF2B5EF4-FFF2-40B4-BE49-F238E27FC236}">
                <a16:creationId xmlns:a16="http://schemas.microsoft.com/office/drawing/2014/main" id="{4958A8F0-D155-AAE5-8593-E1C721F116FC}"/>
              </a:ext>
            </a:extLst>
          </p:cNvPr>
          <p:cNvSpPr txBox="1"/>
          <p:nvPr/>
        </p:nvSpPr>
        <p:spPr>
          <a:xfrm>
            <a:off x="65314" y="6358828"/>
            <a:ext cx="151039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Chorus 1</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AE065FC6-C93E-1839-A53E-985FF034517E}"/>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6/13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1666729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F9CF0-6392-756E-D24D-CDBF913CC9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03D8AF-C976-B3F6-D22E-C05674DDEC84}"/>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E54BE4F-76FC-BA74-86CE-19FD1F8A71E0}"/>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5DDDEE54-B5C9-5B6A-89B4-F302AD4D2DD5}"/>
              </a:ext>
            </a:extLst>
          </p:cNvPr>
          <p:cNvSpPr>
            <a:spLocks noGrp="1"/>
          </p:cNvSpPr>
          <p:nvPr>
            <p:ph idx="1"/>
          </p:nvPr>
        </p:nvSpPr>
        <p:spPr>
          <a:xfrm>
            <a:off x="913795" y="1399624"/>
            <a:ext cx="10353762" cy="4058751"/>
          </a:xfrm>
        </p:spPr>
        <p:txBody>
          <a:bodyPr anchor="ctr">
            <a:normAutofit/>
          </a:bodyPr>
          <a:lstStyle/>
          <a:p>
            <a:pPr marL="36900" indent="0" algn="ctr">
              <a:buNone/>
            </a:pPr>
            <a:r>
              <a:rPr lang="zh-CN" altLang="en-US" sz="6000" dirty="0"/>
              <a:t>祂被鞭打  讽刺咒骂</a:t>
            </a:r>
            <a:endParaRPr lang="en-SG" altLang="zh-CN" sz="6000" dirty="0"/>
          </a:p>
          <a:p>
            <a:pPr marL="36900" indent="0" algn="ctr">
              <a:buNone/>
            </a:pPr>
            <a:r>
              <a:rPr lang="zh-CN" altLang="en-US" sz="6000" dirty="0"/>
              <a:t>累累伤痕满背上</a:t>
            </a:r>
          </a:p>
          <a:p>
            <a:pPr marL="36900" indent="0" algn="ctr">
              <a:buNone/>
            </a:pPr>
            <a:r>
              <a:rPr lang="zh-CN" altLang="en-US" sz="6000" dirty="0"/>
              <a:t>被众人讥诮  荆棘冕戴头上</a:t>
            </a:r>
          </a:p>
        </p:txBody>
      </p:sp>
      <p:sp>
        <p:nvSpPr>
          <p:cNvPr id="4" name="以色列的圣者">
            <a:extLst>
              <a:ext uri="{FF2B5EF4-FFF2-40B4-BE49-F238E27FC236}">
                <a16:creationId xmlns:a16="http://schemas.microsoft.com/office/drawing/2014/main" id="{5AED7251-8EBB-39A0-38C3-CDD461FA2C32}"/>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3</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12DBD4C4-3B94-3D49-61E5-0DBBBC86B922}"/>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7/13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552988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585A3-520F-5D04-6574-C147DFBE9FF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DA5D36-6DCA-1235-739C-3E9A9F0A5147}"/>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ED556A1-1F54-52FC-9EDF-DBD525E3EBED}"/>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B3286CA0-3616-4503-7147-9B0383DFB8BF}"/>
              </a:ext>
            </a:extLst>
          </p:cNvPr>
          <p:cNvSpPr>
            <a:spLocks noGrp="1"/>
          </p:cNvSpPr>
          <p:nvPr>
            <p:ph idx="1"/>
          </p:nvPr>
        </p:nvSpPr>
        <p:spPr>
          <a:xfrm>
            <a:off x="913795" y="1399624"/>
            <a:ext cx="10353762" cy="4058751"/>
          </a:xfrm>
        </p:spPr>
        <p:txBody>
          <a:bodyPr anchor="ctr">
            <a:normAutofit/>
          </a:bodyPr>
          <a:lstStyle/>
          <a:p>
            <a:pPr marL="36900" indent="0" algn="ctr">
              <a:buNone/>
            </a:pPr>
            <a:r>
              <a:rPr lang="zh-CN" altLang="en-US" sz="6000" dirty="0"/>
              <a:t>每一步都在背负</a:t>
            </a:r>
            <a:endParaRPr lang="en-SG" altLang="zh-CN" sz="6000" dirty="0"/>
          </a:p>
          <a:p>
            <a:pPr marL="36900" indent="0" algn="ctr">
              <a:buNone/>
            </a:pPr>
            <a:r>
              <a:rPr lang="zh-CN" altLang="en-US" sz="6000" dirty="0"/>
              <a:t>那本不该祂承受的羞辱</a:t>
            </a:r>
          </a:p>
        </p:txBody>
      </p:sp>
      <p:sp>
        <p:nvSpPr>
          <p:cNvPr id="4" name="以色列的圣者">
            <a:extLst>
              <a:ext uri="{FF2B5EF4-FFF2-40B4-BE49-F238E27FC236}">
                <a16:creationId xmlns:a16="http://schemas.microsoft.com/office/drawing/2014/main" id="{20B68AC3-6737-ED84-0B73-305B7B1AAF18}"/>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3</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D6804CE3-2320-077E-C8DE-E6FE52AD31C4}"/>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8/13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1627226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2604F-4224-0DD8-9D5E-D0463E1EE0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1ED9BE-7EC5-503E-756F-8899BCEB3419}"/>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8DE9699-A2AA-B309-C9CF-88D88B5C1DF5}"/>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C410421D-514B-4463-8923-8874DC5A2BD2}"/>
              </a:ext>
            </a:extLst>
          </p:cNvPr>
          <p:cNvSpPr>
            <a:spLocks noGrp="1"/>
          </p:cNvSpPr>
          <p:nvPr>
            <p:ph idx="1"/>
          </p:nvPr>
        </p:nvSpPr>
        <p:spPr>
          <a:xfrm>
            <a:off x="913795" y="1399624"/>
            <a:ext cx="10353762" cy="4058751"/>
          </a:xfrm>
        </p:spPr>
        <p:txBody>
          <a:bodyPr anchor="ctr">
            <a:normAutofit/>
          </a:bodyPr>
          <a:lstStyle/>
          <a:p>
            <a:pPr marL="36900" indent="0" algn="ctr">
              <a:buNone/>
            </a:pPr>
            <a:r>
              <a:rPr lang="zh-CN" altLang="en-US" sz="6000" dirty="0"/>
              <a:t>踏上煎熬痛苦之路</a:t>
            </a:r>
            <a:endParaRPr lang="en-SG" altLang="zh-CN" sz="6000" dirty="0"/>
          </a:p>
          <a:p>
            <a:pPr marL="36900" indent="0" algn="ctr">
              <a:buNone/>
            </a:pPr>
            <a:r>
              <a:rPr lang="zh-CN" altLang="en-US" sz="6000" dirty="0"/>
              <a:t>成就真理与救赎</a:t>
            </a:r>
          </a:p>
          <a:p>
            <a:pPr marL="36900" indent="0" algn="ctr">
              <a:buNone/>
            </a:pPr>
            <a:r>
              <a:rPr lang="zh-CN" altLang="en-US" sz="6000" dirty="0"/>
              <a:t>神羔羊 弥赛亚 耶稣 永生主</a:t>
            </a:r>
          </a:p>
        </p:txBody>
      </p:sp>
      <p:sp>
        <p:nvSpPr>
          <p:cNvPr id="4" name="以色列的圣者">
            <a:extLst>
              <a:ext uri="{FF2B5EF4-FFF2-40B4-BE49-F238E27FC236}">
                <a16:creationId xmlns:a16="http://schemas.microsoft.com/office/drawing/2014/main" id="{7AF9CD1A-5F2D-CD83-F4E6-C499E2285D59}"/>
              </a:ext>
            </a:extLst>
          </p:cNvPr>
          <p:cNvSpPr txBox="1"/>
          <p:nvPr/>
        </p:nvSpPr>
        <p:spPr>
          <a:xfrm>
            <a:off x="65314" y="6358828"/>
            <a:ext cx="1575707"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Chorus 2</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E2038239-1769-D2E5-DA70-6B7A740D752A}"/>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9/13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1028571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99F28-AD3F-9FDB-1F13-B6261CE1789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B48CB61-8397-09EF-BDD1-1A0472E6221B}"/>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0A02A10-31BE-772E-2FC2-15AD906798C4}"/>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2B850358-3CE6-0799-8BA7-7E8E0E01DC71}"/>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t>像羔羊  默默无声</a:t>
            </a:r>
          </a:p>
          <a:p>
            <a:pPr marL="36900" indent="0" algn="ctr">
              <a:buNone/>
            </a:pPr>
            <a:r>
              <a:rPr lang="zh-CN" altLang="en-US" sz="6000" dirty="0"/>
              <a:t>因祂深爱着你和我</a:t>
            </a:r>
          </a:p>
          <a:p>
            <a:pPr marL="36900" indent="0" algn="ctr">
              <a:buNone/>
            </a:pPr>
            <a:r>
              <a:rPr lang="zh-CN" altLang="en-US" sz="6000" dirty="0"/>
              <a:t>义无反顾踏上苦路</a:t>
            </a:r>
            <a:endParaRPr lang="en-SG" altLang="zh-CN" sz="6000" dirty="0"/>
          </a:p>
          <a:p>
            <a:pPr marL="36900" indent="0" algn="ctr">
              <a:buNone/>
            </a:pPr>
            <a:r>
              <a:rPr lang="zh-CN" altLang="en-US" sz="6000" dirty="0"/>
              <a:t>一步步  到加略地</a:t>
            </a:r>
          </a:p>
        </p:txBody>
      </p:sp>
      <p:sp>
        <p:nvSpPr>
          <p:cNvPr id="4" name="以色列的圣者">
            <a:extLst>
              <a:ext uri="{FF2B5EF4-FFF2-40B4-BE49-F238E27FC236}">
                <a16:creationId xmlns:a16="http://schemas.microsoft.com/office/drawing/2014/main" id="{5F45970B-F418-0579-97FB-C0CAF6F854A2}"/>
              </a:ext>
            </a:extLst>
          </p:cNvPr>
          <p:cNvSpPr txBox="1"/>
          <p:nvPr/>
        </p:nvSpPr>
        <p:spPr>
          <a:xfrm>
            <a:off x="65314" y="6358828"/>
            <a:ext cx="1575707"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Chorus 2</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CB8AFEBF-20D8-1A3B-73B7-0E9EC934A795}"/>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10/13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3302404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163BC-CAA0-4ECC-120F-B67A08D9F32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C227CD3-9D30-4B5B-0DC1-2017714DAB3F}"/>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46C83F2-32D6-84E0-0E8C-F0E3FAC6BA38}"/>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55A9D182-33DE-BB06-CB14-FE586F2A898D}"/>
              </a:ext>
            </a:extLst>
          </p:cNvPr>
          <p:cNvSpPr>
            <a:spLocks noGrp="1"/>
          </p:cNvSpPr>
          <p:nvPr>
            <p:ph idx="1"/>
          </p:nvPr>
        </p:nvSpPr>
        <p:spPr>
          <a:xfrm>
            <a:off x="913795" y="1399624"/>
            <a:ext cx="10353762" cy="4058751"/>
          </a:xfrm>
        </p:spPr>
        <p:txBody>
          <a:bodyPr anchor="ctr">
            <a:normAutofit/>
          </a:bodyPr>
          <a:lstStyle/>
          <a:p>
            <a:pPr marL="36900" indent="0" algn="ctr">
              <a:buNone/>
            </a:pPr>
            <a:r>
              <a:rPr lang="zh-CN" altLang="en-US" sz="6000" dirty="0"/>
              <a:t>流出的宝血</a:t>
            </a:r>
            <a:endParaRPr lang="en-SG" altLang="zh-CN" sz="6000" dirty="0"/>
          </a:p>
          <a:p>
            <a:pPr marL="36900" indent="0" algn="ctr">
              <a:buNone/>
            </a:pPr>
            <a:r>
              <a:rPr lang="zh-CN" altLang="en-US" sz="6000" dirty="0"/>
              <a:t>洗净一切罪愆</a:t>
            </a:r>
          </a:p>
          <a:p>
            <a:pPr marL="36900" indent="0" algn="ctr">
              <a:buNone/>
            </a:pPr>
            <a:r>
              <a:rPr lang="zh-CN" altLang="en-US" sz="6000" dirty="0"/>
              <a:t>赐平安给一切信靠的人</a:t>
            </a:r>
          </a:p>
        </p:txBody>
      </p:sp>
      <p:sp>
        <p:nvSpPr>
          <p:cNvPr id="4" name="以色列的圣者">
            <a:extLst>
              <a:ext uri="{FF2B5EF4-FFF2-40B4-BE49-F238E27FC236}">
                <a16:creationId xmlns:a16="http://schemas.microsoft.com/office/drawing/2014/main" id="{4BF79AD8-612D-AF12-1395-A8D6425C4E47}"/>
              </a:ext>
            </a:extLst>
          </p:cNvPr>
          <p:cNvSpPr txBox="1"/>
          <p:nvPr/>
        </p:nvSpPr>
        <p:spPr>
          <a:xfrm>
            <a:off x="65314" y="6358828"/>
            <a:ext cx="1575707"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Bridge</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CDDECB81-5DAF-47B0-67C8-4E7F85C398CA}"/>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11/13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2717222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B1D39-33DF-DA31-BDB9-89DCAEB8993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4FB30FE-D28B-4FA4-1B67-572F44FF6AB9}"/>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5925A7AA-790E-64D7-5B53-2713CE9F8993}"/>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53710026-97C2-E9C4-C46E-D2ED6FDC1308}"/>
              </a:ext>
            </a:extLst>
          </p:cNvPr>
          <p:cNvSpPr>
            <a:spLocks noGrp="1"/>
          </p:cNvSpPr>
          <p:nvPr>
            <p:ph idx="1"/>
          </p:nvPr>
        </p:nvSpPr>
        <p:spPr>
          <a:xfrm>
            <a:off x="913795" y="1399624"/>
            <a:ext cx="10353762" cy="4058751"/>
          </a:xfrm>
        </p:spPr>
        <p:txBody>
          <a:bodyPr anchor="ctr">
            <a:normAutofit/>
          </a:bodyPr>
          <a:lstStyle/>
          <a:p>
            <a:pPr marL="36900" indent="0" algn="ctr">
              <a:buNone/>
            </a:pPr>
            <a:r>
              <a:rPr lang="zh-CN" altLang="en-US" sz="6000" dirty="0"/>
              <a:t>踏上煎熬痛苦之路</a:t>
            </a:r>
            <a:endParaRPr lang="en-SG" altLang="zh-CN" sz="6000" dirty="0"/>
          </a:p>
          <a:p>
            <a:pPr marL="36900" indent="0" algn="ctr">
              <a:buNone/>
            </a:pPr>
            <a:r>
              <a:rPr lang="zh-CN" altLang="en-US" sz="6000" dirty="0"/>
              <a:t>成就真理与救赎</a:t>
            </a:r>
          </a:p>
          <a:p>
            <a:pPr marL="36900" indent="0" algn="ctr">
              <a:buNone/>
            </a:pPr>
            <a:r>
              <a:rPr lang="zh-CN" altLang="en-US" sz="6000" dirty="0"/>
              <a:t>神羔羊 弥赛亚 耶稣 永生主</a:t>
            </a:r>
          </a:p>
        </p:txBody>
      </p:sp>
      <p:sp>
        <p:nvSpPr>
          <p:cNvPr id="4" name="以色列的圣者">
            <a:extLst>
              <a:ext uri="{FF2B5EF4-FFF2-40B4-BE49-F238E27FC236}">
                <a16:creationId xmlns:a16="http://schemas.microsoft.com/office/drawing/2014/main" id="{7A277BB3-73D4-114E-2553-3CAE13338225}"/>
              </a:ext>
            </a:extLst>
          </p:cNvPr>
          <p:cNvSpPr txBox="1"/>
          <p:nvPr/>
        </p:nvSpPr>
        <p:spPr>
          <a:xfrm>
            <a:off x="65314" y="6358828"/>
            <a:ext cx="1575707"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Chorus 3</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269A1FDE-5E10-BBE3-29F0-7F2948977644}"/>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12/13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770605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392AB-A5B7-4DF9-5D78-38FC36622EE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76D697-55B3-A429-4E0D-D958E04CA749}"/>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871732D-5F2B-3F91-74B5-E3998A5FF635}"/>
              </a:ext>
            </a:extLst>
          </p:cNvPr>
          <p:cNvSpPr>
            <a:spLocks noGrp="1"/>
          </p:cNvSpPr>
          <p:nvPr>
            <p:ph type="title"/>
          </p:nvPr>
        </p:nvSpPr>
        <p:spPr>
          <a:xfrm>
            <a:off x="913795" y="180424"/>
            <a:ext cx="10353762" cy="970450"/>
          </a:xfrm>
        </p:spPr>
        <p:txBody>
          <a:bodyPr>
            <a:normAutofit/>
          </a:bodyPr>
          <a:lstStyle/>
          <a:p>
            <a:r>
              <a:rPr lang="zh-CN" altLang="en-US" sz="2000" dirty="0"/>
              <a:t>苦路</a:t>
            </a:r>
            <a:endParaRPr lang="en-SG" sz="2000" dirty="0"/>
          </a:p>
        </p:txBody>
      </p:sp>
      <p:sp>
        <p:nvSpPr>
          <p:cNvPr id="3" name="Content Placeholder 2">
            <a:extLst>
              <a:ext uri="{FF2B5EF4-FFF2-40B4-BE49-F238E27FC236}">
                <a16:creationId xmlns:a16="http://schemas.microsoft.com/office/drawing/2014/main" id="{CCE7DFF0-1A17-8B15-A387-94DB8DAF8B11}"/>
              </a:ext>
            </a:extLst>
          </p:cNvPr>
          <p:cNvSpPr>
            <a:spLocks noGrp="1"/>
          </p:cNvSpPr>
          <p:nvPr>
            <p:ph idx="1"/>
          </p:nvPr>
        </p:nvSpPr>
        <p:spPr>
          <a:xfrm>
            <a:off x="913795" y="1399624"/>
            <a:ext cx="10353762" cy="4058751"/>
          </a:xfrm>
        </p:spPr>
        <p:txBody>
          <a:bodyPr anchor="ctr">
            <a:normAutofit fontScale="92500" lnSpcReduction="10000"/>
          </a:bodyPr>
          <a:lstStyle/>
          <a:p>
            <a:pPr marL="36900" indent="0" algn="ctr">
              <a:buNone/>
            </a:pPr>
            <a:r>
              <a:rPr lang="zh-CN" altLang="en-US" sz="6000" dirty="0"/>
              <a:t>却甘愿走上这路</a:t>
            </a:r>
          </a:p>
          <a:p>
            <a:pPr marL="36900" indent="0" algn="ctr">
              <a:buNone/>
            </a:pPr>
            <a:r>
              <a:rPr lang="zh-CN" altLang="en-US" sz="6000" dirty="0"/>
              <a:t>因祂深深爱你爱我</a:t>
            </a:r>
          </a:p>
          <a:p>
            <a:pPr marL="36900" indent="0" algn="ctr">
              <a:buNone/>
            </a:pPr>
            <a:r>
              <a:rPr lang="zh-CN" altLang="en-US" sz="6000" dirty="0"/>
              <a:t>义无反顾踏上苦路</a:t>
            </a:r>
            <a:endParaRPr lang="en-SG" altLang="zh-CN" sz="6000" dirty="0"/>
          </a:p>
          <a:p>
            <a:pPr marL="36900" indent="0" algn="ctr">
              <a:buNone/>
            </a:pPr>
            <a:r>
              <a:rPr lang="zh-CN" altLang="en-US" sz="6000" dirty="0"/>
              <a:t>一步步 到加略地</a:t>
            </a:r>
          </a:p>
        </p:txBody>
      </p:sp>
      <p:sp>
        <p:nvSpPr>
          <p:cNvPr id="4" name="以色列的圣者">
            <a:extLst>
              <a:ext uri="{FF2B5EF4-FFF2-40B4-BE49-F238E27FC236}">
                <a16:creationId xmlns:a16="http://schemas.microsoft.com/office/drawing/2014/main" id="{1A8D34A2-4631-925D-3963-B57E4683ED1F}"/>
              </a:ext>
            </a:extLst>
          </p:cNvPr>
          <p:cNvSpPr txBox="1"/>
          <p:nvPr/>
        </p:nvSpPr>
        <p:spPr>
          <a:xfrm>
            <a:off x="65314" y="6358828"/>
            <a:ext cx="1575707"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Chorus 3</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85359D53-2443-0835-184C-184B6CF1264A}"/>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13/13</a:t>
            </a:r>
            <a:endParaRPr sz="2000" dirty="0">
              <a:solidFill>
                <a:schemeClr val="accent1">
                  <a:lumMod val="60000"/>
                  <a:lumOff val="40000"/>
                </a:schemeClr>
              </a:solidFill>
            </a:endParaRPr>
          </a:p>
        </p:txBody>
      </p:sp>
    </p:spTree>
    <p:extLst>
      <p:ext uri="{BB962C8B-B14F-4D97-AF65-F5344CB8AC3E}">
        <p14:creationId xmlns:p14="http://schemas.microsoft.com/office/powerpoint/2010/main" val="503863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48B666-D7DB-AA2A-157B-C42BEB9F273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CrisscrossEtching/>
                    </a14:imgEffect>
                  </a14:imgLayer>
                </a14:imgProps>
              </a:ext>
            </a:extLst>
          </a:blip>
          <a:srcRect t="2603" b="13294"/>
          <a:stretch>
            <a:fillRect/>
          </a:stretch>
        </p:blipFill>
        <p:spPr>
          <a:xfrm>
            <a:off x="0" y="1"/>
            <a:ext cx="12231461" cy="6858000"/>
          </a:xfrm>
          <a:prstGeom prst="rect">
            <a:avLst/>
          </a:prstGeom>
        </p:spPr>
      </p:pic>
      <p:sp>
        <p:nvSpPr>
          <p:cNvPr id="9" name="主恩典何等美好…">
            <a:extLst>
              <a:ext uri="{FF2B5EF4-FFF2-40B4-BE49-F238E27FC236}">
                <a16:creationId xmlns:a16="http://schemas.microsoft.com/office/drawing/2014/main" id="{F0EC73D9-0B50-C64F-93F4-C1EACC3D9E5B}"/>
              </a:ext>
            </a:extLst>
          </p:cNvPr>
          <p:cNvSpPr txBox="1"/>
          <p:nvPr/>
        </p:nvSpPr>
        <p:spPr>
          <a:xfrm>
            <a:off x="1052383" y="4684082"/>
            <a:ext cx="10087233" cy="988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nchor="b">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r>
              <a:rPr kumimoji="0" lang="zh-CN" altLang="en-US" sz="6000" b="0" i="0" u="none" strike="noStrike" kern="1200" cap="none" spc="150" normalizeH="0" baseline="0" noProof="0" dirty="0">
                <a:ln>
                  <a:noFill/>
                </a:ln>
                <a:solidFill>
                  <a:srgbClr val="E1D096"/>
                </a:solidFill>
                <a:effectLst/>
                <a:uLnTx/>
                <a:uFillTx/>
                <a:latin typeface="Microsoft YaHei" panose="020B0503020204020204" pitchFamily="34" charset="-122"/>
                <a:ea typeface="Microsoft YaHei" panose="020B0503020204020204" pitchFamily="34" charset="-122"/>
                <a:cs typeface="Helvetica"/>
                <a:sym typeface="Helvetica"/>
              </a:rPr>
              <a:t>背起十字架来跟从 </a:t>
            </a:r>
            <a:endParaRPr kumimoji="0" lang="ja-JP" altLang="en-US" sz="6000" b="0" i="0" u="none" strike="noStrike" kern="1200" cap="none" spc="150" normalizeH="0" baseline="0" noProof="0" dirty="0">
              <a:ln>
                <a:noFill/>
              </a:ln>
              <a:solidFill>
                <a:srgbClr val="E1D096"/>
              </a:solidFill>
              <a:effectLst/>
              <a:uLnTx/>
              <a:uFillTx/>
              <a:latin typeface="Microsoft YaHei" panose="020B0503020204020204" pitchFamily="34" charset="-122"/>
              <a:ea typeface="Microsoft YaHei" panose="020B0503020204020204" pitchFamily="34" charset="-122"/>
              <a:cs typeface="Helvetica"/>
              <a:sym typeface="Helvetica"/>
            </a:endParaRPr>
          </a:p>
        </p:txBody>
      </p:sp>
      <p:sp>
        <p:nvSpPr>
          <p:cNvPr id="11" name="诗篇136:1-3">
            <a:extLst>
              <a:ext uri="{FF2B5EF4-FFF2-40B4-BE49-F238E27FC236}">
                <a16:creationId xmlns:a16="http://schemas.microsoft.com/office/drawing/2014/main" id="{6951EA88-2256-5E43-B8D4-F9A1057F62A4}"/>
              </a:ext>
            </a:extLst>
          </p:cNvPr>
          <p:cNvSpPr txBox="1"/>
          <p:nvPr/>
        </p:nvSpPr>
        <p:spPr>
          <a:xfrm>
            <a:off x="4905442" y="5573040"/>
            <a:ext cx="2420576" cy="461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lgn="r">
              <a:defRPr sz="3200" b="0">
                <a:solidFill>
                  <a:srgbClr val="5E5E5E"/>
                </a:solidFill>
                <a:latin typeface="Calibri"/>
                <a:ea typeface="Calibri"/>
                <a:cs typeface="Calibri"/>
                <a:sym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latin typeface="+mn-lt"/>
                <a:ea typeface="+mn-ea"/>
                <a:cs typeface="+mn-cs"/>
                <a:sym typeface="Helvetica Neue Medium"/>
              </a:defRPr>
            </a:pPr>
            <a:r>
              <a:rPr kumimoji="0" lang="ja-JP" altLang="en-US" sz="2400" b="0" i="0" u="none" strike="noStrike" kern="1200" cap="none" spc="0" normalizeH="0" baseline="0" noProof="0" dirty="0">
                <a:ln>
                  <a:noFill/>
                </a:ln>
                <a:solidFill>
                  <a:prstClr val="white"/>
                </a:solidFill>
                <a:effectLst/>
                <a:uLnTx/>
                <a:uFillTx/>
                <a:latin typeface="Microsoft YaHei Light" panose="020B0502040204020203" pitchFamily="34" charset="-122"/>
                <a:ea typeface="Microsoft YaHei Light" panose="020B0502040204020203" pitchFamily="34" charset="-122"/>
                <a:cs typeface="Calibri"/>
                <a:sym typeface="Helvetica Neue Medium"/>
              </a:rPr>
              <a:t>希伯来书</a:t>
            </a:r>
            <a:r>
              <a:rPr kumimoji="0" lang="zh-CN" altLang="en-US" sz="2400" b="0" i="0" u="none" strike="noStrike" kern="1200" cap="none" spc="0" normalizeH="0" baseline="0" noProof="0" dirty="0">
                <a:ln>
                  <a:noFill/>
                </a:ln>
                <a:solidFill>
                  <a:prstClr val="white"/>
                </a:solidFill>
                <a:effectLst/>
                <a:uLnTx/>
                <a:uFillTx/>
                <a:latin typeface="Microsoft YaHei Light" panose="020B0502040204020203" pitchFamily="34" charset="-122"/>
                <a:ea typeface="Microsoft YaHei Light" panose="020B0502040204020203" pitchFamily="34" charset="-122"/>
                <a:cs typeface="Calibri"/>
                <a:sym typeface="Helvetica Neue Medium"/>
              </a:rPr>
              <a:t> </a:t>
            </a:r>
            <a:r>
              <a:rPr kumimoji="0" lang="en-US" altLang="zh-CN" sz="2400" b="0" i="0" u="none" strike="noStrike" kern="1200" cap="none" spc="0" normalizeH="0" baseline="0" noProof="0" dirty="0">
                <a:ln>
                  <a:noFill/>
                </a:ln>
                <a:solidFill>
                  <a:prstClr val="white"/>
                </a:solidFill>
                <a:effectLst/>
                <a:uLnTx/>
                <a:uFillTx/>
                <a:latin typeface="Microsoft YaHei Light" panose="020B0502040204020203" pitchFamily="34" charset="-122"/>
                <a:ea typeface="Microsoft YaHei Light" panose="020B0502040204020203" pitchFamily="34" charset="-122"/>
                <a:cs typeface="Calibri"/>
                <a:sym typeface="Helvetica Neue Medium"/>
              </a:rPr>
              <a:t>8</a:t>
            </a:r>
            <a:r>
              <a:rPr kumimoji="0" lang="en-US" altLang="ja-JP" sz="2400" b="0" i="0" u="none" strike="noStrike" kern="1200" cap="none" spc="0" normalizeH="0" baseline="0" noProof="0" dirty="0">
                <a:ln>
                  <a:noFill/>
                </a:ln>
                <a:solidFill>
                  <a:prstClr val="white"/>
                </a:solidFill>
                <a:effectLst/>
                <a:uLnTx/>
                <a:uFillTx/>
                <a:latin typeface="Microsoft YaHei Light" panose="020B0502040204020203" pitchFamily="34" charset="-122"/>
                <a:ea typeface="Microsoft YaHei Light" panose="020B0502040204020203" pitchFamily="34" charset="-122"/>
                <a:cs typeface="Calibri"/>
                <a:sym typeface="Helvetica Neue Medium"/>
              </a:rPr>
              <a:t>:1</a:t>
            </a:r>
            <a:r>
              <a:rPr kumimoji="0" lang="en-US" altLang="zh-CN" sz="2400" b="0" i="0" u="none" strike="noStrike" kern="1200" cap="none" spc="0" normalizeH="0" baseline="0" noProof="0" dirty="0">
                <a:ln>
                  <a:noFill/>
                </a:ln>
                <a:solidFill>
                  <a:prstClr val="white"/>
                </a:solidFill>
                <a:effectLst/>
                <a:uLnTx/>
                <a:uFillTx/>
                <a:latin typeface="Microsoft YaHei Light" panose="020B0502040204020203" pitchFamily="34" charset="-122"/>
                <a:ea typeface="Microsoft YaHei Light" panose="020B0502040204020203" pitchFamily="34" charset="-122"/>
                <a:cs typeface="Calibri"/>
                <a:sym typeface="Helvetica Neue Medium"/>
              </a:rPr>
              <a:t>0</a:t>
            </a:r>
            <a:r>
              <a:rPr kumimoji="0" lang="en-US" altLang="ja-JP" sz="2400" b="0" i="0" u="none" strike="noStrike" kern="1200" cap="none" spc="0" normalizeH="0" baseline="0" noProof="0" dirty="0">
                <a:ln>
                  <a:noFill/>
                </a:ln>
                <a:solidFill>
                  <a:prstClr val="white"/>
                </a:solidFill>
                <a:effectLst/>
                <a:uLnTx/>
                <a:uFillTx/>
                <a:latin typeface="Microsoft YaHei Light" panose="020B0502040204020203" pitchFamily="34" charset="-122"/>
                <a:ea typeface="Microsoft YaHei Light" panose="020B0502040204020203" pitchFamily="34" charset="-122"/>
                <a:cs typeface="Calibri"/>
                <a:sym typeface="Helvetica Neue Medium"/>
              </a:rPr>
              <a:t>-</a:t>
            </a:r>
            <a:r>
              <a:rPr kumimoji="0" lang="en-US" altLang="zh-CN" sz="2400" b="0" i="0" u="none" strike="noStrike" kern="1200" cap="none" spc="0" normalizeH="0" baseline="0" noProof="0" dirty="0">
                <a:ln>
                  <a:noFill/>
                </a:ln>
                <a:solidFill>
                  <a:prstClr val="white"/>
                </a:solidFill>
                <a:effectLst/>
                <a:uLnTx/>
                <a:uFillTx/>
                <a:latin typeface="Microsoft YaHei Light" panose="020B0502040204020203" pitchFamily="34" charset="-122"/>
                <a:ea typeface="Microsoft YaHei Light" panose="020B0502040204020203" pitchFamily="34" charset="-122"/>
                <a:cs typeface="Calibri"/>
                <a:sym typeface="Helvetica Neue Medium"/>
              </a:rPr>
              <a:t>12</a:t>
            </a:r>
            <a:endParaRPr kumimoji="0" lang="en-US" altLang="ja-JP" sz="2400" b="0" i="0" u="none" strike="noStrike" kern="1200" cap="none" spc="0" normalizeH="0" baseline="0" noProof="0" dirty="0">
              <a:ln>
                <a:noFill/>
              </a:ln>
              <a:solidFill>
                <a:prstClr val="white"/>
              </a:solidFill>
              <a:effectLst/>
              <a:uLnTx/>
              <a:uFillTx/>
              <a:latin typeface="Microsoft YaHei Light" panose="020B0502040204020203" pitchFamily="34" charset="-122"/>
              <a:ea typeface="Microsoft YaHei Light" panose="020B0502040204020203" pitchFamily="34" charset="-122"/>
              <a:cs typeface="Calibri"/>
              <a:sym typeface="Helvetica Neue Medium"/>
            </a:endParaRPr>
          </a:p>
        </p:txBody>
      </p:sp>
    </p:spTree>
    <p:extLst>
      <p:ext uri="{BB962C8B-B14F-4D97-AF65-F5344CB8AC3E}">
        <p14:creationId xmlns:p14="http://schemas.microsoft.com/office/powerpoint/2010/main" val="3639109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C65D08D6-B5E2-E4B8-C272-11E3A4D0D1C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A96F397-83E0-81D2-D211-AB3C39D9E6AD}"/>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stelsSmooth/>
                    </a14:imgEffect>
                  </a14:imgLayer>
                </a14:imgProps>
              </a:ext>
            </a:extLst>
          </a:blip>
          <a:srcRect t="12267" b="3463"/>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8545292-2680-7BA8-E4C8-67AA3B5D7AC1}"/>
              </a:ext>
            </a:extLst>
          </p:cNvPr>
          <p:cNvSpPr>
            <a:spLocks noGrp="1"/>
          </p:cNvSpPr>
          <p:nvPr>
            <p:ph type="ctrTitle"/>
          </p:nvPr>
        </p:nvSpPr>
        <p:spPr>
          <a:xfrm>
            <a:off x="1375983" y="2775263"/>
            <a:ext cx="9440034" cy="3431192"/>
          </a:xfrm>
        </p:spPr>
        <p:txBody>
          <a:bodyPr>
            <a:noAutofit/>
          </a:bodyPr>
          <a:lstStyle/>
          <a:p>
            <a:pPr>
              <a:lnSpc>
                <a:spcPct val="90000"/>
              </a:lnSpc>
            </a:pPr>
            <a:r>
              <a:rPr lang="zh-CN" altLang="en-US" sz="4800" dirty="0">
                <a:effectLst>
                  <a:outerShdw blurRad="38100" dist="38100" dir="2700000" algn="tl">
                    <a:srgbClr val="000000">
                      <a:alpha val="43137"/>
                    </a:srgbClr>
                  </a:outerShdw>
                </a:effectLst>
              </a:rPr>
              <a:t>他在木头上亲身担当了我们的罪，</a:t>
            </a:r>
            <a:br>
              <a:rPr lang="en-SG" altLang="zh-CN"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使我们既然不活在罪中，</a:t>
            </a:r>
            <a:br>
              <a:rPr lang="en-SG" altLang="zh-CN"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就可以为义而活。</a:t>
            </a:r>
            <a:br>
              <a:rPr lang="en-SG" altLang="zh-CN"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因他受的鞭伤，你们就得了医治。</a:t>
            </a:r>
          </a:p>
        </p:txBody>
      </p:sp>
      <p:sp>
        <p:nvSpPr>
          <p:cNvPr id="4" name="Rectangle 3">
            <a:extLst>
              <a:ext uri="{FF2B5EF4-FFF2-40B4-BE49-F238E27FC236}">
                <a16:creationId xmlns:a16="http://schemas.microsoft.com/office/drawing/2014/main" id="{24E0FE35-FA3B-672A-3A1C-EEDBA19E2DE4}"/>
              </a:ext>
            </a:extLst>
          </p:cNvPr>
          <p:cNvSpPr/>
          <p:nvPr/>
        </p:nvSpPr>
        <p:spPr>
          <a:xfrm>
            <a:off x="0" y="6145931"/>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B2BEDE10-56AF-7BC8-8B06-6941970281E7}"/>
              </a:ext>
            </a:extLst>
          </p:cNvPr>
          <p:cNvSpPr>
            <a:spLocks noGrp="1"/>
          </p:cNvSpPr>
          <p:nvPr>
            <p:ph type="subTitle" idx="1"/>
          </p:nvPr>
        </p:nvSpPr>
        <p:spPr>
          <a:xfrm>
            <a:off x="1375983" y="6206452"/>
            <a:ext cx="9440034" cy="651537"/>
          </a:xfrm>
        </p:spPr>
        <p:txBody>
          <a:bodyPr>
            <a:normAutofit/>
          </a:bodyPr>
          <a:lstStyle/>
          <a:p>
            <a:r>
              <a:rPr lang="zh-CN" altLang="en-US" dirty="0"/>
              <a:t>彼得前书 </a:t>
            </a:r>
            <a:r>
              <a:rPr lang="en-US" altLang="zh-CN" dirty="0"/>
              <a:t>2:24</a:t>
            </a:r>
            <a:endParaRPr lang="en-SG" dirty="0"/>
          </a:p>
        </p:txBody>
      </p:sp>
    </p:spTree>
    <p:extLst>
      <p:ext uri="{BB962C8B-B14F-4D97-AF65-F5344CB8AC3E}">
        <p14:creationId xmlns:p14="http://schemas.microsoft.com/office/powerpoint/2010/main" val="39837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0C5D8-4C8D-0515-FF69-A25210DB712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03F01EE-E084-855A-0563-45625FDF576F}"/>
              </a:ext>
            </a:extLst>
          </p:cNvPr>
          <p:cNvPicPr>
            <a:picLocks noChangeAspect="1"/>
          </p:cNvPicPr>
          <p:nvPr/>
        </p:nvPicPr>
        <p:blipFill>
          <a:blip r:embed="rId2">
            <a:alphaModFix amt="70000"/>
          </a:blip>
          <a:srcRect b="1035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C1CC05E-3F36-7424-8F6F-DA834AB9F419}"/>
              </a:ext>
            </a:extLst>
          </p:cNvPr>
          <p:cNvSpPr/>
          <p:nvPr/>
        </p:nvSpPr>
        <p:spPr>
          <a:xfrm>
            <a:off x="0" y="4702630"/>
            <a:ext cx="12192000" cy="15103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D9ECE160-B8C7-7B74-F17D-842D58592C58}"/>
              </a:ext>
            </a:extLst>
          </p:cNvPr>
          <p:cNvSpPr>
            <a:spLocks noGrp="1"/>
          </p:cNvSpPr>
          <p:nvPr>
            <p:ph type="ctrTitle"/>
          </p:nvPr>
        </p:nvSpPr>
        <p:spPr>
          <a:xfrm>
            <a:off x="1478847" y="3979324"/>
            <a:ext cx="9440034" cy="1828801"/>
          </a:xfrm>
        </p:spPr>
        <p:txBody>
          <a:bodyPr>
            <a:normAutofit/>
          </a:bodyPr>
          <a:lstStyle/>
          <a:p>
            <a:r>
              <a:rPr lang="zh-CN" altLang="en-US" sz="6600" b="1" dirty="0">
                <a:effectLst>
                  <a:outerShdw blurRad="38100" dist="38100" dir="2700000" algn="tl">
                    <a:srgbClr val="000000">
                      <a:alpha val="43137"/>
                    </a:srgbClr>
                  </a:outerShdw>
                </a:effectLst>
              </a:rPr>
              <a:t>十架的爱</a:t>
            </a:r>
            <a:endParaRPr lang="zh-CN" altLang="en-US" sz="6600"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E1C1A33E-79BF-2240-CAC1-FD4064F78ADE}"/>
              </a:ext>
            </a:extLst>
          </p:cNvPr>
          <p:cNvSpPr>
            <a:spLocks noGrp="1"/>
          </p:cNvSpPr>
          <p:nvPr>
            <p:ph type="subTitle" idx="1"/>
          </p:nvPr>
        </p:nvSpPr>
        <p:spPr>
          <a:xfrm>
            <a:off x="1478847" y="5808123"/>
            <a:ext cx="9440034" cy="1049867"/>
          </a:xfrm>
        </p:spPr>
        <p:txBody>
          <a:bodyPr>
            <a:normAutofit/>
          </a:bodyPr>
          <a:lstStyle/>
          <a:p>
            <a:r>
              <a:rPr lang="en-US" altLang="zh-CN" dirty="0"/>
              <a:t>Great is Your Love</a:t>
            </a:r>
            <a:endParaRPr lang="en-SG" dirty="0"/>
          </a:p>
        </p:txBody>
      </p:sp>
    </p:spTree>
    <p:extLst>
      <p:ext uri="{BB962C8B-B14F-4D97-AF65-F5344CB8AC3E}">
        <p14:creationId xmlns:p14="http://schemas.microsoft.com/office/powerpoint/2010/main" val="1293345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7640-30B7-7FFD-7B7C-1C8A42E3F9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70E6D5-EBA0-6857-F836-5158CFA4BA47}"/>
              </a:ext>
            </a:extLst>
          </p:cNvPr>
          <p:cNvPicPr>
            <a:picLocks noChangeAspect="1"/>
          </p:cNvPicPr>
          <p:nvPr/>
        </p:nvPicPr>
        <p:blipFill>
          <a:blip r:embed="rId2">
            <a:alphaModFix amt="35000"/>
          </a:blip>
          <a:srcRect b="103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084E5B-402A-C402-484B-FA13871EFB2E}"/>
              </a:ext>
            </a:extLst>
          </p:cNvPr>
          <p:cNvSpPr>
            <a:spLocks noGrp="1"/>
          </p:cNvSpPr>
          <p:nvPr>
            <p:ph type="title"/>
          </p:nvPr>
        </p:nvSpPr>
        <p:spPr>
          <a:xfrm>
            <a:off x="913795" y="180424"/>
            <a:ext cx="10353762" cy="970450"/>
          </a:xfrm>
        </p:spPr>
        <p:txBody>
          <a:bodyPr>
            <a:normAutofit/>
          </a:bodyPr>
          <a:lstStyle/>
          <a:p>
            <a:r>
              <a:rPr lang="zh-CN" altLang="en-US" sz="2000" dirty="0"/>
              <a:t>十架的爱</a:t>
            </a:r>
            <a:endParaRPr lang="en-SG" sz="2000" dirty="0"/>
          </a:p>
        </p:txBody>
      </p:sp>
      <p:sp>
        <p:nvSpPr>
          <p:cNvPr id="3" name="Content Placeholder 2">
            <a:extLst>
              <a:ext uri="{FF2B5EF4-FFF2-40B4-BE49-F238E27FC236}">
                <a16:creationId xmlns:a16="http://schemas.microsoft.com/office/drawing/2014/main" id="{DFFD8F4F-A634-FA42-FAA6-2C6BB056D9C5}"/>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谦卑的君王 荣耀的君王</a:t>
            </a:r>
          </a:p>
          <a:p>
            <a:pPr marL="36900" indent="0" algn="ctr">
              <a:buNone/>
            </a:pPr>
            <a:r>
              <a:rPr lang="zh-CN" altLang="en-US" sz="6000" dirty="0"/>
              <a:t>祢甘心卑微顺服 </a:t>
            </a:r>
            <a:endParaRPr lang="en-SG" altLang="zh-CN" sz="6000" dirty="0"/>
          </a:p>
          <a:p>
            <a:pPr marL="36900" indent="0" algn="ctr">
              <a:buNone/>
            </a:pPr>
            <a:r>
              <a:rPr lang="zh-CN" altLang="en-US" sz="6000" dirty="0"/>
              <a:t>舍命在十架上</a:t>
            </a:r>
          </a:p>
        </p:txBody>
      </p:sp>
      <p:sp>
        <p:nvSpPr>
          <p:cNvPr id="4" name="以色列的圣者">
            <a:extLst>
              <a:ext uri="{FF2B5EF4-FFF2-40B4-BE49-F238E27FC236}">
                <a16:creationId xmlns:a16="http://schemas.microsoft.com/office/drawing/2014/main" id="{137B0A2C-B859-AC77-FC92-2680272D898A}"/>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DDC8864F-F03B-901D-3F37-6803A43827B3}"/>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1/8</a:t>
            </a:r>
            <a:endParaRPr sz="2000" dirty="0">
              <a:solidFill>
                <a:schemeClr val="accent1">
                  <a:lumMod val="60000"/>
                  <a:lumOff val="40000"/>
                </a:schemeClr>
              </a:solidFill>
            </a:endParaRPr>
          </a:p>
        </p:txBody>
      </p:sp>
    </p:spTree>
    <p:extLst>
      <p:ext uri="{BB962C8B-B14F-4D97-AF65-F5344CB8AC3E}">
        <p14:creationId xmlns:p14="http://schemas.microsoft.com/office/powerpoint/2010/main" val="3584561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B294-D0B8-0BD6-4844-72BD89936DE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BD3C2A-EB71-2074-660E-6EFFDAC0F6DA}"/>
              </a:ext>
            </a:extLst>
          </p:cNvPr>
          <p:cNvPicPr>
            <a:picLocks noChangeAspect="1"/>
          </p:cNvPicPr>
          <p:nvPr/>
        </p:nvPicPr>
        <p:blipFill>
          <a:blip r:embed="rId2">
            <a:alphaModFix amt="35000"/>
          </a:blip>
          <a:srcRect b="1035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623189B5-89ED-5D04-E416-693FDDB7147B}"/>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谦卑的君王 荣耀的君王</a:t>
            </a:r>
          </a:p>
          <a:p>
            <a:pPr marL="36900" indent="0" algn="ctr">
              <a:buNone/>
            </a:pPr>
            <a:r>
              <a:rPr lang="zh-CN" altLang="en-US" sz="6000" dirty="0"/>
              <a:t>我得医治 因祢鞭伤</a:t>
            </a:r>
          </a:p>
          <a:p>
            <a:pPr marL="36900" indent="0" algn="ctr">
              <a:buNone/>
            </a:pPr>
            <a:r>
              <a:rPr lang="zh-CN" altLang="en-US" sz="6000" dirty="0"/>
              <a:t>无尽恩典 我心感恩</a:t>
            </a:r>
          </a:p>
        </p:txBody>
      </p:sp>
      <p:sp>
        <p:nvSpPr>
          <p:cNvPr id="7" name="Title 1">
            <a:extLst>
              <a:ext uri="{FF2B5EF4-FFF2-40B4-BE49-F238E27FC236}">
                <a16:creationId xmlns:a16="http://schemas.microsoft.com/office/drawing/2014/main" id="{75796EA5-E700-51A9-BF9E-6B0A75E42838}"/>
              </a:ext>
            </a:extLst>
          </p:cNvPr>
          <p:cNvSpPr txBox="1">
            <a:spLocks/>
          </p:cNvSpPr>
          <p:nvPr/>
        </p:nvSpPr>
        <p:spPr>
          <a:xfrm>
            <a:off x="913795" y="180424"/>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2000"/>
              <a:t>十架的爱</a:t>
            </a:r>
            <a:endParaRPr lang="en-SG" sz="2000" dirty="0"/>
          </a:p>
        </p:txBody>
      </p:sp>
      <p:sp>
        <p:nvSpPr>
          <p:cNvPr id="4" name="以色列的圣者">
            <a:extLst>
              <a:ext uri="{FF2B5EF4-FFF2-40B4-BE49-F238E27FC236}">
                <a16:creationId xmlns:a16="http://schemas.microsoft.com/office/drawing/2014/main" id="{F35B09EF-6DFB-1408-62E4-6DAD54395782}"/>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5B806007-0B32-BB07-6EDA-C7C9B1A85A38}"/>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2/8</a:t>
            </a:r>
            <a:endParaRPr sz="2000" dirty="0">
              <a:solidFill>
                <a:schemeClr val="accent1">
                  <a:lumMod val="60000"/>
                  <a:lumOff val="40000"/>
                </a:schemeClr>
              </a:solidFill>
            </a:endParaRPr>
          </a:p>
        </p:txBody>
      </p:sp>
    </p:spTree>
    <p:extLst>
      <p:ext uri="{BB962C8B-B14F-4D97-AF65-F5344CB8AC3E}">
        <p14:creationId xmlns:p14="http://schemas.microsoft.com/office/powerpoint/2010/main" val="2098519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BD359-9206-DA51-C941-9B8D741DEFF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88184E9-B336-A790-1733-A0AFC9CC90D5}"/>
              </a:ext>
            </a:extLst>
          </p:cNvPr>
          <p:cNvPicPr>
            <a:picLocks noChangeAspect="1"/>
          </p:cNvPicPr>
          <p:nvPr/>
        </p:nvPicPr>
        <p:blipFill>
          <a:blip r:embed="rId2">
            <a:alphaModFix amt="35000"/>
          </a:blip>
          <a:srcRect b="1035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B7AAD0E-CAE2-9A18-FA2F-42E973EEFC74}"/>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十架的爱 何等奇妙</a:t>
            </a:r>
          </a:p>
          <a:p>
            <a:pPr marL="36900" indent="0" algn="ctr">
              <a:buNone/>
            </a:pPr>
            <a:r>
              <a:rPr lang="zh-CN" altLang="en-US" sz="6000" dirty="0"/>
              <a:t>超乎我所求所想</a:t>
            </a:r>
          </a:p>
          <a:p>
            <a:pPr marL="36900" indent="0" algn="ctr">
              <a:buNone/>
            </a:pPr>
            <a:r>
              <a:rPr lang="zh-CN" altLang="en-US" sz="6000" dirty="0"/>
              <a:t>洗净我罪 脱离污秽</a:t>
            </a:r>
          </a:p>
          <a:p>
            <a:pPr marL="36900" indent="0" algn="ctr">
              <a:buNone/>
            </a:pPr>
            <a:r>
              <a:rPr lang="zh-CN" altLang="en-US" sz="6000" dirty="0"/>
              <a:t>穿上公义洁白衣裳</a:t>
            </a:r>
          </a:p>
        </p:txBody>
      </p:sp>
      <p:sp>
        <p:nvSpPr>
          <p:cNvPr id="8" name="Title 1">
            <a:extLst>
              <a:ext uri="{FF2B5EF4-FFF2-40B4-BE49-F238E27FC236}">
                <a16:creationId xmlns:a16="http://schemas.microsoft.com/office/drawing/2014/main" id="{44DFC330-2281-33A4-9770-F8589EBF79E7}"/>
              </a:ext>
            </a:extLst>
          </p:cNvPr>
          <p:cNvSpPr txBox="1">
            <a:spLocks/>
          </p:cNvSpPr>
          <p:nvPr/>
        </p:nvSpPr>
        <p:spPr>
          <a:xfrm>
            <a:off x="913795" y="180424"/>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2000"/>
              <a:t>十架的爱</a:t>
            </a:r>
            <a:endParaRPr lang="en-SG" sz="2000" dirty="0"/>
          </a:p>
        </p:txBody>
      </p:sp>
      <p:sp>
        <p:nvSpPr>
          <p:cNvPr id="4" name="以色列的圣者">
            <a:extLst>
              <a:ext uri="{FF2B5EF4-FFF2-40B4-BE49-F238E27FC236}">
                <a16:creationId xmlns:a16="http://schemas.microsoft.com/office/drawing/2014/main" id="{DF5B8F87-8760-4E9B-997B-1D0AAC36A53E}"/>
              </a:ext>
            </a:extLst>
          </p:cNvPr>
          <p:cNvSpPr txBox="1"/>
          <p:nvPr/>
        </p:nvSpPr>
        <p:spPr>
          <a:xfrm>
            <a:off x="65314" y="6358828"/>
            <a:ext cx="1714500"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Chorus 1</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C3B39502-C8DB-6398-9EB3-017CB069D797}"/>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3/8</a:t>
            </a:r>
            <a:endParaRPr sz="2000" dirty="0">
              <a:solidFill>
                <a:schemeClr val="accent1">
                  <a:lumMod val="60000"/>
                  <a:lumOff val="40000"/>
                </a:schemeClr>
              </a:solidFill>
            </a:endParaRPr>
          </a:p>
        </p:txBody>
      </p:sp>
    </p:spTree>
    <p:extLst>
      <p:ext uri="{BB962C8B-B14F-4D97-AF65-F5344CB8AC3E}">
        <p14:creationId xmlns:p14="http://schemas.microsoft.com/office/powerpoint/2010/main" val="2051664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5CAE3-0140-B3C0-C59E-ADCC8D72D8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0313338-A7F9-CF43-ACE1-86DCFDEEE6CC}"/>
              </a:ext>
            </a:extLst>
          </p:cNvPr>
          <p:cNvPicPr>
            <a:picLocks noChangeAspect="1"/>
          </p:cNvPicPr>
          <p:nvPr/>
        </p:nvPicPr>
        <p:blipFill>
          <a:blip r:embed="rId2">
            <a:alphaModFix amt="35000"/>
          </a:blip>
          <a:srcRect b="1035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8FEE79F-588B-2B49-29EB-9D48C0DFDBAB}"/>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十架的爱 何等奇妙 </a:t>
            </a:r>
          </a:p>
          <a:p>
            <a:pPr marL="36900" indent="0" algn="ctr">
              <a:buNone/>
            </a:pPr>
            <a:r>
              <a:rPr lang="zh-CN" altLang="en-US" sz="6000" dirty="0"/>
              <a:t>我生命从此不再一样</a:t>
            </a:r>
          </a:p>
          <a:p>
            <a:pPr marL="36900" indent="0" algn="ctr">
              <a:buNone/>
            </a:pPr>
            <a:r>
              <a:rPr lang="zh-CN" altLang="en-US" sz="6000" dirty="0"/>
              <a:t>带我重回 天父怀抱</a:t>
            </a:r>
          </a:p>
          <a:p>
            <a:pPr marL="36900" indent="0" algn="ctr">
              <a:buNone/>
            </a:pPr>
            <a:r>
              <a:rPr lang="zh-CN" altLang="en-US" sz="6000" dirty="0"/>
              <a:t>在永恒里我不停歌唱 十架的爱 </a:t>
            </a:r>
          </a:p>
        </p:txBody>
      </p:sp>
      <p:sp>
        <p:nvSpPr>
          <p:cNvPr id="7" name="Title 1">
            <a:extLst>
              <a:ext uri="{FF2B5EF4-FFF2-40B4-BE49-F238E27FC236}">
                <a16:creationId xmlns:a16="http://schemas.microsoft.com/office/drawing/2014/main" id="{6F531199-F8BE-CE9D-9F91-9CC018A4B507}"/>
              </a:ext>
            </a:extLst>
          </p:cNvPr>
          <p:cNvSpPr>
            <a:spLocks noGrp="1"/>
          </p:cNvSpPr>
          <p:nvPr>
            <p:ph type="title"/>
          </p:nvPr>
        </p:nvSpPr>
        <p:spPr>
          <a:xfrm>
            <a:off x="913795" y="180424"/>
            <a:ext cx="10353762" cy="970450"/>
          </a:xfrm>
        </p:spPr>
        <p:txBody>
          <a:bodyPr>
            <a:normAutofit/>
          </a:bodyPr>
          <a:lstStyle/>
          <a:p>
            <a:r>
              <a:rPr lang="zh-CN" altLang="en-US" sz="2000" dirty="0"/>
              <a:t>十架的爱</a:t>
            </a:r>
            <a:endParaRPr lang="en-SG" sz="2000" dirty="0"/>
          </a:p>
        </p:txBody>
      </p:sp>
      <p:sp>
        <p:nvSpPr>
          <p:cNvPr id="4" name="以色列的圣者">
            <a:extLst>
              <a:ext uri="{FF2B5EF4-FFF2-40B4-BE49-F238E27FC236}">
                <a16:creationId xmlns:a16="http://schemas.microsoft.com/office/drawing/2014/main" id="{3473B575-8D52-1973-AA43-31EBC7F8AF0E}"/>
              </a:ext>
            </a:extLst>
          </p:cNvPr>
          <p:cNvSpPr txBox="1"/>
          <p:nvPr/>
        </p:nvSpPr>
        <p:spPr>
          <a:xfrm>
            <a:off x="65314" y="6358828"/>
            <a:ext cx="1714500"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Chorus 1</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36B77EBF-8764-7835-9441-6A921696EF22}"/>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4/8</a:t>
            </a:r>
            <a:endParaRPr sz="2000" dirty="0">
              <a:solidFill>
                <a:schemeClr val="accent1">
                  <a:lumMod val="60000"/>
                  <a:lumOff val="40000"/>
                </a:schemeClr>
              </a:solidFill>
            </a:endParaRPr>
          </a:p>
        </p:txBody>
      </p:sp>
    </p:spTree>
    <p:extLst>
      <p:ext uri="{BB962C8B-B14F-4D97-AF65-F5344CB8AC3E}">
        <p14:creationId xmlns:p14="http://schemas.microsoft.com/office/powerpoint/2010/main" val="3207057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B34A6-6ECF-AD3E-D8FE-0FA8748D901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DBEAB7-6B18-A5BD-F7AC-8CC4D7FF7097}"/>
              </a:ext>
            </a:extLst>
          </p:cNvPr>
          <p:cNvPicPr>
            <a:picLocks noChangeAspect="1"/>
          </p:cNvPicPr>
          <p:nvPr/>
        </p:nvPicPr>
        <p:blipFill>
          <a:blip r:embed="rId2">
            <a:alphaModFix amt="35000"/>
          </a:blip>
          <a:srcRect b="1035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A40B85D-38ED-188D-F01D-58EE2CC3A15F}"/>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谦卑的君王 荣耀的君王</a:t>
            </a:r>
          </a:p>
          <a:p>
            <a:pPr marL="36900" indent="0" algn="ctr">
              <a:buNone/>
            </a:pPr>
            <a:r>
              <a:rPr lang="zh-CN" altLang="en-US" sz="6000" dirty="0"/>
              <a:t>我得医治 因祢鞭伤</a:t>
            </a:r>
          </a:p>
          <a:p>
            <a:pPr marL="36900" indent="0" algn="ctr">
              <a:buNone/>
            </a:pPr>
            <a:r>
              <a:rPr lang="zh-CN" altLang="en-US" sz="6000" dirty="0"/>
              <a:t>无尽恩典 我心感恩</a:t>
            </a:r>
          </a:p>
        </p:txBody>
      </p:sp>
      <p:sp>
        <p:nvSpPr>
          <p:cNvPr id="7" name="Title 1">
            <a:extLst>
              <a:ext uri="{FF2B5EF4-FFF2-40B4-BE49-F238E27FC236}">
                <a16:creationId xmlns:a16="http://schemas.microsoft.com/office/drawing/2014/main" id="{955199E2-A3B3-8A98-861A-C397AE04306B}"/>
              </a:ext>
            </a:extLst>
          </p:cNvPr>
          <p:cNvSpPr txBox="1">
            <a:spLocks/>
          </p:cNvSpPr>
          <p:nvPr/>
        </p:nvSpPr>
        <p:spPr>
          <a:xfrm>
            <a:off x="913795" y="180424"/>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2000"/>
              <a:t>十架的爱</a:t>
            </a:r>
            <a:endParaRPr lang="en-SG" sz="2000" dirty="0"/>
          </a:p>
        </p:txBody>
      </p:sp>
      <p:sp>
        <p:nvSpPr>
          <p:cNvPr id="4" name="以色列的圣者">
            <a:extLst>
              <a:ext uri="{FF2B5EF4-FFF2-40B4-BE49-F238E27FC236}">
                <a16:creationId xmlns:a16="http://schemas.microsoft.com/office/drawing/2014/main" id="{AEA43FCB-28D4-C9B0-DC9B-86D40CD59082}"/>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2</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23255CC2-E6B7-1A75-83D1-E3CF9EECF790}"/>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5/8</a:t>
            </a:r>
            <a:endParaRPr sz="2000" dirty="0">
              <a:solidFill>
                <a:schemeClr val="accent1">
                  <a:lumMod val="60000"/>
                  <a:lumOff val="40000"/>
                </a:schemeClr>
              </a:solidFill>
            </a:endParaRPr>
          </a:p>
        </p:txBody>
      </p:sp>
    </p:spTree>
    <p:extLst>
      <p:ext uri="{BB962C8B-B14F-4D97-AF65-F5344CB8AC3E}">
        <p14:creationId xmlns:p14="http://schemas.microsoft.com/office/powerpoint/2010/main" val="778221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80D71-B3C4-609A-4F78-0A1D4137E72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9223853-34CD-5DB6-8A4B-4FE70294D93D}"/>
              </a:ext>
            </a:extLst>
          </p:cNvPr>
          <p:cNvPicPr>
            <a:picLocks noChangeAspect="1"/>
          </p:cNvPicPr>
          <p:nvPr/>
        </p:nvPicPr>
        <p:blipFill>
          <a:blip r:embed="rId2">
            <a:alphaModFix amt="35000"/>
          </a:blip>
          <a:srcRect b="1035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D97E33C-0BBB-6653-5CEC-0D4FF7486EFA}"/>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十架的爱 何等奇妙</a:t>
            </a:r>
          </a:p>
          <a:p>
            <a:pPr marL="36900" indent="0" algn="ctr">
              <a:buNone/>
            </a:pPr>
            <a:r>
              <a:rPr lang="zh-CN" altLang="en-US" sz="6000" dirty="0"/>
              <a:t>超乎我所求所想</a:t>
            </a:r>
          </a:p>
          <a:p>
            <a:pPr marL="36900" indent="0" algn="ctr">
              <a:buNone/>
            </a:pPr>
            <a:r>
              <a:rPr lang="zh-CN" altLang="en-US" sz="6000" dirty="0"/>
              <a:t>洗净我罪 脱离污秽</a:t>
            </a:r>
          </a:p>
          <a:p>
            <a:pPr marL="36900" indent="0" algn="ctr">
              <a:buNone/>
            </a:pPr>
            <a:r>
              <a:rPr lang="zh-CN" altLang="en-US" sz="6000" dirty="0"/>
              <a:t>穿上公义洁白衣裳</a:t>
            </a:r>
          </a:p>
        </p:txBody>
      </p:sp>
      <p:sp>
        <p:nvSpPr>
          <p:cNvPr id="8" name="Title 1">
            <a:extLst>
              <a:ext uri="{FF2B5EF4-FFF2-40B4-BE49-F238E27FC236}">
                <a16:creationId xmlns:a16="http://schemas.microsoft.com/office/drawing/2014/main" id="{5BF9D5EA-3EF4-A631-20ED-85B01884B03B}"/>
              </a:ext>
            </a:extLst>
          </p:cNvPr>
          <p:cNvSpPr txBox="1">
            <a:spLocks/>
          </p:cNvSpPr>
          <p:nvPr/>
        </p:nvSpPr>
        <p:spPr>
          <a:xfrm>
            <a:off x="913795" y="180424"/>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2000"/>
              <a:t>十架的爱</a:t>
            </a:r>
            <a:endParaRPr lang="en-SG" sz="2000" dirty="0"/>
          </a:p>
        </p:txBody>
      </p:sp>
      <p:sp>
        <p:nvSpPr>
          <p:cNvPr id="4" name="以色列的圣者">
            <a:extLst>
              <a:ext uri="{FF2B5EF4-FFF2-40B4-BE49-F238E27FC236}">
                <a16:creationId xmlns:a16="http://schemas.microsoft.com/office/drawing/2014/main" id="{C3AE875F-1F44-A170-D6F0-7BB6E6B2C741}"/>
              </a:ext>
            </a:extLst>
          </p:cNvPr>
          <p:cNvSpPr txBox="1"/>
          <p:nvPr/>
        </p:nvSpPr>
        <p:spPr>
          <a:xfrm>
            <a:off x="65314" y="6358828"/>
            <a:ext cx="1714500"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Chorus 2</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703D7A05-B3EC-E05A-0D8F-E4A1501EA04D}"/>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6/8</a:t>
            </a:r>
            <a:endParaRPr sz="2000" dirty="0">
              <a:solidFill>
                <a:schemeClr val="accent1">
                  <a:lumMod val="60000"/>
                  <a:lumOff val="40000"/>
                </a:schemeClr>
              </a:solidFill>
            </a:endParaRPr>
          </a:p>
        </p:txBody>
      </p:sp>
    </p:spTree>
    <p:extLst>
      <p:ext uri="{BB962C8B-B14F-4D97-AF65-F5344CB8AC3E}">
        <p14:creationId xmlns:p14="http://schemas.microsoft.com/office/powerpoint/2010/main" val="3232975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BE62E-0212-C4C6-983B-C9F50B37D4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9E0F17-D708-2556-31CF-68F1A6FEF5A3}"/>
              </a:ext>
            </a:extLst>
          </p:cNvPr>
          <p:cNvPicPr>
            <a:picLocks noChangeAspect="1"/>
          </p:cNvPicPr>
          <p:nvPr/>
        </p:nvPicPr>
        <p:blipFill>
          <a:blip r:embed="rId2">
            <a:alphaModFix amt="35000"/>
          </a:blip>
          <a:srcRect b="1035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25573480-BE82-D4D0-65D9-C15BCEC7118A}"/>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十架的爱 何等奇妙 </a:t>
            </a:r>
          </a:p>
          <a:p>
            <a:pPr marL="36900" indent="0" algn="ctr">
              <a:buNone/>
            </a:pPr>
            <a:r>
              <a:rPr lang="zh-CN" altLang="en-US" sz="6000" dirty="0"/>
              <a:t>我生命从此不再一样</a:t>
            </a:r>
          </a:p>
          <a:p>
            <a:pPr marL="36900" indent="0" algn="ctr">
              <a:buNone/>
            </a:pPr>
            <a:r>
              <a:rPr lang="zh-CN" altLang="en-US" sz="6000" dirty="0"/>
              <a:t>带我重回 天父怀抱</a:t>
            </a:r>
          </a:p>
          <a:p>
            <a:pPr marL="36900" indent="0" algn="ctr">
              <a:buNone/>
            </a:pPr>
            <a:r>
              <a:rPr lang="zh-CN" altLang="en-US" sz="6000" dirty="0"/>
              <a:t>在永恒里我不停歌唱 </a:t>
            </a:r>
          </a:p>
        </p:txBody>
      </p:sp>
      <p:sp>
        <p:nvSpPr>
          <p:cNvPr id="7" name="Title 1">
            <a:extLst>
              <a:ext uri="{FF2B5EF4-FFF2-40B4-BE49-F238E27FC236}">
                <a16:creationId xmlns:a16="http://schemas.microsoft.com/office/drawing/2014/main" id="{F9BE9E8A-CEA1-8C39-7EAC-36842209E8EC}"/>
              </a:ext>
            </a:extLst>
          </p:cNvPr>
          <p:cNvSpPr>
            <a:spLocks noGrp="1"/>
          </p:cNvSpPr>
          <p:nvPr>
            <p:ph type="title"/>
          </p:nvPr>
        </p:nvSpPr>
        <p:spPr>
          <a:xfrm>
            <a:off x="913795" y="180424"/>
            <a:ext cx="10353762" cy="970450"/>
          </a:xfrm>
        </p:spPr>
        <p:txBody>
          <a:bodyPr>
            <a:normAutofit/>
          </a:bodyPr>
          <a:lstStyle/>
          <a:p>
            <a:r>
              <a:rPr lang="zh-CN" altLang="en-US" sz="2000" dirty="0"/>
              <a:t>十架的爱</a:t>
            </a:r>
            <a:endParaRPr lang="en-SG" sz="2000" dirty="0"/>
          </a:p>
        </p:txBody>
      </p:sp>
      <p:sp>
        <p:nvSpPr>
          <p:cNvPr id="4" name="以色列的圣者">
            <a:extLst>
              <a:ext uri="{FF2B5EF4-FFF2-40B4-BE49-F238E27FC236}">
                <a16:creationId xmlns:a16="http://schemas.microsoft.com/office/drawing/2014/main" id="{FA269495-B944-37BB-6AE0-10343B44C708}"/>
              </a:ext>
            </a:extLst>
          </p:cNvPr>
          <p:cNvSpPr txBox="1"/>
          <p:nvPr/>
        </p:nvSpPr>
        <p:spPr>
          <a:xfrm>
            <a:off x="65314" y="6358828"/>
            <a:ext cx="1714500"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Chorus 2</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0FB1ACD6-6DA5-CA2E-EE76-D3E744546F20}"/>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7/8</a:t>
            </a:r>
            <a:endParaRPr sz="2000" dirty="0">
              <a:solidFill>
                <a:schemeClr val="accent1">
                  <a:lumMod val="60000"/>
                  <a:lumOff val="40000"/>
                </a:schemeClr>
              </a:solidFill>
            </a:endParaRPr>
          </a:p>
        </p:txBody>
      </p:sp>
    </p:spTree>
    <p:extLst>
      <p:ext uri="{BB962C8B-B14F-4D97-AF65-F5344CB8AC3E}">
        <p14:creationId xmlns:p14="http://schemas.microsoft.com/office/powerpoint/2010/main" val="29040897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3DDF8-FE98-5D2C-0778-78A67F421F9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C35B5B-43F4-1409-2F41-168B0139E5E7}"/>
              </a:ext>
            </a:extLst>
          </p:cNvPr>
          <p:cNvPicPr>
            <a:picLocks noChangeAspect="1"/>
          </p:cNvPicPr>
          <p:nvPr/>
        </p:nvPicPr>
        <p:blipFill>
          <a:blip r:embed="rId2">
            <a:alphaModFix amt="35000"/>
          </a:blip>
          <a:srcRect b="1035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6BC378D-E5F8-70E3-C7DA-B0DB1C50562F}"/>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带我重回 天父怀抱</a:t>
            </a:r>
          </a:p>
          <a:p>
            <a:pPr marL="36900" indent="0" algn="ctr">
              <a:buNone/>
            </a:pPr>
            <a:r>
              <a:rPr lang="zh-CN" altLang="en-US" sz="6000" dirty="0"/>
              <a:t>在永恒里我不停歌唱 </a:t>
            </a:r>
          </a:p>
          <a:p>
            <a:pPr marL="36900" indent="0" algn="ctr">
              <a:buNone/>
            </a:pPr>
            <a:r>
              <a:rPr lang="zh-CN" altLang="en-US" sz="6000" dirty="0"/>
              <a:t>十架的爱</a:t>
            </a:r>
          </a:p>
        </p:txBody>
      </p:sp>
      <p:sp>
        <p:nvSpPr>
          <p:cNvPr id="8" name="Title 1">
            <a:extLst>
              <a:ext uri="{FF2B5EF4-FFF2-40B4-BE49-F238E27FC236}">
                <a16:creationId xmlns:a16="http://schemas.microsoft.com/office/drawing/2014/main" id="{503E1A6B-44CB-0974-DA64-00489D1FDE83}"/>
              </a:ext>
            </a:extLst>
          </p:cNvPr>
          <p:cNvSpPr txBox="1">
            <a:spLocks/>
          </p:cNvSpPr>
          <p:nvPr/>
        </p:nvSpPr>
        <p:spPr>
          <a:xfrm>
            <a:off x="913795" y="180424"/>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2000"/>
              <a:t>十架的爱</a:t>
            </a:r>
            <a:endParaRPr lang="en-SG" sz="2000" dirty="0"/>
          </a:p>
        </p:txBody>
      </p:sp>
      <p:sp>
        <p:nvSpPr>
          <p:cNvPr id="4" name="以色列的圣者">
            <a:extLst>
              <a:ext uri="{FF2B5EF4-FFF2-40B4-BE49-F238E27FC236}">
                <a16:creationId xmlns:a16="http://schemas.microsoft.com/office/drawing/2014/main" id="{2278B4A5-B57D-A3AB-3A59-68F08F055BC8}"/>
              </a:ext>
            </a:extLst>
          </p:cNvPr>
          <p:cNvSpPr txBox="1"/>
          <p:nvPr/>
        </p:nvSpPr>
        <p:spPr>
          <a:xfrm>
            <a:off x="65314" y="6358828"/>
            <a:ext cx="1714500"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Chorus 2</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5D1DBB84-C5E5-9857-9D47-57690F27C8B6}"/>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8/8</a:t>
            </a:r>
            <a:endParaRPr sz="2000" dirty="0">
              <a:solidFill>
                <a:schemeClr val="accent1">
                  <a:lumMod val="60000"/>
                  <a:lumOff val="40000"/>
                </a:schemeClr>
              </a:solidFill>
            </a:endParaRPr>
          </a:p>
        </p:txBody>
      </p:sp>
    </p:spTree>
    <p:extLst>
      <p:ext uri="{BB962C8B-B14F-4D97-AF65-F5344CB8AC3E}">
        <p14:creationId xmlns:p14="http://schemas.microsoft.com/office/powerpoint/2010/main" val="4075816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C010E1-8AC0-4F55-5246-64C1208F6C66}"/>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artisticCrisscrossEtching/>
                    </a14:imgEffect>
                  </a14:imgLayer>
                </a14:imgProps>
              </a:ext>
            </a:extLst>
          </a:blip>
          <a:srcRect t="2603" b="13294"/>
          <a:stretch>
            <a:fillRect/>
          </a:stretch>
        </p:blipFill>
        <p:spPr>
          <a:xfrm>
            <a:off x="0" y="1"/>
            <a:ext cx="12231461" cy="6858000"/>
          </a:xfrm>
          <a:prstGeom prst="rect">
            <a:avLst/>
          </a:prstGeom>
        </p:spPr>
      </p:pic>
      <p:sp>
        <p:nvSpPr>
          <p:cNvPr id="328" name="我们若认自己的罪，神是信实的，…"/>
          <p:cNvSpPr txBox="1"/>
          <p:nvPr/>
        </p:nvSpPr>
        <p:spPr>
          <a:xfrm>
            <a:off x="938254" y="375088"/>
            <a:ext cx="10670650" cy="4008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耶稣又对众人说：</a:t>
            </a:r>
            <a:endParaRPr kumimoji="0" lang="en-SG" altLang="zh-CN" sz="4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“如果有人愿意跟从我，</a:t>
            </a:r>
            <a:endParaRPr kumimoji="0" lang="en-SG" altLang="zh-CN" sz="4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就当舍己，</a:t>
            </a:r>
            <a:endParaRPr kumimoji="0" lang="en-SG" altLang="zh-CN" sz="4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天天背起他的十字架来跟从我。</a:t>
            </a:r>
            <a:endParaRPr kumimoji="0" lang="en-SG" altLang="zh-CN" sz="4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6" name="诗篇136:1-3">
            <a:extLst>
              <a:ext uri="{FF2B5EF4-FFF2-40B4-BE49-F238E27FC236}">
                <a16:creationId xmlns:a16="http://schemas.microsoft.com/office/drawing/2014/main" id="{51B90D41-F402-A44A-A675-753BF6FE6AAC}"/>
              </a:ext>
            </a:extLst>
          </p:cNvPr>
          <p:cNvSpPr txBox="1"/>
          <p:nvPr/>
        </p:nvSpPr>
        <p:spPr>
          <a:xfrm>
            <a:off x="4323682" y="5897874"/>
            <a:ext cx="3544635" cy="461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lgn="r">
              <a:defRPr sz="3200" b="0">
                <a:solidFill>
                  <a:srgbClr val="5E5E5E"/>
                </a:solidFill>
                <a:latin typeface="Calibri"/>
                <a:ea typeface="Calibri"/>
                <a:cs typeface="Calibri"/>
                <a:sym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latin typeface="+mn-lt"/>
                <a:ea typeface="+mn-ea"/>
                <a:cs typeface="+mn-cs"/>
                <a:sym typeface="Helvetica Neue Medium"/>
              </a:defRPr>
            </a:pPr>
            <a:r>
              <a:rPr kumimoji="0" lang="zh-CN" altLang="en-US" sz="2400" b="0" i="0" u="none" strike="noStrike" kern="1200" cap="none" spc="0" normalizeH="0" baseline="0" noProof="0" dirty="0">
                <a:ln>
                  <a:noFill/>
                </a:ln>
                <a:solidFill>
                  <a:srgbClr val="E1D096"/>
                </a:solidFill>
                <a:effectLst/>
                <a:uLnTx/>
                <a:uFillTx/>
                <a:latin typeface="Microsoft YaHei Light" panose="020B0502040204020203" pitchFamily="34" charset="-122"/>
                <a:ea typeface="Microsoft YaHei Light" panose="020B0502040204020203" pitchFamily="34" charset="-122"/>
                <a:cs typeface="Calibri"/>
                <a:sym typeface="Helvetica Neue Medium"/>
              </a:rPr>
              <a:t>背起十字架来跟从 </a:t>
            </a:r>
            <a:endParaRPr kumimoji="0" lang="ja-JP" altLang="en-US" sz="2400" b="0" i="0" u="none" strike="noStrike" kern="1200" cap="none" spc="0" normalizeH="0" baseline="0" noProof="0" dirty="0">
              <a:ln>
                <a:noFill/>
              </a:ln>
              <a:solidFill>
                <a:srgbClr val="E1D096"/>
              </a:solidFill>
              <a:effectLst/>
              <a:uLnTx/>
              <a:uFillTx/>
              <a:latin typeface="Microsoft YaHei Light" panose="020B0502040204020203" pitchFamily="34" charset="-122"/>
              <a:ea typeface="Microsoft YaHei Light" panose="020B0502040204020203" pitchFamily="34" charset="-122"/>
              <a:cs typeface="Calibri"/>
              <a:sym typeface="Helvetica Neue Medium"/>
            </a:endParaRPr>
          </a:p>
        </p:txBody>
      </p:sp>
    </p:spTree>
    <p:extLst>
      <p:ext uri="{BB962C8B-B14F-4D97-AF65-F5344CB8AC3E}">
        <p14:creationId xmlns:p14="http://schemas.microsoft.com/office/powerpoint/2010/main" val="1463674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70135-CCB6-022C-C5FB-43468B90F36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C4446F3-6427-E658-C1ED-8954AAFA90FB}"/>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Blur/>
                    </a14:imgEffect>
                  </a14:imgLayer>
                </a14:imgProps>
              </a:ext>
            </a:extLst>
          </a:blip>
          <a:srcRect t="7810" b="7847"/>
          <a:stretch>
            <a:fillRect/>
          </a:stretch>
        </p:blipFill>
        <p:spPr>
          <a:xfrm>
            <a:off x="-1" y="0"/>
            <a:ext cx="12196605" cy="6858000"/>
          </a:xfrm>
          <a:prstGeom prst="rect">
            <a:avLst/>
          </a:prstGeom>
        </p:spPr>
      </p:pic>
      <p:sp>
        <p:nvSpPr>
          <p:cNvPr id="2" name="Title 1">
            <a:extLst>
              <a:ext uri="{FF2B5EF4-FFF2-40B4-BE49-F238E27FC236}">
                <a16:creationId xmlns:a16="http://schemas.microsoft.com/office/drawing/2014/main" id="{2CBCB918-1F2C-7386-2887-7324F9B1A0CB}"/>
              </a:ext>
            </a:extLst>
          </p:cNvPr>
          <p:cNvSpPr>
            <a:spLocks noGrp="1"/>
          </p:cNvSpPr>
          <p:nvPr>
            <p:ph type="ctrTitle"/>
          </p:nvPr>
        </p:nvSpPr>
        <p:spPr>
          <a:xfrm>
            <a:off x="1229802" y="404848"/>
            <a:ext cx="9875520" cy="5403287"/>
          </a:xfrm>
        </p:spPr>
        <p:txBody>
          <a:bodyPr>
            <a:normAutofit/>
          </a:bodyPr>
          <a:lstStyle/>
          <a:p>
            <a:r>
              <a:rPr lang="zh-CN" altLang="en-US" sz="4800" dirty="0"/>
              <a:t>到了那名叫“髑髅”的地方，</a:t>
            </a:r>
            <a:br>
              <a:rPr lang="en-SG" altLang="zh-CN" sz="4800" dirty="0"/>
            </a:br>
            <a:r>
              <a:rPr lang="zh-CN" altLang="en-US" sz="4800" dirty="0"/>
              <a:t>就把耶稣钉在十字架上，</a:t>
            </a:r>
            <a:br>
              <a:rPr lang="en-SG" altLang="zh-CN" sz="4800" dirty="0"/>
            </a:br>
            <a:r>
              <a:rPr lang="zh-CN" altLang="en-US" sz="4800" dirty="0"/>
              <a:t>也钉了那两个犯人，一左一右。</a:t>
            </a:r>
            <a:endParaRPr lang="en-SG" sz="4800" dirty="0"/>
          </a:p>
        </p:txBody>
      </p:sp>
      <p:sp>
        <p:nvSpPr>
          <p:cNvPr id="7" name="Rectangle 6">
            <a:extLst>
              <a:ext uri="{FF2B5EF4-FFF2-40B4-BE49-F238E27FC236}">
                <a16:creationId xmlns:a16="http://schemas.microsoft.com/office/drawing/2014/main" id="{EACA3F05-EA93-BC21-4D87-9E984AC86A37}"/>
              </a:ext>
            </a:extLst>
          </p:cNvPr>
          <p:cNvSpPr/>
          <p:nvPr/>
        </p:nvSpPr>
        <p:spPr>
          <a:xfrm>
            <a:off x="-1" y="577789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5D26AFAE-A939-24E1-0AFC-3AD1D5BEE370}"/>
              </a:ext>
            </a:extLst>
          </p:cNvPr>
          <p:cNvSpPr>
            <a:spLocks noGrp="1"/>
          </p:cNvSpPr>
          <p:nvPr>
            <p:ph type="subTitle" idx="1"/>
          </p:nvPr>
        </p:nvSpPr>
        <p:spPr>
          <a:xfrm>
            <a:off x="1397187" y="5808133"/>
            <a:ext cx="9440034" cy="1049867"/>
          </a:xfrm>
        </p:spPr>
        <p:txBody>
          <a:bodyPr/>
          <a:lstStyle/>
          <a:p>
            <a:r>
              <a:rPr lang="zh-CN" altLang="en-US" dirty="0"/>
              <a:t>路加福音 </a:t>
            </a:r>
            <a:r>
              <a:rPr lang="en-US" altLang="zh-CN" dirty="0"/>
              <a:t>23:33</a:t>
            </a:r>
            <a:endParaRPr lang="en-SG" dirty="0"/>
          </a:p>
        </p:txBody>
      </p:sp>
    </p:spTree>
    <p:extLst>
      <p:ext uri="{BB962C8B-B14F-4D97-AF65-F5344CB8AC3E}">
        <p14:creationId xmlns:p14="http://schemas.microsoft.com/office/powerpoint/2010/main" val="3625229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41893-E8CC-4EBC-BE91-FF93D9D022E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81AA7E0-B58E-D467-8B57-A6EAF4215B83}"/>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Blur/>
                    </a14:imgEffect>
                  </a14:imgLayer>
                </a14:imgProps>
              </a:ext>
            </a:extLst>
          </a:blip>
          <a:srcRect t="7810" b="7847"/>
          <a:stretch>
            <a:fillRect/>
          </a:stretch>
        </p:blipFill>
        <p:spPr>
          <a:xfrm>
            <a:off x="-1" y="0"/>
            <a:ext cx="12196605" cy="6858000"/>
          </a:xfrm>
          <a:prstGeom prst="rect">
            <a:avLst/>
          </a:prstGeom>
        </p:spPr>
      </p:pic>
      <p:sp>
        <p:nvSpPr>
          <p:cNvPr id="2" name="Title 1">
            <a:extLst>
              <a:ext uri="{FF2B5EF4-FFF2-40B4-BE49-F238E27FC236}">
                <a16:creationId xmlns:a16="http://schemas.microsoft.com/office/drawing/2014/main" id="{69A6BFCE-67BC-9B25-7284-5E84B50B257D}"/>
              </a:ext>
            </a:extLst>
          </p:cNvPr>
          <p:cNvSpPr>
            <a:spLocks noGrp="1"/>
          </p:cNvSpPr>
          <p:nvPr>
            <p:ph type="ctrTitle"/>
          </p:nvPr>
        </p:nvSpPr>
        <p:spPr>
          <a:xfrm>
            <a:off x="1229802" y="404848"/>
            <a:ext cx="9875520" cy="5403287"/>
          </a:xfrm>
        </p:spPr>
        <p:txBody>
          <a:bodyPr>
            <a:normAutofit/>
          </a:bodyPr>
          <a:lstStyle/>
          <a:p>
            <a:r>
              <a:rPr lang="zh-CN" altLang="en-US" sz="4800" dirty="0"/>
              <a:t>耶稣说：“父啊，赦免他们！</a:t>
            </a:r>
            <a:br>
              <a:rPr lang="en-SG" altLang="zh-CN" sz="4800" dirty="0"/>
            </a:br>
            <a:r>
              <a:rPr lang="zh-CN" altLang="en-US" sz="4800" dirty="0"/>
              <a:t>因为他们不知道</a:t>
            </a:r>
            <a:br>
              <a:rPr lang="en-SG" altLang="zh-CN" sz="4800" dirty="0"/>
            </a:br>
            <a:r>
              <a:rPr lang="zh-CN" altLang="en-US" sz="4800" dirty="0"/>
              <a:t>自己所作的是什么。”</a:t>
            </a:r>
            <a:br>
              <a:rPr lang="en-SG" altLang="zh-CN" sz="4800" dirty="0"/>
            </a:br>
            <a:r>
              <a:rPr lang="zh-CN" altLang="en-US" sz="4800" dirty="0"/>
              <a:t>士兵抽签，分了他的衣服。</a:t>
            </a:r>
            <a:endParaRPr lang="en-SG" sz="4800" dirty="0"/>
          </a:p>
        </p:txBody>
      </p:sp>
      <p:sp>
        <p:nvSpPr>
          <p:cNvPr id="7" name="Rectangle 6">
            <a:extLst>
              <a:ext uri="{FF2B5EF4-FFF2-40B4-BE49-F238E27FC236}">
                <a16:creationId xmlns:a16="http://schemas.microsoft.com/office/drawing/2014/main" id="{366AF2AB-FA51-708D-77D6-D1558231FA59}"/>
              </a:ext>
            </a:extLst>
          </p:cNvPr>
          <p:cNvSpPr/>
          <p:nvPr/>
        </p:nvSpPr>
        <p:spPr>
          <a:xfrm>
            <a:off x="-1" y="577789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627579D7-4E14-B8B7-76E1-1ABFAE69B324}"/>
              </a:ext>
            </a:extLst>
          </p:cNvPr>
          <p:cNvSpPr>
            <a:spLocks noGrp="1"/>
          </p:cNvSpPr>
          <p:nvPr>
            <p:ph type="subTitle" idx="1"/>
          </p:nvPr>
        </p:nvSpPr>
        <p:spPr>
          <a:xfrm>
            <a:off x="1397187" y="5808133"/>
            <a:ext cx="9440034" cy="1049867"/>
          </a:xfrm>
        </p:spPr>
        <p:txBody>
          <a:bodyPr/>
          <a:lstStyle/>
          <a:p>
            <a:r>
              <a:rPr lang="zh-CN" altLang="en-US" dirty="0"/>
              <a:t>路加福音 </a:t>
            </a:r>
            <a:r>
              <a:rPr lang="en-US" altLang="zh-CN" dirty="0"/>
              <a:t>23:34</a:t>
            </a:r>
            <a:endParaRPr lang="en-SG" dirty="0"/>
          </a:p>
        </p:txBody>
      </p:sp>
    </p:spTree>
    <p:extLst>
      <p:ext uri="{BB962C8B-B14F-4D97-AF65-F5344CB8AC3E}">
        <p14:creationId xmlns:p14="http://schemas.microsoft.com/office/powerpoint/2010/main" val="1315974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C0219-15A8-6D53-55A8-64177D75F39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2B98C4-710A-84C3-3CE8-9077B6FB63B5}"/>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Blur/>
                    </a14:imgEffect>
                  </a14:imgLayer>
                </a14:imgProps>
              </a:ext>
            </a:extLst>
          </a:blip>
          <a:srcRect t="7810" b="7847"/>
          <a:stretch>
            <a:fillRect/>
          </a:stretch>
        </p:blipFill>
        <p:spPr>
          <a:xfrm>
            <a:off x="-1" y="0"/>
            <a:ext cx="12196605" cy="6858000"/>
          </a:xfrm>
          <a:prstGeom prst="rect">
            <a:avLst/>
          </a:prstGeom>
        </p:spPr>
      </p:pic>
      <p:sp>
        <p:nvSpPr>
          <p:cNvPr id="2" name="Title 1">
            <a:extLst>
              <a:ext uri="{FF2B5EF4-FFF2-40B4-BE49-F238E27FC236}">
                <a16:creationId xmlns:a16="http://schemas.microsoft.com/office/drawing/2014/main" id="{D5BC48F1-FF50-AE37-8EBA-129EAEC13466}"/>
              </a:ext>
            </a:extLst>
          </p:cNvPr>
          <p:cNvSpPr>
            <a:spLocks noGrp="1"/>
          </p:cNvSpPr>
          <p:nvPr>
            <p:ph type="ctrTitle"/>
          </p:nvPr>
        </p:nvSpPr>
        <p:spPr>
          <a:xfrm>
            <a:off x="1245704" y="1152270"/>
            <a:ext cx="9811909" cy="4655865"/>
          </a:xfrm>
        </p:spPr>
        <p:txBody>
          <a:bodyPr>
            <a:normAutofit/>
          </a:bodyPr>
          <a:lstStyle/>
          <a:p>
            <a:r>
              <a:rPr lang="zh-CN" altLang="en-US" sz="4800" dirty="0"/>
              <a:t>群众站着观看，官长们嗤笑说：“他救了别人，如果他是基督，是　神所拣选的，让他救自己吧！”</a:t>
            </a:r>
            <a:endParaRPr lang="en-SG" sz="4800" dirty="0"/>
          </a:p>
        </p:txBody>
      </p:sp>
      <p:sp>
        <p:nvSpPr>
          <p:cNvPr id="6" name="Rectangle 5">
            <a:extLst>
              <a:ext uri="{FF2B5EF4-FFF2-40B4-BE49-F238E27FC236}">
                <a16:creationId xmlns:a16="http://schemas.microsoft.com/office/drawing/2014/main" id="{601F7A3E-1F39-F16E-3999-A40E00519F86}"/>
              </a:ext>
            </a:extLst>
          </p:cNvPr>
          <p:cNvSpPr/>
          <p:nvPr/>
        </p:nvSpPr>
        <p:spPr>
          <a:xfrm>
            <a:off x="-1" y="577789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4A0404E4-6EDC-50BE-E63B-2D711B887C75}"/>
              </a:ext>
            </a:extLst>
          </p:cNvPr>
          <p:cNvSpPr>
            <a:spLocks noGrp="1"/>
          </p:cNvSpPr>
          <p:nvPr>
            <p:ph type="subTitle" idx="1"/>
          </p:nvPr>
        </p:nvSpPr>
        <p:spPr>
          <a:xfrm>
            <a:off x="1373333" y="5808133"/>
            <a:ext cx="9440034" cy="1049867"/>
          </a:xfrm>
        </p:spPr>
        <p:txBody>
          <a:bodyPr/>
          <a:lstStyle/>
          <a:p>
            <a:r>
              <a:rPr lang="zh-CN" altLang="en-US" dirty="0"/>
              <a:t>路加福音 </a:t>
            </a:r>
            <a:r>
              <a:rPr lang="en-US" altLang="zh-CN" dirty="0"/>
              <a:t>23:35</a:t>
            </a:r>
            <a:endParaRPr lang="en-SG" dirty="0"/>
          </a:p>
        </p:txBody>
      </p:sp>
    </p:spTree>
    <p:extLst>
      <p:ext uri="{BB962C8B-B14F-4D97-AF65-F5344CB8AC3E}">
        <p14:creationId xmlns:p14="http://schemas.microsoft.com/office/powerpoint/2010/main" val="4279057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8A241-18E0-6E7B-1F5F-7C5F477F695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525CE7-F50D-D391-9485-B69F5DAB6057}"/>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Blur/>
                    </a14:imgEffect>
                  </a14:imgLayer>
                </a14:imgProps>
              </a:ext>
            </a:extLst>
          </a:blip>
          <a:srcRect t="7810" b="7847"/>
          <a:stretch>
            <a:fillRect/>
          </a:stretch>
        </p:blipFill>
        <p:spPr>
          <a:xfrm>
            <a:off x="-1" y="0"/>
            <a:ext cx="12196605" cy="6858000"/>
          </a:xfrm>
          <a:prstGeom prst="rect">
            <a:avLst/>
          </a:prstGeom>
        </p:spPr>
      </p:pic>
      <p:sp>
        <p:nvSpPr>
          <p:cNvPr id="2" name="Title 1">
            <a:extLst>
              <a:ext uri="{FF2B5EF4-FFF2-40B4-BE49-F238E27FC236}">
                <a16:creationId xmlns:a16="http://schemas.microsoft.com/office/drawing/2014/main" id="{53B411CE-70F4-9258-8009-B511F42B9423}"/>
              </a:ext>
            </a:extLst>
          </p:cNvPr>
          <p:cNvSpPr>
            <a:spLocks noGrp="1"/>
          </p:cNvSpPr>
          <p:nvPr>
            <p:ph type="ctrTitle"/>
          </p:nvPr>
        </p:nvSpPr>
        <p:spPr>
          <a:xfrm>
            <a:off x="1245704" y="1152270"/>
            <a:ext cx="9811909" cy="4655865"/>
          </a:xfrm>
        </p:spPr>
        <p:txBody>
          <a:bodyPr>
            <a:normAutofit/>
          </a:bodyPr>
          <a:lstStyle/>
          <a:p>
            <a:r>
              <a:rPr lang="zh-CN" altLang="en-US" sz="4800" dirty="0"/>
              <a:t>士兵也上前戏弄他，拿酸酒给他喝，说：“如果你是犹太人的王，</a:t>
            </a:r>
            <a:br>
              <a:rPr lang="en-SG" altLang="zh-CN" sz="4800" dirty="0"/>
            </a:br>
            <a:r>
              <a:rPr lang="zh-CN" altLang="en-US" sz="4800" dirty="0"/>
              <a:t>救你自己吧！”</a:t>
            </a:r>
            <a:br>
              <a:rPr lang="en-SG" altLang="zh-CN" sz="4800" dirty="0"/>
            </a:br>
            <a:r>
              <a:rPr lang="zh-CN" altLang="en-US" sz="4800" dirty="0"/>
              <a:t>在耶稣的头以上有一个牌子写着：</a:t>
            </a:r>
            <a:br>
              <a:rPr lang="en-SG" altLang="zh-CN" sz="4800" dirty="0"/>
            </a:br>
            <a:r>
              <a:rPr lang="zh-CN" altLang="en-US" sz="4800" dirty="0"/>
              <a:t>“这是犹太人的王。”</a:t>
            </a:r>
            <a:endParaRPr lang="en-SG" sz="4800" dirty="0"/>
          </a:p>
        </p:txBody>
      </p:sp>
      <p:sp>
        <p:nvSpPr>
          <p:cNvPr id="6" name="Rectangle 5">
            <a:extLst>
              <a:ext uri="{FF2B5EF4-FFF2-40B4-BE49-F238E27FC236}">
                <a16:creationId xmlns:a16="http://schemas.microsoft.com/office/drawing/2014/main" id="{74364273-C7CB-7118-9E2F-81DB50A5C890}"/>
              </a:ext>
            </a:extLst>
          </p:cNvPr>
          <p:cNvSpPr/>
          <p:nvPr/>
        </p:nvSpPr>
        <p:spPr>
          <a:xfrm>
            <a:off x="-1" y="577789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886C62CC-E4FE-9DEE-E9F0-F2BD82CA9C9A}"/>
              </a:ext>
            </a:extLst>
          </p:cNvPr>
          <p:cNvSpPr>
            <a:spLocks noGrp="1"/>
          </p:cNvSpPr>
          <p:nvPr>
            <p:ph type="subTitle" idx="1"/>
          </p:nvPr>
        </p:nvSpPr>
        <p:spPr>
          <a:xfrm>
            <a:off x="1373333" y="5808133"/>
            <a:ext cx="9440034" cy="1049867"/>
          </a:xfrm>
        </p:spPr>
        <p:txBody>
          <a:bodyPr/>
          <a:lstStyle/>
          <a:p>
            <a:r>
              <a:rPr lang="zh-CN" altLang="en-US" dirty="0"/>
              <a:t>路加福音 </a:t>
            </a:r>
            <a:r>
              <a:rPr lang="en-US" altLang="zh-CN" dirty="0"/>
              <a:t>23:36 - 38</a:t>
            </a:r>
            <a:endParaRPr lang="en-SG" dirty="0"/>
          </a:p>
        </p:txBody>
      </p:sp>
    </p:spTree>
    <p:extLst>
      <p:ext uri="{BB962C8B-B14F-4D97-AF65-F5344CB8AC3E}">
        <p14:creationId xmlns:p14="http://schemas.microsoft.com/office/powerpoint/2010/main" val="3394485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D7744-0B91-7F27-4ED6-1EA05A6EDBF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82646D9-9129-3CF4-A491-D3D72CEDF619}"/>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PaintBrush/>
                    </a14:imgEffect>
                  </a14:imgLayer>
                </a14:imgProps>
              </a:ext>
            </a:extLst>
          </a:blip>
          <a:srcRect t="13561" r="2954" b="4557"/>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80F19ACA-1E38-6629-110A-1CB8A45E54CB}"/>
              </a:ext>
            </a:extLst>
          </p:cNvPr>
          <p:cNvSpPr>
            <a:spLocks noGrp="1"/>
          </p:cNvSpPr>
          <p:nvPr>
            <p:ph type="ctrTitle"/>
          </p:nvPr>
        </p:nvSpPr>
        <p:spPr>
          <a:xfrm>
            <a:off x="1375983" y="1494846"/>
            <a:ext cx="9440034" cy="4313290"/>
          </a:xfrm>
        </p:spPr>
        <p:txBody>
          <a:bodyPr>
            <a:normAutofit/>
          </a:bodyPr>
          <a:lstStyle/>
          <a:p>
            <a:r>
              <a:rPr lang="zh-CN" altLang="en-US" sz="4800" dirty="0">
                <a:effectLst>
                  <a:outerShdw blurRad="38100" dist="38100" dir="2700000" algn="tl">
                    <a:srgbClr val="000000">
                      <a:alpha val="43137"/>
                    </a:srgbClr>
                  </a:outerShdw>
                </a:effectLst>
              </a:rPr>
              <a:t>悬挂着的犯人中，有一个侮辱他说：“你不是基督吗？救你自己和我们吧！”</a:t>
            </a:r>
            <a:endParaRPr lang="en-SG" sz="4800" dirty="0">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F321B12A-E1AB-F657-E226-79798470483F}"/>
              </a:ext>
            </a:extLst>
          </p:cNvPr>
          <p:cNvSpPr/>
          <p:nvPr/>
        </p:nvSpPr>
        <p:spPr>
          <a:xfrm>
            <a:off x="-1" y="577789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C6BCCDA7-E4AE-D50C-BCEE-1769BAD20E79}"/>
              </a:ext>
            </a:extLst>
          </p:cNvPr>
          <p:cNvSpPr>
            <a:spLocks noGrp="1"/>
          </p:cNvSpPr>
          <p:nvPr>
            <p:ph type="subTitle" idx="1"/>
          </p:nvPr>
        </p:nvSpPr>
        <p:spPr>
          <a:xfrm>
            <a:off x="1375983" y="5808133"/>
            <a:ext cx="9440034" cy="1049867"/>
          </a:xfrm>
        </p:spPr>
        <p:txBody>
          <a:bodyPr/>
          <a:lstStyle/>
          <a:p>
            <a:r>
              <a:rPr lang="zh-CN" altLang="en-US" dirty="0"/>
              <a:t>路加福音 </a:t>
            </a:r>
            <a:r>
              <a:rPr lang="en-US" altLang="zh-CN" dirty="0"/>
              <a:t>23:39</a:t>
            </a:r>
            <a:endParaRPr lang="en-SG" dirty="0"/>
          </a:p>
        </p:txBody>
      </p:sp>
    </p:spTree>
    <p:extLst>
      <p:ext uri="{BB962C8B-B14F-4D97-AF65-F5344CB8AC3E}">
        <p14:creationId xmlns:p14="http://schemas.microsoft.com/office/powerpoint/2010/main" val="3226413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9B0A-5058-58E9-1C89-3B231D2E7B5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5C1143B-FBD0-525B-E8E7-D86C56A65C6A}"/>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PaintBrush/>
                    </a14:imgEffect>
                  </a14:imgLayer>
                </a14:imgProps>
              </a:ext>
            </a:extLst>
          </a:blip>
          <a:srcRect t="13561" r="2954" b="4557"/>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B3FC284E-D06C-7A54-3B98-0360666DADEF}"/>
              </a:ext>
            </a:extLst>
          </p:cNvPr>
          <p:cNvSpPr>
            <a:spLocks noGrp="1"/>
          </p:cNvSpPr>
          <p:nvPr>
            <p:ph type="ctrTitle"/>
          </p:nvPr>
        </p:nvSpPr>
        <p:spPr>
          <a:xfrm>
            <a:off x="1375983" y="1494846"/>
            <a:ext cx="9440034" cy="4313290"/>
          </a:xfrm>
        </p:spPr>
        <p:txBody>
          <a:bodyPr>
            <a:normAutofit fontScale="90000"/>
          </a:bodyPr>
          <a:lstStyle/>
          <a:p>
            <a:r>
              <a:rPr lang="zh-CN" altLang="en-US" sz="4800" dirty="0"/>
              <a:t>另一个就应声责备他说：</a:t>
            </a:r>
            <a:br>
              <a:rPr lang="en-SG" altLang="zh-CN" sz="4800" dirty="0"/>
            </a:br>
            <a:r>
              <a:rPr lang="zh-CN" altLang="en-US" sz="4800" dirty="0"/>
              <a:t>“你是同样受刑的，还不惧怕　神吗？我们是罪有应得的。</a:t>
            </a:r>
            <a:br>
              <a:rPr lang="en-SG" altLang="zh-CN" sz="4800" dirty="0"/>
            </a:br>
            <a:r>
              <a:rPr lang="zh-CN" altLang="en-US" sz="4800" dirty="0"/>
              <a:t>我们所受的与所作的相称，</a:t>
            </a:r>
            <a:br>
              <a:rPr lang="en-SG" altLang="zh-CN" sz="4800" dirty="0"/>
            </a:br>
            <a:r>
              <a:rPr lang="zh-CN" altLang="en-US" sz="4800" dirty="0"/>
              <a:t>然而这个人</a:t>
            </a:r>
            <a:br>
              <a:rPr lang="en-SG" altLang="zh-CN" sz="4800" dirty="0"/>
            </a:br>
            <a:r>
              <a:rPr lang="zh-CN" altLang="en-US" sz="4800" dirty="0"/>
              <a:t>并没有作过什么不对的事。”</a:t>
            </a:r>
            <a:endParaRPr lang="en-SG" sz="4800" dirty="0"/>
          </a:p>
        </p:txBody>
      </p:sp>
      <p:sp>
        <p:nvSpPr>
          <p:cNvPr id="6" name="Rectangle 5">
            <a:extLst>
              <a:ext uri="{FF2B5EF4-FFF2-40B4-BE49-F238E27FC236}">
                <a16:creationId xmlns:a16="http://schemas.microsoft.com/office/drawing/2014/main" id="{C8B813AD-B5BD-7981-D69D-E36E48D47B87}"/>
              </a:ext>
            </a:extLst>
          </p:cNvPr>
          <p:cNvSpPr/>
          <p:nvPr/>
        </p:nvSpPr>
        <p:spPr>
          <a:xfrm>
            <a:off x="-1" y="577789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FC3F33BE-61E4-279B-A4AC-040004FBDAAC}"/>
              </a:ext>
            </a:extLst>
          </p:cNvPr>
          <p:cNvSpPr>
            <a:spLocks noGrp="1"/>
          </p:cNvSpPr>
          <p:nvPr>
            <p:ph type="subTitle" idx="1"/>
          </p:nvPr>
        </p:nvSpPr>
        <p:spPr>
          <a:xfrm>
            <a:off x="1375983" y="5808133"/>
            <a:ext cx="9440034" cy="1049867"/>
          </a:xfrm>
        </p:spPr>
        <p:txBody>
          <a:bodyPr/>
          <a:lstStyle/>
          <a:p>
            <a:r>
              <a:rPr lang="zh-CN" altLang="en-US" dirty="0"/>
              <a:t>路加福音 </a:t>
            </a:r>
            <a:r>
              <a:rPr lang="en-US" altLang="zh-CN" dirty="0"/>
              <a:t>23:40 - 41</a:t>
            </a:r>
            <a:endParaRPr lang="en-SG" dirty="0"/>
          </a:p>
        </p:txBody>
      </p:sp>
    </p:spTree>
    <p:extLst>
      <p:ext uri="{BB962C8B-B14F-4D97-AF65-F5344CB8AC3E}">
        <p14:creationId xmlns:p14="http://schemas.microsoft.com/office/powerpoint/2010/main" val="38206170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1149D-EBBD-80E0-454A-6AA79D9A53B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BC4D360-D782-790E-7FEB-15F9540DA631}"/>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PaintBrush/>
                    </a14:imgEffect>
                  </a14:imgLayer>
                </a14:imgProps>
              </a:ext>
            </a:extLst>
          </a:blip>
          <a:srcRect t="13561" r="2954" b="4557"/>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29BA537-0FF6-75B9-E83B-4D022C553EA7}"/>
              </a:ext>
            </a:extLst>
          </p:cNvPr>
          <p:cNvSpPr>
            <a:spLocks noGrp="1"/>
          </p:cNvSpPr>
          <p:nvPr>
            <p:ph type="ctrTitle"/>
          </p:nvPr>
        </p:nvSpPr>
        <p:spPr>
          <a:xfrm>
            <a:off x="1256306" y="970060"/>
            <a:ext cx="9827812" cy="4838076"/>
          </a:xfrm>
        </p:spPr>
        <p:txBody>
          <a:bodyPr>
            <a:normAutofit/>
          </a:bodyPr>
          <a:lstStyle/>
          <a:p>
            <a:r>
              <a:rPr lang="zh-CN" altLang="en-US" sz="4800" dirty="0">
                <a:effectLst>
                  <a:outerShdw blurRad="38100" dist="38100" dir="2700000" algn="tl">
                    <a:srgbClr val="000000">
                      <a:alpha val="43137"/>
                    </a:srgbClr>
                  </a:outerShdw>
                </a:effectLst>
              </a:rPr>
              <a:t>他又对耶稣说：</a:t>
            </a:r>
            <a:br>
              <a:rPr lang="en-SG" altLang="zh-CN"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“耶稣啊，你得国降临的时候，</a:t>
            </a:r>
            <a:br>
              <a:rPr lang="en-SG" altLang="zh-CN"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求你记念我。”</a:t>
            </a:r>
            <a:br>
              <a:rPr lang="en-US" altLang="zh-CN"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耶稣对他说：</a:t>
            </a:r>
            <a:br>
              <a:rPr lang="en-SG" altLang="zh-CN"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“我实在告诉你，</a:t>
            </a:r>
            <a:br>
              <a:rPr lang="en-SG" altLang="zh-CN" sz="4800" dirty="0">
                <a:effectLst>
                  <a:outerShdw blurRad="38100" dist="38100" dir="2700000" algn="tl">
                    <a:srgbClr val="000000">
                      <a:alpha val="43137"/>
                    </a:srgbClr>
                  </a:outerShdw>
                </a:effectLst>
              </a:rPr>
            </a:br>
            <a:r>
              <a:rPr lang="zh-CN" altLang="en-US" sz="4800" dirty="0">
                <a:effectLst>
                  <a:outerShdw blurRad="38100" dist="38100" dir="2700000" algn="tl">
                    <a:srgbClr val="000000">
                      <a:alpha val="43137"/>
                    </a:srgbClr>
                  </a:outerShdw>
                </a:effectLst>
              </a:rPr>
              <a:t>今天你</a:t>
            </a:r>
            <a:r>
              <a:rPr lang="zh-CN" altLang="en-US" sz="4800" i="1" dirty="0">
                <a:solidFill>
                  <a:schemeClr val="tx1">
                    <a:lumMod val="95000"/>
                  </a:schemeClr>
                </a:solidFill>
                <a:effectLst>
                  <a:outerShdw blurRad="38100" dist="38100" dir="2700000" algn="tl">
                    <a:srgbClr val="000000">
                      <a:alpha val="43137"/>
                    </a:srgbClr>
                  </a:outerShdw>
                </a:effectLst>
              </a:rPr>
              <a:t>必定同我在乐园里了</a:t>
            </a:r>
            <a:r>
              <a:rPr lang="zh-CN" altLang="en-US" sz="4800" dirty="0">
                <a:effectLst>
                  <a:outerShdw blurRad="38100" dist="38100" dir="2700000" algn="tl">
                    <a:srgbClr val="000000">
                      <a:alpha val="43137"/>
                    </a:srgbClr>
                  </a:outerShdw>
                </a:effectLst>
              </a:rPr>
              <a:t>。”</a:t>
            </a:r>
            <a:endParaRPr lang="en-SG" sz="4800" dirty="0">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05C6EE01-C666-987F-133A-1FFC9B7C7528}"/>
              </a:ext>
            </a:extLst>
          </p:cNvPr>
          <p:cNvSpPr/>
          <p:nvPr/>
        </p:nvSpPr>
        <p:spPr>
          <a:xfrm>
            <a:off x="-1" y="577789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BFD6C66E-34EC-848E-CF8A-07152E25FD4F}"/>
              </a:ext>
            </a:extLst>
          </p:cNvPr>
          <p:cNvSpPr>
            <a:spLocks noGrp="1"/>
          </p:cNvSpPr>
          <p:nvPr>
            <p:ph type="subTitle" idx="1"/>
          </p:nvPr>
        </p:nvSpPr>
        <p:spPr>
          <a:xfrm>
            <a:off x="1375983" y="5808133"/>
            <a:ext cx="9440034" cy="1049867"/>
          </a:xfrm>
        </p:spPr>
        <p:txBody>
          <a:bodyPr/>
          <a:lstStyle/>
          <a:p>
            <a:r>
              <a:rPr lang="zh-CN" altLang="en-US" dirty="0"/>
              <a:t>路加福音 </a:t>
            </a:r>
            <a:r>
              <a:rPr lang="en-US" altLang="zh-CN" dirty="0"/>
              <a:t>23:42 - 43</a:t>
            </a:r>
            <a:endParaRPr lang="en-SG" dirty="0"/>
          </a:p>
        </p:txBody>
      </p:sp>
    </p:spTree>
    <p:extLst>
      <p:ext uri="{BB962C8B-B14F-4D97-AF65-F5344CB8AC3E}">
        <p14:creationId xmlns:p14="http://schemas.microsoft.com/office/powerpoint/2010/main" val="330607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C19DA-6E0C-E7BF-9343-5260A738C2E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C43ABC5-CC2E-EA1B-D3F6-ED73114CC1AA}"/>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GlowDiffused/>
                    </a14:imgEffect>
                  </a14:imgLayer>
                </a14:imgProps>
              </a:ext>
            </a:extLst>
          </a:blip>
          <a:srcRect t="8807" b="6788"/>
          <a:stretch>
            <a:fillRect/>
          </a:stretch>
        </p:blipFill>
        <p:spPr>
          <a:xfrm>
            <a:off x="-1" y="0"/>
            <a:ext cx="12187693" cy="6858000"/>
          </a:xfrm>
          <a:prstGeom prst="rect">
            <a:avLst/>
          </a:prstGeom>
        </p:spPr>
      </p:pic>
      <p:sp>
        <p:nvSpPr>
          <p:cNvPr id="2" name="Title 1">
            <a:extLst>
              <a:ext uri="{FF2B5EF4-FFF2-40B4-BE49-F238E27FC236}">
                <a16:creationId xmlns:a16="http://schemas.microsoft.com/office/drawing/2014/main" id="{7662EE9A-80CC-0C44-C6B0-4374519FF994}"/>
              </a:ext>
            </a:extLst>
          </p:cNvPr>
          <p:cNvSpPr>
            <a:spLocks noGrp="1"/>
          </p:cNvSpPr>
          <p:nvPr>
            <p:ph type="ctrTitle"/>
          </p:nvPr>
        </p:nvSpPr>
        <p:spPr>
          <a:xfrm>
            <a:off x="1375983" y="2456284"/>
            <a:ext cx="9440034" cy="3351851"/>
          </a:xfrm>
        </p:spPr>
        <p:txBody>
          <a:bodyPr>
            <a:normAutofit/>
          </a:bodyPr>
          <a:lstStyle/>
          <a:p>
            <a:r>
              <a:rPr lang="zh-CN" altLang="en-US" sz="4800" dirty="0"/>
              <a:t>从大约正午直到下午三点钟，</a:t>
            </a:r>
            <a:br>
              <a:rPr lang="en-SG" altLang="zh-CN" sz="4800" dirty="0"/>
            </a:br>
            <a:r>
              <a:rPr lang="zh-CN" altLang="en-US" sz="4800" dirty="0"/>
              <a:t>遍地都黑暗了。</a:t>
            </a:r>
            <a:br>
              <a:rPr lang="en-US" altLang="zh-CN" sz="4800" dirty="0"/>
            </a:br>
            <a:r>
              <a:rPr lang="zh-CN" altLang="en-US" sz="4800" dirty="0"/>
              <a:t>太阳没有光，</a:t>
            </a:r>
            <a:br>
              <a:rPr lang="en-SG" altLang="zh-CN" sz="4800" dirty="0"/>
            </a:br>
            <a:r>
              <a:rPr lang="zh-CN" altLang="en-US" sz="4800" dirty="0"/>
              <a:t>圣所的幔子从当中裂开。</a:t>
            </a:r>
            <a:endParaRPr lang="en-SG" sz="4800" dirty="0"/>
          </a:p>
        </p:txBody>
      </p:sp>
      <p:sp>
        <p:nvSpPr>
          <p:cNvPr id="6" name="Rectangle 5">
            <a:extLst>
              <a:ext uri="{FF2B5EF4-FFF2-40B4-BE49-F238E27FC236}">
                <a16:creationId xmlns:a16="http://schemas.microsoft.com/office/drawing/2014/main" id="{843A2382-80A3-4766-2ADD-CBAD4BFE1FFA}"/>
              </a:ext>
            </a:extLst>
          </p:cNvPr>
          <p:cNvSpPr/>
          <p:nvPr/>
        </p:nvSpPr>
        <p:spPr>
          <a:xfrm>
            <a:off x="-1" y="577789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E69C9603-7850-EBB6-E75C-E069C1A0B2DC}"/>
              </a:ext>
            </a:extLst>
          </p:cNvPr>
          <p:cNvSpPr>
            <a:spLocks noGrp="1"/>
          </p:cNvSpPr>
          <p:nvPr>
            <p:ph type="subTitle" idx="1"/>
          </p:nvPr>
        </p:nvSpPr>
        <p:spPr>
          <a:xfrm>
            <a:off x="1375983" y="5808133"/>
            <a:ext cx="9440034" cy="1049867"/>
          </a:xfrm>
        </p:spPr>
        <p:txBody>
          <a:bodyPr/>
          <a:lstStyle/>
          <a:p>
            <a:r>
              <a:rPr lang="zh-CN" altLang="en-US" dirty="0"/>
              <a:t>路加福音 </a:t>
            </a:r>
            <a:r>
              <a:rPr lang="en-US" altLang="zh-CN" dirty="0"/>
              <a:t>23:44 - 45</a:t>
            </a:r>
            <a:endParaRPr lang="en-SG" dirty="0"/>
          </a:p>
        </p:txBody>
      </p:sp>
    </p:spTree>
    <p:extLst>
      <p:ext uri="{BB962C8B-B14F-4D97-AF65-F5344CB8AC3E}">
        <p14:creationId xmlns:p14="http://schemas.microsoft.com/office/powerpoint/2010/main" val="418050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D7FCC-C7BD-F822-9112-5A90E812CB3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71E14C1-2B4C-F656-FBE5-F0AECDBC75BA}"/>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GlowDiffused/>
                    </a14:imgEffect>
                  </a14:imgLayer>
                </a14:imgProps>
              </a:ext>
            </a:extLst>
          </a:blip>
          <a:srcRect t="8807" b="6788"/>
          <a:stretch>
            <a:fillRect/>
          </a:stretch>
        </p:blipFill>
        <p:spPr>
          <a:xfrm>
            <a:off x="-1" y="0"/>
            <a:ext cx="12187693" cy="6858000"/>
          </a:xfrm>
          <a:prstGeom prst="rect">
            <a:avLst/>
          </a:prstGeom>
        </p:spPr>
      </p:pic>
      <p:sp>
        <p:nvSpPr>
          <p:cNvPr id="2" name="Title 1">
            <a:extLst>
              <a:ext uri="{FF2B5EF4-FFF2-40B4-BE49-F238E27FC236}">
                <a16:creationId xmlns:a16="http://schemas.microsoft.com/office/drawing/2014/main" id="{158A42D7-6764-CB38-A69F-EBE54D355DA8}"/>
              </a:ext>
            </a:extLst>
          </p:cNvPr>
          <p:cNvSpPr>
            <a:spLocks noGrp="1"/>
          </p:cNvSpPr>
          <p:nvPr>
            <p:ph type="ctrTitle"/>
          </p:nvPr>
        </p:nvSpPr>
        <p:spPr>
          <a:xfrm>
            <a:off x="1375983" y="2456284"/>
            <a:ext cx="9440034" cy="3351851"/>
          </a:xfrm>
        </p:spPr>
        <p:txBody>
          <a:bodyPr>
            <a:normAutofit/>
          </a:bodyPr>
          <a:lstStyle/>
          <a:p>
            <a:r>
              <a:rPr lang="zh-CN" altLang="en-US" sz="4800" dirty="0"/>
              <a:t>耶稣大声呼叫：“父啊，</a:t>
            </a:r>
            <a:br>
              <a:rPr lang="en-SG" altLang="zh-CN" sz="4800" dirty="0"/>
            </a:br>
            <a:r>
              <a:rPr lang="zh-CN" altLang="en-US" sz="4800" b="1" dirty="0">
                <a:solidFill>
                  <a:schemeClr val="tx1">
                    <a:lumMod val="95000"/>
                  </a:schemeClr>
                </a:solidFill>
                <a:effectLst>
                  <a:outerShdw blurRad="38100" dist="38100" dir="2700000" algn="tl">
                    <a:srgbClr val="000000">
                      <a:alpha val="43137"/>
                    </a:srgbClr>
                  </a:outerShdw>
                </a:effectLst>
              </a:rPr>
              <a:t>我把我的灵魂交在你</a:t>
            </a:r>
            <a:r>
              <a:rPr lang="zh-CN" altLang="en-US" sz="4800" b="1" dirty="0">
                <a:solidFill>
                  <a:schemeClr val="tx1">
                    <a:lumMod val="95000"/>
                  </a:schemeClr>
                </a:solidFill>
              </a:rPr>
              <a:t>手里</a:t>
            </a:r>
            <a:r>
              <a:rPr lang="zh-CN" altLang="en-US" sz="4800" dirty="0"/>
              <a:t>。”</a:t>
            </a:r>
            <a:br>
              <a:rPr lang="en-SG" altLang="zh-CN" sz="4800" dirty="0"/>
            </a:br>
            <a:br>
              <a:rPr lang="en-SG" altLang="zh-CN" sz="4800" dirty="0"/>
            </a:br>
            <a:r>
              <a:rPr lang="zh-CN" altLang="en-US" sz="4800" dirty="0"/>
              <a:t>说了这话，气就断了。</a:t>
            </a:r>
            <a:endParaRPr lang="en-SG" sz="4800" dirty="0"/>
          </a:p>
        </p:txBody>
      </p:sp>
      <p:sp>
        <p:nvSpPr>
          <p:cNvPr id="6" name="Rectangle 5">
            <a:extLst>
              <a:ext uri="{FF2B5EF4-FFF2-40B4-BE49-F238E27FC236}">
                <a16:creationId xmlns:a16="http://schemas.microsoft.com/office/drawing/2014/main" id="{2E83E0AE-B531-854E-9B46-AABEC8535402}"/>
              </a:ext>
            </a:extLst>
          </p:cNvPr>
          <p:cNvSpPr/>
          <p:nvPr/>
        </p:nvSpPr>
        <p:spPr>
          <a:xfrm>
            <a:off x="-1" y="5777897"/>
            <a:ext cx="12192000" cy="530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Subtitle 2">
            <a:extLst>
              <a:ext uri="{FF2B5EF4-FFF2-40B4-BE49-F238E27FC236}">
                <a16:creationId xmlns:a16="http://schemas.microsoft.com/office/drawing/2014/main" id="{818022B7-B914-3ED8-D2C2-64374472AB98}"/>
              </a:ext>
            </a:extLst>
          </p:cNvPr>
          <p:cNvSpPr>
            <a:spLocks noGrp="1"/>
          </p:cNvSpPr>
          <p:nvPr>
            <p:ph type="subTitle" idx="1"/>
          </p:nvPr>
        </p:nvSpPr>
        <p:spPr>
          <a:xfrm>
            <a:off x="1375983" y="5808133"/>
            <a:ext cx="9440034" cy="1049867"/>
          </a:xfrm>
        </p:spPr>
        <p:txBody>
          <a:bodyPr/>
          <a:lstStyle/>
          <a:p>
            <a:r>
              <a:rPr lang="zh-CN" altLang="en-US" dirty="0"/>
              <a:t>路加福音 </a:t>
            </a:r>
            <a:r>
              <a:rPr lang="en-US" altLang="zh-CN" dirty="0"/>
              <a:t>23:46</a:t>
            </a:r>
            <a:endParaRPr lang="en-SG" dirty="0"/>
          </a:p>
        </p:txBody>
      </p:sp>
    </p:spTree>
    <p:extLst>
      <p:ext uri="{BB962C8B-B14F-4D97-AF65-F5344CB8AC3E}">
        <p14:creationId xmlns:p14="http://schemas.microsoft.com/office/powerpoint/2010/main" val="10640253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7AFD1589-D69A-AEE1-E083-74F577FA92C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62358FD-E5F7-6B27-D650-B021164BC39C}"/>
              </a:ext>
            </a:extLst>
          </p:cNvPr>
          <p:cNvPicPr>
            <a:picLocks noChangeAspect="1"/>
          </p:cNvPicPr>
          <p:nvPr/>
        </p:nvPicPr>
        <p:blipFill>
          <a:blip r:embed="rId4">
            <a:alphaModFix amt="40000"/>
          </a:blip>
          <a:srcRect b="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9A82B4D-02C2-55B7-03E6-D0930337D576}"/>
              </a:ext>
            </a:extLst>
          </p:cNvPr>
          <p:cNvSpPr>
            <a:spLocks noGrp="1"/>
          </p:cNvSpPr>
          <p:nvPr>
            <p:ph type="ctrTitle"/>
          </p:nvPr>
        </p:nvSpPr>
        <p:spPr>
          <a:xfrm>
            <a:off x="1370693" y="1769540"/>
            <a:ext cx="9440034" cy="1828801"/>
          </a:xfrm>
        </p:spPr>
        <p:txBody>
          <a:bodyPr>
            <a:normAutofit/>
          </a:bodyPr>
          <a:lstStyle/>
          <a:p>
            <a:r>
              <a:rPr lang="zh-CN" altLang="en-US" dirty="0"/>
              <a:t>默想</a:t>
            </a:r>
            <a:endParaRPr lang="en-SG" dirty="0"/>
          </a:p>
        </p:txBody>
      </p:sp>
      <p:sp>
        <p:nvSpPr>
          <p:cNvPr id="3" name="Subtitle 2">
            <a:extLst>
              <a:ext uri="{FF2B5EF4-FFF2-40B4-BE49-F238E27FC236}">
                <a16:creationId xmlns:a16="http://schemas.microsoft.com/office/drawing/2014/main" id="{A4689745-DF7B-9060-CD5E-04DF9B03206A}"/>
              </a:ext>
            </a:extLst>
          </p:cNvPr>
          <p:cNvSpPr>
            <a:spLocks noGrp="1"/>
          </p:cNvSpPr>
          <p:nvPr>
            <p:ph type="subTitle" idx="1"/>
          </p:nvPr>
        </p:nvSpPr>
        <p:spPr>
          <a:xfrm>
            <a:off x="1370693" y="3598339"/>
            <a:ext cx="9440034" cy="1049867"/>
          </a:xfrm>
        </p:spPr>
        <p:txBody>
          <a:bodyPr>
            <a:normAutofit/>
          </a:bodyPr>
          <a:lstStyle/>
          <a:p>
            <a:r>
              <a:rPr lang="en-US" altLang="zh-CN" dirty="0"/>
              <a:t>pray</a:t>
            </a:r>
            <a:endParaRPr lang="en-SG" dirty="0"/>
          </a:p>
        </p:txBody>
      </p:sp>
    </p:spTree>
    <p:extLst>
      <p:ext uri="{BB962C8B-B14F-4D97-AF65-F5344CB8AC3E}">
        <p14:creationId xmlns:p14="http://schemas.microsoft.com/office/powerpoint/2010/main" val="40035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4118CA-B6D2-B5EC-3EF9-5273F45930C0}"/>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artisticCrisscrossEtching/>
                    </a14:imgEffect>
                  </a14:imgLayer>
                </a14:imgProps>
              </a:ext>
            </a:extLst>
          </a:blip>
          <a:srcRect t="2603" b="13294"/>
          <a:stretch>
            <a:fillRect/>
          </a:stretch>
        </p:blipFill>
        <p:spPr>
          <a:xfrm>
            <a:off x="0" y="1"/>
            <a:ext cx="12231461" cy="6858000"/>
          </a:xfrm>
          <a:prstGeom prst="rect">
            <a:avLst/>
          </a:prstGeom>
        </p:spPr>
      </p:pic>
      <p:sp>
        <p:nvSpPr>
          <p:cNvPr id="328" name="我们若认自己的罪，神是信实的，…"/>
          <p:cNvSpPr txBox="1"/>
          <p:nvPr/>
        </p:nvSpPr>
        <p:spPr>
          <a:xfrm>
            <a:off x="1319917" y="444985"/>
            <a:ext cx="9796006" cy="4008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lvl="0" algn="ctr" defTabSz="914400">
              <a:lnSpc>
                <a:spcPct val="150000"/>
              </a:lnSpc>
              <a:spcBef>
                <a:spcPct val="0"/>
              </a:spcBef>
              <a:defRPr/>
            </a:pPr>
            <a:r>
              <a:rPr lang="zh-CN" altLang="en-US" sz="4400" dirty="0">
                <a:solidFill>
                  <a:prstClr val="white"/>
                </a:solidFill>
                <a:latin typeface="Microsoft YaHei" panose="020B0503020204020204" pitchFamily="34" charset="-122"/>
                <a:ea typeface="Microsoft YaHei" panose="020B0503020204020204" pitchFamily="34" charset="-122"/>
              </a:rPr>
              <a:t>凡是想救自己生命的，必丧掉生命；</a:t>
            </a:r>
            <a:endParaRPr lang="en-SG" altLang="zh-CN" sz="4400" dirty="0">
              <a:solidFill>
                <a:prstClr val="white"/>
              </a:solidFill>
              <a:latin typeface="Microsoft YaHei" panose="020B0503020204020204" pitchFamily="34" charset="-122"/>
              <a:ea typeface="Microsoft YaHei" panose="020B0503020204020204" pitchFamily="34" charset="-122"/>
            </a:endParaRPr>
          </a:p>
          <a:p>
            <a:pPr lvl="0" algn="ctr" defTabSz="914400">
              <a:lnSpc>
                <a:spcPct val="150000"/>
              </a:lnSpc>
              <a:spcBef>
                <a:spcPct val="0"/>
              </a:spcBef>
              <a:defRPr/>
            </a:pPr>
            <a:r>
              <a:rPr lang="zh-CN" altLang="en-US" sz="4400" dirty="0">
                <a:solidFill>
                  <a:prstClr val="white"/>
                </a:solidFill>
                <a:latin typeface="Microsoft YaHei" panose="020B0503020204020204" pitchFamily="34" charset="-122"/>
                <a:ea typeface="Microsoft YaHei" panose="020B0503020204020204" pitchFamily="34" charset="-122"/>
              </a:rPr>
              <a:t>但为我牺牲自己生命的，必救了生命。</a:t>
            </a:r>
            <a:endParaRPr lang="en-SG" altLang="zh-CN" sz="4400" dirty="0">
              <a:solidFill>
                <a:prstClr val="white"/>
              </a:solidFill>
              <a:latin typeface="Microsoft YaHei" panose="020B0503020204020204" pitchFamily="34" charset="-122"/>
              <a:ea typeface="Microsoft YaHei" panose="020B0503020204020204" pitchFamily="34" charset="-122"/>
            </a:endParaRPr>
          </a:p>
          <a:p>
            <a:pPr lvl="0" algn="ctr" defTabSz="914400">
              <a:lnSpc>
                <a:spcPct val="150000"/>
              </a:lnSpc>
              <a:spcBef>
                <a:spcPct val="0"/>
              </a:spcBef>
              <a:defRPr/>
            </a:pPr>
            <a:r>
              <a:rPr lang="zh-CN" altLang="en-US" sz="4400" dirty="0">
                <a:solidFill>
                  <a:prstClr val="white"/>
                </a:solidFill>
                <a:latin typeface="Microsoft YaHei" panose="020B0503020204020204" pitchFamily="34" charset="-122"/>
                <a:ea typeface="Microsoft YaHei" panose="020B0503020204020204" pitchFamily="34" charset="-122"/>
              </a:rPr>
              <a:t>人若赚得全世界，却失去了自己，</a:t>
            </a:r>
            <a:endParaRPr lang="en-SG" altLang="zh-CN" sz="4400" dirty="0">
              <a:solidFill>
                <a:prstClr val="white"/>
              </a:solidFill>
              <a:latin typeface="Microsoft YaHei" panose="020B0503020204020204" pitchFamily="34" charset="-122"/>
              <a:ea typeface="Microsoft YaHei" panose="020B0503020204020204" pitchFamily="34" charset="-122"/>
            </a:endParaRPr>
          </a:p>
          <a:p>
            <a:pPr lvl="0" algn="ctr" defTabSz="914400">
              <a:lnSpc>
                <a:spcPct val="150000"/>
              </a:lnSpc>
              <a:spcBef>
                <a:spcPct val="0"/>
              </a:spcBef>
              <a:defRPr/>
            </a:pPr>
            <a:r>
              <a:rPr lang="zh-CN" altLang="en-US" sz="4400" dirty="0">
                <a:solidFill>
                  <a:prstClr val="white"/>
                </a:solidFill>
                <a:latin typeface="Microsoft YaHei" panose="020B0503020204020204" pitchFamily="34" charset="-122"/>
                <a:ea typeface="Microsoft YaHei" panose="020B0503020204020204" pitchFamily="34" charset="-122"/>
              </a:rPr>
              <a:t>或丧掉自己，有什么益处呢？</a:t>
            </a:r>
          </a:p>
        </p:txBody>
      </p:sp>
      <p:sp>
        <p:nvSpPr>
          <p:cNvPr id="7" name="诗篇136:1-3">
            <a:extLst>
              <a:ext uri="{FF2B5EF4-FFF2-40B4-BE49-F238E27FC236}">
                <a16:creationId xmlns:a16="http://schemas.microsoft.com/office/drawing/2014/main" id="{9099A8E0-9AD6-5174-3A5A-29A981DDCFAA}"/>
              </a:ext>
            </a:extLst>
          </p:cNvPr>
          <p:cNvSpPr txBox="1"/>
          <p:nvPr/>
        </p:nvSpPr>
        <p:spPr>
          <a:xfrm>
            <a:off x="4323682" y="5897874"/>
            <a:ext cx="3544635" cy="461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lgn="r">
              <a:defRPr sz="3200" b="0">
                <a:solidFill>
                  <a:srgbClr val="5E5E5E"/>
                </a:solidFill>
                <a:latin typeface="Calibri"/>
                <a:ea typeface="Calibri"/>
                <a:cs typeface="Calibri"/>
                <a:sym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latin typeface="+mn-lt"/>
                <a:ea typeface="+mn-ea"/>
                <a:cs typeface="+mn-cs"/>
                <a:sym typeface="Helvetica Neue Medium"/>
              </a:defRPr>
            </a:pPr>
            <a:r>
              <a:rPr kumimoji="0" lang="zh-CN" altLang="en-US" sz="2400" b="0" i="0" u="none" strike="noStrike" kern="1200" cap="none" spc="0" normalizeH="0" baseline="0" noProof="0" dirty="0">
                <a:ln>
                  <a:noFill/>
                </a:ln>
                <a:solidFill>
                  <a:srgbClr val="E1D096"/>
                </a:solidFill>
                <a:effectLst/>
                <a:uLnTx/>
                <a:uFillTx/>
                <a:latin typeface="Microsoft YaHei Light" panose="020B0502040204020203" pitchFamily="34" charset="-122"/>
                <a:ea typeface="Microsoft YaHei Light" panose="020B0502040204020203" pitchFamily="34" charset="-122"/>
                <a:cs typeface="Calibri"/>
                <a:sym typeface="Helvetica Neue Medium"/>
              </a:rPr>
              <a:t>背起十字架来跟从 </a:t>
            </a:r>
            <a:endParaRPr kumimoji="0" lang="ja-JP" altLang="en-US" sz="2400" b="0" i="0" u="none" strike="noStrike" kern="1200" cap="none" spc="0" normalizeH="0" baseline="0" noProof="0" dirty="0">
              <a:ln>
                <a:noFill/>
              </a:ln>
              <a:solidFill>
                <a:srgbClr val="E1D096"/>
              </a:solidFill>
              <a:effectLst/>
              <a:uLnTx/>
              <a:uFillTx/>
              <a:latin typeface="Microsoft YaHei Light" panose="020B0502040204020203" pitchFamily="34" charset="-122"/>
              <a:ea typeface="Microsoft YaHei Light" panose="020B0502040204020203" pitchFamily="34" charset="-122"/>
              <a:cs typeface="Calibri"/>
              <a:sym typeface="Helvetica Neue Medium"/>
            </a:endParaRPr>
          </a:p>
        </p:txBody>
      </p:sp>
    </p:spTree>
    <p:extLst>
      <p:ext uri="{BB962C8B-B14F-4D97-AF65-F5344CB8AC3E}">
        <p14:creationId xmlns:p14="http://schemas.microsoft.com/office/powerpoint/2010/main" val="2158228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F1E00B-C780-E208-658A-9B6860BCF9F2}"/>
              </a:ext>
            </a:extLst>
          </p:cNvPr>
          <p:cNvPicPr>
            <a:picLocks noChangeAspect="1"/>
          </p:cNvPicPr>
          <p:nvPr/>
        </p:nvPicPr>
        <p:blipFill>
          <a:blip r:embed="rId2">
            <a:alphaModFix amt="70000"/>
          </a:blip>
          <a:srcRect t="10899" r="5989" b="9780"/>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2EBE492-9791-FC9F-DB04-BD0CC2A5323D}"/>
              </a:ext>
            </a:extLst>
          </p:cNvPr>
          <p:cNvSpPr/>
          <p:nvPr/>
        </p:nvSpPr>
        <p:spPr>
          <a:xfrm>
            <a:off x="0" y="4702630"/>
            <a:ext cx="12192000" cy="15103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98D28F8A-7498-C219-EA62-6FCE3C0D89B8}"/>
              </a:ext>
            </a:extLst>
          </p:cNvPr>
          <p:cNvSpPr>
            <a:spLocks noGrp="1"/>
          </p:cNvSpPr>
          <p:nvPr>
            <p:ph type="ctrTitle"/>
          </p:nvPr>
        </p:nvSpPr>
        <p:spPr>
          <a:xfrm>
            <a:off x="1375983" y="3979334"/>
            <a:ext cx="9440034" cy="1828801"/>
          </a:xfrm>
        </p:spPr>
        <p:txBody>
          <a:bodyPr/>
          <a:lstStyle/>
          <a:p>
            <a:r>
              <a:rPr lang="en-SG" altLang="zh-CN" dirty="0"/>
              <a:t>100 </a:t>
            </a:r>
            <a:r>
              <a:rPr lang="zh-CN" altLang="en-US" dirty="0"/>
              <a:t>在各各他山上</a:t>
            </a:r>
            <a:endParaRPr lang="en-SG" dirty="0"/>
          </a:p>
        </p:txBody>
      </p:sp>
      <p:sp>
        <p:nvSpPr>
          <p:cNvPr id="3" name="Subtitle 2">
            <a:extLst>
              <a:ext uri="{FF2B5EF4-FFF2-40B4-BE49-F238E27FC236}">
                <a16:creationId xmlns:a16="http://schemas.microsoft.com/office/drawing/2014/main" id="{72029FA6-93F8-2AED-A4EA-AAA712C33187}"/>
              </a:ext>
            </a:extLst>
          </p:cNvPr>
          <p:cNvSpPr>
            <a:spLocks noGrp="1"/>
          </p:cNvSpPr>
          <p:nvPr>
            <p:ph type="subTitle" idx="1"/>
          </p:nvPr>
        </p:nvSpPr>
        <p:spPr>
          <a:xfrm>
            <a:off x="1375983" y="5808133"/>
            <a:ext cx="9440034" cy="1049867"/>
          </a:xfrm>
        </p:spPr>
        <p:txBody>
          <a:bodyPr/>
          <a:lstStyle/>
          <a:p>
            <a:r>
              <a:rPr lang="en-US" altLang="zh-CN" dirty="0"/>
              <a:t>At Calvary</a:t>
            </a:r>
            <a:endParaRPr lang="en-SG" dirty="0"/>
          </a:p>
        </p:txBody>
      </p:sp>
    </p:spTree>
    <p:extLst>
      <p:ext uri="{BB962C8B-B14F-4D97-AF65-F5344CB8AC3E}">
        <p14:creationId xmlns:p14="http://schemas.microsoft.com/office/powerpoint/2010/main" val="2238155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FC16-DEDA-6B6B-AF84-43B80B1ACD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29E3066-DA01-BAC3-3A97-E80D59411016}"/>
              </a:ext>
            </a:extLst>
          </p:cNvPr>
          <p:cNvPicPr>
            <a:picLocks noChangeAspect="1"/>
          </p:cNvPicPr>
          <p:nvPr/>
        </p:nvPicPr>
        <p:blipFill>
          <a:blip r:embed="rId2">
            <a:alphaModFix amt="20000"/>
          </a:blip>
          <a:srcRect t="10899" r="5989" b="9780"/>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77594E-09E9-5A59-1C90-0660712FBDD9}"/>
              </a:ext>
            </a:extLst>
          </p:cNvPr>
          <p:cNvSpPr>
            <a:spLocks noGrp="1"/>
          </p:cNvSpPr>
          <p:nvPr>
            <p:ph type="title"/>
          </p:nvPr>
        </p:nvSpPr>
        <p:spPr>
          <a:xfrm>
            <a:off x="913795" y="180424"/>
            <a:ext cx="10353762" cy="970450"/>
          </a:xfrm>
        </p:spPr>
        <p:txBody>
          <a:bodyPr>
            <a:normAutofit/>
          </a:bodyPr>
          <a:lstStyle/>
          <a:p>
            <a:r>
              <a:rPr lang="zh-CN" altLang="en-US" sz="2000" dirty="0"/>
              <a:t>在各各他山上</a:t>
            </a:r>
            <a:endParaRPr lang="en-SG" sz="2000" dirty="0"/>
          </a:p>
        </p:txBody>
      </p:sp>
      <p:sp>
        <p:nvSpPr>
          <p:cNvPr id="3" name="Content Placeholder 2">
            <a:extLst>
              <a:ext uri="{FF2B5EF4-FFF2-40B4-BE49-F238E27FC236}">
                <a16:creationId xmlns:a16="http://schemas.microsoft.com/office/drawing/2014/main" id="{C1FA35DA-B211-BB75-9849-D54D1FDE3C70}"/>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在各各他山上  孤立十字宝架</a:t>
            </a:r>
          </a:p>
          <a:p>
            <a:pPr marL="36900" indent="0" algn="ctr">
              <a:buNone/>
            </a:pPr>
            <a:r>
              <a:rPr lang="zh-CN" altLang="en-US" sz="6000" dirty="0"/>
              <a:t>这乃是羞辱痛苦记号</a:t>
            </a:r>
          </a:p>
          <a:p>
            <a:pPr marL="36900" indent="0" algn="ctr">
              <a:buNone/>
            </a:pPr>
            <a:r>
              <a:rPr lang="zh-CN" altLang="en-US" sz="6000" dirty="0"/>
              <a:t>圣子耶稣基督  为世人被钉死</a:t>
            </a:r>
          </a:p>
          <a:p>
            <a:pPr marL="36900" indent="0" algn="ctr">
              <a:buNone/>
            </a:pPr>
            <a:r>
              <a:rPr lang="zh-CN" altLang="en-US" sz="6000" dirty="0"/>
              <a:t>这十架为我最爱最宝</a:t>
            </a:r>
          </a:p>
        </p:txBody>
      </p:sp>
      <p:sp>
        <p:nvSpPr>
          <p:cNvPr id="5" name="以色列的圣者">
            <a:extLst>
              <a:ext uri="{FF2B5EF4-FFF2-40B4-BE49-F238E27FC236}">
                <a16:creationId xmlns:a16="http://schemas.microsoft.com/office/drawing/2014/main" id="{B0DA852E-7984-AF66-7E15-F63939D50B68}"/>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300680F6-6E4C-F849-4C28-B76251860027}"/>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1/8</a:t>
            </a:r>
            <a:endParaRPr sz="2000" dirty="0">
              <a:solidFill>
                <a:schemeClr val="accent1">
                  <a:lumMod val="60000"/>
                  <a:lumOff val="40000"/>
                </a:schemeClr>
              </a:solidFill>
            </a:endParaRPr>
          </a:p>
        </p:txBody>
      </p:sp>
    </p:spTree>
    <p:extLst>
      <p:ext uri="{BB962C8B-B14F-4D97-AF65-F5344CB8AC3E}">
        <p14:creationId xmlns:p14="http://schemas.microsoft.com/office/powerpoint/2010/main" val="6528919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23669-1B30-BCC3-547C-D09304E846A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DA88E74-D51A-11E0-F6F4-C5CDE36E52AF}"/>
              </a:ext>
            </a:extLst>
          </p:cNvPr>
          <p:cNvPicPr>
            <a:picLocks noChangeAspect="1"/>
          </p:cNvPicPr>
          <p:nvPr/>
        </p:nvPicPr>
        <p:blipFill>
          <a:blip r:embed="rId2">
            <a:alphaModFix amt="20000"/>
          </a:blip>
          <a:srcRect t="10899" r="5989" b="9780"/>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E48DB2-D99D-5EFA-D48A-2C25BC6EBB80}"/>
              </a:ext>
            </a:extLst>
          </p:cNvPr>
          <p:cNvSpPr>
            <a:spLocks noGrp="1"/>
          </p:cNvSpPr>
          <p:nvPr>
            <p:ph type="title"/>
          </p:nvPr>
        </p:nvSpPr>
        <p:spPr>
          <a:xfrm>
            <a:off x="913795" y="180424"/>
            <a:ext cx="10353762" cy="970450"/>
          </a:xfrm>
        </p:spPr>
        <p:txBody>
          <a:bodyPr>
            <a:normAutofit/>
          </a:bodyPr>
          <a:lstStyle/>
          <a:p>
            <a:r>
              <a:rPr lang="zh-CN" altLang="en-US" sz="2000" dirty="0"/>
              <a:t>在各各他山上</a:t>
            </a:r>
            <a:endParaRPr lang="en-SG" sz="2000" dirty="0"/>
          </a:p>
        </p:txBody>
      </p:sp>
      <p:sp>
        <p:nvSpPr>
          <p:cNvPr id="3" name="Content Placeholder 2">
            <a:extLst>
              <a:ext uri="{FF2B5EF4-FFF2-40B4-BE49-F238E27FC236}">
                <a16:creationId xmlns:a16="http://schemas.microsoft.com/office/drawing/2014/main" id="{4FBE2C9F-9D88-69DE-2955-9F11EBC3CEAB}"/>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故我高声称颂主十架</a:t>
            </a:r>
          </a:p>
          <a:p>
            <a:pPr marL="36900" indent="0" algn="ctr">
              <a:buNone/>
            </a:pPr>
            <a:r>
              <a:rPr lang="zh-CN" altLang="en-US" sz="6000" dirty="0"/>
              <a:t>直到在主台前见主面</a:t>
            </a:r>
          </a:p>
          <a:p>
            <a:pPr marL="36900" indent="0" algn="ctr">
              <a:buNone/>
            </a:pPr>
            <a:r>
              <a:rPr lang="zh-CN" altLang="en-US" sz="6000" dirty="0"/>
              <a:t>我一生要背负十字架</a:t>
            </a:r>
          </a:p>
          <a:p>
            <a:pPr marL="36900" indent="0" algn="ctr">
              <a:buNone/>
            </a:pPr>
            <a:r>
              <a:rPr lang="zh-CN" altLang="en-US" sz="6000" dirty="0"/>
              <a:t>十字架可换公义冠冕</a:t>
            </a:r>
          </a:p>
        </p:txBody>
      </p:sp>
      <p:sp>
        <p:nvSpPr>
          <p:cNvPr id="5" name="以色列的圣者">
            <a:extLst>
              <a:ext uri="{FF2B5EF4-FFF2-40B4-BE49-F238E27FC236}">
                <a16:creationId xmlns:a16="http://schemas.microsoft.com/office/drawing/2014/main" id="{33B2B82E-284C-2E23-4C03-30B2B7A4E32E}"/>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9D8D43B1-9CBB-C854-3CF0-18AD25E084F8}"/>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2/8</a:t>
            </a:r>
            <a:endParaRPr sz="2000" dirty="0">
              <a:solidFill>
                <a:schemeClr val="accent1">
                  <a:lumMod val="60000"/>
                  <a:lumOff val="40000"/>
                </a:schemeClr>
              </a:solidFill>
            </a:endParaRPr>
          </a:p>
        </p:txBody>
      </p:sp>
    </p:spTree>
    <p:extLst>
      <p:ext uri="{BB962C8B-B14F-4D97-AF65-F5344CB8AC3E}">
        <p14:creationId xmlns:p14="http://schemas.microsoft.com/office/powerpoint/2010/main" val="26901488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9D8A-E1AA-90ED-6CC2-42C7AD786D7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4A42C8-3DA2-CA7A-EDA3-A09BA2244123}"/>
              </a:ext>
            </a:extLst>
          </p:cNvPr>
          <p:cNvPicPr>
            <a:picLocks noChangeAspect="1"/>
          </p:cNvPicPr>
          <p:nvPr/>
        </p:nvPicPr>
        <p:blipFill>
          <a:blip r:embed="rId2">
            <a:alphaModFix amt="20000"/>
          </a:blip>
          <a:srcRect t="10899" r="5989" b="9780"/>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572120-09D6-51BD-856A-A6348B1D726D}"/>
              </a:ext>
            </a:extLst>
          </p:cNvPr>
          <p:cNvSpPr>
            <a:spLocks noGrp="1"/>
          </p:cNvSpPr>
          <p:nvPr>
            <p:ph type="title"/>
          </p:nvPr>
        </p:nvSpPr>
        <p:spPr>
          <a:xfrm>
            <a:off x="913795" y="180424"/>
            <a:ext cx="10353762" cy="970450"/>
          </a:xfrm>
        </p:spPr>
        <p:txBody>
          <a:bodyPr>
            <a:normAutofit/>
          </a:bodyPr>
          <a:lstStyle/>
          <a:p>
            <a:r>
              <a:rPr lang="zh-CN" altLang="en-US" sz="2000" dirty="0"/>
              <a:t>在各各他山上</a:t>
            </a:r>
            <a:endParaRPr lang="en-SG" sz="2000" dirty="0"/>
          </a:p>
        </p:txBody>
      </p:sp>
      <p:sp>
        <p:nvSpPr>
          <p:cNvPr id="3" name="Content Placeholder 2">
            <a:extLst>
              <a:ext uri="{FF2B5EF4-FFF2-40B4-BE49-F238E27FC236}">
                <a16:creationId xmlns:a16="http://schemas.microsoft.com/office/drawing/2014/main" id="{CF21BA66-B559-EF56-0988-EBC33C3672B4}"/>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在世人眼光中  十字架是羞辱</a:t>
            </a:r>
          </a:p>
          <a:p>
            <a:pPr marL="36900" indent="0" algn="ctr">
              <a:buNone/>
            </a:pPr>
            <a:r>
              <a:rPr lang="zh-CN" altLang="en-US" sz="6000" dirty="0"/>
              <a:t>於我却是为荣耀徽号</a:t>
            </a:r>
          </a:p>
          <a:p>
            <a:pPr marL="36900" indent="0" algn="ctr">
              <a:buNone/>
            </a:pPr>
            <a:r>
              <a:rPr lang="zh-CN" altLang="en-US" sz="6000" dirty="0"/>
              <a:t>神爱子主耶稣  离开天堂荣华</a:t>
            </a:r>
          </a:p>
          <a:p>
            <a:pPr marL="36900" indent="0" algn="ctr">
              <a:buNone/>
            </a:pPr>
            <a:r>
              <a:rPr lang="zh-CN" altLang="en-US" sz="6000" dirty="0"/>
              <a:t>背此苦架走向各各他</a:t>
            </a:r>
          </a:p>
        </p:txBody>
      </p:sp>
      <p:sp>
        <p:nvSpPr>
          <p:cNvPr id="5" name="以色列的圣者">
            <a:extLst>
              <a:ext uri="{FF2B5EF4-FFF2-40B4-BE49-F238E27FC236}">
                <a16:creationId xmlns:a16="http://schemas.microsoft.com/office/drawing/2014/main" id="{48228DF8-4371-1940-2A76-A19B4AF67380}"/>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2</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C6A7B085-0C42-19F1-C64B-9D72F54C9D3B}"/>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3/8</a:t>
            </a:r>
            <a:endParaRPr sz="2000" dirty="0">
              <a:solidFill>
                <a:schemeClr val="accent1">
                  <a:lumMod val="60000"/>
                  <a:lumOff val="40000"/>
                </a:schemeClr>
              </a:solidFill>
            </a:endParaRPr>
          </a:p>
        </p:txBody>
      </p:sp>
    </p:spTree>
    <p:extLst>
      <p:ext uri="{BB962C8B-B14F-4D97-AF65-F5344CB8AC3E}">
        <p14:creationId xmlns:p14="http://schemas.microsoft.com/office/powerpoint/2010/main" val="22818498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095FB-4EAA-F01B-A0FA-E99F4B2ED8F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77F2D1-6A06-54A9-DD45-C863016BC27F}"/>
              </a:ext>
            </a:extLst>
          </p:cNvPr>
          <p:cNvPicPr>
            <a:picLocks noChangeAspect="1"/>
          </p:cNvPicPr>
          <p:nvPr/>
        </p:nvPicPr>
        <p:blipFill>
          <a:blip r:embed="rId2">
            <a:alphaModFix amt="20000"/>
          </a:blip>
          <a:srcRect t="10899" r="5989" b="9780"/>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E45E15A-C515-5B6A-BBDF-8D4D3411B08F}"/>
              </a:ext>
            </a:extLst>
          </p:cNvPr>
          <p:cNvSpPr>
            <a:spLocks noGrp="1"/>
          </p:cNvSpPr>
          <p:nvPr>
            <p:ph type="title"/>
          </p:nvPr>
        </p:nvSpPr>
        <p:spPr>
          <a:xfrm>
            <a:off x="913795" y="180424"/>
            <a:ext cx="10353762" cy="970450"/>
          </a:xfrm>
        </p:spPr>
        <p:txBody>
          <a:bodyPr>
            <a:normAutofit/>
          </a:bodyPr>
          <a:lstStyle/>
          <a:p>
            <a:r>
              <a:rPr lang="zh-CN" altLang="en-US" sz="2000" dirty="0"/>
              <a:t>在各各他山上</a:t>
            </a:r>
            <a:endParaRPr lang="en-SG" sz="2000" dirty="0"/>
          </a:p>
        </p:txBody>
      </p:sp>
      <p:sp>
        <p:nvSpPr>
          <p:cNvPr id="3" name="Content Placeholder 2">
            <a:extLst>
              <a:ext uri="{FF2B5EF4-FFF2-40B4-BE49-F238E27FC236}">
                <a16:creationId xmlns:a16="http://schemas.microsoft.com/office/drawing/2014/main" id="{E8518A3F-6AD2-46A0-E151-7F85898E2422}"/>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故我高声称颂主十架</a:t>
            </a:r>
          </a:p>
          <a:p>
            <a:pPr marL="36900" indent="0" algn="ctr">
              <a:buNone/>
            </a:pPr>
            <a:r>
              <a:rPr lang="zh-CN" altLang="en-US" sz="6000" dirty="0"/>
              <a:t>直到在主台前见主面</a:t>
            </a:r>
          </a:p>
          <a:p>
            <a:pPr marL="36900" indent="0" algn="ctr">
              <a:buNone/>
            </a:pPr>
            <a:r>
              <a:rPr lang="zh-CN" altLang="en-US" sz="6000" dirty="0"/>
              <a:t>我一生要背负十字架</a:t>
            </a:r>
          </a:p>
          <a:p>
            <a:pPr marL="36900" indent="0" algn="ctr">
              <a:buNone/>
            </a:pPr>
            <a:r>
              <a:rPr lang="zh-CN" altLang="en-US" sz="6000" dirty="0"/>
              <a:t>十字架可换公义冠冕</a:t>
            </a:r>
          </a:p>
        </p:txBody>
      </p:sp>
      <p:sp>
        <p:nvSpPr>
          <p:cNvPr id="5" name="以色列的圣者">
            <a:extLst>
              <a:ext uri="{FF2B5EF4-FFF2-40B4-BE49-F238E27FC236}">
                <a16:creationId xmlns:a16="http://schemas.microsoft.com/office/drawing/2014/main" id="{874E30D5-CDAA-3F74-A93B-4EAB9B8ADD81}"/>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2</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E6C31F79-4D2C-2C5C-C06D-C81D4E44DABD}"/>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4/8</a:t>
            </a:r>
            <a:endParaRPr sz="2000" dirty="0">
              <a:solidFill>
                <a:schemeClr val="accent1">
                  <a:lumMod val="60000"/>
                  <a:lumOff val="40000"/>
                </a:schemeClr>
              </a:solidFill>
            </a:endParaRPr>
          </a:p>
        </p:txBody>
      </p:sp>
    </p:spTree>
    <p:extLst>
      <p:ext uri="{BB962C8B-B14F-4D97-AF65-F5344CB8AC3E}">
        <p14:creationId xmlns:p14="http://schemas.microsoft.com/office/powerpoint/2010/main" val="24634227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18343-B784-C005-F623-53F853202B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5C14B9-7470-BD9C-3F94-BF6D8FF187EE}"/>
              </a:ext>
            </a:extLst>
          </p:cNvPr>
          <p:cNvPicPr>
            <a:picLocks noChangeAspect="1"/>
          </p:cNvPicPr>
          <p:nvPr/>
        </p:nvPicPr>
        <p:blipFill>
          <a:blip r:embed="rId2">
            <a:alphaModFix amt="20000"/>
          </a:blip>
          <a:srcRect t="10899" r="5989" b="9780"/>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4EF2D1-4142-FB33-0E6A-AA0A9641260D}"/>
              </a:ext>
            </a:extLst>
          </p:cNvPr>
          <p:cNvSpPr>
            <a:spLocks noGrp="1"/>
          </p:cNvSpPr>
          <p:nvPr>
            <p:ph type="title"/>
          </p:nvPr>
        </p:nvSpPr>
        <p:spPr>
          <a:xfrm>
            <a:off x="913795" y="180424"/>
            <a:ext cx="10353762" cy="970450"/>
          </a:xfrm>
        </p:spPr>
        <p:txBody>
          <a:bodyPr>
            <a:normAutofit/>
          </a:bodyPr>
          <a:lstStyle/>
          <a:p>
            <a:r>
              <a:rPr lang="zh-CN" altLang="en-US" sz="2000" dirty="0"/>
              <a:t>在各各他山上</a:t>
            </a:r>
            <a:endParaRPr lang="en-SG" sz="2000" dirty="0"/>
          </a:p>
        </p:txBody>
      </p:sp>
      <p:sp>
        <p:nvSpPr>
          <p:cNvPr id="3" name="Content Placeholder 2">
            <a:extLst>
              <a:ext uri="{FF2B5EF4-FFF2-40B4-BE49-F238E27FC236}">
                <a16:creationId xmlns:a16="http://schemas.microsoft.com/office/drawing/2014/main" id="{02C0E52B-EACC-3B32-AD00-AEFE1DF39378}"/>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各各他的十架  虽然满有血迹</a:t>
            </a:r>
          </a:p>
          <a:p>
            <a:pPr marL="36900" indent="0" algn="ctr">
              <a:buNone/>
            </a:pPr>
            <a:r>
              <a:rPr lang="zh-CN" altLang="en-US" sz="6000" dirty="0"/>
              <a:t>我仍看此架为美为圣</a:t>
            </a:r>
          </a:p>
          <a:p>
            <a:pPr marL="36900" indent="0" algn="ctr">
              <a:buNone/>
            </a:pPr>
            <a:r>
              <a:rPr lang="zh-CN" altLang="en-US" sz="6000" dirty="0"/>
              <a:t>因在此宝架上  救主为我舍命</a:t>
            </a:r>
          </a:p>
          <a:p>
            <a:pPr marL="36900" indent="0" algn="ctr">
              <a:buNone/>
            </a:pPr>
            <a:r>
              <a:rPr lang="zh-CN" altLang="en-US" sz="6000" dirty="0"/>
              <a:t>但我众罪使我蒙拯救</a:t>
            </a:r>
          </a:p>
        </p:txBody>
      </p:sp>
      <p:sp>
        <p:nvSpPr>
          <p:cNvPr id="5" name="以色列的圣者">
            <a:extLst>
              <a:ext uri="{FF2B5EF4-FFF2-40B4-BE49-F238E27FC236}">
                <a16:creationId xmlns:a16="http://schemas.microsoft.com/office/drawing/2014/main" id="{F5C30C32-7F65-B081-FBD3-43534A50C4C0}"/>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3</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D9CBDE9F-C34A-9A0C-8B58-BEC8AC6156AF}"/>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5/8</a:t>
            </a:r>
            <a:endParaRPr sz="2000" dirty="0">
              <a:solidFill>
                <a:schemeClr val="accent1">
                  <a:lumMod val="60000"/>
                  <a:lumOff val="40000"/>
                </a:schemeClr>
              </a:solidFill>
            </a:endParaRPr>
          </a:p>
        </p:txBody>
      </p:sp>
    </p:spTree>
    <p:extLst>
      <p:ext uri="{BB962C8B-B14F-4D97-AF65-F5344CB8AC3E}">
        <p14:creationId xmlns:p14="http://schemas.microsoft.com/office/powerpoint/2010/main" val="27710105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99A0D-BDE9-E39E-C3DB-2F9C5F0A70E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F43BBA-D144-7A56-10B3-F8CED3307924}"/>
              </a:ext>
            </a:extLst>
          </p:cNvPr>
          <p:cNvPicPr>
            <a:picLocks noChangeAspect="1"/>
          </p:cNvPicPr>
          <p:nvPr/>
        </p:nvPicPr>
        <p:blipFill>
          <a:blip r:embed="rId2">
            <a:alphaModFix amt="20000"/>
          </a:blip>
          <a:srcRect t="10899" r="5989" b="9780"/>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59810F-0E60-1D98-74CF-2B4A6B7FA1C2}"/>
              </a:ext>
            </a:extLst>
          </p:cNvPr>
          <p:cNvSpPr>
            <a:spLocks noGrp="1"/>
          </p:cNvSpPr>
          <p:nvPr>
            <p:ph type="title"/>
          </p:nvPr>
        </p:nvSpPr>
        <p:spPr>
          <a:xfrm>
            <a:off x="913795" y="180424"/>
            <a:ext cx="10353762" cy="970450"/>
          </a:xfrm>
        </p:spPr>
        <p:txBody>
          <a:bodyPr>
            <a:normAutofit/>
          </a:bodyPr>
          <a:lstStyle/>
          <a:p>
            <a:r>
              <a:rPr lang="zh-CN" altLang="en-US" sz="2000" dirty="0"/>
              <a:t>在各各他山上</a:t>
            </a:r>
            <a:endParaRPr lang="en-SG" sz="2000" dirty="0"/>
          </a:p>
        </p:txBody>
      </p:sp>
      <p:sp>
        <p:nvSpPr>
          <p:cNvPr id="3" name="Content Placeholder 2">
            <a:extLst>
              <a:ext uri="{FF2B5EF4-FFF2-40B4-BE49-F238E27FC236}">
                <a16:creationId xmlns:a16="http://schemas.microsoft.com/office/drawing/2014/main" id="{4089ECA5-E1C8-77F8-0A45-26602031FE3B}"/>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故我高声称颂主十架</a:t>
            </a:r>
          </a:p>
          <a:p>
            <a:pPr marL="36900" indent="0" algn="ctr">
              <a:buNone/>
            </a:pPr>
            <a:r>
              <a:rPr lang="zh-CN" altLang="en-US" sz="6000" dirty="0"/>
              <a:t>直到在主台前见主面</a:t>
            </a:r>
          </a:p>
          <a:p>
            <a:pPr marL="36900" indent="0" algn="ctr">
              <a:buNone/>
            </a:pPr>
            <a:r>
              <a:rPr lang="zh-CN" altLang="en-US" sz="6000" dirty="0"/>
              <a:t>我一生要背负十字架</a:t>
            </a:r>
          </a:p>
          <a:p>
            <a:pPr marL="36900" indent="0" algn="ctr">
              <a:buNone/>
            </a:pPr>
            <a:r>
              <a:rPr lang="zh-CN" altLang="en-US" sz="6000" dirty="0"/>
              <a:t>十字架可换公义冠冕</a:t>
            </a:r>
          </a:p>
        </p:txBody>
      </p:sp>
      <p:sp>
        <p:nvSpPr>
          <p:cNvPr id="5" name="以色列的圣者">
            <a:extLst>
              <a:ext uri="{FF2B5EF4-FFF2-40B4-BE49-F238E27FC236}">
                <a16:creationId xmlns:a16="http://schemas.microsoft.com/office/drawing/2014/main" id="{63DB52BD-2284-BC6F-C494-5538C4C82316}"/>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3</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9848C752-699B-1153-3A6A-D1788B5946A1}"/>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6/8</a:t>
            </a:r>
            <a:endParaRPr sz="2000" dirty="0">
              <a:solidFill>
                <a:schemeClr val="accent1">
                  <a:lumMod val="60000"/>
                  <a:lumOff val="40000"/>
                </a:schemeClr>
              </a:solidFill>
            </a:endParaRPr>
          </a:p>
        </p:txBody>
      </p:sp>
    </p:spTree>
    <p:extLst>
      <p:ext uri="{BB962C8B-B14F-4D97-AF65-F5344CB8AC3E}">
        <p14:creationId xmlns:p14="http://schemas.microsoft.com/office/powerpoint/2010/main" val="2929733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7AFB1-1F60-DCE9-C7E3-F934E883D7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42B87B5-75CC-451B-C4E5-FEE017477817}"/>
              </a:ext>
            </a:extLst>
          </p:cNvPr>
          <p:cNvPicPr>
            <a:picLocks noChangeAspect="1"/>
          </p:cNvPicPr>
          <p:nvPr/>
        </p:nvPicPr>
        <p:blipFill>
          <a:blip r:embed="rId2">
            <a:alphaModFix amt="20000"/>
          </a:blip>
          <a:srcRect t="10899" r="5989" b="9780"/>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A6600F-6836-79EE-0764-AA106DA37FF5}"/>
              </a:ext>
            </a:extLst>
          </p:cNvPr>
          <p:cNvSpPr>
            <a:spLocks noGrp="1"/>
          </p:cNvSpPr>
          <p:nvPr>
            <p:ph type="title"/>
          </p:nvPr>
        </p:nvSpPr>
        <p:spPr>
          <a:xfrm>
            <a:off x="913795" y="180424"/>
            <a:ext cx="10353762" cy="970450"/>
          </a:xfrm>
        </p:spPr>
        <p:txBody>
          <a:bodyPr>
            <a:normAutofit/>
          </a:bodyPr>
          <a:lstStyle/>
          <a:p>
            <a:r>
              <a:rPr lang="zh-CN" altLang="en-US" sz="2000" dirty="0"/>
              <a:t>在各各他山上</a:t>
            </a:r>
            <a:endParaRPr lang="en-SG" sz="2000" dirty="0"/>
          </a:p>
        </p:txBody>
      </p:sp>
      <p:sp>
        <p:nvSpPr>
          <p:cNvPr id="3" name="Content Placeholder 2">
            <a:extLst>
              <a:ext uri="{FF2B5EF4-FFF2-40B4-BE49-F238E27FC236}">
                <a16:creationId xmlns:a16="http://schemas.microsoft.com/office/drawing/2014/main" id="{5A5C6292-20B9-2BC5-1B3D-ADDE3C762F6B}"/>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故我乐意背负  荣耀十字宝架</a:t>
            </a:r>
          </a:p>
          <a:p>
            <a:pPr marL="36900" indent="0" algn="ctr">
              <a:buNone/>
            </a:pPr>
            <a:r>
              <a:rPr lang="zh-CN" altLang="en-US" sz="6000" dirty="0"/>
              <a:t>甘愿受世人轻视辱骂</a:t>
            </a:r>
          </a:p>
          <a:p>
            <a:pPr marL="36900" indent="0" algn="ctr">
              <a:buNone/>
            </a:pPr>
            <a:r>
              <a:rPr lang="zh-CN" altLang="en-US" sz="6000" dirty="0"/>
              <a:t>他日救主再临  迎接我同异天</a:t>
            </a:r>
          </a:p>
          <a:p>
            <a:pPr marL="36900" indent="0" algn="ctr">
              <a:buNone/>
            </a:pPr>
            <a:r>
              <a:rPr lang="zh-CN" altLang="en-US" sz="6000" dirty="0"/>
              <a:t>永远分享荣耀在天家</a:t>
            </a:r>
          </a:p>
        </p:txBody>
      </p:sp>
      <p:sp>
        <p:nvSpPr>
          <p:cNvPr id="5" name="以色列的圣者">
            <a:extLst>
              <a:ext uri="{FF2B5EF4-FFF2-40B4-BE49-F238E27FC236}">
                <a16:creationId xmlns:a16="http://schemas.microsoft.com/office/drawing/2014/main" id="{151BD067-87BD-4579-3191-D82D1B94A3F0}"/>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4</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3ADC7AFB-5D06-065D-A457-873E9646DF54}"/>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7/8</a:t>
            </a:r>
            <a:endParaRPr sz="2000" dirty="0">
              <a:solidFill>
                <a:schemeClr val="accent1">
                  <a:lumMod val="60000"/>
                  <a:lumOff val="40000"/>
                </a:schemeClr>
              </a:solidFill>
            </a:endParaRPr>
          </a:p>
        </p:txBody>
      </p:sp>
    </p:spTree>
    <p:extLst>
      <p:ext uri="{BB962C8B-B14F-4D97-AF65-F5344CB8AC3E}">
        <p14:creationId xmlns:p14="http://schemas.microsoft.com/office/powerpoint/2010/main" val="3726736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C5B29-DEE4-97AC-EEF4-AFB785767C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8E81CF0-CC50-9455-4126-E0E9A5444F4B}"/>
              </a:ext>
            </a:extLst>
          </p:cNvPr>
          <p:cNvPicPr>
            <a:picLocks noChangeAspect="1"/>
          </p:cNvPicPr>
          <p:nvPr/>
        </p:nvPicPr>
        <p:blipFill>
          <a:blip r:embed="rId2">
            <a:alphaModFix amt="20000"/>
          </a:blip>
          <a:srcRect t="10899" r="5989" b="9780"/>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BC67F5-CA47-F1EA-46A0-419251A4F85D}"/>
              </a:ext>
            </a:extLst>
          </p:cNvPr>
          <p:cNvSpPr>
            <a:spLocks noGrp="1"/>
          </p:cNvSpPr>
          <p:nvPr>
            <p:ph type="title"/>
          </p:nvPr>
        </p:nvSpPr>
        <p:spPr>
          <a:xfrm>
            <a:off x="913795" y="180424"/>
            <a:ext cx="10353762" cy="970450"/>
          </a:xfrm>
        </p:spPr>
        <p:txBody>
          <a:bodyPr>
            <a:normAutofit/>
          </a:bodyPr>
          <a:lstStyle/>
          <a:p>
            <a:r>
              <a:rPr lang="zh-CN" altLang="en-US" sz="2000" dirty="0"/>
              <a:t>在各各他山上</a:t>
            </a:r>
            <a:endParaRPr lang="en-SG" sz="2000" dirty="0"/>
          </a:p>
        </p:txBody>
      </p:sp>
      <p:sp>
        <p:nvSpPr>
          <p:cNvPr id="3" name="Content Placeholder 2">
            <a:extLst>
              <a:ext uri="{FF2B5EF4-FFF2-40B4-BE49-F238E27FC236}">
                <a16:creationId xmlns:a16="http://schemas.microsoft.com/office/drawing/2014/main" id="{F1B05C29-CD6B-C486-F5ED-F7FBEC00E23D}"/>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故我高声称颂主十架</a:t>
            </a:r>
          </a:p>
          <a:p>
            <a:pPr marL="36900" indent="0" algn="ctr">
              <a:buNone/>
            </a:pPr>
            <a:r>
              <a:rPr lang="zh-CN" altLang="en-US" sz="6000" dirty="0"/>
              <a:t>直到在主台前见主面</a:t>
            </a:r>
          </a:p>
          <a:p>
            <a:pPr marL="36900" indent="0" algn="ctr">
              <a:buNone/>
            </a:pPr>
            <a:r>
              <a:rPr lang="zh-CN" altLang="en-US" sz="6000" dirty="0"/>
              <a:t>我一生要背负十字架</a:t>
            </a:r>
          </a:p>
          <a:p>
            <a:pPr marL="36900" indent="0" algn="ctr">
              <a:buNone/>
            </a:pPr>
            <a:r>
              <a:rPr lang="zh-CN" altLang="en-US" sz="6000" dirty="0"/>
              <a:t>十字架可换公义冠冕</a:t>
            </a:r>
          </a:p>
        </p:txBody>
      </p:sp>
      <p:sp>
        <p:nvSpPr>
          <p:cNvPr id="5" name="以色列的圣者">
            <a:extLst>
              <a:ext uri="{FF2B5EF4-FFF2-40B4-BE49-F238E27FC236}">
                <a16:creationId xmlns:a16="http://schemas.microsoft.com/office/drawing/2014/main" id="{7110B204-328D-5C5F-3DC8-00637BBBF95C}"/>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4</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48A9CDE0-A150-CC36-A888-556292D795E1}"/>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8/8</a:t>
            </a:r>
            <a:endParaRPr sz="2000" dirty="0">
              <a:solidFill>
                <a:schemeClr val="accent1">
                  <a:lumMod val="60000"/>
                  <a:lumOff val="40000"/>
                </a:schemeClr>
              </a:solidFill>
            </a:endParaRPr>
          </a:p>
        </p:txBody>
      </p:sp>
    </p:spTree>
    <p:extLst>
      <p:ext uri="{BB962C8B-B14F-4D97-AF65-F5344CB8AC3E}">
        <p14:creationId xmlns:p14="http://schemas.microsoft.com/office/powerpoint/2010/main" val="41837651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ECF65-B8F8-2CCD-9687-3797C9EA073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5983434-DB85-2CE2-A909-3F6106C43134}"/>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CrisscrossEtching/>
                    </a14:imgEffect>
                  </a14:imgLayer>
                </a14:imgProps>
              </a:ext>
            </a:extLst>
          </a:blip>
          <a:srcRect t="2603" b="13294"/>
          <a:stretch>
            <a:fillRect/>
          </a:stretch>
        </p:blipFill>
        <p:spPr>
          <a:xfrm>
            <a:off x="0" y="1"/>
            <a:ext cx="12231461" cy="6858000"/>
          </a:xfrm>
          <a:prstGeom prst="rect">
            <a:avLst/>
          </a:prstGeom>
        </p:spPr>
      </p:pic>
      <p:sp>
        <p:nvSpPr>
          <p:cNvPr id="9" name="主恩典何等美好…">
            <a:extLst>
              <a:ext uri="{FF2B5EF4-FFF2-40B4-BE49-F238E27FC236}">
                <a16:creationId xmlns:a16="http://schemas.microsoft.com/office/drawing/2014/main" id="{7A77EDC5-54B5-3F19-CFDE-FA8F46FFB3F5}"/>
              </a:ext>
            </a:extLst>
          </p:cNvPr>
          <p:cNvSpPr txBox="1"/>
          <p:nvPr/>
        </p:nvSpPr>
        <p:spPr>
          <a:xfrm>
            <a:off x="1052383" y="4233814"/>
            <a:ext cx="10087233" cy="988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nchor="b">
            <a:spAutoFit/>
          </a:bodyPr>
          <a:lstStyle/>
          <a:p>
            <a:pPr lvl="0" algn="ctr">
              <a:spcBef>
                <a:spcPts val="600"/>
              </a:spcBef>
              <a:defRPr sz="12000">
                <a:latin typeface="Helvetica"/>
                <a:ea typeface="Helvetica"/>
                <a:cs typeface="Helvetica"/>
                <a:sym typeface="Helvetica"/>
              </a:defRPr>
            </a:pPr>
            <a:r>
              <a:rPr kumimoji="0" lang="zh-CN" altLang="en-US" sz="6000" b="0" i="0" u="none" strike="noStrike" kern="1200" cap="none" spc="150" normalizeH="0" baseline="0" noProof="0" dirty="0">
                <a:ln>
                  <a:noFill/>
                </a:ln>
                <a:solidFill>
                  <a:srgbClr val="E1D096"/>
                </a:solidFill>
                <a:effectLst/>
                <a:uLnTx/>
                <a:uFillTx/>
                <a:latin typeface="Microsoft YaHei" panose="020B0503020204020204" pitchFamily="34" charset="-122"/>
                <a:ea typeface="Microsoft YaHei" panose="020B0503020204020204" pitchFamily="34" charset="-122"/>
                <a:cs typeface="Helvetica"/>
                <a:sym typeface="Helvetica"/>
              </a:rPr>
              <a:t>以基督耶稣的心为心</a:t>
            </a:r>
            <a:endParaRPr kumimoji="0" lang="ja-JP" altLang="en-US" sz="6000" b="0" i="0" u="none" strike="noStrike" kern="1200" cap="none" spc="150" normalizeH="0" baseline="0" noProof="0" dirty="0">
              <a:ln>
                <a:noFill/>
              </a:ln>
              <a:solidFill>
                <a:srgbClr val="E1D096"/>
              </a:solidFill>
              <a:effectLst/>
              <a:uLnTx/>
              <a:uFillTx/>
              <a:latin typeface="Microsoft YaHei" panose="020B0503020204020204" pitchFamily="34" charset="-122"/>
              <a:ea typeface="Microsoft YaHei" panose="020B0503020204020204" pitchFamily="34" charset="-122"/>
              <a:cs typeface="Helvetica"/>
              <a:sym typeface="Helvetica"/>
            </a:endParaRPr>
          </a:p>
        </p:txBody>
      </p:sp>
      <p:sp>
        <p:nvSpPr>
          <p:cNvPr id="11" name="诗篇136:1-3">
            <a:extLst>
              <a:ext uri="{FF2B5EF4-FFF2-40B4-BE49-F238E27FC236}">
                <a16:creationId xmlns:a16="http://schemas.microsoft.com/office/drawing/2014/main" id="{2374534D-CE42-71D4-DD10-CC813CA20510}"/>
              </a:ext>
            </a:extLst>
          </p:cNvPr>
          <p:cNvSpPr txBox="1"/>
          <p:nvPr/>
        </p:nvSpPr>
        <p:spPr>
          <a:xfrm>
            <a:off x="4885712" y="5540210"/>
            <a:ext cx="2420576" cy="461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lgn="r">
              <a:defRPr sz="3200" b="0">
                <a:solidFill>
                  <a:srgbClr val="5E5E5E"/>
                </a:solidFill>
                <a:latin typeface="Calibri"/>
                <a:ea typeface="Calibri"/>
                <a:cs typeface="Calibri"/>
                <a:sym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latin typeface="+mn-lt"/>
                <a:ea typeface="+mn-ea"/>
                <a:cs typeface="+mn-cs"/>
                <a:sym typeface="Helvetica Neue Medium"/>
              </a:defRPr>
            </a:pPr>
            <a:r>
              <a:rPr lang="zh-CN" altLang="en-US" sz="2400" dirty="0">
                <a:solidFill>
                  <a:prstClr val="white"/>
                </a:solidFill>
                <a:latin typeface="Microsoft YaHei Light" panose="020B0502040204020203" pitchFamily="34" charset="-122"/>
                <a:ea typeface="Microsoft YaHei Light" panose="020B0502040204020203" pitchFamily="34" charset="-122"/>
                <a:sym typeface="Helvetica Neue Medium"/>
              </a:rPr>
              <a:t>腓利比书</a:t>
            </a:r>
            <a:r>
              <a:rPr kumimoji="0" lang="ja-JP" altLang="en-US" sz="2400" b="0" i="0" u="none" strike="noStrike" kern="1200" cap="none" spc="0" normalizeH="0" baseline="0" noProof="0" dirty="0">
                <a:ln>
                  <a:noFill/>
                </a:ln>
                <a:solidFill>
                  <a:prstClr val="white"/>
                </a:solidFill>
                <a:effectLst/>
                <a:uLnTx/>
                <a:uFillTx/>
                <a:latin typeface="Microsoft YaHei Light" panose="020B0502040204020203" pitchFamily="34" charset="-122"/>
                <a:ea typeface="Microsoft YaHei Light" panose="020B0502040204020203" pitchFamily="34" charset="-122"/>
                <a:cs typeface="Calibri"/>
                <a:sym typeface="Helvetica Neue Medium"/>
              </a:rPr>
              <a:t> </a:t>
            </a:r>
            <a:r>
              <a:rPr kumimoji="0" lang="en-US" altLang="ja-JP" sz="2400" b="0" i="0" u="none" strike="noStrike" kern="1200" cap="none" spc="0" normalizeH="0" baseline="0" noProof="0" dirty="0">
                <a:ln>
                  <a:noFill/>
                </a:ln>
                <a:solidFill>
                  <a:prstClr val="white"/>
                </a:solidFill>
                <a:effectLst/>
                <a:uLnTx/>
                <a:uFillTx/>
                <a:latin typeface="Microsoft YaHei Light" panose="020B0502040204020203" pitchFamily="34" charset="-122"/>
                <a:ea typeface="Microsoft YaHei Light" panose="020B0502040204020203" pitchFamily="34" charset="-122"/>
                <a:cs typeface="Calibri"/>
                <a:sym typeface="Helvetica Neue Medium"/>
              </a:rPr>
              <a:t>2:5-11</a:t>
            </a:r>
          </a:p>
        </p:txBody>
      </p:sp>
      <p:pic>
        <p:nvPicPr>
          <p:cNvPr id="5" name="Picture 4">
            <a:extLst>
              <a:ext uri="{FF2B5EF4-FFF2-40B4-BE49-F238E27FC236}">
                <a16:creationId xmlns:a16="http://schemas.microsoft.com/office/drawing/2014/main" id="{95686D8F-447B-188F-9816-A165D463E92B}"/>
              </a:ext>
            </a:extLst>
          </p:cNvPr>
          <p:cNvPicPr>
            <a:picLocks noChangeAspect="1"/>
          </p:cNvPicPr>
          <p:nvPr/>
        </p:nvPicPr>
        <p:blipFill>
          <a:blip r:embed="rId5"/>
          <a:stretch>
            <a:fillRect/>
          </a:stretch>
        </p:blipFill>
        <p:spPr>
          <a:xfrm flipV="1">
            <a:off x="2062158" y="5368069"/>
            <a:ext cx="10087233" cy="26873"/>
          </a:xfrm>
          <a:prstGeom prst="rect">
            <a:avLst/>
          </a:prstGeom>
        </p:spPr>
      </p:pic>
    </p:spTree>
    <p:extLst>
      <p:ext uri="{BB962C8B-B14F-4D97-AF65-F5344CB8AC3E}">
        <p14:creationId xmlns:p14="http://schemas.microsoft.com/office/powerpoint/2010/main" val="2554460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78A80-A6FC-F885-3E2F-43C8ACBA2D23}"/>
              </a:ext>
            </a:extLst>
          </p:cNvPr>
          <p:cNvPicPr>
            <a:picLocks noChangeAspect="1"/>
          </p:cNvPicPr>
          <p:nvPr/>
        </p:nvPicPr>
        <p:blipFill>
          <a:blip r:embed="rId3">
            <a:alphaModFix amt="35000"/>
          </a:blip>
          <a:srcRect r="8744" b="23744"/>
          <a:stretch>
            <a:fillRect/>
          </a:stretch>
        </p:blipFill>
        <p:spPr>
          <a:xfrm>
            <a:off x="0" y="0"/>
            <a:ext cx="12310535" cy="6858000"/>
          </a:xfrm>
          <a:prstGeom prst="rect">
            <a:avLst/>
          </a:prstGeom>
        </p:spPr>
      </p:pic>
      <p:sp>
        <p:nvSpPr>
          <p:cNvPr id="327" name="认罪祷告"/>
          <p:cNvSpPr txBox="1"/>
          <p:nvPr/>
        </p:nvSpPr>
        <p:spPr>
          <a:xfrm>
            <a:off x="0" y="1771753"/>
            <a:ext cx="12192001" cy="988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algn="ctr" defTabSz="457200">
              <a:spcBef>
                <a:spcPts val="600"/>
              </a:spcBef>
              <a:defRPr sz="12000">
                <a:latin typeface="Helvetica"/>
                <a:ea typeface="Helvetica"/>
                <a:cs typeface="Helvetica"/>
                <a:sym typeface="Helvetica"/>
              </a:defRPr>
            </a:pPr>
            <a:r>
              <a:rPr lang="ja-JP" altLang="en-US" sz="6000" spc="150">
                <a:solidFill>
                  <a:srgbClr val="E1D096"/>
                </a:solidFill>
                <a:latin typeface="Microsoft YaHei" panose="020B0503020204020204" pitchFamily="34" charset="-122"/>
                <a:ea typeface="Microsoft YaHei" panose="020B0503020204020204" pitchFamily="34" charset="-122"/>
              </a:rPr>
              <a:t>认罪祷告</a:t>
            </a:r>
          </a:p>
        </p:txBody>
      </p:sp>
      <p:sp>
        <p:nvSpPr>
          <p:cNvPr id="328" name="我们若认自己的罪，神是信实的，…"/>
          <p:cNvSpPr txBox="1"/>
          <p:nvPr/>
        </p:nvSpPr>
        <p:spPr>
          <a:xfrm>
            <a:off x="0" y="3233436"/>
            <a:ext cx="12192001" cy="1455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gn="ctr">
              <a:lnSpc>
                <a:spcPct val="150000"/>
              </a:lnSpc>
              <a:buClr>
                <a:srgbClr val="002060"/>
              </a:buClr>
              <a:buSzPts val="6600"/>
            </a:pPr>
            <a:r>
              <a:rPr lang="zh-CN" altLang="en-US" sz="3200" dirty="0">
                <a:solidFill>
                  <a:schemeClr val="tx2"/>
                </a:solidFill>
                <a:latin typeface="Microsoft YaHei" panose="020B0503020204020204" pitchFamily="34" charset="-122"/>
                <a:ea typeface="Microsoft YaHei" panose="020B0503020204020204" pitchFamily="34" charset="-122"/>
              </a:rPr>
              <a:t>我们若认自己的罪，神是信实的，是公义的，</a:t>
            </a:r>
            <a:endParaRPr lang="en-SG" altLang="zh-CN" sz="3200" dirty="0">
              <a:solidFill>
                <a:schemeClr val="tx2"/>
              </a:solidFill>
              <a:latin typeface="Microsoft YaHei" panose="020B0503020204020204" pitchFamily="34" charset="-122"/>
              <a:ea typeface="Microsoft YaHei" panose="020B0503020204020204" pitchFamily="34" charset="-122"/>
            </a:endParaRPr>
          </a:p>
          <a:p>
            <a:pPr algn="ctr">
              <a:lnSpc>
                <a:spcPct val="150000"/>
              </a:lnSpc>
              <a:buClr>
                <a:srgbClr val="002060"/>
              </a:buClr>
              <a:buSzPts val="6600"/>
            </a:pPr>
            <a:r>
              <a:rPr lang="zh-CN" altLang="en-US" sz="3200" dirty="0">
                <a:solidFill>
                  <a:schemeClr val="tx2"/>
                </a:solidFill>
                <a:latin typeface="Microsoft YaHei" panose="020B0503020204020204" pitchFamily="34" charset="-122"/>
                <a:ea typeface="Microsoft YaHei" panose="020B0503020204020204" pitchFamily="34" charset="-122"/>
              </a:rPr>
              <a:t>必要赦免我们的罪，洗净我们一切的不义。</a:t>
            </a:r>
          </a:p>
        </p:txBody>
      </p:sp>
      <p:sp>
        <p:nvSpPr>
          <p:cNvPr id="9" name="诗篇136:1-3">
            <a:extLst>
              <a:ext uri="{FF2B5EF4-FFF2-40B4-BE49-F238E27FC236}">
                <a16:creationId xmlns:a16="http://schemas.microsoft.com/office/drawing/2014/main" id="{54FC14EE-95C8-5E46-B102-272BB389F7E6}"/>
              </a:ext>
            </a:extLst>
          </p:cNvPr>
          <p:cNvSpPr txBox="1"/>
          <p:nvPr/>
        </p:nvSpPr>
        <p:spPr>
          <a:xfrm>
            <a:off x="5071407" y="5895449"/>
            <a:ext cx="2049185" cy="369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r">
              <a:defRPr sz="3200" b="0">
                <a:solidFill>
                  <a:srgbClr val="5E5E5E"/>
                </a:solidFill>
                <a:latin typeface="Calibri"/>
                <a:ea typeface="Calibri"/>
                <a:cs typeface="Calibri"/>
                <a:sym typeface="Calibri"/>
              </a:defRPr>
            </a:lvl1pPr>
          </a:lstStyle>
          <a:p>
            <a:pPr algn="ctr">
              <a:defRPr>
                <a:latin typeface="+mn-lt"/>
                <a:ea typeface="+mn-ea"/>
                <a:cs typeface="+mn-cs"/>
                <a:sym typeface="Helvetica Neue Medium"/>
              </a:defRPr>
            </a:pPr>
            <a:r>
              <a:rPr lang="ja-JP" altLang="en-US" sz="1800" dirty="0">
                <a:solidFill>
                  <a:srgbClr val="E1D096"/>
                </a:solidFill>
                <a:latin typeface="Microsoft YaHei Light" panose="020B0502040204020203" pitchFamily="34" charset="-122"/>
                <a:ea typeface="Microsoft YaHei Light" panose="020B0502040204020203" pitchFamily="34" charset="-122"/>
                <a:sym typeface="Helvetica Neue Medium"/>
              </a:rPr>
              <a:t>约翰一书</a:t>
            </a:r>
            <a:r>
              <a:rPr lang="zh-CN" altLang="en-US" sz="1800" dirty="0">
                <a:solidFill>
                  <a:srgbClr val="E1D096"/>
                </a:solidFill>
                <a:latin typeface="Microsoft YaHei Light" panose="020B0502040204020203" pitchFamily="34" charset="-122"/>
                <a:ea typeface="Microsoft YaHei Light" panose="020B0502040204020203" pitchFamily="34" charset="-122"/>
                <a:sym typeface="Helvetica Neue Medium"/>
              </a:rPr>
              <a:t> </a:t>
            </a:r>
            <a:r>
              <a:rPr lang="en-US" altLang="zh-CN" sz="1800" dirty="0">
                <a:solidFill>
                  <a:srgbClr val="E1D096"/>
                </a:solidFill>
                <a:latin typeface="Microsoft YaHei Light" panose="020B0502040204020203" pitchFamily="34" charset="-122"/>
                <a:ea typeface="Microsoft YaHei Light" panose="020B0502040204020203" pitchFamily="34" charset="-122"/>
                <a:sym typeface="Helvetica Neue Medium"/>
              </a:rPr>
              <a:t>1</a:t>
            </a:r>
            <a:r>
              <a:rPr lang="zh-CN" altLang="en-US" sz="1800" dirty="0">
                <a:solidFill>
                  <a:srgbClr val="E1D096"/>
                </a:solidFill>
                <a:latin typeface="Microsoft YaHei Light" panose="020B0502040204020203" pitchFamily="34" charset="-122"/>
                <a:ea typeface="Microsoft YaHei Light" panose="020B0502040204020203" pitchFamily="34" charset="-122"/>
                <a:sym typeface="Helvetica Neue Medium"/>
              </a:rPr>
              <a:t>：</a:t>
            </a:r>
            <a:r>
              <a:rPr lang="en-US" altLang="zh-CN" sz="1800" dirty="0">
                <a:solidFill>
                  <a:srgbClr val="E1D096"/>
                </a:solidFill>
                <a:latin typeface="Microsoft YaHei Light" panose="020B0502040204020203" pitchFamily="34" charset="-122"/>
                <a:ea typeface="Microsoft YaHei Light" panose="020B0502040204020203" pitchFamily="34" charset="-122"/>
                <a:sym typeface="Helvetica Neue Medium"/>
              </a:rPr>
              <a:t>9</a:t>
            </a:r>
            <a:endParaRPr lang="en-US" altLang="ja-JP" sz="1800" dirty="0">
              <a:solidFill>
                <a:srgbClr val="E1D096"/>
              </a:solidFill>
              <a:latin typeface="Microsoft YaHei Light" panose="020B0502040204020203" pitchFamily="34" charset="-122"/>
              <a:ea typeface="Microsoft YaHei Light" panose="020B0502040204020203" pitchFamily="34" charset="-122"/>
              <a:sym typeface="Helvetica Neue Medium"/>
            </a:endParaRPr>
          </a:p>
        </p:txBody>
      </p:sp>
    </p:spTree>
    <p:extLst>
      <p:ext uri="{BB962C8B-B14F-4D97-AF65-F5344CB8AC3E}">
        <p14:creationId xmlns:p14="http://schemas.microsoft.com/office/powerpoint/2010/main" val="36296189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F3B699-A731-CD8E-29A0-BB51052133C2}"/>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CrisscrossEtching/>
                    </a14:imgEffect>
                  </a14:imgLayer>
                </a14:imgProps>
              </a:ext>
            </a:extLst>
          </a:blip>
          <a:srcRect t="2603" b="13294"/>
          <a:stretch>
            <a:fillRect/>
          </a:stretch>
        </p:blipFill>
        <p:spPr>
          <a:xfrm>
            <a:off x="0" y="1"/>
            <a:ext cx="12231461" cy="6858000"/>
          </a:xfrm>
          <a:prstGeom prst="rect">
            <a:avLst/>
          </a:prstGeom>
        </p:spPr>
      </p:pic>
      <p:sp>
        <p:nvSpPr>
          <p:cNvPr id="3" name="Content Placeholder 2">
            <a:extLst>
              <a:ext uri="{FF2B5EF4-FFF2-40B4-BE49-F238E27FC236}">
                <a16:creationId xmlns:a16="http://schemas.microsoft.com/office/drawing/2014/main" id="{170CE406-F98C-E454-1BE7-FEFC2A4C8428}"/>
              </a:ext>
            </a:extLst>
          </p:cNvPr>
          <p:cNvSpPr>
            <a:spLocks noGrp="1"/>
          </p:cNvSpPr>
          <p:nvPr>
            <p:ph idx="1"/>
          </p:nvPr>
        </p:nvSpPr>
        <p:spPr>
          <a:xfrm>
            <a:off x="153749" y="323681"/>
            <a:ext cx="11871016" cy="6469581"/>
          </a:xfrm>
        </p:spPr>
        <p:txBody>
          <a:bodyPr>
            <a:normAutofit/>
          </a:bodyPr>
          <a:lstStyle/>
          <a:p>
            <a:pPr marL="36900" indent="0">
              <a:buNone/>
            </a:pPr>
            <a:r>
              <a:rPr lang="en-US" altLang="zh-CN" sz="4000" dirty="0">
                <a:solidFill>
                  <a:schemeClr val="tx1">
                    <a:lumMod val="95000"/>
                  </a:schemeClr>
                </a:solidFill>
                <a:effectLst>
                  <a:outerShdw blurRad="38100" dist="38100" dir="2700000" algn="tl">
                    <a:srgbClr val="000000">
                      <a:alpha val="43137"/>
                    </a:srgbClr>
                  </a:outerShdw>
                </a:effectLst>
              </a:rPr>
              <a:t>2:5</a:t>
            </a:r>
            <a:r>
              <a:rPr lang="zh-CN" altLang="en-US" sz="4000" dirty="0">
                <a:solidFill>
                  <a:schemeClr val="tx1">
                    <a:lumMod val="95000"/>
                  </a:schemeClr>
                </a:solidFill>
                <a:effectLst>
                  <a:outerShdw blurRad="38100" dist="38100" dir="2700000" algn="tl">
                    <a:srgbClr val="000000">
                      <a:alpha val="43137"/>
                    </a:srgbClr>
                  </a:outerShdw>
                </a:effectLst>
              </a:rPr>
              <a:t> </a:t>
            </a:r>
            <a:r>
              <a:rPr lang="en-SG" altLang="zh-CN" sz="4000" dirty="0">
                <a:solidFill>
                  <a:schemeClr val="tx1">
                    <a:lumMod val="95000"/>
                  </a:schemeClr>
                </a:solidFill>
                <a:effectLst>
                  <a:outerShdw blurRad="38100" dist="38100" dir="2700000" algn="tl">
                    <a:srgbClr val="000000">
                      <a:alpha val="43137"/>
                    </a:srgbClr>
                  </a:outerShdw>
                </a:effectLst>
              </a:rPr>
              <a:t>		</a:t>
            </a:r>
            <a:r>
              <a:rPr lang="zh-CN" altLang="en-US" sz="4000" dirty="0">
                <a:solidFill>
                  <a:schemeClr val="tx1">
                    <a:lumMod val="95000"/>
                  </a:schemeClr>
                </a:solidFill>
                <a:effectLst>
                  <a:outerShdw blurRad="38100" dist="38100" dir="2700000" algn="tl">
                    <a:srgbClr val="000000">
                      <a:alpha val="43137"/>
                    </a:srgbClr>
                  </a:outerShdw>
                </a:effectLst>
              </a:rPr>
              <a:t>你们应当有这样的思想，</a:t>
            </a:r>
            <a:endParaRPr lang="en-SG" altLang="zh-CN" sz="4000" dirty="0">
              <a:solidFill>
                <a:schemeClr val="tx1">
                  <a:lumMod val="95000"/>
                </a:schemeClr>
              </a:solidFill>
              <a:effectLst>
                <a:outerShdw blurRad="38100" dist="38100" dir="2700000" algn="tl">
                  <a:srgbClr val="000000">
                    <a:alpha val="43137"/>
                  </a:srgbClr>
                </a:outerShdw>
              </a:effectLst>
            </a:endParaRPr>
          </a:p>
          <a:p>
            <a:pPr marL="36900" indent="0">
              <a:buNone/>
            </a:pPr>
            <a:r>
              <a:rPr lang="en-SG" altLang="zh-CN" sz="4000" dirty="0">
                <a:solidFill>
                  <a:schemeClr val="tx1">
                    <a:lumMod val="95000"/>
                  </a:schemeClr>
                </a:solidFill>
                <a:effectLst>
                  <a:outerShdw blurRad="38100" dist="38100" dir="2700000" algn="tl">
                    <a:srgbClr val="000000">
                      <a:alpha val="43137"/>
                    </a:srgbClr>
                  </a:outerShdw>
                </a:effectLst>
              </a:rPr>
              <a:t>			</a:t>
            </a:r>
            <a:r>
              <a:rPr lang="zh-CN" altLang="en-US" sz="4000" dirty="0">
                <a:solidFill>
                  <a:schemeClr val="tx1">
                    <a:lumMod val="95000"/>
                  </a:schemeClr>
                </a:solidFill>
                <a:effectLst>
                  <a:outerShdw blurRad="38100" dist="38100" dir="2700000" algn="tl">
                    <a:srgbClr val="000000">
                      <a:alpha val="43137"/>
                    </a:srgbClr>
                  </a:outerShdw>
                </a:effectLst>
              </a:rPr>
              <a:t>这也是基督耶稣的思想。</a:t>
            </a:r>
            <a:endParaRPr lang="en-SG" altLang="zh-CN" sz="4000" dirty="0">
              <a:solidFill>
                <a:schemeClr val="tx1">
                  <a:lumMod val="95000"/>
                </a:schemeClr>
              </a:solidFill>
              <a:effectLst>
                <a:outerShdw blurRad="38100" dist="38100" dir="2700000" algn="tl">
                  <a:srgbClr val="000000">
                    <a:alpha val="43137"/>
                  </a:srgbClr>
                </a:outerShdw>
              </a:effectLst>
            </a:endParaRPr>
          </a:p>
          <a:p>
            <a:pPr marL="36900" indent="0">
              <a:buNone/>
            </a:pPr>
            <a:r>
              <a:rPr lang="en-US" altLang="zh-CN" sz="4000" dirty="0">
                <a:solidFill>
                  <a:schemeClr val="accent2">
                    <a:lumMod val="40000"/>
                    <a:lumOff val="60000"/>
                  </a:schemeClr>
                </a:solidFill>
                <a:effectLst>
                  <a:outerShdw blurRad="38100" dist="38100" dir="2700000" algn="tl">
                    <a:srgbClr val="000000">
                      <a:alpha val="43137"/>
                    </a:srgbClr>
                  </a:outerShdw>
                </a:effectLst>
              </a:rPr>
              <a:t>2:6</a:t>
            </a:r>
            <a:r>
              <a:rPr lang="zh-CN" altLang="en-US" sz="4000" dirty="0">
                <a:solidFill>
                  <a:schemeClr val="accent2">
                    <a:lumMod val="40000"/>
                    <a:lumOff val="60000"/>
                  </a:schemeClr>
                </a:solidFill>
                <a:effectLst>
                  <a:outerShdw blurRad="38100" dist="38100" dir="2700000" algn="tl">
                    <a:srgbClr val="000000">
                      <a:alpha val="43137"/>
                    </a:srgbClr>
                  </a:outerShdw>
                </a:effectLst>
              </a:rPr>
              <a:t> </a:t>
            </a:r>
            <a:r>
              <a:rPr lang="en-SG" altLang="zh-CN" sz="4000" dirty="0">
                <a:solidFill>
                  <a:schemeClr val="accent2">
                    <a:lumMod val="40000"/>
                    <a:lumOff val="60000"/>
                  </a:schemeClr>
                </a:solidFill>
                <a:effectLst>
                  <a:outerShdw blurRad="38100" dist="38100" dir="2700000" algn="tl">
                    <a:srgbClr val="000000">
                      <a:alpha val="43137"/>
                    </a:srgbClr>
                  </a:outerShdw>
                </a:effectLst>
              </a:rPr>
              <a:t>		</a:t>
            </a:r>
            <a:r>
              <a:rPr lang="zh-CN" altLang="en-US" sz="4000" dirty="0">
                <a:solidFill>
                  <a:schemeClr val="accent2">
                    <a:lumMod val="40000"/>
                    <a:lumOff val="60000"/>
                  </a:schemeClr>
                </a:solidFill>
                <a:effectLst>
                  <a:outerShdw blurRad="38100" dist="38100" dir="2700000" algn="tl">
                    <a:srgbClr val="000000">
                      <a:alpha val="43137"/>
                    </a:srgbClr>
                  </a:outerShdw>
                </a:effectLst>
              </a:rPr>
              <a:t>他本来有神的形象，</a:t>
            </a:r>
            <a:endParaRPr lang="en-SG" altLang="zh-CN" sz="4000" dirty="0">
              <a:solidFill>
                <a:schemeClr val="accent2">
                  <a:lumMod val="40000"/>
                  <a:lumOff val="60000"/>
                </a:schemeClr>
              </a:solidFill>
              <a:effectLst>
                <a:outerShdw blurRad="38100" dist="38100" dir="2700000" algn="tl">
                  <a:srgbClr val="000000">
                    <a:alpha val="43137"/>
                  </a:srgbClr>
                </a:outerShdw>
              </a:effectLst>
            </a:endParaRPr>
          </a:p>
          <a:p>
            <a:pPr marL="36900" indent="0">
              <a:buNone/>
            </a:pPr>
            <a:r>
              <a:rPr lang="en-SG" altLang="zh-CN" sz="4000" dirty="0">
                <a:solidFill>
                  <a:schemeClr val="accent2">
                    <a:lumMod val="40000"/>
                    <a:lumOff val="60000"/>
                  </a:schemeClr>
                </a:solidFill>
                <a:effectLst>
                  <a:outerShdw blurRad="38100" dist="38100" dir="2700000" algn="tl">
                    <a:srgbClr val="000000">
                      <a:alpha val="43137"/>
                    </a:srgbClr>
                  </a:outerShdw>
                </a:effectLst>
              </a:rPr>
              <a:t>			</a:t>
            </a:r>
            <a:r>
              <a:rPr lang="zh-CN" altLang="en-US" sz="4000" dirty="0">
                <a:solidFill>
                  <a:schemeClr val="accent2">
                    <a:lumMod val="40000"/>
                    <a:lumOff val="60000"/>
                  </a:schemeClr>
                </a:solidFill>
                <a:effectLst>
                  <a:outerShdw blurRad="38100" dist="38100" dir="2700000" algn="tl">
                    <a:srgbClr val="000000">
                      <a:alpha val="43137"/>
                    </a:srgbClr>
                  </a:outerShdw>
                </a:effectLst>
              </a:rPr>
              <a:t>却不坚持自己与神平等的地位，</a:t>
            </a:r>
          </a:p>
          <a:p>
            <a:pPr marL="36900" indent="0">
              <a:buNone/>
            </a:pPr>
            <a:r>
              <a:rPr lang="en-US" altLang="zh-CN" sz="4000" dirty="0">
                <a:solidFill>
                  <a:schemeClr val="tx1">
                    <a:lumMod val="95000"/>
                  </a:schemeClr>
                </a:solidFill>
                <a:effectLst>
                  <a:outerShdw blurRad="38100" dist="38100" dir="2700000" algn="tl">
                    <a:srgbClr val="000000">
                      <a:alpha val="43137"/>
                    </a:srgbClr>
                  </a:outerShdw>
                </a:effectLst>
              </a:rPr>
              <a:t>2:7</a:t>
            </a:r>
            <a:r>
              <a:rPr lang="zh-CN" altLang="en-US" sz="4000" dirty="0">
                <a:solidFill>
                  <a:schemeClr val="tx1">
                    <a:lumMod val="95000"/>
                  </a:schemeClr>
                </a:solidFill>
                <a:effectLst>
                  <a:outerShdw blurRad="38100" dist="38100" dir="2700000" algn="tl">
                    <a:srgbClr val="000000">
                      <a:alpha val="43137"/>
                    </a:srgbClr>
                  </a:outerShdw>
                </a:effectLst>
              </a:rPr>
              <a:t> </a:t>
            </a:r>
            <a:r>
              <a:rPr lang="en-SG" altLang="zh-CN" sz="4000" dirty="0">
                <a:solidFill>
                  <a:schemeClr val="tx1">
                    <a:lumMod val="95000"/>
                  </a:schemeClr>
                </a:solidFill>
                <a:effectLst>
                  <a:outerShdw blurRad="38100" dist="38100" dir="2700000" algn="tl">
                    <a:srgbClr val="000000">
                      <a:alpha val="43137"/>
                    </a:srgbClr>
                  </a:outerShdw>
                </a:effectLst>
              </a:rPr>
              <a:t>		</a:t>
            </a:r>
            <a:r>
              <a:rPr lang="zh-CN" altLang="en-US" sz="4000" dirty="0">
                <a:solidFill>
                  <a:schemeClr val="tx1">
                    <a:lumMod val="95000"/>
                  </a:schemeClr>
                </a:solidFill>
                <a:effectLst>
                  <a:outerShdw blurRad="38100" dist="38100" dir="2700000" algn="tl">
                    <a:srgbClr val="000000">
                      <a:alpha val="43137"/>
                    </a:srgbClr>
                  </a:outerShdw>
                </a:effectLst>
              </a:rPr>
              <a:t>反而倒空自己，取了奴仆的形象，</a:t>
            </a:r>
            <a:endParaRPr lang="en-SG" altLang="zh-CN" sz="4000" dirty="0">
              <a:solidFill>
                <a:schemeClr val="tx1">
                  <a:lumMod val="95000"/>
                </a:schemeClr>
              </a:solidFill>
              <a:effectLst>
                <a:outerShdw blurRad="38100" dist="38100" dir="2700000" algn="tl">
                  <a:srgbClr val="000000">
                    <a:alpha val="43137"/>
                  </a:srgbClr>
                </a:outerShdw>
              </a:effectLst>
            </a:endParaRPr>
          </a:p>
          <a:p>
            <a:pPr marL="36900" indent="0">
              <a:buNone/>
            </a:pPr>
            <a:r>
              <a:rPr lang="en-SG" altLang="zh-CN" sz="4000" dirty="0">
                <a:solidFill>
                  <a:schemeClr val="tx1">
                    <a:lumMod val="95000"/>
                  </a:schemeClr>
                </a:solidFill>
                <a:effectLst>
                  <a:outerShdw blurRad="38100" dist="38100" dir="2700000" algn="tl">
                    <a:srgbClr val="000000">
                      <a:alpha val="43137"/>
                    </a:srgbClr>
                  </a:outerShdw>
                </a:effectLst>
              </a:rPr>
              <a:t>			</a:t>
            </a:r>
            <a:r>
              <a:rPr lang="zh-CN" altLang="en-US" sz="4000" dirty="0">
                <a:solidFill>
                  <a:schemeClr val="tx1">
                    <a:lumMod val="95000"/>
                  </a:schemeClr>
                </a:solidFill>
                <a:effectLst>
                  <a:outerShdw blurRad="38100" dist="38100" dir="2700000" algn="tl">
                    <a:srgbClr val="000000">
                      <a:alpha val="43137"/>
                    </a:srgbClr>
                  </a:outerShdw>
                </a:effectLst>
              </a:rPr>
              <a:t>成为人的样式；</a:t>
            </a:r>
          </a:p>
          <a:p>
            <a:pPr marL="36900" indent="0">
              <a:buNone/>
            </a:pPr>
            <a:r>
              <a:rPr lang="en-US" altLang="zh-CN" sz="4000" dirty="0">
                <a:solidFill>
                  <a:schemeClr val="accent2">
                    <a:lumMod val="40000"/>
                    <a:lumOff val="60000"/>
                  </a:schemeClr>
                </a:solidFill>
                <a:effectLst>
                  <a:outerShdw blurRad="38100" dist="38100" dir="2700000" algn="tl">
                    <a:srgbClr val="000000">
                      <a:alpha val="43137"/>
                    </a:srgbClr>
                  </a:outerShdw>
                </a:effectLst>
              </a:rPr>
              <a:t>2:8</a:t>
            </a:r>
            <a:r>
              <a:rPr lang="zh-CN" altLang="en-US" sz="4000" dirty="0">
                <a:solidFill>
                  <a:schemeClr val="accent2">
                    <a:lumMod val="40000"/>
                    <a:lumOff val="60000"/>
                  </a:schemeClr>
                </a:solidFill>
                <a:effectLst>
                  <a:outerShdw blurRad="38100" dist="38100" dir="2700000" algn="tl">
                    <a:srgbClr val="000000">
                      <a:alpha val="43137"/>
                    </a:srgbClr>
                  </a:outerShdw>
                </a:effectLst>
              </a:rPr>
              <a:t> </a:t>
            </a:r>
            <a:r>
              <a:rPr lang="en-SG" altLang="zh-CN" sz="4000" dirty="0">
                <a:solidFill>
                  <a:schemeClr val="accent2">
                    <a:lumMod val="40000"/>
                    <a:lumOff val="60000"/>
                  </a:schemeClr>
                </a:solidFill>
                <a:effectLst>
                  <a:outerShdw blurRad="38100" dist="38100" dir="2700000" algn="tl">
                    <a:srgbClr val="000000">
                      <a:alpha val="43137"/>
                    </a:srgbClr>
                  </a:outerShdw>
                </a:effectLst>
              </a:rPr>
              <a:t>		</a:t>
            </a:r>
            <a:r>
              <a:rPr lang="zh-CN" altLang="en-US" sz="4000" dirty="0">
                <a:solidFill>
                  <a:schemeClr val="accent2">
                    <a:lumMod val="40000"/>
                    <a:lumOff val="60000"/>
                  </a:schemeClr>
                </a:solidFill>
                <a:effectLst>
                  <a:outerShdw blurRad="38100" dist="38100" dir="2700000" algn="tl">
                    <a:srgbClr val="000000">
                      <a:alpha val="43137"/>
                    </a:srgbClr>
                  </a:outerShdw>
                </a:effectLst>
              </a:rPr>
              <a:t>既然显为人的样子，就卑微自己，</a:t>
            </a:r>
            <a:endParaRPr lang="en-SG" altLang="zh-CN" sz="4000" dirty="0">
              <a:solidFill>
                <a:schemeClr val="accent2">
                  <a:lumMod val="40000"/>
                  <a:lumOff val="60000"/>
                </a:schemeClr>
              </a:solidFill>
              <a:effectLst>
                <a:outerShdw blurRad="38100" dist="38100" dir="2700000" algn="tl">
                  <a:srgbClr val="000000">
                    <a:alpha val="43137"/>
                  </a:srgbClr>
                </a:outerShdw>
              </a:effectLst>
            </a:endParaRPr>
          </a:p>
          <a:p>
            <a:pPr marL="36900" indent="0">
              <a:buNone/>
            </a:pPr>
            <a:r>
              <a:rPr lang="en-SG" altLang="zh-CN" sz="4000" dirty="0">
                <a:solidFill>
                  <a:schemeClr val="accent2">
                    <a:lumMod val="40000"/>
                    <a:lumOff val="60000"/>
                  </a:schemeClr>
                </a:solidFill>
                <a:effectLst>
                  <a:outerShdw blurRad="38100" dist="38100" dir="2700000" algn="tl">
                    <a:srgbClr val="000000">
                      <a:alpha val="43137"/>
                    </a:srgbClr>
                  </a:outerShdw>
                </a:effectLst>
              </a:rPr>
              <a:t>			</a:t>
            </a:r>
            <a:r>
              <a:rPr lang="zh-CN" altLang="en-US" sz="4000" dirty="0">
                <a:solidFill>
                  <a:schemeClr val="accent2">
                    <a:lumMod val="40000"/>
                    <a:lumOff val="60000"/>
                  </a:schemeClr>
                </a:solidFill>
                <a:effectLst>
                  <a:outerShdw blurRad="38100" dist="38100" dir="2700000" algn="tl">
                    <a:srgbClr val="000000">
                      <a:alpha val="43137"/>
                    </a:srgbClr>
                  </a:outerShdw>
                </a:effectLst>
              </a:rPr>
              <a:t>顺服以至于死，而且死在十字架上。</a:t>
            </a:r>
          </a:p>
        </p:txBody>
      </p:sp>
    </p:spTree>
    <p:extLst>
      <p:ext uri="{BB962C8B-B14F-4D97-AF65-F5344CB8AC3E}">
        <p14:creationId xmlns:p14="http://schemas.microsoft.com/office/powerpoint/2010/main" val="24603132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01986-3140-F227-177E-55A4E47AA9F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2201D7-31D0-CA44-F66A-886BAF242414}"/>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CrisscrossEtching/>
                    </a14:imgEffect>
                  </a14:imgLayer>
                </a14:imgProps>
              </a:ext>
            </a:extLst>
          </a:blip>
          <a:srcRect t="2603" b="13294"/>
          <a:stretch>
            <a:fillRect/>
          </a:stretch>
        </p:blipFill>
        <p:spPr>
          <a:xfrm>
            <a:off x="0" y="1"/>
            <a:ext cx="12231461" cy="6858000"/>
          </a:xfrm>
          <a:prstGeom prst="rect">
            <a:avLst/>
          </a:prstGeom>
        </p:spPr>
      </p:pic>
      <p:sp>
        <p:nvSpPr>
          <p:cNvPr id="3" name="Content Placeholder 2">
            <a:extLst>
              <a:ext uri="{FF2B5EF4-FFF2-40B4-BE49-F238E27FC236}">
                <a16:creationId xmlns:a16="http://schemas.microsoft.com/office/drawing/2014/main" id="{92845BC8-11CC-6B24-977F-C2AB07560C7E}"/>
              </a:ext>
            </a:extLst>
          </p:cNvPr>
          <p:cNvSpPr>
            <a:spLocks noGrp="1"/>
          </p:cNvSpPr>
          <p:nvPr>
            <p:ph idx="1"/>
          </p:nvPr>
        </p:nvSpPr>
        <p:spPr>
          <a:xfrm>
            <a:off x="153749" y="323681"/>
            <a:ext cx="11871016" cy="6469581"/>
          </a:xfrm>
        </p:spPr>
        <p:txBody>
          <a:bodyPr>
            <a:normAutofit/>
          </a:bodyPr>
          <a:lstStyle/>
          <a:p>
            <a:pPr marL="36900" indent="0">
              <a:buNone/>
            </a:pPr>
            <a:r>
              <a:rPr lang="en-US" altLang="zh-CN" sz="4000" dirty="0">
                <a:solidFill>
                  <a:schemeClr val="tx1">
                    <a:lumMod val="95000"/>
                  </a:schemeClr>
                </a:solidFill>
                <a:effectLst>
                  <a:outerShdw blurRad="38100" dist="38100" dir="2700000" algn="tl">
                    <a:srgbClr val="000000">
                      <a:alpha val="43137"/>
                    </a:srgbClr>
                  </a:outerShdw>
                </a:effectLst>
              </a:rPr>
              <a:t>2:9</a:t>
            </a:r>
            <a:r>
              <a:rPr lang="zh-CN" altLang="en-US" sz="4000" dirty="0">
                <a:solidFill>
                  <a:schemeClr val="tx1">
                    <a:lumMod val="95000"/>
                  </a:schemeClr>
                </a:solidFill>
                <a:effectLst>
                  <a:outerShdw blurRad="38100" dist="38100" dir="2700000" algn="tl">
                    <a:srgbClr val="000000">
                      <a:alpha val="43137"/>
                    </a:srgbClr>
                  </a:outerShdw>
                </a:effectLst>
              </a:rPr>
              <a:t> </a:t>
            </a:r>
            <a:r>
              <a:rPr lang="en-SG" altLang="zh-CN" sz="4000" dirty="0">
                <a:solidFill>
                  <a:schemeClr val="tx1">
                    <a:lumMod val="95000"/>
                  </a:schemeClr>
                </a:solidFill>
                <a:effectLst>
                  <a:outerShdw blurRad="38100" dist="38100" dir="2700000" algn="tl">
                    <a:srgbClr val="000000">
                      <a:alpha val="43137"/>
                    </a:srgbClr>
                  </a:outerShdw>
                </a:effectLst>
              </a:rPr>
              <a:t>		</a:t>
            </a:r>
            <a:r>
              <a:rPr lang="zh-CN" altLang="en-US" sz="4000" dirty="0">
                <a:solidFill>
                  <a:schemeClr val="tx1">
                    <a:lumMod val="95000"/>
                  </a:schemeClr>
                </a:solidFill>
                <a:effectLst>
                  <a:outerShdw blurRad="38100" dist="38100" dir="2700000" algn="tl">
                    <a:srgbClr val="000000">
                      <a:alpha val="43137"/>
                    </a:srgbClr>
                  </a:outerShdw>
                </a:effectLst>
              </a:rPr>
              <a:t>所以，神把他升为至高，</a:t>
            </a:r>
            <a:endParaRPr lang="en-SG" altLang="zh-CN" sz="4000" dirty="0">
              <a:solidFill>
                <a:schemeClr val="tx1">
                  <a:lumMod val="95000"/>
                </a:schemeClr>
              </a:solidFill>
              <a:effectLst>
                <a:outerShdw blurRad="38100" dist="38100" dir="2700000" algn="tl">
                  <a:srgbClr val="000000">
                    <a:alpha val="43137"/>
                  </a:srgbClr>
                </a:outerShdw>
              </a:effectLst>
            </a:endParaRPr>
          </a:p>
          <a:p>
            <a:pPr marL="36900" indent="0">
              <a:buNone/>
            </a:pPr>
            <a:r>
              <a:rPr lang="en-SG" altLang="zh-CN" sz="4000" dirty="0">
                <a:solidFill>
                  <a:schemeClr val="tx1">
                    <a:lumMod val="95000"/>
                  </a:schemeClr>
                </a:solidFill>
                <a:effectLst>
                  <a:outerShdw blurRad="38100" dist="38100" dir="2700000" algn="tl">
                    <a:srgbClr val="000000">
                      <a:alpha val="43137"/>
                    </a:srgbClr>
                  </a:outerShdw>
                </a:effectLst>
              </a:rPr>
              <a:t>			</a:t>
            </a:r>
            <a:r>
              <a:rPr lang="zh-CN" altLang="en-US" sz="4000" dirty="0">
                <a:solidFill>
                  <a:schemeClr val="tx1">
                    <a:lumMod val="95000"/>
                  </a:schemeClr>
                </a:solidFill>
                <a:effectLst>
                  <a:outerShdw blurRad="38100" dist="38100" dir="2700000" algn="tl">
                    <a:srgbClr val="000000">
                      <a:alpha val="43137"/>
                    </a:srgbClr>
                  </a:outerShdw>
                </a:effectLst>
              </a:rPr>
              <a:t>赐给他超乎万名之上的名，</a:t>
            </a:r>
          </a:p>
          <a:p>
            <a:pPr marL="36900" indent="0">
              <a:buNone/>
            </a:pPr>
            <a:r>
              <a:rPr lang="en-US" altLang="zh-CN" sz="4000" dirty="0">
                <a:solidFill>
                  <a:schemeClr val="accent2">
                    <a:lumMod val="40000"/>
                    <a:lumOff val="60000"/>
                  </a:schemeClr>
                </a:solidFill>
                <a:effectLst>
                  <a:outerShdw blurRad="38100" dist="38100" dir="2700000" algn="tl">
                    <a:srgbClr val="000000">
                      <a:alpha val="43137"/>
                    </a:srgbClr>
                  </a:outerShdw>
                </a:effectLst>
              </a:rPr>
              <a:t>2:10</a:t>
            </a:r>
            <a:r>
              <a:rPr lang="zh-CN" altLang="en-US" sz="4000" dirty="0">
                <a:solidFill>
                  <a:schemeClr val="accent2">
                    <a:lumMod val="40000"/>
                    <a:lumOff val="60000"/>
                  </a:schemeClr>
                </a:solidFill>
                <a:effectLst>
                  <a:outerShdw blurRad="38100" dist="38100" dir="2700000" algn="tl">
                    <a:srgbClr val="000000">
                      <a:alpha val="43137"/>
                    </a:srgbClr>
                  </a:outerShdw>
                </a:effectLst>
              </a:rPr>
              <a:t> </a:t>
            </a:r>
            <a:r>
              <a:rPr lang="en-SG" altLang="zh-CN" sz="4000" dirty="0">
                <a:solidFill>
                  <a:schemeClr val="accent2">
                    <a:lumMod val="40000"/>
                    <a:lumOff val="60000"/>
                  </a:schemeClr>
                </a:solidFill>
                <a:effectLst>
                  <a:outerShdw blurRad="38100" dist="38100" dir="2700000" algn="tl">
                    <a:srgbClr val="000000">
                      <a:alpha val="43137"/>
                    </a:srgbClr>
                  </a:outerShdw>
                </a:effectLst>
              </a:rPr>
              <a:t>	</a:t>
            </a:r>
            <a:r>
              <a:rPr lang="zh-CN" altLang="en-US" sz="4000" dirty="0">
                <a:solidFill>
                  <a:schemeClr val="accent2">
                    <a:lumMod val="40000"/>
                    <a:lumOff val="60000"/>
                  </a:schemeClr>
                </a:solidFill>
                <a:effectLst>
                  <a:outerShdw blurRad="38100" dist="38100" dir="2700000" algn="tl">
                    <a:srgbClr val="000000">
                      <a:alpha val="43137"/>
                    </a:srgbClr>
                  </a:outerShdw>
                </a:effectLst>
              </a:rPr>
              <a:t>使天上的、地上的和地底下的，</a:t>
            </a:r>
            <a:endParaRPr lang="en-SG" altLang="zh-CN" sz="4000" dirty="0">
              <a:solidFill>
                <a:schemeClr val="accent2">
                  <a:lumMod val="40000"/>
                  <a:lumOff val="60000"/>
                </a:schemeClr>
              </a:solidFill>
              <a:effectLst>
                <a:outerShdw blurRad="38100" dist="38100" dir="2700000" algn="tl">
                  <a:srgbClr val="000000">
                    <a:alpha val="43137"/>
                  </a:srgbClr>
                </a:outerShdw>
              </a:effectLst>
            </a:endParaRPr>
          </a:p>
          <a:p>
            <a:pPr marL="36900" indent="0">
              <a:buNone/>
            </a:pPr>
            <a:r>
              <a:rPr lang="en-SG" altLang="zh-CN" sz="4000" dirty="0">
                <a:solidFill>
                  <a:schemeClr val="accent2">
                    <a:lumMod val="40000"/>
                    <a:lumOff val="60000"/>
                  </a:schemeClr>
                </a:solidFill>
                <a:effectLst>
                  <a:outerShdw blurRad="38100" dist="38100" dir="2700000" algn="tl">
                    <a:srgbClr val="000000">
                      <a:alpha val="43137"/>
                    </a:srgbClr>
                  </a:outerShdw>
                </a:effectLst>
              </a:rPr>
              <a:t>			</a:t>
            </a:r>
            <a:r>
              <a:rPr lang="zh-CN" altLang="en-US" sz="4000" dirty="0">
                <a:solidFill>
                  <a:schemeClr val="accent2">
                    <a:lumMod val="40000"/>
                    <a:lumOff val="60000"/>
                  </a:schemeClr>
                </a:solidFill>
                <a:effectLst>
                  <a:outerShdw blurRad="38100" dist="38100" dir="2700000" algn="tl">
                    <a:srgbClr val="000000">
                      <a:alpha val="43137"/>
                    </a:srgbClr>
                  </a:outerShdw>
                </a:effectLst>
              </a:rPr>
              <a:t>因耶稣的名，众膝都要跪下，</a:t>
            </a:r>
          </a:p>
          <a:p>
            <a:pPr marL="36900" indent="0">
              <a:buNone/>
            </a:pPr>
            <a:r>
              <a:rPr lang="en-US" altLang="zh-CN" sz="4000" dirty="0">
                <a:solidFill>
                  <a:schemeClr val="tx1">
                    <a:lumMod val="95000"/>
                  </a:schemeClr>
                </a:solidFill>
                <a:effectLst>
                  <a:outerShdw blurRad="38100" dist="38100" dir="2700000" algn="tl">
                    <a:srgbClr val="000000">
                      <a:alpha val="43137"/>
                    </a:srgbClr>
                  </a:outerShdw>
                </a:effectLst>
              </a:rPr>
              <a:t>2:11</a:t>
            </a:r>
            <a:r>
              <a:rPr lang="zh-CN" altLang="en-US" sz="4000" dirty="0">
                <a:solidFill>
                  <a:schemeClr val="tx1">
                    <a:lumMod val="95000"/>
                  </a:schemeClr>
                </a:solidFill>
                <a:effectLst>
                  <a:outerShdw blurRad="38100" dist="38100" dir="2700000" algn="tl">
                    <a:srgbClr val="000000">
                      <a:alpha val="43137"/>
                    </a:srgbClr>
                  </a:outerShdw>
                </a:effectLst>
              </a:rPr>
              <a:t> </a:t>
            </a:r>
            <a:r>
              <a:rPr lang="en-SG" altLang="zh-CN" sz="4000" dirty="0">
                <a:solidFill>
                  <a:schemeClr val="tx1">
                    <a:lumMod val="95000"/>
                  </a:schemeClr>
                </a:solidFill>
                <a:effectLst>
                  <a:outerShdw blurRad="38100" dist="38100" dir="2700000" algn="tl">
                    <a:srgbClr val="000000">
                      <a:alpha val="43137"/>
                    </a:srgbClr>
                  </a:outerShdw>
                </a:effectLst>
              </a:rPr>
              <a:t>	</a:t>
            </a:r>
            <a:r>
              <a:rPr lang="zh-CN" altLang="en-US" sz="4000" dirty="0">
                <a:solidFill>
                  <a:schemeClr val="tx1">
                    <a:lumMod val="95000"/>
                  </a:schemeClr>
                </a:solidFill>
                <a:effectLst>
                  <a:outerShdw blurRad="38100" dist="38100" dir="2700000" algn="tl">
                    <a:srgbClr val="000000">
                      <a:alpha val="43137"/>
                    </a:srgbClr>
                  </a:outerShdw>
                </a:effectLst>
              </a:rPr>
              <a:t>众口都要宣认耶稣基督是主，</a:t>
            </a:r>
            <a:endParaRPr lang="en-SG" altLang="zh-CN" sz="4000" dirty="0">
              <a:solidFill>
                <a:schemeClr val="tx1">
                  <a:lumMod val="95000"/>
                </a:schemeClr>
              </a:solidFill>
              <a:effectLst>
                <a:outerShdw blurRad="38100" dist="38100" dir="2700000" algn="tl">
                  <a:srgbClr val="000000">
                    <a:alpha val="43137"/>
                  </a:srgbClr>
                </a:outerShdw>
              </a:effectLst>
            </a:endParaRPr>
          </a:p>
          <a:p>
            <a:pPr marL="36900" indent="0">
              <a:buNone/>
            </a:pPr>
            <a:r>
              <a:rPr lang="en-SG" altLang="zh-CN" sz="4000" dirty="0">
                <a:solidFill>
                  <a:schemeClr val="tx1">
                    <a:lumMod val="95000"/>
                  </a:schemeClr>
                </a:solidFill>
                <a:effectLst>
                  <a:outerShdw blurRad="38100" dist="38100" dir="2700000" algn="tl">
                    <a:srgbClr val="000000">
                      <a:alpha val="43137"/>
                    </a:srgbClr>
                  </a:outerShdw>
                </a:effectLst>
              </a:rPr>
              <a:t>			</a:t>
            </a:r>
            <a:r>
              <a:rPr lang="zh-CN" altLang="en-US" sz="4000" dirty="0">
                <a:solidFill>
                  <a:schemeClr val="tx1">
                    <a:lumMod val="95000"/>
                  </a:schemeClr>
                </a:solidFill>
                <a:effectLst>
                  <a:outerShdw blurRad="38100" dist="38100" dir="2700000" algn="tl">
                    <a:srgbClr val="000000">
                      <a:alpha val="43137"/>
                    </a:srgbClr>
                  </a:outerShdw>
                </a:effectLst>
              </a:rPr>
              <a:t>使荣耀归给父神。</a:t>
            </a:r>
          </a:p>
        </p:txBody>
      </p:sp>
    </p:spTree>
    <p:extLst>
      <p:ext uri="{BB962C8B-B14F-4D97-AF65-F5344CB8AC3E}">
        <p14:creationId xmlns:p14="http://schemas.microsoft.com/office/powerpoint/2010/main" val="32604442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B86E26-81C1-3C8D-9C08-7465C48A13A7}"/>
              </a:ext>
            </a:extLst>
          </p:cNvPr>
          <p:cNvPicPr>
            <a:picLocks noChangeAspect="1"/>
          </p:cNvPicPr>
          <p:nvPr/>
        </p:nvPicPr>
        <p:blipFill>
          <a:blip r:embed="rId4">
            <a:alphaModFix amt="50000"/>
          </a:blip>
          <a:srcRect b="15731"/>
          <a:stretch>
            <a:fillRect/>
          </a:stretch>
        </p:blipFill>
        <p:spPr>
          <a:xfrm>
            <a:off x="20" y="10"/>
            <a:ext cx="12191980" cy="6857990"/>
          </a:xfrm>
          <a:prstGeom prst="rect">
            <a:avLst/>
          </a:prstGeom>
        </p:spPr>
      </p:pic>
      <p:sp>
        <p:nvSpPr>
          <p:cNvPr id="327" name="认罪祷告"/>
          <p:cNvSpPr txBox="1"/>
          <p:nvPr/>
        </p:nvSpPr>
        <p:spPr>
          <a:xfrm>
            <a:off x="688258" y="609600"/>
            <a:ext cx="10697497" cy="97045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lvl1pPr defTabSz="650240">
              <a:defRPr sz="12000">
                <a:latin typeface="Helvetica"/>
                <a:ea typeface="Helvetica"/>
                <a:cs typeface="Helvetica"/>
                <a:sym typeface="Helvetica"/>
              </a:defRPr>
            </a:lvl1pPr>
          </a:lstStyle>
          <a:p>
            <a:pPr algn="ctr" defTabSz="457200">
              <a:spcBef>
                <a:spcPct val="0"/>
              </a:spcBef>
              <a:spcAft>
                <a:spcPts val="600"/>
              </a:spcAft>
              <a:defRPr sz="12000">
                <a:latin typeface="Helvetica"/>
                <a:ea typeface="Helvetica"/>
                <a:cs typeface="Helvetica"/>
                <a:sym typeface="Helvetica"/>
              </a:defRPr>
            </a:pPr>
            <a:r>
              <a:rPr lang="ja-JP" altLang="en-US" sz="5400" b="1" spc="150" dirty="0">
                <a:ln>
                  <a:solidFill>
                    <a:schemeClr val="bg1">
                      <a:lumMod val="75000"/>
                      <a:lumOff val="25000"/>
                      <a:alpha val="10000"/>
                    </a:schemeClr>
                  </a:solidFill>
                </a:ln>
                <a:solidFill>
                  <a:schemeClr val="tx1">
                    <a:lumMod val="95000"/>
                  </a:schemeClr>
                </a:solidFill>
                <a:effectLst>
                  <a:outerShdw blurRad="9525" dist="25400" dir="14640000" algn="tl" rotWithShape="0">
                    <a:schemeClr val="bg1">
                      <a:alpha val="30000"/>
                    </a:schemeClr>
                  </a:outerShdw>
                </a:effectLst>
                <a:latin typeface="+mj-lt"/>
                <a:ea typeface="+mj-ea"/>
              </a:rPr>
              <a:t>荣耀颂</a:t>
            </a:r>
            <a:endParaRPr lang="en-US" altLang="ja-JP" sz="5400" b="1" spc="150" dirty="0">
              <a:ln>
                <a:solidFill>
                  <a:schemeClr val="bg1">
                    <a:lumMod val="75000"/>
                    <a:lumOff val="25000"/>
                    <a:alpha val="10000"/>
                  </a:schemeClr>
                </a:solidFill>
              </a:ln>
              <a:solidFill>
                <a:schemeClr val="tx1">
                  <a:lumMod val="95000"/>
                </a:schemeClr>
              </a:solidFill>
              <a:effectLst>
                <a:outerShdw blurRad="9525" dist="25400" dir="14640000" algn="tl" rotWithShape="0">
                  <a:schemeClr val="bg1">
                    <a:alpha val="30000"/>
                  </a:schemeClr>
                </a:outerShdw>
              </a:effectLst>
              <a:latin typeface="+mj-lt"/>
              <a:ea typeface="+mj-ea"/>
            </a:endParaRPr>
          </a:p>
        </p:txBody>
      </p:sp>
      <p:sp>
        <p:nvSpPr>
          <p:cNvPr id="2" name="Content Placeholder 2">
            <a:extLst>
              <a:ext uri="{FF2B5EF4-FFF2-40B4-BE49-F238E27FC236}">
                <a16:creationId xmlns:a16="http://schemas.microsoft.com/office/drawing/2014/main" id="{6E247805-2500-B179-E3D6-FCAE21919F65}"/>
              </a:ext>
            </a:extLst>
          </p:cNvPr>
          <p:cNvSpPr txBox="1">
            <a:spLocks/>
          </p:cNvSpPr>
          <p:nvPr/>
        </p:nvSpPr>
        <p:spPr>
          <a:xfrm>
            <a:off x="913795" y="1399624"/>
            <a:ext cx="10353762" cy="468312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6900"/>
            <a:r>
              <a:rPr lang="zh-CN" altLang="en-US" sz="5200" dirty="0">
                <a:solidFill>
                  <a:schemeClr val="accent1">
                    <a:lumMod val="20000"/>
                    <a:lumOff val="80000"/>
                  </a:schemeClr>
                </a:solidFill>
              </a:rPr>
              <a:t>但愿荣耀归于父  子  圣灵</a:t>
            </a:r>
          </a:p>
          <a:p>
            <a:r>
              <a:rPr lang="zh-CN" altLang="en-US" sz="5200" dirty="0">
                <a:solidFill>
                  <a:schemeClr val="accent1">
                    <a:lumMod val="20000"/>
                    <a:lumOff val="80000"/>
                  </a:schemeClr>
                </a:solidFill>
              </a:rPr>
              <a:t>父  子  圣灵</a:t>
            </a:r>
          </a:p>
          <a:p>
            <a:r>
              <a:rPr lang="zh-CN" altLang="en-US" sz="5200" dirty="0">
                <a:solidFill>
                  <a:schemeClr val="accent1">
                    <a:lumMod val="20000"/>
                    <a:lumOff val="80000"/>
                  </a:schemeClr>
                </a:solidFill>
              </a:rPr>
              <a:t>起初这样  现在这样  以后也这样 </a:t>
            </a:r>
          </a:p>
          <a:p>
            <a:r>
              <a:rPr lang="zh-CN" altLang="en-US" sz="5200" dirty="0">
                <a:solidFill>
                  <a:schemeClr val="accent1">
                    <a:lumMod val="20000"/>
                    <a:lumOff val="80000"/>
                  </a:schemeClr>
                </a:solidFill>
              </a:rPr>
              <a:t>永无穷尽  阿们  阿们</a:t>
            </a:r>
          </a:p>
        </p:txBody>
      </p:sp>
    </p:spTree>
    <p:extLst>
      <p:ext uri="{BB962C8B-B14F-4D97-AF65-F5344CB8AC3E}">
        <p14:creationId xmlns:p14="http://schemas.microsoft.com/office/powerpoint/2010/main" val="5832406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7E1477EC-8085-F949-9B95-FF8E850387E3}"/>
              </a:ext>
            </a:extLst>
          </p:cNvPr>
          <p:cNvSpPr txBox="1"/>
          <p:nvPr/>
        </p:nvSpPr>
        <p:spPr>
          <a:xfrm>
            <a:off x="983432" y="4364579"/>
            <a:ext cx="9681882" cy="1559052"/>
          </a:xfrm>
          <a:prstGeom prst="rect">
            <a:avLst/>
          </a:prstGeom>
        </p:spPr>
        <p:txBody>
          <a:bodyPr vert="horz" lIns="91440" tIns="45720" rIns="91440" bIns="45720" rtlCol="0" anchor="b">
            <a:normAutofit fontScale="55000" lnSpcReduction="20000"/>
          </a:bodyPr>
          <a:lstStyle/>
          <a:p>
            <a:pPr marL="0" marR="0" lvl="0" indent="0" algn="ctr" defTabSz="914400" rtl="0" eaLnBrk="0" fontAlgn="base" latinLnBrk="0" hangingPunct="0">
              <a:lnSpc>
                <a:spcPct val="17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0C172B"/>
                </a:solidFill>
                <a:effectLst/>
                <a:uLnTx/>
                <a:uFillTx/>
                <a:latin typeface="SimHei" panose="02010609060101010101" pitchFamily="49" charset="-122"/>
                <a:ea typeface="SimHei" panose="02010609060101010101" pitchFamily="49" charset="-122"/>
                <a:cs typeface="Arial" panose="020B0604020202020204" pitchFamily="34" charset="0"/>
              </a:rPr>
              <a:t>嫉妒、出卖、苦待</a:t>
            </a:r>
            <a:endParaRPr kumimoji="0" lang="en-US" altLang="zh-CN" sz="7200" b="1" i="0" u="none" strike="noStrike" kern="1200" cap="none" spc="0" normalizeH="0" baseline="0" noProof="0" dirty="0">
              <a:ln>
                <a:noFill/>
              </a:ln>
              <a:solidFill>
                <a:srgbClr val="0C172B"/>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ctr" defTabSz="914400" rtl="0" eaLnBrk="0" fontAlgn="base" latinLnBrk="0" hangingPunct="0">
              <a:lnSpc>
                <a:spcPct val="17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C172B"/>
                </a:solidFill>
                <a:effectLst/>
                <a:uLnTx/>
                <a:uFillTx/>
                <a:latin typeface="SimHei" panose="02010609060101010101" pitchFamily="49" charset="-122"/>
                <a:ea typeface="SimHei" panose="02010609060101010101" pitchFamily="49" charset="-122"/>
                <a:cs typeface="Arial" panose="020B0604020202020204" pitchFamily="34" charset="0"/>
              </a:rPr>
              <a:t>创世纪看约瑟与基督</a:t>
            </a:r>
          </a:p>
        </p:txBody>
      </p:sp>
      <p:sp>
        <p:nvSpPr>
          <p:cNvPr id="6" name="Rectangle 5">
            <a:extLst>
              <a:ext uri="{FF2B5EF4-FFF2-40B4-BE49-F238E27FC236}">
                <a16:creationId xmlns:a16="http://schemas.microsoft.com/office/drawing/2014/main" id="{3A27709B-DA43-1946-9AD5-0D660081577C}"/>
              </a:ext>
            </a:extLst>
          </p:cNvPr>
          <p:cNvSpPr/>
          <p:nvPr/>
        </p:nvSpPr>
        <p:spPr>
          <a:xfrm>
            <a:off x="2094764" y="6048719"/>
            <a:ext cx="7315199" cy="809281"/>
          </a:xfrm>
          <a:prstGeom prst="rect">
            <a:avLst/>
          </a:prstGeom>
        </p:spPr>
        <p:txBody>
          <a:bodyPr vert="horz" lIns="91440" tIns="45720" rIns="91440" bIns="45720" rtlCol="0" anchor="t">
            <a:norm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envied, betrayed, suffered</a:t>
            </a:r>
          </a:p>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Calibri"/>
                <a:ea typeface="+mn-ea"/>
                <a:cs typeface="Arial" panose="020B0604020202020204" pitchFamily="34" charset="0"/>
              </a:rPr>
              <a:t>Looking at Joseph and Christ in Genesis</a:t>
            </a:r>
          </a:p>
        </p:txBody>
      </p:sp>
      <p:pic>
        <p:nvPicPr>
          <p:cNvPr id="3" name="Picture 2">
            <a:extLst>
              <a:ext uri="{FF2B5EF4-FFF2-40B4-BE49-F238E27FC236}">
                <a16:creationId xmlns:a16="http://schemas.microsoft.com/office/drawing/2014/main" id="{4534330E-D145-5FE4-2A7D-DA370FFFE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239491"/>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F50AD81-9257-3C8A-3778-92E871AA9E4A}"/>
              </a:ext>
            </a:extLst>
          </p:cNvPr>
          <p:cNvPicPr>
            <a:picLocks noChangeAspect="1"/>
          </p:cNvPicPr>
          <p:nvPr/>
        </p:nvPicPr>
        <p:blipFill>
          <a:blip r:embed="rId2"/>
          <a:srcRect b="41590"/>
          <a:stretch>
            <a:fillRect/>
          </a:stretch>
        </p:blipFill>
        <p:spPr>
          <a:xfrm>
            <a:off x="2279576" y="260648"/>
            <a:ext cx="7776864" cy="6061129"/>
          </a:xfrm>
          <a:prstGeom prst="rect">
            <a:avLst/>
          </a:prstGeom>
        </p:spPr>
      </p:pic>
    </p:spTree>
    <p:extLst>
      <p:ext uri="{BB962C8B-B14F-4D97-AF65-F5344CB8AC3E}">
        <p14:creationId xmlns:p14="http://schemas.microsoft.com/office/powerpoint/2010/main" val="1263592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AF81ED01-C6E3-AF21-F886-0C8CB7474F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EE0CB9-C478-2D16-96D3-6B0C6B8C4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16632"/>
            <a:ext cx="11737304" cy="6600980"/>
          </a:xfrm>
          <a:prstGeom prst="rect">
            <a:avLst/>
          </a:prstGeom>
        </p:spPr>
      </p:pic>
    </p:spTree>
    <p:extLst>
      <p:ext uri="{BB962C8B-B14F-4D97-AF65-F5344CB8AC3E}">
        <p14:creationId xmlns:p14="http://schemas.microsoft.com/office/powerpoint/2010/main" val="32431553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FC5F1143-C672-9C8F-C91A-6C4E8B18E3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19CBE4-07E6-E924-4B6E-3ECF99AF11BE}"/>
              </a:ext>
            </a:extLst>
          </p:cNvPr>
          <p:cNvSpPr/>
          <p:nvPr/>
        </p:nvSpPr>
        <p:spPr>
          <a:xfrm>
            <a:off x="19638" y="188640"/>
            <a:ext cx="12072664" cy="5016758"/>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创世记 </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37:1.</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雅各住在迦南地，就是他父亲寄居的地。</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雅各的记略如下。约瑟十七岁与他哥哥们一同牧羊。他是个童子，与他父亲的妾辟拉、悉帕</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pà</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的儿子们常在一处。约瑟将他哥哥们的恶行报给他们的父亲。</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以色列原来爱约瑟过于爱他的众子，因为约瑟是他年老生的；他给约瑟做了一件彩衣。</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约瑟的哥哥们见父亲爱约瑟过于爱他们，就恨约瑟，不与他说和睦的话。</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E7EB8443-2C3C-34AF-66A4-CED1DA03342E}"/>
              </a:ext>
            </a:extLst>
          </p:cNvPr>
          <p:cNvSpPr txBox="1"/>
          <p:nvPr/>
        </p:nvSpPr>
        <p:spPr>
          <a:xfrm>
            <a:off x="59668" y="4906022"/>
            <a:ext cx="11992604" cy="17543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Genesis 37:1.Jacob lived in the land of his father's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sojournings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the land of Canaan. 2.These are the generations of Jacob. Joseph, being seventeen years old, was pasturing the flock with his brothers. He was a boy with the sons of Bilhah and Zilpah, his father's wives. And Joseph brought a bad report of them to their father.3.Now Israel loved Joseph more than any other of his sons, because he was the son of his old age. And he made him a robe of many colors.4.But when his brothers saw that their father loved him more than all his brothers, they hated him and could not speak peacefully to him.</a:t>
            </a:r>
          </a:p>
        </p:txBody>
      </p:sp>
    </p:spTree>
    <p:extLst>
      <p:ext uri="{BB962C8B-B14F-4D97-AF65-F5344CB8AC3E}">
        <p14:creationId xmlns:p14="http://schemas.microsoft.com/office/powerpoint/2010/main" val="28184986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0599965-A6FB-5027-1FCD-064669719B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5666D0-8931-A70B-E3DC-EBAF6A9287A1}"/>
              </a:ext>
            </a:extLst>
          </p:cNvPr>
          <p:cNvSpPr/>
          <p:nvPr/>
        </p:nvSpPr>
        <p:spPr>
          <a:xfrm>
            <a:off x="131199" y="332656"/>
            <a:ext cx="12072664" cy="4739759"/>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约瑟做了一梦，告诉他哥哥们，他们就越发恨他。</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6.</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约瑟对他们说：「请听我所做的梦：</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7.</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我们在田里捆禾</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hé</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稼</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jià</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，我的捆</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kǔn</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起来站着，你们的捆来围着我的捆下拜。」</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8.</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他的哥哥们回答说：「难道你真要作我们的王吗？难道你真要管辖我们吗？」他们就因为他的梦和他的话越发恨他。</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9.</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后来他又做了一梦，也告诉他的哥哥们说</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「看哪，我又做了一梦，梦见太阳、月亮，与十一个星向我下拜。</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F8045D2F-320A-EC5A-AAF1-5B15C34E81E5}"/>
              </a:ext>
            </a:extLst>
          </p:cNvPr>
          <p:cNvSpPr txBox="1"/>
          <p:nvPr/>
        </p:nvSpPr>
        <p:spPr>
          <a:xfrm>
            <a:off x="99698" y="4941168"/>
            <a:ext cx="11992604" cy="17543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5.Now Joseph had a dream, and when he told it to his brothers they hated him even more.6.He said to them, "Hear this dream that I have dreamed:7.Behold, we were binding sheaves in the field, and behold, my sheaf arose and stood upright. And behold, your sheaves gathered around it and bowed down to my sheaf."8.His brothers said to him, "Are you indeed to reign over us? Or are you indeed to rule over us?" So they hated him even more for his dreams and for his words.9.Then he dreamed another dream and told it to his brothers and said, "Behold, I have dreamed another dream. Behold, the sun, the moon, and eleven stars were bowing down to me."</a:t>
            </a:r>
          </a:p>
        </p:txBody>
      </p:sp>
    </p:spTree>
    <p:extLst>
      <p:ext uri="{BB962C8B-B14F-4D97-AF65-F5344CB8AC3E}">
        <p14:creationId xmlns:p14="http://schemas.microsoft.com/office/powerpoint/2010/main" val="6651246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DBA3313-DB86-AA36-1A91-6120539D8762}"/>
              </a:ext>
            </a:extLst>
          </p:cNvPr>
          <p:cNvPicPr>
            <a:picLocks noChangeAspect="1"/>
          </p:cNvPicPr>
          <p:nvPr/>
        </p:nvPicPr>
        <p:blipFill>
          <a:blip r:embed="rId2"/>
          <a:srcRect l="3093" r="1" b="1"/>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0E44695-7A32-E3A4-9EAF-5A23096A9D43}"/>
              </a:ext>
            </a:extLst>
          </p:cNvPr>
          <p:cNvSpPr txBox="1"/>
          <p:nvPr/>
        </p:nvSpPr>
        <p:spPr>
          <a:xfrm>
            <a:off x="0" y="-8130"/>
            <a:ext cx="12224648" cy="923330"/>
          </a:xfrm>
          <a:prstGeom prst="rect">
            <a:avLst/>
          </a:prstGeom>
          <a:solidFill>
            <a:schemeClr val="tx1">
              <a:alpha val="82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创世记</a:t>
            </a:r>
            <a:r>
              <a:rPr kumimoji="0" 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39:20.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把约瑟下在监里，就是王的囚犯被囚的地方。于是约瑟在那里坐监</a:t>
            </a:r>
            <a:r>
              <a:rPr kumimoji="0" 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p:txBody>
      </p:sp>
      <p:sp>
        <p:nvSpPr>
          <p:cNvPr id="5" name="TextBox 4">
            <a:extLst>
              <a:ext uri="{FF2B5EF4-FFF2-40B4-BE49-F238E27FC236}">
                <a16:creationId xmlns:a16="http://schemas.microsoft.com/office/drawing/2014/main" id="{0FA60732-0677-AF86-E50C-D18AAA7B59AC}"/>
              </a:ext>
            </a:extLst>
          </p:cNvPr>
          <p:cNvSpPr txBox="1"/>
          <p:nvPr/>
        </p:nvSpPr>
        <p:spPr>
          <a:xfrm>
            <a:off x="8047" y="6207858"/>
            <a:ext cx="12216601" cy="646331"/>
          </a:xfrm>
          <a:prstGeom prst="rect">
            <a:avLst/>
          </a:prstGeom>
          <a:solidFill>
            <a:schemeClr val="tx1">
              <a:alpha val="82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Genesis 39:20.And Joseph's master took him and put him into the prison, the place where the king's prisoners were confined, and he was there in prison.</a:t>
            </a:r>
          </a:p>
        </p:txBody>
      </p:sp>
    </p:spTree>
    <p:extLst>
      <p:ext uri="{BB962C8B-B14F-4D97-AF65-F5344CB8AC3E}">
        <p14:creationId xmlns:p14="http://schemas.microsoft.com/office/powerpoint/2010/main" val="17455944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2EC0-FAB1-02C1-D664-4D6E9B41A18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F7E98A-92DF-FFE1-3A77-FBEC6657D649}"/>
              </a:ext>
            </a:extLst>
          </p:cNvPr>
          <p:cNvSpPr txBox="1"/>
          <p:nvPr/>
        </p:nvSpPr>
        <p:spPr>
          <a:xfrm>
            <a:off x="983432" y="4364579"/>
            <a:ext cx="9681882" cy="1559052"/>
          </a:xfrm>
          <a:prstGeom prst="rect">
            <a:avLst/>
          </a:prstGeom>
        </p:spPr>
        <p:txBody>
          <a:bodyPr vert="horz" lIns="91440" tIns="45720" rIns="91440" bIns="45720" rtlCol="0" anchor="b">
            <a:normAutofit fontScale="55000" lnSpcReduction="20000"/>
          </a:bodyPr>
          <a:lstStyle/>
          <a:p>
            <a:pPr marL="0" marR="0" lvl="0" indent="0" algn="ctr" defTabSz="914400" rtl="0" eaLnBrk="0" fontAlgn="base" latinLnBrk="0" hangingPunct="0">
              <a:lnSpc>
                <a:spcPct val="17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0C172B"/>
                </a:solidFill>
                <a:effectLst/>
                <a:uLnTx/>
                <a:uFillTx/>
                <a:latin typeface="SimHei" panose="02010609060101010101" pitchFamily="49" charset="-122"/>
                <a:ea typeface="SimHei" panose="02010609060101010101" pitchFamily="49" charset="-122"/>
                <a:cs typeface="Arial" panose="020B0604020202020204" pitchFamily="34" charset="0"/>
              </a:rPr>
              <a:t>高升、救赎、饶恕 </a:t>
            </a:r>
            <a:endParaRPr kumimoji="0" lang="en-US" altLang="zh-CN" sz="7200" b="1" i="0" u="none" strike="noStrike" kern="1200" cap="none" spc="0" normalizeH="0" baseline="0" noProof="0" dirty="0">
              <a:ln>
                <a:noFill/>
              </a:ln>
              <a:solidFill>
                <a:srgbClr val="0C172B"/>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ctr" defTabSz="914400" rtl="0" eaLnBrk="0" fontAlgn="base" latinLnBrk="0" hangingPunct="0">
              <a:lnSpc>
                <a:spcPct val="17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C172B"/>
                </a:solidFill>
                <a:effectLst/>
                <a:uLnTx/>
                <a:uFillTx/>
                <a:latin typeface="SimHei" panose="02010609060101010101" pitchFamily="49" charset="-122"/>
                <a:ea typeface="SimHei" panose="02010609060101010101" pitchFamily="49" charset="-122"/>
                <a:cs typeface="Arial" panose="020B0604020202020204" pitchFamily="34" charset="0"/>
              </a:rPr>
              <a:t>创世纪看约瑟与基督</a:t>
            </a:r>
          </a:p>
        </p:txBody>
      </p:sp>
      <p:sp>
        <p:nvSpPr>
          <p:cNvPr id="6" name="Rectangle 5">
            <a:extLst>
              <a:ext uri="{FF2B5EF4-FFF2-40B4-BE49-F238E27FC236}">
                <a16:creationId xmlns:a16="http://schemas.microsoft.com/office/drawing/2014/main" id="{3A4F25BD-57EB-A14C-BCC6-B98263F62351}"/>
              </a:ext>
            </a:extLst>
          </p:cNvPr>
          <p:cNvSpPr/>
          <p:nvPr/>
        </p:nvSpPr>
        <p:spPr>
          <a:xfrm>
            <a:off x="2094764" y="6048719"/>
            <a:ext cx="7315199" cy="809281"/>
          </a:xfrm>
          <a:prstGeom prst="rect">
            <a:avLst/>
          </a:prstGeom>
        </p:spPr>
        <p:txBody>
          <a:bodyPr vert="horz" lIns="91440" tIns="45720" rIns="91440" bIns="45720" rtlCol="0" anchor="t">
            <a:norm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exaltation; redemption; forgiveness</a:t>
            </a:r>
          </a:p>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Calibri"/>
                <a:ea typeface="+mn-ea"/>
                <a:cs typeface="Arial" panose="020B0604020202020204" pitchFamily="34" charset="0"/>
              </a:rPr>
              <a:t>Looking at Joseph and Christ in Genesis</a:t>
            </a:r>
          </a:p>
        </p:txBody>
      </p:sp>
      <p:pic>
        <p:nvPicPr>
          <p:cNvPr id="2" name="Picture 1">
            <a:extLst>
              <a:ext uri="{FF2B5EF4-FFF2-40B4-BE49-F238E27FC236}">
                <a16:creationId xmlns:a16="http://schemas.microsoft.com/office/drawing/2014/main" id="{24ED9DF9-E813-DF9F-4366-10F0506AC48E}"/>
              </a:ext>
            </a:extLst>
          </p:cNvPr>
          <p:cNvPicPr>
            <a:picLocks noChangeAspect="1"/>
          </p:cNvPicPr>
          <p:nvPr/>
        </p:nvPicPr>
        <p:blipFill>
          <a:blip r:embed="rId3">
            <a:extLst>
              <a:ext uri="{28A0092B-C50C-407E-A947-70E740481C1C}">
                <a14:useLocalDpi xmlns:a14="http://schemas.microsoft.com/office/drawing/2010/main" val="0"/>
              </a:ext>
            </a:extLst>
          </a:blip>
          <a:srcRect l="4314" t="6323" r="3967" b="5355"/>
          <a:stretch>
            <a:fillRect/>
          </a:stretch>
        </p:blipFill>
        <p:spPr>
          <a:xfrm>
            <a:off x="0" y="0"/>
            <a:ext cx="12192000" cy="4374433"/>
          </a:xfrm>
          <a:prstGeom prst="rect">
            <a:avLst/>
          </a:prstGeom>
        </p:spPr>
      </p:pic>
    </p:spTree>
    <p:extLst>
      <p:ext uri="{BB962C8B-B14F-4D97-AF65-F5344CB8AC3E}">
        <p14:creationId xmlns:p14="http://schemas.microsoft.com/office/powerpoint/2010/main" val="2433490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4E2E8F-A0F2-71FE-5B85-F9A6BF3A7A7A}"/>
              </a:ext>
            </a:extLst>
          </p:cNvPr>
          <p:cNvPicPr>
            <a:picLocks noChangeAspect="1"/>
          </p:cNvPicPr>
          <p:nvPr/>
        </p:nvPicPr>
        <p:blipFill>
          <a:blip r:embed="rId4">
            <a:alphaModFix amt="70000"/>
          </a:blip>
          <a:srcRect t="15730"/>
          <a:stretch>
            <a:fillRect/>
          </a:stretch>
        </p:blipFill>
        <p:spPr>
          <a:xfrm>
            <a:off x="20" y="10"/>
            <a:ext cx="12191980" cy="6857990"/>
          </a:xfrm>
          <a:prstGeom prst="rect">
            <a:avLst/>
          </a:prstGeom>
        </p:spPr>
      </p:pic>
      <p:sp>
        <p:nvSpPr>
          <p:cNvPr id="2" name="Rectangle 1">
            <a:extLst>
              <a:ext uri="{FF2B5EF4-FFF2-40B4-BE49-F238E27FC236}">
                <a16:creationId xmlns:a16="http://schemas.microsoft.com/office/drawing/2014/main" id="{00D7A0B2-2FD4-217E-C527-82EC323BDD84}"/>
              </a:ext>
            </a:extLst>
          </p:cNvPr>
          <p:cNvSpPr/>
          <p:nvPr/>
        </p:nvSpPr>
        <p:spPr>
          <a:xfrm>
            <a:off x="5764695" y="1047159"/>
            <a:ext cx="5787769" cy="38922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31" name="如今，那些在基督耶稣里的…"/>
          <p:cNvSpPr txBox="1"/>
          <p:nvPr/>
        </p:nvSpPr>
        <p:spPr>
          <a:xfrm>
            <a:off x="6096000" y="1155851"/>
            <a:ext cx="5239910" cy="303590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b">
            <a:normAutofit/>
          </a:bodyPr>
          <a:lstStyle/>
          <a:p>
            <a:pPr algn="just">
              <a:lnSpc>
                <a:spcPct val="90000"/>
              </a:lnSpc>
              <a:spcBef>
                <a:spcPct val="0"/>
              </a:spcBef>
              <a:spcAft>
                <a:spcPts val="600"/>
              </a:spcAft>
              <a:defRPr sz="7000">
                <a:latin typeface="Helvetica"/>
                <a:ea typeface="Helvetica"/>
                <a:cs typeface="Helvetica"/>
                <a:sym typeface="Helvetica"/>
              </a:defRPr>
            </a:pPr>
            <a:r>
              <a:rPr lang="en-US" sz="44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如今</a:t>
            </a:r>
            <a:r>
              <a:rPr lang="en-US" sz="4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a:t>
            </a:r>
          </a:p>
          <a:p>
            <a:pPr algn="just">
              <a:lnSpc>
                <a:spcPct val="90000"/>
              </a:lnSpc>
              <a:spcBef>
                <a:spcPct val="0"/>
              </a:spcBef>
              <a:spcAft>
                <a:spcPts val="600"/>
              </a:spcAft>
              <a:defRPr sz="7000">
                <a:latin typeface="Helvetica"/>
                <a:ea typeface="Helvetica"/>
                <a:cs typeface="Helvetica"/>
                <a:sym typeface="Helvetica"/>
              </a:defRPr>
            </a:pPr>
            <a:r>
              <a:rPr lang="en-US" sz="44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那些在</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基督耶稣</a:t>
            </a:r>
            <a:r>
              <a:rPr lang="en-US" sz="44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里的</a:t>
            </a:r>
            <a:endParaRPr lang="en-US" sz="4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endParaRPr>
          </a:p>
          <a:p>
            <a:pPr algn="just">
              <a:lnSpc>
                <a:spcPct val="90000"/>
              </a:lnSpc>
              <a:spcBef>
                <a:spcPct val="0"/>
              </a:spcBef>
              <a:spcAft>
                <a:spcPts val="600"/>
              </a:spcAft>
              <a:defRPr sz="7000">
                <a:latin typeface="Helvetica"/>
                <a:ea typeface="Helvetica"/>
                <a:cs typeface="Helvetica"/>
                <a:sym typeface="Helvetica"/>
              </a:defRPr>
            </a:pPr>
            <a:r>
              <a:rPr lang="en-US" sz="44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就不定罪了</a:t>
            </a:r>
            <a:r>
              <a:rPr lang="en-US" sz="4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a:t>
            </a:r>
          </a:p>
          <a:p>
            <a:pPr algn="just">
              <a:lnSpc>
                <a:spcPct val="90000"/>
              </a:lnSpc>
              <a:spcBef>
                <a:spcPct val="0"/>
              </a:spcBef>
              <a:spcAft>
                <a:spcPts val="600"/>
              </a:spcAft>
              <a:defRPr sz="7000">
                <a:latin typeface="Helvetica"/>
                <a:ea typeface="Helvetica"/>
                <a:cs typeface="Helvetica"/>
                <a:sym typeface="Helvetica"/>
              </a:defRPr>
            </a:pPr>
            <a:r>
              <a:rPr lang="en-US" altLang="zh-CN" sz="4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a:t>
            </a:r>
            <a:r>
              <a:rPr lang="ja-JP" altLang="en-US" sz="4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阿们</a:t>
            </a:r>
            <a:r>
              <a:rPr lang="en-US" altLang="zh-CN" sz="4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a:t>
            </a:r>
            <a:r>
              <a:rPr lang="zh-CN" altLang="en-US" sz="4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a:t>
            </a:r>
            <a:endParaRPr lang="en-US" altLang="ja-JP" sz="4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endParaRPr>
          </a:p>
        </p:txBody>
      </p:sp>
      <p:sp>
        <p:nvSpPr>
          <p:cNvPr id="330" name="罗马书8:1"/>
          <p:cNvSpPr txBox="1"/>
          <p:nvPr/>
        </p:nvSpPr>
        <p:spPr>
          <a:xfrm>
            <a:off x="6164912" y="4351940"/>
            <a:ext cx="5170998" cy="42727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a:bodyPr>
          <a:lstStyle>
            <a:lvl1pPr algn="r">
              <a:defRPr sz="3200" b="0">
                <a:solidFill>
                  <a:srgbClr val="5E5E5E"/>
                </a:solidFill>
                <a:latin typeface="Calibri"/>
                <a:ea typeface="Calibri"/>
                <a:cs typeface="Calibri"/>
                <a:sym typeface="Calibri"/>
              </a:defRPr>
            </a:lvl1pPr>
          </a:lstStyle>
          <a:p>
            <a:pPr>
              <a:spcBef>
                <a:spcPct val="20000"/>
              </a:spcBef>
              <a:spcAft>
                <a:spcPts val="600"/>
              </a:spcAft>
              <a:buClr>
                <a:schemeClr val="tx2"/>
              </a:buClr>
              <a:buSzPct val="70000"/>
              <a:defRPr>
                <a:latin typeface="+mn-lt"/>
                <a:ea typeface="+mn-ea"/>
                <a:cs typeface="+mn-cs"/>
                <a:sym typeface="Helvetica Neue Medium"/>
              </a:defRPr>
            </a:pPr>
            <a:r>
              <a:rPr lang="en-US" sz="2000" dirty="0">
                <a:ln>
                  <a:solidFill>
                    <a:schemeClr val="bg1">
                      <a:lumMod val="75000"/>
                      <a:lumOff val="25000"/>
                      <a:alpha val="10000"/>
                    </a:schemeClr>
                  </a:solidFill>
                </a:ln>
                <a:solidFill>
                  <a:schemeClr val="accent1">
                    <a:lumMod val="60000"/>
                    <a:lumOff val="40000"/>
                  </a:schemeClr>
                </a:solidFill>
                <a:effectLst>
                  <a:outerShdw blurRad="9525" dist="25400" dir="14640000" algn="tl" rotWithShape="0">
                    <a:schemeClr val="bg1">
                      <a:alpha val="30000"/>
                    </a:schemeClr>
                  </a:outerShdw>
                </a:effectLst>
                <a:latin typeface="+mn-lt"/>
                <a:ea typeface="+mn-ea"/>
                <a:cs typeface="+mn-cs"/>
              </a:rPr>
              <a:t>罗马书8:1</a:t>
            </a:r>
          </a:p>
        </p:txBody>
      </p:sp>
    </p:spTree>
    <p:extLst>
      <p:ext uri="{BB962C8B-B14F-4D97-AF65-F5344CB8AC3E}">
        <p14:creationId xmlns:p14="http://schemas.microsoft.com/office/powerpoint/2010/main" val="1990463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4908A839-6A79-B70D-C9D5-455D690A07E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F2C1F08-0120-A87F-D4B2-5DB14601F4C6}"/>
              </a:ext>
            </a:extLst>
          </p:cNvPr>
          <p:cNvPicPr>
            <a:picLocks noChangeAspect="1"/>
          </p:cNvPicPr>
          <p:nvPr/>
        </p:nvPicPr>
        <p:blipFill>
          <a:blip r:embed="rId4">
            <a:alphaModFix amt="70000"/>
          </a:blip>
          <a:srcRect b="15731"/>
          <a:stretch>
            <a:fill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48A60A01-4FE5-98E8-EB0B-B47661D421AF}"/>
              </a:ext>
            </a:extLst>
          </p:cNvPr>
          <p:cNvSpPr/>
          <p:nvPr/>
        </p:nvSpPr>
        <p:spPr>
          <a:xfrm>
            <a:off x="0" y="4702629"/>
            <a:ext cx="12192000" cy="18288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78B78F27-CC87-5F03-B682-F0604E7F43D5}"/>
              </a:ext>
            </a:extLst>
          </p:cNvPr>
          <p:cNvSpPr>
            <a:spLocks noGrp="1"/>
          </p:cNvSpPr>
          <p:nvPr>
            <p:ph type="ctrTitle"/>
          </p:nvPr>
        </p:nvSpPr>
        <p:spPr>
          <a:xfrm>
            <a:off x="1375983" y="3979324"/>
            <a:ext cx="9440034" cy="1828801"/>
          </a:xfrm>
        </p:spPr>
        <p:txBody>
          <a:bodyPr>
            <a:normAutofit/>
          </a:bodyPr>
          <a:lstStyle/>
          <a:p>
            <a:pPr algn="l"/>
            <a:r>
              <a:rPr lang="zh-CN" altLang="en-US" sz="6600" dirty="0"/>
              <a:t>十架的回应</a:t>
            </a:r>
            <a:endParaRPr lang="en-SG" sz="6600" dirty="0"/>
          </a:p>
        </p:txBody>
      </p:sp>
      <p:sp>
        <p:nvSpPr>
          <p:cNvPr id="3" name="Subtitle 2">
            <a:extLst>
              <a:ext uri="{FF2B5EF4-FFF2-40B4-BE49-F238E27FC236}">
                <a16:creationId xmlns:a16="http://schemas.microsoft.com/office/drawing/2014/main" id="{5C1489AC-4FBD-AFE8-BBF0-240F62B10BB9}"/>
              </a:ext>
            </a:extLst>
          </p:cNvPr>
          <p:cNvSpPr>
            <a:spLocks noGrp="1"/>
          </p:cNvSpPr>
          <p:nvPr>
            <p:ph type="subTitle" idx="1"/>
          </p:nvPr>
        </p:nvSpPr>
        <p:spPr>
          <a:xfrm>
            <a:off x="1375983" y="5808123"/>
            <a:ext cx="9440034" cy="1049867"/>
          </a:xfrm>
        </p:spPr>
        <p:txBody>
          <a:bodyPr>
            <a:normAutofit/>
          </a:bodyPr>
          <a:lstStyle/>
          <a:p>
            <a:pPr algn="l"/>
            <a:r>
              <a:rPr lang="zh-CN" altLang="en-US" sz="3200" dirty="0">
                <a:solidFill>
                  <a:schemeClr val="tx1">
                    <a:lumMod val="95000"/>
                  </a:schemeClr>
                </a:solidFill>
              </a:rPr>
              <a:t>当我思量奇妙十架 </a:t>
            </a:r>
            <a:r>
              <a:rPr lang="en-SG" altLang="zh-CN" sz="3200" dirty="0">
                <a:solidFill>
                  <a:schemeClr val="tx1">
                    <a:lumMod val="95000"/>
                  </a:schemeClr>
                </a:solidFill>
              </a:rPr>
              <a:t>+ </a:t>
            </a:r>
            <a:r>
              <a:rPr lang="zh-CN" altLang="en-US" sz="3200" dirty="0">
                <a:solidFill>
                  <a:schemeClr val="tx1">
                    <a:lumMod val="95000"/>
                  </a:schemeClr>
                </a:solidFill>
              </a:rPr>
              <a:t>因祂十架</a:t>
            </a:r>
            <a:endParaRPr lang="en-SG" sz="3200" dirty="0">
              <a:solidFill>
                <a:schemeClr val="tx1">
                  <a:lumMod val="95000"/>
                </a:schemeClr>
              </a:solidFill>
            </a:endParaRPr>
          </a:p>
        </p:txBody>
      </p:sp>
    </p:spTree>
    <p:extLst>
      <p:ext uri="{BB962C8B-B14F-4D97-AF65-F5344CB8AC3E}">
        <p14:creationId xmlns:p14="http://schemas.microsoft.com/office/powerpoint/2010/main" val="15207527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70E39-14FA-50C4-0552-8FDC3708D24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F8F2BD8-67E0-844C-8F4E-309167650B19}"/>
              </a:ext>
            </a:extLst>
          </p:cNvPr>
          <p:cNvPicPr>
            <a:picLocks noChangeAspect="1"/>
          </p:cNvPicPr>
          <p:nvPr/>
        </p:nvPicPr>
        <p:blipFill>
          <a:blip r:embed="rId2">
            <a:alphaModFix amt="35000"/>
          </a:blip>
          <a:srcRect b="1573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A1297E9-4909-D220-06FC-32FFEA5A8583}"/>
              </a:ext>
            </a:extLst>
          </p:cNvPr>
          <p:cNvSpPr>
            <a:spLocks noGrp="1"/>
          </p:cNvSpPr>
          <p:nvPr>
            <p:ph type="title"/>
          </p:nvPr>
        </p:nvSpPr>
        <p:spPr>
          <a:xfrm>
            <a:off x="913795" y="180424"/>
            <a:ext cx="10353762" cy="970450"/>
          </a:xfrm>
        </p:spPr>
        <p:txBody>
          <a:bodyPr>
            <a:normAutofit/>
          </a:bodyPr>
          <a:lstStyle/>
          <a:p>
            <a:r>
              <a:rPr lang="zh-CN" altLang="en-US" sz="2000" dirty="0"/>
              <a:t>当我思量奇妙十架</a:t>
            </a:r>
            <a:endParaRPr lang="en-SG" sz="2000" dirty="0"/>
          </a:p>
        </p:txBody>
      </p:sp>
      <p:sp>
        <p:nvSpPr>
          <p:cNvPr id="3" name="Content Placeholder 2">
            <a:extLst>
              <a:ext uri="{FF2B5EF4-FFF2-40B4-BE49-F238E27FC236}">
                <a16:creationId xmlns:a16="http://schemas.microsoft.com/office/drawing/2014/main" id="{3E9D3747-3F33-55BB-3C0F-D88A470112F4}"/>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当我思量 奇妙十架</a:t>
            </a:r>
            <a:endParaRPr lang="en-US" altLang="zh-CN" sz="6000" dirty="0"/>
          </a:p>
          <a:p>
            <a:pPr marL="36900" indent="0" algn="ctr">
              <a:buNone/>
            </a:pPr>
            <a:r>
              <a:rPr lang="zh-CN" altLang="en-US" sz="6000" dirty="0"/>
              <a:t>荣耀之主 在上悬挂</a:t>
            </a:r>
            <a:endParaRPr lang="en-US" altLang="zh-CN" sz="6000" dirty="0"/>
          </a:p>
          <a:p>
            <a:pPr marL="36900" indent="0" algn="ctr">
              <a:buNone/>
            </a:pPr>
            <a:r>
              <a:rPr lang="zh-CN" altLang="en-US" sz="6000" dirty="0"/>
              <a:t>平生所珍 顿看有损</a:t>
            </a:r>
            <a:endParaRPr lang="en-US" altLang="zh-CN" sz="6000" dirty="0"/>
          </a:p>
          <a:p>
            <a:pPr marL="36900" indent="0" algn="ctr">
              <a:buNone/>
            </a:pPr>
            <a:r>
              <a:rPr lang="zh-CN" altLang="en-US" sz="6000" dirty="0"/>
              <a:t>昔日所夸 今觉鄙下</a:t>
            </a:r>
          </a:p>
        </p:txBody>
      </p:sp>
      <p:sp>
        <p:nvSpPr>
          <p:cNvPr id="5" name="以色列的圣者">
            <a:extLst>
              <a:ext uri="{FF2B5EF4-FFF2-40B4-BE49-F238E27FC236}">
                <a16:creationId xmlns:a16="http://schemas.microsoft.com/office/drawing/2014/main" id="{29300932-C39A-DFD0-701D-A4B41B3EF33D}"/>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1</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F871D02A-1603-55EF-F884-AED2F14C4F35}"/>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1/7</a:t>
            </a:r>
            <a:endParaRPr sz="2000" dirty="0">
              <a:solidFill>
                <a:schemeClr val="accent1">
                  <a:lumMod val="60000"/>
                  <a:lumOff val="40000"/>
                </a:schemeClr>
              </a:solidFill>
            </a:endParaRPr>
          </a:p>
        </p:txBody>
      </p:sp>
    </p:spTree>
    <p:extLst>
      <p:ext uri="{BB962C8B-B14F-4D97-AF65-F5344CB8AC3E}">
        <p14:creationId xmlns:p14="http://schemas.microsoft.com/office/powerpoint/2010/main" val="35499568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58171-C920-B6B0-135A-26E67924FC4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21D9F3-789A-259B-D196-778BAE883564}"/>
              </a:ext>
            </a:extLst>
          </p:cNvPr>
          <p:cNvPicPr>
            <a:picLocks noChangeAspect="1"/>
          </p:cNvPicPr>
          <p:nvPr/>
        </p:nvPicPr>
        <p:blipFill>
          <a:blip r:embed="rId2">
            <a:alphaModFix amt="35000"/>
          </a:blip>
          <a:srcRect b="1573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496631E-D8AD-BE93-CED6-34207258B9F2}"/>
              </a:ext>
            </a:extLst>
          </p:cNvPr>
          <p:cNvSpPr>
            <a:spLocks noGrp="1"/>
          </p:cNvSpPr>
          <p:nvPr>
            <p:ph type="title"/>
          </p:nvPr>
        </p:nvSpPr>
        <p:spPr>
          <a:xfrm>
            <a:off x="913795" y="180424"/>
            <a:ext cx="10353762" cy="970450"/>
          </a:xfrm>
        </p:spPr>
        <p:txBody>
          <a:bodyPr>
            <a:normAutofit/>
          </a:bodyPr>
          <a:lstStyle/>
          <a:p>
            <a:r>
              <a:rPr lang="zh-CN" altLang="en-US" sz="2000" dirty="0"/>
              <a:t>当我思量奇妙十架</a:t>
            </a:r>
            <a:endParaRPr lang="en-SG" sz="2000" dirty="0"/>
          </a:p>
        </p:txBody>
      </p:sp>
      <p:sp>
        <p:nvSpPr>
          <p:cNvPr id="3" name="Content Placeholder 2">
            <a:extLst>
              <a:ext uri="{FF2B5EF4-FFF2-40B4-BE49-F238E27FC236}">
                <a16:creationId xmlns:a16="http://schemas.microsoft.com/office/drawing/2014/main" id="{F9DE4B06-F104-682F-75EF-FBBCE84D51A1}"/>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求主禁我 别有所夸</a:t>
            </a:r>
            <a:r>
              <a:rPr lang="en-US" altLang="zh-CN" sz="6000" dirty="0"/>
              <a:t> </a:t>
            </a:r>
          </a:p>
          <a:p>
            <a:pPr marL="36900" indent="0" algn="ctr">
              <a:buNone/>
            </a:pPr>
            <a:r>
              <a:rPr lang="zh-CN" altLang="en-US" sz="6000" dirty="0"/>
              <a:t>但夸我主 基督十架</a:t>
            </a:r>
            <a:endParaRPr lang="en-US" altLang="zh-CN" sz="6000" dirty="0"/>
          </a:p>
          <a:p>
            <a:pPr marL="36900" indent="0" algn="ctr">
              <a:buNone/>
            </a:pPr>
            <a:r>
              <a:rPr lang="zh-CN" altLang="en-US" sz="6000" dirty="0"/>
              <a:t>前所爱慕 虚幻荣华</a:t>
            </a:r>
            <a:r>
              <a:rPr lang="en-US" altLang="zh-CN" sz="6000" dirty="0"/>
              <a:t> </a:t>
            </a:r>
          </a:p>
          <a:p>
            <a:pPr marL="36900" indent="0" algn="ctr">
              <a:buNone/>
            </a:pPr>
            <a:r>
              <a:rPr lang="zh-CN" altLang="en-US" sz="6000" dirty="0"/>
              <a:t>今因主血 甘尽丢下</a:t>
            </a:r>
          </a:p>
        </p:txBody>
      </p:sp>
      <p:sp>
        <p:nvSpPr>
          <p:cNvPr id="5" name="以色列的圣者">
            <a:extLst>
              <a:ext uri="{FF2B5EF4-FFF2-40B4-BE49-F238E27FC236}">
                <a16:creationId xmlns:a16="http://schemas.microsoft.com/office/drawing/2014/main" id="{715889A9-2D10-C255-68C6-EB7836D9D66B}"/>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2</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F3010C0F-1496-67AE-EA3E-9FC62A45815F}"/>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2/7</a:t>
            </a:r>
            <a:endParaRPr sz="2000" dirty="0">
              <a:solidFill>
                <a:schemeClr val="accent1">
                  <a:lumMod val="60000"/>
                  <a:lumOff val="40000"/>
                </a:schemeClr>
              </a:solidFill>
            </a:endParaRPr>
          </a:p>
        </p:txBody>
      </p:sp>
    </p:spTree>
    <p:extLst>
      <p:ext uri="{BB962C8B-B14F-4D97-AF65-F5344CB8AC3E}">
        <p14:creationId xmlns:p14="http://schemas.microsoft.com/office/powerpoint/2010/main" val="31516572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8E16-95E8-B0D5-7FA7-8A46ADA1C0E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D506875-E256-80CE-7CE0-B1E777678C2B}"/>
              </a:ext>
            </a:extLst>
          </p:cNvPr>
          <p:cNvPicPr>
            <a:picLocks noChangeAspect="1"/>
          </p:cNvPicPr>
          <p:nvPr/>
        </p:nvPicPr>
        <p:blipFill>
          <a:blip r:embed="rId2">
            <a:alphaModFix amt="35000"/>
          </a:blip>
          <a:srcRect b="1573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493C8C5-CF7F-C67D-B94C-3194B7D87064}"/>
              </a:ext>
            </a:extLst>
          </p:cNvPr>
          <p:cNvSpPr>
            <a:spLocks noGrp="1"/>
          </p:cNvSpPr>
          <p:nvPr>
            <p:ph type="title"/>
          </p:nvPr>
        </p:nvSpPr>
        <p:spPr>
          <a:xfrm>
            <a:off x="913795" y="180424"/>
            <a:ext cx="10353762" cy="970450"/>
          </a:xfrm>
        </p:spPr>
        <p:txBody>
          <a:bodyPr>
            <a:normAutofit/>
          </a:bodyPr>
          <a:lstStyle/>
          <a:p>
            <a:r>
              <a:rPr lang="zh-CN" altLang="en-US" sz="2000" dirty="0"/>
              <a:t>当我思量奇妙十架</a:t>
            </a:r>
            <a:endParaRPr lang="en-SG" sz="2000" dirty="0"/>
          </a:p>
        </p:txBody>
      </p:sp>
      <p:sp>
        <p:nvSpPr>
          <p:cNvPr id="3" name="Content Placeholder 2">
            <a:extLst>
              <a:ext uri="{FF2B5EF4-FFF2-40B4-BE49-F238E27FC236}">
                <a16:creationId xmlns:a16="http://schemas.microsoft.com/office/drawing/2014/main" id="{FBFC24AF-DE34-EA8A-DBAB-F3BF989B97AC}"/>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试看主头 主足主手</a:t>
            </a:r>
            <a:r>
              <a:rPr lang="en-US" altLang="zh-CN" sz="6000" dirty="0"/>
              <a:t> </a:t>
            </a:r>
          </a:p>
          <a:p>
            <a:pPr marL="36900" indent="0" algn="ctr">
              <a:buNone/>
            </a:pPr>
            <a:r>
              <a:rPr lang="zh-CN" altLang="en-US" sz="6000" dirty="0"/>
              <a:t>慈爱忧愁 和血而流</a:t>
            </a:r>
            <a:endParaRPr lang="en-US" altLang="zh-CN" sz="6000" dirty="0"/>
          </a:p>
          <a:p>
            <a:pPr marL="36900" indent="0" algn="ctr">
              <a:buNone/>
            </a:pPr>
            <a:r>
              <a:rPr lang="zh-CN" altLang="en-US" sz="6000" dirty="0"/>
              <a:t>如此爱忧 自古焉有</a:t>
            </a:r>
            <a:r>
              <a:rPr lang="en-US" altLang="zh-CN" sz="6000" dirty="0"/>
              <a:t> </a:t>
            </a:r>
          </a:p>
          <a:p>
            <a:pPr marL="36900" indent="0" algn="ctr">
              <a:buNone/>
            </a:pPr>
            <a:r>
              <a:rPr lang="zh-CN" altLang="en-US" sz="6000" dirty="0"/>
              <a:t>荆棘反成 荣耀冕旒</a:t>
            </a:r>
          </a:p>
        </p:txBody>
      </p:sp>
      <p:sp>
        <p:nvSpPr>
          <p:cNvPr id="5" name="以色列的圣者">
            <a:extLst>
              <a:ext uri="{FF2B5EF4-FFF2-40B4-BE49-F238E27FC236}">
                <a16:creationId xmlns:a16="http://schemas.microsoft.com/office/drawing/2014/main" id="{2992EE6D-F632-C4AA-D657-5AA2CD5525A5}"/>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3</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EE810F04-9D3E-B7D2-C493-BEF5D91E39F9}"/>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3/7</a:t>
            </a:r>
            <a:endParaRPr sz="2000" dirty="0">
              <a:solidFill>
                <a:schemeClr val="accent1">
                  <a:lumMod val="60000"/>
                  <a:lumOff val="40000"/>
                </a:schemeClr>
              </a:solidFill>
            </a:endParaRPr>
          </a:p>
        </p:txBody>
      </p:sp>
    </p:spTree>
    <p:extLst>
      <p:ext uri="{BB962C8B-B14F-4D97-AF65-F5344CB8AC3E}">
        <p14:creationId xmlns:p14="http://schemas.microsoft.com/office/powerpoint/2010/main" val="37281515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F1E24-9245-79DA-071B-083952FC219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75DC8C-4791-E4D0-DC79-925531E024E7}"/>
              </a:ext>
            </a:extLst>
          </p:cNvPr>
          <p:cNvPicPr>
            <a:picLocks noChangeAspect="1"/>
          </p:cNvPicPr>
          <p:nvPr/>
        </p:nvPicPr>
        <p:blipFill>
          <a:blip r:embed="rId2">
            <a:alphaModFix amt="35000"/>
          </a:blip>
          <a:srcRect b="1573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5812047-7E30-E021-5821-0EB202542F0D}"/>
              </a:ext>
            </a:extLst>
          </p:cNvPr>
          <p:cNvSpPr>
            <a:spLocks noGrp="1"/>
          </p:cNvSpPr>
          <p:nvPr>
            <p:ph type="title"/>
          </p:nvPr>
        </p:nvSpPr>
        <p:spPr>
          <a:xfrm>
            <a:off x="913795" y="180424"/>
            <a:ext cx="10353762" cy="970450"/>
          </a:xfrm>
        </p:spPr>
        <p:txBody>
          <a:bodyPr>
            <a:normAutofit/>
          </a:bodyPr>
          <a:lstStyle/>
          <a:p>
            <a:r>
              <a:rPr lang="zh-CN" altLang="en-US" sz="2000" dirty="0"/>
              <a:t>当我思量奇妙十架</a:t>
            </a:r>
            <a:endParaRPr lang="en-SG" sz="2000" dirty="0"/>
          </a:p>
        </p:txBody>
      </p:sp>
      <p:sp>
        <p:nvSpPr>
          <p:cNvPr id="3" name="Content Placeholder 2">
            <a:extLst>
              <a:ext uri="{FF2B5EF4-FFF2-40B4-BE49-F238E27FC236}">
                <a16:creationId xmlns:a16="http://schemas.microsoft.com/office/drawing/2014/main" id="{922537B4-ED3E-9C50-C023-F367C5938C3A}"/>
              </a:ext>
            </a:extLst>
          </p:cNvPr>
          <p:cNvSpPr>
            <a:spLocks noGrp="1"/>
          </p:cNvSpPr>
          <p:nvPr>
            <p:ph idx="1"/>
          </p:nvPr>
        </p:nvSpPr>
        <p:spPr>
          <a:xfrm>
            <a:off x="913795" y="1399624"/>
            <a:ext cx="10353762" cy="4683124"/>
          </a:xfrm>
        </p:spPr>
        <p:txBody>
          <a:bodyPr anchor="ctr">
            <a:normAutofit/>
          </a:bodyPr>
          <a:lstStyle/>
          <a:p>
            <a:pPr marL="36900" indent="0" algn="ctr">
              <a:buNone/>
            </a:pPr>
            <a:r>
              <a:rPr lang="zh-CN" altLang="en-US" sz="6000" dirty="0"/>
              <a:t>若得万物 献主为报</a:t>
            </a:r>
            <a:endParaRPr lang="en-US" altLang="zh-CN" sz="6000" dirty="0"/>
          </a:p>
          <a:p>
            <a:pPr marL="36900" indent="0" algn="ctr">
              <a:buNone/>
            </a:pPr>
            <a:r>
              <a:rPr lang="zh-CN" altLang="en-US" sz="6000" dirty="0"/>
              <a:t>难偿深恩</a:t>
            </a:r>
            <a:r>
              <a:rPr lang="en-US" altLang="zh-CN" sz="6000" dirty="0"/>
              <a:t> </a:t>
            </a:r>
            <a:r>
              <a:rPr lang="zh-CN" altLang="en-US" sz="6000" dirty="0"/>
              <a:t>仍嫌微少</a:t>
            </a:r>
            <a:endParaRPr lang="en-US" altLang="zh-CN" sz="6000" dirty="0"/>
          </a:p>
          <a:p>
            <a:pPr marL="36900" indent="0" algn="ctr">
              <a:buNone/>
            </a:pPr>
            <a:r>
              <a:rPr lang="zh-CN" altLang="en-US" sz="6000" dirty="0"/>
              <a:t>主爱如此 圣善奇妙</a:t>
            </a:r>
            <a:r>
              <a:rPr lang="en-US" altLang="zh-CN" sz="6000" dirty="0"/>
              <a:t> </a:t>
            </a:r>
          </a:p>
          <a:p>
            <a:pPr marL="36900" indent="0" algn="ctr">
              <a:buNone/>
            </a:pPr>
            <a:r>
              <a:rPr lang="zh-CN" altLang="en-US" sz="6000" dirty="0"/>
              <a:t>合献身心</a:t>
            </a:r>
            <a:r>
              <a:rPr lang="en-US" altLang="zh-CN" sz="6000" dirty="0"/>
              <a:t> </a:t>
            </a:r>
            <a:r>
              <a:rPr lang="zh-CN" altLang="en-US" sz="6000" dirty="0"/>
              <a:t>全力图效</a:t>
            </a:r>
          </a:p>
        </p:txBody>
      </p:sp>
      <p:sp>
        <p:nvSpPr>
          <p:cNvPr id="5" name="以色列的圣者">
            <a:extLst>
              <a:ext uri="{FF2B5EF4-FFF2-40B4-BE49-F238E27FC236}">
                <a16:creationId xmlns:a16="http://schemas.microsoft.com/office/drawing/2014/main" id="{4A1D60E5-F9E5-A0B8-0169-D94FAB21AC3B}"/>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4</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7AC6B7C4-0382-731A-7B13-1AC1CA4A10CA}"/>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4/7</a:t>
            </a:r>
            <a:endParaRPr sz="2000" dirty="0">
              <a:solidFill>
                <a:schemeClr val="accent1">
                  <a:lumMod val="60000"/>
                  <a:lumOff val="40000"/>
                </a:schemeClr>
              </a:solidFill>
            </a:endParaRPr>
          </a:p>
        </p:txBody>
      </p:sp>
    </p:spTree>
    <p:extLst>
      <p:ext uri="{BB962C8B-B14F-4D97-AF65-F5344CB8AC3E}">
        <p14:creationId xmlns:p14="http://schemas.microsoft.com/office/powerpoint/2010/main" val="19672997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FB015-3538-2598-2560-70664CCD608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EEA6C0A-8D64-F0A6-C8DB-E812866CA9F0}"/>
              </a:ext>
            </a:extLst>
          </p:cNvPr>
          <p:cNvPicPr>
            <a:picLocks noChangeAspect="1"/>
          </p:cNvPicPr>
          <p:nvPr/>
        </p:nvPicPr>
        <p:blipFill>
          <a:blip r:embed="rId2">
            <a:alphaModFix amt="35000"/>
          </a:blip>
          <a:srcRect b="1573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7B593D8-300F-3992-0C91-7688FD5FC66F}"/>
              </a:ext>
            </a:extLst>
          </p:cNvPr>
          <p:cNvSpPr>
            <a:spLocks noGrp="1"/>
          </p:cNvSpPr>
          <p:nvPr>
            <p:ph type="title"/>
          </p:nvPr>
        </p:nvSpPr>
        <p:spPr>
          <a:xfrm>
            <a:off x="913795" y="180424"/>
            <a:ext cx="10353762" cy="970450"/>
          </a:xfrm>
        </p:spPr>
        <p:txBody>
          <a:bodyPr>
            <a:normAutofit/>
          </a:bodyPr>
          <a:lstStyle/>
          <a:p>
            <a:r>
              <a:rPr lang="zh-CN" altLang="en-US" sz="2000" dirty="0"/>
              <a:t>因祂十架</a:t>
            </a:r>
            <a:endParaRPr lang="en-SG" sz="2000" dirty="0"/>
          </a:p>
        </p:txBody>
      </p:sp>
      <p:sp>
        <p:nvSpPr>
          <p:cNvPr id="3" name="Content Placeholder 2">
            <a:extLst>
              <a:ext uri="{FF2B5EF4-FFF2-40B4-BE49-F238E27FC236}">
                <a16:creationId xmlns:a16="http://schemas.microsoft.com/office/drawing/2014/main" id="{C647A231-0F7C-CF8E-EC95-5F16D707BBDD}"/>
              </a:ext>
            </a:extLst>
          </p:cNvPr>
          <p:cNvSpPr>
            <a:spLocks noGrp="1"/>
          </p:cNvSpPr>
          <p:nvPr>
            <p:ph idx="1"/>
          </p:nvPr>
        </p:nvSpPr>
        <p:spPr>
          <a:xfrm>
            <a:off x="913795" y="1399624"/>
            <a:ext cx="10353762" cy="5001176"/>
          </a:xfrm>
        </p:spPr>
        <p:txBody>
          <a:bodyPr anchor="ctr">
            <a:normAutofit lnSpcReduction="10000"/>
          </a:bodyPr>
          <a:lstStyle/>
          <a:p>
            <a:pPr marL="36900" indent="0" algn="ctr">
              <a:buNone/>
            </a:pPr>
            <a:r>
              <a:rPr lang="zh-CN" altLang="en-US" sz="6000" dirty="0"/>
              <a:t>神羔羊  你带来救赎</a:t>
            </a:r>
            <a:endParaRPr lang="en-SG" altLang="zh-TW" sz="6000" dirty="0"/>
          </a:p>
          <a:p>
            <a:pPr marL="36900" indent="0" algn="ctr">
              <a:buNone/>
            </a:pPr>
            <a:r>
              <a:rPr lang="zh-CN" altLang="en-US" sz="6000" dirty="0"/>
              <a:t>你的恩典  充满我心</a:t>
            </a:r>
            <a:endParaRPr lang="zh-TW" altLang="en-US" sz="6000" dirty="0"/>
          </a:p>
          <a:p>
            <a:pPr marL="36900" indent="0" algn="ctr">
              <a:buNone/>
            </a:pPr>
            <a:r>
              <a:rPr lang="zh-CN" altLang="en-US" sz="6000" dirty="0"/>
              <a:t>主慈爱眼泪除去我的愁烦</a:t>
            </a:r>
            <a:endParaRPr lang="en-SG" altLang="zh-TW" sz="6000" dirty="0"/>
          </a:p>
          <a:p>
            <a:pPr marL="36900" indent="0" algn="ctr">
              <a:buNone/>
            </a:pPr>
            <a:r>
              <a:rPr lang="zh-CN" altLang="en-US" sz="6000" dirty="0"/>
              <a:t>你眼睛看清我一切</a:t>
            </a:r>
            <a:endParaRPr lang="en-SG" altLang="zh-TW" sz="6000" dirty="0"/>
          </a:p>
          <a:p>
            <a:pPr marL="36900" indent="0" algn="ctr">
              <a:buNone/>
            </a:pPr>
            <a:r>
              <a:rPr lang="en-US" altLang="zh-CN" sz="3600" dirty="0">
                <a:solidFill>
                  <a:schemeClr val="accent2">
                    <a:lumMod val="60000"/>
                    <a:lumOff val="40000"/>
                  </a:schemeClr>
                </a:solidFill>
                <a:effectLst/>
              </a:rPr>
              <a:t>X2</a:t>
            </a:r>
            <a:endParaRPr lang="zh-CN" altLang="en-US" sz="3600" dirty="0">
              <a:solidFill>
                <a:schemeClr val="accent2">
                  <a:lumMod val="60000"/>
                  <a:lumOff val="40000"/>
                </a:schemeClr>
              </a:solidFill>
              <a:effectLst/>
            </a:endParaRPr>
          </a:p>
        </p:txBody>
      </p:sp>
      <p:sp>
        <p:nvSpPr>
          <p:cNvPr id="4" name="以色列的圣者">
            <a:extLst>
              <a:ext uri="{FF2B5EF4-FFF2-40B4-BE49-F238E27FC236}">
                <a16:creationId xmlns:a16="http://schemas.microsoft.com/office/drawing/2014/main" id="{05533658-C8D3-AB7C-5886-4E8F7E927D53}"/>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Bridge</a:t>
            </a:r>
            <a:endParaRPr sz="2000" dirty="0">
              <a:solidFill>
                <a:schemeClr val="accent1">
                  <a:lumMod val="60000"/>
                  <a:lumOff val="40000"/>
                </a:schemeClr>
              </a:solidFill>
            </a:endParaRPr>
          </a:p>
        </p:txBody>
      </p:sp>
      <p:sp>
        <p:nvSpPr>
          <p:cNvPr id="5" name="以色列的圣者">
            <a:extLst>
              <a:ext uri="{FF2B5EF4-FFF2-40B4-BE49-F238E27FC236}">
                <a16:creationId xmlns:a16="http://schemas.microsoft.com/office/drawing/2014/main" id="{F1399D8D-7ADE-F52C-94A6-3960A7DFE6E2}"/>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5/7</a:t>
            </a:r>
            <a:endParaRPr sz="2000" dirty="0">
              <a:solidFill>
                <a:schemeClr val="accent1">
                  <a:lumMod val="60000"/>
                  <a:lumOff val="40000"/>
                </a:schemeClr>
              </a:solidFill>
            </a:endParaRPr>
          </a:p>
        </p:txBody>
      </p:sp>
    </p:spTree>
    <p:extLst>
      <p:ext uri="{BB962C8B-B14F-4D97-AF65-F5344CB8AC3E}">
        <p14:creationId xmlns:p14="http://schemas.microsoft.com/office/powerpoint/2010/main" val="13294395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8086A-B533-A877-CD07-5574A8DD42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C506DB-87E2-04A6-48C9-AEB0ABB3F7AA}"/>
              </a:ext>
            </a:extLst>
          </p:cNvPr>
          <p:cNvPicPr>
            <a:picLocks noChangeAspect="1"/>
          </p:cNvPicPr>
          <p:nvPr/>
        </p:nvPicPr>
        <p:blipFill>
          <a:blip r:embed="rId2">
            <a:alphaModFix amt="35000"/>
          </a:blip>
          <a:srcRect b="1573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568FCBEB-F410-9321-250E-61C5007B7706}"/>
              </a:ext>
            </a:extLst>
          </p:cNvPr>
          <p:cNvSpPr>
            <a:spLocks noGrp="1"/>
          </p:cNvSpPr>
          <p:nvPr>
            <p:ph type="title"/>
          </p:nvPr>
        </p:nvSpPr>
        <p:spPr>
          <a:xfrm>
            <a:off x="913795" y="180424"/>
            <a:ext cx="10353762" cy="970450"/>
          </a:xfrm>
        </p:spPr>
        <p:txBody>
          <a:bodyPr>
            <a:normAutofit/>
          </a:bodyPr>
          <a:lstStyle/>
          <a:p>
            <a:r>
              <a:rPr lang="zh-CN" altLang="en-US" sz="2000" dirty="0"/>
              <a:t>因祂十架</a:t>
            </a:r>
            <a:endParaRPr lang="en-SG" sz="2000" dirty="0"/>
          </a:p>
        </p:txBody>
      </p:sp>
      <p:sp>
        <p:nvSpPr>
          <p:cNvPr id="3" name="Content Placeholder 2">
            <a:extLst>
              <a:ext uri="{FF2B5EF4-FFF2-40B4-BE49-F238E27FC236}">
                <a16:creationId xmlns:a16="http://schemas.microsoft.com/office/drawing/2014/main" id="{A3CDBB1A-A2D6-44CC-7A1C-52ECC2CE1A20}"/>
              </a:ext>
            </a:extLst>
          </p:cNvPr>
          <p:cNvSpPr>
            <a:spLocks noGrp="1"/>
          </p:cNvSpPr>
          <p:nvPr>
            <p:ph idx="1"/>
          </p:nvPr>
        </p:nvSpPr>
        <p:spPr>
          <a:xfrm>
            <a:off x="913795" y="1399624"/>
            <a:ext cx="10353762" cy="5001176"/>
          </a:xfrm>
        </p:spPr>
        <p:txBody>
          <a:bodyPr anchor="ctr">
            <a:normAutofit/>
          </a:bodyPr>
          <a:lstStyle/>
          <a:p>
            <a:pPr marL="36900" indent="0" algn="ctr">
              <a:buNone/>
            </a:pPr>
            <a:r>
              <a:rPr lang="zh-CN" altLang="en-US" sz="6000" dirty="0"/>
              <a:t>因祂眼泪  我得到安慰</a:t>
            </a:r>
            <a:endParaRPr lang="en-SG" altLang="zh-TW" sz="6000" dirty="0"/>
          </a:p>
          <a:p>
            <a:pPr marL="36900" indent="0" algn="ctr">
              <a:buNone/>
            </a:pPr>
            <a:r>
              <a:rPr lang="zh-CN" altLang="en-US" sz="6000" dirty="0"/>
              <a:t>因祂受死  我得永生</a:t>
            </a:r>
            <a:endParaRPr lang="zh-TW" altLang="en-US" sz="6000" dirty="0"/>
          </a:p>
          <a:p>
            <a:pPr marL="36900" indent="0" algn="ctr">
              <a:buNone/>
            </a:pPr>
            <a:r>
              <a:rPr lang="zh-CN" altLang="en-US" sz="6000" dirty="0"/>
              <a:t>因祂宝血  我得到赦免</a:t>
            </a:r>
            <a:endParaRPr lang="en-SG" altLang="zh-TW" sz="6000" dirty="0"/>
          </a:p>
          <a:p>
            <a:pPr marL="36900" indent="0" algn="ctr">
              <a:buNone/>
            </a:pPr>
            <a:r>
              <a:rPr lang="zh-CN" altLang="en-US" sz="6000" dirty="0"/>
              <a:t>耶稣十架  换来冠冕</a:t>
            </a:r>
            <a:endParaRPr lang="en-SG" altLang="zh-CN" sz="6000" dirty="0"/>
          </a:p>
        </p:txBody>
      </p:sp>
      <p:sp>
        <p:nvSpPr>
          <p:cNvPr id="5" name="以色列的圣者">
            <a:extLst>
              <a:ext uri="{FF2B5EF4-FFF2-40B4-BE49-F238E27FC236}">
                <a16:creationId xmlns:a16="http://schemas.microsoft.com/office/drawing/2014/main" id="{ED513FB3-363E-09C9-85D2-CED52555533B}"/>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5</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3483B059-1E1F-39C8-88FF-AA117ABE5A0A}"/>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6/7</a:t>
            </a:r>
            <a:endParaRPr sz="2000" dirty="0">
              <a:solidFill>
                <a:schemeClr val="accent1">
                  <a:lumMod val="60000"/>
                  <a:lumOff val="40000"/>
                </a:schemeClr>
              </a:solidFill>
            </a:endParaRPr>
          </a:p>
        </p:txBody>
      </p:sp>
    </p:spTree>
    <p:extLst>
      <p:ext uri="{BB962C8B-B14F-4D97-AF65-F5344CB8AC3E}">
        <p14:creationId xmlns:p14="http://schemas.microsoft.com/office/powerpoint/2010/main" val="202195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92B07-2EF6-6929-5A93-BFF7CCE6708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9F10CE6-3E1C-8AD6-2109-396C426B0FCE}"/>
              </a:ext>
            </a:extLst>
          </p:cNvPr>
          <p:cNvPicPr>
            <a:picLocks noChangeAspect="1"/>
          </p:cNvPicPr>
          <p:nvPr/>
        </p:nvPicPr>
        <p:blipFill>
          <a:blip r:embed="rId2">
            <a:alphaModFix amt="35000"/>
          </a:blip>
          <a:srcRect b="1573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E63C877B-034A-DC14-D17E-3AFC0917E89D}"/>
              </a:ext>
            </a:extLst>
          </p:cNvPr>
          <p:cNvSpPr>
            <a:spLocks noGrp="1"/>
          </p:cNvSpPr>
          <p:nvPr>
            <p:ph type="title"/>
          </p:nvPr>
        </p:nvSpPr>
        <p:spPr>
          <a:xfrm>
            <a:off x="913795" y="180424"/>
            <a:ext cx="10353762" cy="970450"/>
          </a:xfrm>
        </p:spPr>
        <p:txBody>
          <a:bodyPr>
            <a:normAutofit/>
          </a:bodyPr>
          <a:lstStyle/>
          <a:p>
            <a:r>
              <a:rPr lang="zh-CN" altLang="en-US" sz="2000" dirty="0"/>
              <a:t>因祂十架</a:t>
            </a:r>
            <a:endParaRPr lang="en-SG" sz="2000" dirty="0"/>
          </a:p>
        </p:txBody>
      </p:sp>
      <p:sp>
        <p:nvSpPr>
          <p:cNvPr id="3" name="Content Placeholder 2">
            <a:extLst>
              <a:ext uri="{FF2B5EF4-FFF2-40B4-BE49-F238E27FC236}">
                <a16:creationId xmlns:a16="http://schemas.microsoft.com/office/drawing/2014/main" id="{6A2586B1-4B3C-873D-16D6-D2E933D6EB20}"/>
              </a:ext>
            </a:extLst>
          </p:cNvPr>
          <p:cNvSpPr>
            <a:spLocks noGrp="1"/>
          </p:cNvSpPr>
          <p:nvPr>
            <p:ph idx="1"/>
          </p:nvPr>
        </p:nvSpPr>
        <p:spPr>
          <a:xfrm>
            <a:off x="913795" y="1399624"/>
            <a:ext cx="10353762" cy="5001176"/>
          </a:xfrm>
        </p:spPr>
        <p:txBody>
          <a:bodyPr anchor="ctr">
            <a:normAutofit/>
          </a:bodyPr>
          <a:lstStyle/>
          <a:p>
            <a:pPr marL="36900" indent="0" algn="ctr">
              <a:buNone/>
            </a:pPr>
            <a:r>
              <a:rPr lang="zh-CN" altLang="en-US" sz="6000" dirty="0"/>
              <a:t>因祂宝血我得到赦免</a:t>
            </a:r>
            <a:endParaRPr lang="en-SG" altLang="zh-TW" sz="6000" dirty="0"/>
          </a:p>
          <a:p>
            <a:pPr marL="36900" indent="0" algn="ctr">
              <a:buNone/>
            </a:pPr>
            <a:r>
              <a:rPr lang="zh-CN" altLang="en-US" sz="6000" dirty="0"/>
              <a:t>耶稣十架换来冠冕</a:t>
            </a:r>
            <a:endParaRPr lang="en-SG" altLang="zh-CN" sz="6000" dirty="0"/>
          </a:p>
          <a:p>
            <a:pPr marL="36900" indent="0" algn="ctr">
              <a:buNone/>
            </a:pPr>
            <a:r>
              <a:rPr lang="zh-CN" altLang="en-US" sz="6000" dirty="0"/>
              <a:t>耶稣十架换来冠冕</a:t>
            </a:r>
          </a:p>
        </p:txBody>
      </p:sp>
      <p:sp>
        <p:nvSpPr>
          <p:cNvPr id="5" name="以色列的圣者">
            <a:extLst>
              <a:ext uri="{FF2B5EF4-FFF2-40B4-BE49-F238E27FC236}">
                <a16:creationId xmlns:a16="http://schemas.microsoft.com/office/drawing/2014/main" id="{62FAA96F-34DE-BC23-C694-2664EE16F3F1}"/>
              </a:ext>
            </a:extLst>
          </p:cNvPr>
          <p:cNvSpPr txBox="1"/>
          <p:nvPr/>
        </p:nvSpPr>
        <p:spPr>
          <a:xfrm>
            <a:off x="65314" y="6358828"/>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defTabSz="642937">
              <a:defRPr sz="2400" b="0">
                <a:latin typeface="华文细黑"/>
                <a:ea typeface="华文细黑"/>
                <a:cs typeface="华文细黑"/>
                <a:sym typeface="华文细黑"/>
              </a:defRPr>
            </a:pPr>
            <a:r>
              <a:rPr lang="en-US" sz="2400" dirty="0">
                <a:solidFill>
                  <a:schemeClr val="accent1">
                    <a:lumMod val="60000"/>
                    <a:lumOff val="40000"/>
                  </a:schemeClr>
                </a:solidFill>
              </a:rPr>
              <a:t>Verse 5</a:t>
            </a:r>
            <a:endParaRPr sz="2000" dirty="0">
              <a:solidFill>
                <a:schemeClr val="accent1">
                  <a:lumMod val="60000"/>
                  <a:lumOff val="40000"/>
                </a:schemeClr>
              </a:solidFill>
            </a:endParaRPr>
          </a:p>
        </p:txBody>
      </p:sp>
      <p:sp>
        <p:nvSpPr>
          <p:cNvPr id="6" name="以色列的圣者">
            <a:extLst>
              <a:ext uri="{FF2B5EF4-FFF2-40B4-BE49-F238E27FC236}">
                <a16:creationId xmlns:a16="http://schemas.microsoft.com/office/drawing/2014/main" id="{C4F91B3D-DA44-74C6-DF93-2A1B1BE59BAB}"/>
              </a:ext>
            </a:extLst>
          </p:cNvPr>
          <p:cNvSpPr txBox="1"/>
          <p:nvPr/>
        </p:nvSpPr>
        <p:spPr>
          <a:xfrm>
            <a:off x="10902043" y="6358827"/>
            <a:ext cx="1224643" cy="499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642937">
              <a:defRPr sz="2400" b="0">
                <a:latin typeface="华文细黑"/>
                <a:ea typeface="华文细黑"/>
                <a:cs typeface="华文细黑"/>
                <a:sym typeface="华文细黑"/>
              </a:defRPr>
            </a:pPr>
            <a:r>
              <a:rPr lang="en-US" altLang="zh-CN" sz="2400" dirty="0">
                <a:solidFill>
                  <a:schemeClr val="accent1">
                    <a:lumMod val="60000"/>
                    <a:lumOff val="40000"/>
                  </a:schemeClr>
                </a:solidFill>
              </a:rPr>
              <a:t>7/7</a:t>
            </a:r>
            <a:endParaRPr sz="2000" dirty="0">
              <a:solidFill>
                <a:schemeClr val="accent1">
                  <a:lumMod val="60000"/>
                  <a:lumOff val="40000"/>
                </a:schemeClr>
              </a:solidFill>
            </a:endParaRPr>
          </a:p>
        </p:txBody>
      </p:sp>
    </p:spTree>
    <p:extLst>
      <p:ext uri="{BB962C8B-B14F-4D97-AF65-F5344CB8AC3E}">
        <p14:creationId xmlns:p14="http://schemas.microsoft.com/office/powerpoint/2010/main" val="31818488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7A91-4141-AFB7-9533-977838026C3F}"/>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DB0A86E8-CECF-8D9B-F869-99FA1940417E}"/>
              </a:ext>
            </a:extLst>
          </p:cNvPr>
          <p:cNvSpPr>
            <a:spLocks noGrp="1"/>
          </p:cNvSpPr>
          <p:nvPr>
            <p:ph idx="1"/>
          </p:nvPr>
        </p:nvSpPr>
        <p:spPr/>
        <p:txBody>
          <a:bodyPr/>
          <a:lstStyle/>
          <a:p>
            <a:endParaRPr lang="en-SG"/>
          </a:p>
        </p:txBody>
      </p:sp>
      <p:pic>
        <p:nvPicPr>
          <p:cNvPr id="4" name="Picture 3">
            <a:extLst>
              <a:ext uri="{FF2B5EF4-FFF2-40B4-BE49-F238E27FC236}">
                <a16:creationId xmlns:a16="http://schemas.microsoft.com/office/drawing/2014/main" id="{73FF0E01-962C-AE86-1EF9-FADEEE211706}"/>
              </a:ext>
            </a:extLst>
          </p:cNvPr>
          <p:cNvPicPr>
            <a:picLocks noChangeAspect="1"/>
          </p:cNvPicPr>
          <p:nvPr/>
        </p:nvPicPr>
        <p:blipFill>
          <a:blip r:embed="rId2">
            <a:alphaModFix amt="20000"/>
          </a:blip>
          <a:stretch>
            <a:fillRect/>
          </a:stretch>
        </p:blipFill>
        <p:spPr>
          <a:xfrm>
            <a:off x="0" y="0"/>
            <a:ext cx="12192000" cy="7649936"/>
          </a:xfrm>
          <a:prstGeom prst="rect">
            <a:avLst/>
          </a:prstGeom>
        </p:spPr>
      </p:pic>
    </p:spTree>
    <p:extLst>
      <p:ext uri="{BB962C8B-B14F-4D97-AF65-F5344CB8AC3E}">
        <p14:creationId xmlns:p14="http://schemas.microsoft.com/office/powerpoint/2010/main" val="23947048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TM04033929[[fn=Slate]]</Template>
  <TotalTime>689</TotalTime>
  <Words>3572</Words>
  <Application>Microsoft Macintosh PowerPoint</Application>
  <PresentationFormat>Widescreen</PresentationFormat>
  <Paragraphs>487</Paragraphs>
  <Slides>98</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98</vt:i4>
      </vt:variant>
    </vt:vector>
  </HeadingPairs>
  <TitlesOfParts>
    <vt:vector size="110" baseType="lpstr">
      <vt:lpstr>Microsoft YaHei</vt:lpstr>
      <vt:lpstr>Microsoft YaHei Light</vt:lpstr>
      <vt:lpstr>SimHei</vt:lpstr>
      <vt:lpstr>Yuanti SC Light</vt:lpstr>
      <vt:lpstr>Aptos</vt:lpstr>
      <vt:lpstr>Arial</vt:lpstr>
      <vt:lpstr>Calibri</vt:lpstr>
      <vt:lpstr>Calisto MT</vt:lpstr>
      <vt:lpstr>Helvetica</vt:lpstr>
      <vt:lpstr>Wingdings 2</vt:lpstr>
      <vt:lpstr>Slate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096 同来加冕生命之王</vt:lpstr>
      <vt:lpstr>096 同来加冕生命之王</vt:lpstr>
      <vt:lpstr>096 同来加冕生命之王</vt:lpstr>
      <vt:lpstr>096 同来加冕生命之王</vt:lpstr>
      <vt:lpstr>096 同来加冕生命之王</vt:lpstr>
      <vt:lpstr>096 同来加冕生命之王</vt:lpstr>
      <vt:lpstr>096 同来加冕生命之王</vt:lpstr>
      <vt:lpstr>原来他担当了我们的病患， 背负了我们的痛苦； 我们却以为他受责打， 被　神击打和苦待了。</vt:lpstr>
      <vt:lpstr>然而他是为了我们的过犯被刺透， 为了我们的罪孽被压伤； 使我们得平安的惩罚加在他身上， 因他受了鞭伤，我们才得医治。</vt:lpstr>
      <vt:lpstr>我们众人都如羊走迷了路， 各人偏行己路； 耶和华却把我们众人的罪孽， 都归在他身上。</vt:lpstr>
      <vt:lpstr>他被虐待，受痛苦的时候， 他并不开口； 他像羊羔被牵去屠宰， 又像羊在剪羊毛的人面前寂然无声， 他也是这样不开口。</vt:lpstr>
      <vt:lpstr>真神羔羊</vt:lpstr>
      <vt:lpstr>真神羔羊</vt:lpstr>
      <vt:lpstr>真神羔羊</vt:lpstr>
      <vt:lpstr>真神羔羊</vt:lpstr>
      <vt:lpstr>真神羔羊</vt:lpstr>
      <vt:lpstr>真神羔羊</vt:lpstr>
      <vt:lpstr>真神羔羊</vt:lpstr>
      <vt:lpstr>督的士兵把耶稣带到总督府，召集全队士兵到他面前。</vt:lpstr>
      <vt:lpstr>他们脱去他的衣服， 给他披上朱红色的外袍，</vt:lpstr>
      <vt:lpstr>又用荆棘编成冠冕，戴在他的头上，把一根芦苇放在他的右手， 跪在他面前讥笑他说：</vt:lpstr>
      <vt:lpstr>“犹太人的王万岁！” “犹太人的王万岁！”</vt:lpstr>
      <vt:lpstr>然后向他吐唾沫， 又拿起芦苇打他的头。</vt:lpstr>
      <vt:lpstr>戏弄完了，就脱下他的外袍， 给他穿回自己的衣服，带去钉十字架。</vt:lpstr>
      <vt:lpstr>苦路</vt:lpstr>
      <vt:lpstr>苦路</vt:lpstr>
      <vt:lpstr>苦路</vt:lpstr>
      <vt:lpstr>苦路</vt:lpstr>
      <vt:lpstr>苦路</vt:lpstr>
      <vt:lpstr>苦路</vt:lpstr>
      <vt:lpstr>苦路</vt:lpstr>
      <vt:lpstr>苦路</vt:lpstr>
      <vt:lpstr>苦路</vt:lpstr>
      <vt:lpstr>苦路</vt:lpstr>
      <vt:lpstr>苦路</vt:lpstr>
      <vt:lpstr>苦路</vt:lpstr>
      <vt:lpstr>苦路</vt:lpstr>
      <vt:lpstr>苦路</vt:lpstr>
      <vt:lpstr>他在木头上亲身担当了我们的罪， 使我们既然不活在罪中， 就可以为义而活。 因他受的鞭伤，你们就得了医治。</vt:lpstr>
      <vt:lpstr>十架的爱</vt:lpstr>
      <vt:lpstr>十架的爱</vt:lpstr>
      <vt:lpstr>PowerPoint Presentation</vt:lpstr>
      <vt:lpstr>PowerPoint Presentation</vt:lpstr>
      <vt:lpstr>十架的爱</vt:lpstr>
      <vt:lpstr>PowerPoint Presentation</vt:lpstr>
      <vt:lpstr>PowerPoint Presentation</vt:lpstr>
      <vt:lpstr>十架的爱</vt:lpstr>
      <vt:lpstr>PowerPoint Presentation</vt:lpstr>
      <vt:lpstr>到了那名叫“髑髅”的地方， 就把耶稣钉在十字架上， 也钉了那两个犯人，一左一右。</vt:lpstr>
      <vt:lpstr>耶稣说：“父啊，赦免他们！ 因为他们不知道 自己所作的是什么。” 士兵抽签，分了他的衣服。</vt:lpstr>
      <vt:lpstr>群众站着观看，官长们嗤笑说：“他救了别人，如果他是基督，是　神所拣选的，让他救自己吧！”</vt:lpstr>
      <vt:lpstr>士兵也上前戏弄他，拿酸酒给他喝，说：“如果你是犹太人的王， 救你自己吧！” 在耶稣的头以上有一个牌子写着： “这是犹太人的王。”</vt:lpstr>
      <vt:lpstr>悬挂着的犯人中，有一个侮辱他说：“你不是基督吗？救你自己和我们吧！”</vt:lpstr>
      <vt:lpstr>另一个就应声责备他说： “你是同样受刑的，还不惧怕　神吗？我们是罪有应得的。 我们所受的与所作的相称， 然而这个人 并没有作过什么不对的事。”</vt:lpstr>
      <vt:lpstr>他又对耶稣说： “耶稣啊，你得国降临的时候， 求你记念我。” 耶稣对他说： “我实在告诉你， 今天你必定同我在乐园里了。”</vt:lpstr>
      <vt:lpstr>从大约正午直到下午三点钟， 遍地都黑暗了。 太阳没有光， 圣所的幔子从当中裂开。</vt:lpstr>
      <vt:lpstr>耶稣大声呼叫：“父啊， 我把我的灵魂交在你手里。”  说了这话，气就断了。</vt:lpstr>
      <vt:lpstr>默想</vt:lpstr>
      <vt:lpstr>100 在各各他山上</vt:lpstr>
      <vt:lpstr>在各各他山上</vt:lpstr>
      <vt:lpstr>在各各他山上</vt:lpstr>
      <vt:lpstr>在各各他山上</vt:lpstr>
      <vt:lpstr>在各各他山上</vt:lpstr>
      <vt:lpstr>在各各他山上</vt:lpstr>
      <vt:lpstr>在各各他山上</vt:lpstr>
      <vt:lpstr>在各各他山上</vt:lpstr>
      <vt:lpstr>在各各他山上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十架的回应</vt:lpstr>
      <vt:lpstr>当我思量奇妙十架</vt:lpstr>
      <vt:lpstr>当我思量奇妙十架</vt:lpstr>
      <vt:lpstr>当我思量奇妙十架</vt:lpstr>
      <vt:lpstr>当我思量奇妙十架</vt:lpstr>
      <vt:lpstr>因祂十架</vt:lpstr>
      <vt:lpstr>因祂十架</vt:lpstr>
      <vt:lpstr>因祂十架</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Xiao You Por</dc:creator>
  <cp:lastModifiedBy>nelson lee</cp:lastModifiedBy>
  <cp:revision>9</cp:revision>
  <dcterms:created xsi:type="dcterms:W3CDTF">2026-03-28T10:42:53Z</dcterms:created>
  <dcterms:modified xsi:type="dcterms:W3CDTF">2026-04-07T01:57:56Z</dcterms:modified>
</cp:coreProperties>
</file>