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  <p:sldMasterId id="2147483719" r:id="rId2"/>
  </p:sldMasterIdLst>
  <p:notesMasterIdLst>
    <p:notesMasterId r:id="rId56"/>
  </p:notesMasterIdLst>
  <p:sldIdLst>
    <p:sldId id="256" r:id="rId3"/>
    <p:sldId id="260" r:id="rId4"/>
    <p:sldId id="393" r:id="rId5"/>
    <p:sldId id="394" r:id="rId6"/>
    <p:sldId id="350" r:id="rId7"/>
    <p:sldId id="279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47" r:id="rId18"/>
    <p:sldId id="360" r:id="rId19"/>
    <p:sldId id="362" r:id="rId20"/>
    <p:sldId id="361" r:id="rId21"/>
    <p:sldId id="363" r:id="rId22"/>
    <p:sldId id="364" r:id="rId23"/>
    <p:sldId id="365" r:id="rId24"/>
    <p:sldId id="366" r:id="rId25"/>
    <p:sldId id="348" r:id="rId26"/>
    <p:sldId id="391" r:id="rId27"/>
    <p:sldId id="367" r:id="rId28"/>
    <p:sldId id="368" r:id="rId29"/>
    <p:sldId id="349" r:id="rId30"/>
    <p:sldId id="369" r:id="rId31"/>
    <p:sldId id="373" r:id="rId32"/>
    <p:sldId id="374" r:id="rId33"/>
    <p:sldId id="375" r:id="rId34"/>
    <p:sldId id="376" r:id="rId35"/>
    <p:sldId id="370" r:id="rId36"/>
    <p:sldId id="371" r:id="rId37"/>
    <p:sldId id="377" r:id="rId38"/>
    <p:sldId id="378" r:id="rId39"/>
    <p:sldId id="379" r:id="rId40"/>
    <p:sldId id="380" r:id="rId41"/>
    <p:sldId id="382" r:id="rId42"/>
    <p:sldId id="395" r:id="rId43"/>
    <p:sldId id="381" r:id="rId44"/>
    <p:sldId id="383" r:id="rId45"/>
    <p:sldId id="384" r:id="rId46"/>
    <p:sldId id="397" r:id="rId47"/>
    <p:sldId id="385" r:id="rId48"/>
    <p:sldId id="386" r:id="rId49"/>
    <p:sldId id="387" r:id="rId50"/>
    <p:sldId id="388" r:id="rId51"/>
    <p:sldId id="396" r:id="rId52"/>
    <p:sldId id="372" r:id="rId53"/>
    <p:sldId id="389" r:id="rId54"/>
    <p:sldId id="392" r:id="rId55"/>
  </p:sldIdLst>
  <p:sldSz cx="9144000" cy="5143500" type="screen16x9"/>
  <p:notesSz cx="6858000" cy="9144000"/>
  <p:embeddedFontLst>
    <p:embeddedFont>
      <p:font typeface="Comfortaa" pitchFamily="2" charset="0"/>
      <p:regular r:id="rId57"/>
      <p:bold r:id="rId58"/>
    </p:embeddedFont>
    <p:embeddedFont>
      <p:font typeface="Didact Gothic" pitchFamily="2" charset="0"/>
      <p:regular r:id="rId59"/>
    </p:embeddedFont>
    <p:embeddedFont>
      <p:font typeface="Montserrat ExtraBold" panose="020F0502020204030204" pitchFamily="34" charset="0"/>
      <p:bold r:id="rId60"/>
      <p:italic r:id="rId61"/>
      <p:boldItalic r:id="rId62"/>
    </p:embeddedFont>
    <p:embeddedFont>
      <p:font typeface="Raleway" pitchFamily="2" charset="77"/>
      <p:regular r:id="rId63"/>
      <p:bold r:id="rId64"/>
      <p:italic r:id="rId65"/>
      <p:boldItalic r:id="rId66"/>
    </p:embeddedFont>
    <p:embeddedFont>
      <p:font typeface="Raleway Black" panose="020F0502020204030204" pitchFamily="34" charset="0"/>
      <p:bold r:id="rId67"/>
      <p:italic r:id="rId68"/>
      <p:boldItalic r:id="rId69"/>
    </p:embeddedFont>
    <p:embeddedFont>
      <p:font typeface="Raleway ExtraBold" panose="020F0502020204030204" pitchFamily="34" charset="0"/>
      <p:bold r:id="rId70"/>
      <p:italic r:id="rId71"/>
      <p:boldItalic r:id="rId72"/>
    </p:embeddedFont>
    <p:embeddedFont>
      <p:font typeface="SimHei" panose="02010609060101010101" pitchFamily="49" charset="-122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414645-71A4-450C-BB5F-B243F639BA71}">
  <a:tblStyle styleId="{6F414645-71A4-450C-BB5F-B243F639BA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/>
    <p:restoredTop sz="94477"/>
  </p:normalViewPr>
  <p:slideViewPr>
    <p:cSldViewPr snapToGrid="0">
      <p:cViewPr varScale="1">
        <p:scale>
          <a:sx n="123" d="100"/>
          <a:sy n="123" d="100"/>
        </p:scale>
        <p:origin x="208" y="2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C537F76B-698D-5213-AC4E-02D381D3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B0439018-3F5D-7F56-3677-28E46B4292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A9740E36-F71C-5D90-3C85-DB8B47A133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71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3D2F5A6D-5EF8-745E-1364-3C6A4F0C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0FFDE2AF-424F-9D53-E293-80437375C1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799F2756-406C-BED1-BD8B-B5C9133EE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50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AA156FCE-FD26-C9C5-14F5-8C9AD914B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CC9D610D-D4F6-AEEF-0FCA-2C8BC5E6CF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AB48DB6B-47AB-9C70-B90F-0437CA7FD2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094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D12A4E95-F2B7-8844-336B-28D87754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56E4ADFF-CF40-3FA5-5994-08523B0098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C34519AB-CFBC-755C-8AFB-9C8E3E0167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928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9064591-4192-7FA8-26E2-53CE33B4E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AF0AB01B-276D-C1AD-C0B6-43ABC81648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7E5A50F8-1CEB-7710-EF15-AA5CB53DC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01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E2AE63AA-82C5-28D1-C6E2-8A691A000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92E2B1FB-DFC3-877F-51D7-5E2CD8AF85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BEC22584-676D-9A68-EE74-EEF934F5EA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597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FA42B858-2CC3-1B6A-74C3-BBF01F22C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383F3E1A-022B-B4E6-D965-B0600D6A37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58B0D398-D33E-2EEB-0839-C39934F1D0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41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176BB75C-2CD9-B8B7-CECE-7424F240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F8B336E3-7C31-41FF-2EB9-34043EB92F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395D9779-4992-4D4D-7ECC-DA6F7D1C3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092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BA917D79-FB48-E53F-32AA-9FC92F8B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CAA966EC-69F8-4431-38E6-E38C08814F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30D020C7-7103-CFBE-21ED-CF26F165E0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641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72480B56-8B08-7275-136B-A400889F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1911A9C7-867D-8D42-A68D-13ADDC94F0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CA6921EA-5A90-9DB5-BC8A-1CE562D26E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87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0a0b8150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0a0b8150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C1F0490D-A8D0-8AF0-058B-3FB701932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DB7E23DA-5E03-2519-AEA8-109849D52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15B315AE-4821-203B-0F24-54F94B795B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664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A0A619F-F4C2-1F05-F16A-1B5361900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216D16F0-0F75-B60F-030E-31B566A22D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FF1FCB79-D1F2-CC43-C27C-76B46842A2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51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6F5C237B-0BF4-0994-7486-CA076EFF5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0CBABF1F-13CC-D896-A398-AF4B887701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8DA63045-647A-B6C7-866E-F142BBA8F7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891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FEDC7BB-C8B2-0226-AF28-361E85B89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B4A09A66-81E2-7211-E78B-0045B65FE0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099B1AD4-8946-1EB4-779C-A9638B1EF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187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21F8C2A-1653-8515-9462-00D3A7C6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9D236E18-D7EA-EC76-384E-00A1D6C76D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2968E4CE-7F2B-CC2F-E2B8-190BD213AA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316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02ADE9E2-6163-4567-ED8C-8B1CC597F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66BD1956-729E-23FA-1D2C-26DAFBCB66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FD23C709-A1B5-8918-F9E4-0951041651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654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7C980AEF-29A7-0C4E-C427-D23D6A16D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B459DB7D-272C-BA4E-E792-A3466DFA6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68F21FA5-A920-5167-A388-22D007DB88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008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AFE0F5BC-6DF8-8A2C-6D0B-D5CD9C794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4EA23827-2461-0C66-EE6B-315B949B21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D87946F6-1687-197B-D9E1-2D2C4A831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636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DD669668-6ADA-4254-E467-BBBFBC11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CA640BE2-C8D6-C54C-FD0B-603870E3E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29652476-DE8A-8405-FB4B-EFB7AF34C1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184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CD0C4117-5034-9398-E5C3-5D8D9FA3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34749F29-8AE1-2A63-E038-0FC7AFF867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2E9E51C5-978E-124C-AB3F-1ACA37C00D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16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>
          <a:extLst>
            <a:ext uri="{FF2B5EF4-FFF2-40B4-BE49-F238E27FC236}">
              <a16:creationId xmlns:a16="http://schemas.microsoft.com/office/drawing/2014/main" id="{ACE08D9F-A1F1-0BA7-7AB2-D271688B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0a0b81500_0_31:notes">
            <a:extLst>
              <a:ext uri="{FF2B5EF4-FFF2-40B4-BE49-F238E27FC236}">
                <a16:creationId xmlns:a16="http://schemas.microsoft.com/office/drawing/2014/main" id="{1AFA6EA4-9B47-D18F-DD0B-5BC4FFBBD9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0a0b81500_0_31:notes">
            <a:extLst>
              <a:ext uri="{FF2B5EF4-FFF2-40B4-BE49-F238E27FC236}">
                <a16:creationId xmlns:a16="http://schemas.microsoft.com/office/drawing/2014/main" id="{A1F3B9CB-A74B-44C9-B20A-4D43012C2A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207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A73B74F-8FAB-3CC2-892D-C2ACC4525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54B49BCD-434D-3043-7AA2-3C0B84EA47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2850F9EB-C1F0-CBF4-06A9-8F183EBBD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926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AF6A46A-6537-D438-9AEE-C1B0AD8E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6647393E-7838-07A0-BF70-3300E5458C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6A78448D-22DC-99D4-8347-2D0BC7727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528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2BD97B9A-E25D-10BB-10CC-B920065F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1EA09395-9981-F3E9-1E96-39EE767A48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A9EC5D99-93E6-FA9F-436B-4D723ED3B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886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ABD5F087-0989-8C28-31A0-A3A61F1B4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7C8FBEC6-B10A-3BA7-4CC8-804C57BAB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137C3468-5408-8EBE-260F-2D28CC0E47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359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A8ECAC0-9195-C04C-CEEE-6E9DB062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34F6E772-59AA-DD07-06DB-D9E5AC79B5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E535C6BC-653E-5927-46A1-C6C1B65DF8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810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E1773E6B-8757-3579-A882-67D338AF7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ECA49CCD-7B18-9730-E79E-D394BC0FFE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2E28050D-2DEE-93E8-8AAA-9F6CC0653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182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5EFBC05-3FC3-36B2-59AA-F13358A7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5C69CFB6-C9AB-4D3D-F4CD-2CED8F92FD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D75E8182-B39F-0BAF-C3B6-19975D15F7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975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BA9019D6-31DC-0868-9046-18912D125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EB621540-548C-1683-2292-38D2904B99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30AF3EC7-7DEB-FAE2-AD3F-2EE8040D31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732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07541ABE-B357-13FC-C44B-BE653ECE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0D136744-F5D4-D206-9DB1-26D24DC3B1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A28EA116-F5D1-56DF-FB85-3302DDC41F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3270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C00840E-4D6E-5A52-3747-C12B169D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20C0DA90-873F-0CFD-2530-590BAC5DC2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E84B8ABC-4EF7-9BAD-66B5-B65AB54E6D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47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>
          <a:extLst>
            <a:ext uri="{FF2B5EF4-FFF2-40B4-BE49-F238E27FC236}">
              <a16:creationId xmlns:a16="http://schemas.microsoft.com/office/drawing/2014/main" id="{88727149-EAEF-AE2E-B450-E942B12D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0a0b81500_0_31:notes">
            <a:extLst>
              <a:ext uri="{FF2B5EF4-FFF2-40B4-BE49-F238E27FC236}">
                <a16:creationId xmlns:a16="http://schemas.microsoft.com/office/drawing/2014/main" id="{9218A5D6-F99C-71B5-5DDB-A4FA8E15D0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0a0b81500_0_31:notes">
            <a:extLst>
              <a:ext uri="{FF2B5EF4-FFF2-40B4-BE49-F238E27FC236}">
                <a16:creationId xmlns:a16="http://schemas.microsoft.com/office/drawing/2014/main" id="{793A0696-0130-98F2-57C7-D122712916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99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8F5EE6C-EC0E-C717-1AC8-92E1539FE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154653D9-AD30-0B7A-F04F-01BA1158F4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6C0C6BD1-B445-0D23-B42D-A47E6950A7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095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369D36B-2042-F48A-7BB1-C18665BB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41F2B40B-CA04-A69A-11CB-A3335060A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8A387168-D6DD-88EB-E678-C82C8739AC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392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68FA2236-2024-F515-93F2-2DC04996F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76F41885-237D-291B-0507-588713DE7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C8D384F1-555E-509A-0C01-BE64E874A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516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3741E6D6-ACB5-F987-3530-5CD340FB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BE8CD91E-5729-02A8-2132-DB866B64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3183756A-EEA9-9C48-6889-9194E2C45E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7263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8284AB28-FED0-0DA5-672E-9299EEC8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1B954FEB-B705-58D6-A797-BFF07B640A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EE75A4B8-08A5-F662-B8F3-1C39B5F3CC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606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8EAF0EDC-1B00-0F96-37E7-E32E56FA1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007FC7FF-7150-529C-E75C-B06590DE7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74B4584B-DBBA-10AF-35EE-16B7C7C6E1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2097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0D8A0F3D-5930-B236-8707-196F4E7B9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94B2D084-F428-8B73-0C0B-6EFB655F7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73152839-BFDF-D905-4F68-93EE0859DD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9440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CD985AD-DDB3-33D7-ACB2-C830CFC3D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4385BB00-C348-95BF-AA85-EF0E432BF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91026484-EF79-BBDB-396D-CC5EC0FF4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5456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F10CB421-9A8D-1A2A-15B3-10198442A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BB7EE33A-36F2-7D0F-83BA-BE70B3DF08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2971BC77-08E3-A468-157A-C239D989B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5990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CA449BA7-7E39-F64D-30A7-ED287947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80BDC0A1-B26E-5ABD-E19F-CBF6944BB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8E66FB04-FCDE-DE64-1C47-CB27EFCDB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99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93E81EEB-3DD3-81B4-60DE-6CDD72FA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EA7D7F97-6349-CF22-F181-9D7446787D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EF741926-A255-71FE-B73B-0E506A882C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696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6CFBB19-7C98-77B5-CF67-9BC7D9AE6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6BFA738C-F99C-CCAE-3EB1-96F22FBEC2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E9D1052C-2D15-CF4C-6CD0-FB0405E2DA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9795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6716EB5-4119-1435-0DDF-E49F1F6C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50A274C2-ED55-39AB-69EE-AFE92384EA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C16F175B-BEDD-D339-BB2C-379E4DE76A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788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EC54783C-8CBC-216E-3145-06BC95EE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EEBD4EBE-8FDF-A755-4D06-ABAEDEEDBF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CB13A11F-0CF8-0425-AFFF-065DD4CF8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27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5B45E875-192F-D343-91C3-596B2719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25CC94CA-6127-BFA4-BFA7-100D504F2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EF945BA5-EDFA-2A6A-3009-94DEA95FF6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8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375D03E4-4BF0-94B2-6320-C4289AE97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10A0BB0C-4C0E-0502-3E1E-DD2CEACB4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59FE1F8E-B64E-161A-3DD5-66B361258E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486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47550A29-9C3D-B114-33E3-3E72F92D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8fc67ce1_2_291:notes">
            <a:extLst>
              <a:ext uri="{FF2B5EF4-FFF2-40B4-BE49-F238E27FC236}">
                <a16:creationId xmlns:a16="http://schemas.microsoft.com/office/drawing/2014/main" id="{ACE8B76D-97AB-3168-1539-AA2D3E568E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8fc67ce1_2_291:notes">
            <a:extLst>
              <a:ext uri="{FF2B5EF4-FFF2-40B4-BE49-F238E27FC236}">
                <a16:creationId xmlns:a16="http://schemas.microsoft.com/office/drawing/2014/main" id="{F43C527E-D05A-9E32-CFB5-B6BAB05E0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08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7AC1AB11-8E20-D310-7196-25E54F88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91acf5b939_0_46:notes">
            <a:extLst>
              <a:ext uri="{FF2B5EF4-FFF2-40B4-BE49-F238E27FC236}">
                <a16:creationId xmlns:a16="http://schemas.microsoft.com/office/drawing/2014/main" id="{D290CCC6-EF56-85F4-D66C-71828F9766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91acf5b939_0_46:notes">
            <a:extLst>
              <a:ext uri="{FF2B5EF4-FFF2-40B4-BE49-F238E27FC236}">
                <a16:creationId xmlns:a16="http://schemas.microsoft.com/office/drawing/2014/main" id="{55DD5AB3-7D89-2B73-167C-E39A4B89E0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21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09650" y="3208449"/>
            <a:ext cx="4079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None/>
              <a:defRPr sz="1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09650" y="1584300"/>
            <a:ext cx="6045900" cy="14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49400" y="2759419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549400" y="153925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66600" y="3732822"/>
            <a:ext cx="4810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7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693850" y="1372000"/>
            <a:ext cx="7474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5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4845495" y="3052012"/>
            <a:ext cx="2973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1438619" y="3157213"/>
            <a:ext cx="2656200" cy="16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3"/>
          </p:nvPr>
        </p:nvSpPr>
        <p:spPr>
          <a:xfrm>
            <a:off x="5004200" y="3159174"/>
            <a:ext cx="2656200" cy="16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/>
          <p:nvPr/>
        </p:nvSpPr>
        <p:spPr>
          <a:xfrm>
            <a:off x="1331069" y="3012575"/>
            <a:ext cx="28713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331069" y="3052012"/>
            <a:ext cx="2871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693852" y="739102"/>
            <a:ext cx="7180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5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7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367500" y="1128447"/>
            <a:ext cx="3858900" cy="1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381181" y="3130641"/>
            <a:ext cx="38445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4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69250" y="1844850"/>
            <a:ext cx="7405500" cy="9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3771900" y="1329694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 idx="2" hasCustomPrompt="1"/>
          </p:nvPr>
        </p:nvSpPr>
        <p:spPr>
          <a:xfrm>
            <a:off x="1596900" y="2091700"/>
            <a:ext cx="232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771900" y="2579325"/>
            <a:ext cx="3467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0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691300" y="667800"/>
            <a:ext cx="4652100" cy="3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6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799375" y="1029925"/>
            <a:ext cx="7545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799500" y="2923625"/>
            <a:ext cx="7545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65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7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1447801" y="1808625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677001" y="2223160"/>
            <a:ext cx="2330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1677001" y="1405416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/>
          </p:nvPr>
        </p:nvSpPr>
        <p:spPr>
          <a:xfrm>
            <a:off x="4819803" y="1808625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5049003" y="2223160"/>
            <a:ext cx="2330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5" hasCustomPrompt="1"/>
          </p:nvPr>
        </p:nvSpPr>
        <p:spPr>
          <a:xfrm>
            <a:off x="5049003" y="1405416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/>
          </p:nvPr>
        </p:nvSpPr>
        <p:spPr>
          <a:xfrm>
            <a:off x="1447801" y="3676900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1677001" y="4097906"/>
            <a:ext cx="2330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8" hasCustomPrompt="1"/>
          </p:nvPr>
        </p:nvSpPr>
        <p:spPr>
          <a:xfrm>
            <a:off x="1677001" y="3273709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/>
          </p:nvPr>
        </p:nvSpPr>
        <p:spPr>
          <a:xfrm>
            <a:off x="4819803" y="3676904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>
          <a:xfrm>
            <a:off x="5049003" y="4097906"/>
            <a:ext cx="2330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9003" y="3268510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 idx="15"/>
          </p:nvPr>
        </p:nvSpPr>
        <p:spPr>
          <a:xfrm>
            <a:off x="693853" y="740242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8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057401" y="1972185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2057401" y="2386725"/>
            <a:ext cx="1876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2" hasCustomPrompt="1"/>
          </p:nvPr>
        </p:nvSpPr>
        <p:spPr>
          <a:xfrm>
            <a:off x="2057401" y="1710216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3"/>
          </p:nvPr>
        </p:nvSpPr>
        <p:spPr>
          <a:xfrm>
            <a:off x="5200803" y="1972185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4"/>
          </p:nvPr>
        </p:nvSpPr>
        <p:spPr>
          <a:xfrm>
            <a:off x="5200803" y="2386725"/>
            <a:ext cx="1876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5" hasCustomPrompt="1"/>
          </p:nvPr>
        </p:nvSpPr>
        <p:spPr>
          <a:xfrm>
            <a:off x="5200803" y="1710216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6"/>
          </p:nvPr>
        </p:nvSpPr>
        <p:spPr>
          <a:xfrm>
            <a:off x="2057401" y="3535660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7"/>
          </p:nvPr>
        </p:nvSpPr>
        <p:spPr>
          <a:xfrm>
            <a:off x="2057401" y="3956674"/>
            <a:ext cx="1876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8" hasCustomPrompt="1"/>
          </p:nvPr>
        </p:nvSpPr>
        <p:spPr>
          <a:xfrm>
            <a:off x="2057401" y="3273709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9"/>
          </p:nvPr>
        </p:nvSpPr>
        <p:spPr>
          <a:xfrm>
            <a:off x="5200803" y="3535664"/>
            <a:ext cx="27888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3"/>
          </p:nvPr>
        </p:nvSpPr>
        <p:spPr>
          <a:xfrm>
            <a:off x="5200803" y="3956674"/>
            <a:ext cx="1876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14" hasCustomPrompt="1"/>
          </p:nvPr>
        </p:nvSpPr>
        <p:spPr>
          <a:xfrm>
            <a:off x="5200803" y="3268510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ctrTitle" idx="15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4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696859" y="1911900"/>
            <a:ext cx="27726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364850" y="698243"/>
            <a:ext cx="3549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696848" y="661055"/>
            <a:ext cx="34488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142325" y="2209350"/>
            <a:ext cx="3122100" cy="20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2334000" y="2209350"/>
            <a:ext cx="4476000" cy="20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4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6858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2678400" y="3092686"/>
            <a:ext cx="3787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5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12954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1295400" y="3092686"/>
            <a:ext cx="3787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9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295450" y="2038150"/>
            <a:ext cx="676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4749959" y="3092685"/>
            <a:ext cx="33114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5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subTitle" idx="1"/>
          </p:nvPr>
        </p:nvSpPr>
        <p:spPr>
          <a:xfrm>
            <a:off x="3706825" y="1467850"/>
            <a:ext cx="42909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 Black"/>
              <a:buNone/>
              <a:defRPr sz="2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656925" y="3613250"/>
            <a:ext cx="3340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6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subTitle" idx="1"/>
          </p:nvPr>
        </p:nvSpPr>
        <p:spPr>
          <a:xfrm>
            <a:off x="1861800" y="1620250"/>
            <a:ext cx="54204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 Black"/>
              <a:buNone/>
              <a:defRPr sz="2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3681450" y="3391150"/>
            <a:ext cx="3340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5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926750" y="2398836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title" idx="2" hasCustomPrompt="1"/>
          </p:nvPr>
        </p:nvSpPr>
        <p:spPr>
          <a:xfrm>
            <a:off x="926750" y="149255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2"/>
          <p:cNvSpPr txBox="1">
            <a:spLocks noGrp="1"/>
          </p:cNvSpPr>
          <p:nvPr>
            <p:ph type="subTitle" idx="1"/>
          </p:nvPr>
        </p:nvSpPr>
        <p:spPr>
          <a:xfrm>
            <a:off x="926750" y="3305122"/>
            <a:ext cx="4810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6858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2678400" y="3092686"/>
            <a:ext cx="3787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subTitle" idx="1"/>
          </p:nvPr>
        </p:nvSpPr>
        <p:spPr>
          <a:xfrm>
            <a:off x="2095050" y="2240931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ubTitle" idx="2"/>
          </p:nvPr>
        </p:nvSpPr>
        <p:spPr>
          <a:xfrm>
            <a:off x="2355750" y="2043534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3"/>
          </p:nvPr>
        </p:nvSpPr>
        <p:spPr>
          <a:xfrm>
            <a:off x="5483250" y="2043534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4"/>
          </p:nvPr>
        </p:nvSpPr>
        <p:spPr>
          <a:xfrm>
            <a:off x="2355750" y="3711355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5"/>
          </p:nvPr>
        </p:nvSpPr>
        <p:spPr>
          <a:xfrm>
            <a:off x="5483250" y="3703114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6"/>
          </p:nvPr>
        </p:nvSpPr>
        <p:spPr>
          <a:xfrm>
            <a:off x="5222550" y="2240931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7"/>
          </p:nvPr>
        </p:nvSpPr>
        <p:spPr>
          <a:xfrm>
            <a:off x="2095050" y="3902010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8"/>
          </p:nvPr>
        </p:nvSpPr>
        <p:spPr>
          <a:xfrm>
            <a:off x="5222550" y="3902010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3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subTitle" idx="1"/>
          </p:nvPr>
        </p:nvSpPr>
        <p:spPr>
          <a:xfrm>
            <a:off x="5074095" y="3403892"/>
            <a:ext cx="2973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2"/>
          </p:nvPr>
        </p:nvSpPr>
        <p:spPr>
          <a:xfrm>
            <a:off x="5125244" y="1674341"/>
            <a:ext cx="2656200" cy="16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3"/>
          </p:nvPr>
        </p:nvSpPr>
        <p:spPr>
          <a:xfrm>
            <a:off x="5074095" y="3503839"/>
            <a:ext cx="2656200" cy="16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/>
          <p:nvPr/>
        </p:nvSpPr>
        <p:spPr>
          <a:xfrm>
            <a:off x="5125244" y="1327913"/>
            <a:ext cx="28713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11" name="Google Shape;111;p24"/>
          <p:cNvSpPr txBox="1">
            <a:spLocks noGrp="1"/>
          </p:cNvSpPr>
          <p:nvPr>
            <p:ph type="subTitle" idx="4"/>
          </p:nvPr>
        </p:nvSpPr>
        <p:spPr>
          <a:xfrm>
            <a:off x="5125244" y="1571592"/>
            <a:ext cx="28713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696859" y="2064300"/>
            <a:ext cx="27726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3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subTitle" idx="1"/>
          </p:nvPr>
        </p:nvSpPr>
        <p:spPr>
          <a:xfrm>
            <a:off x="728158" y="323494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2"/>
          </p:nvPr>
        </p:nvSpPr>
        <p:spPr>
          <a:xfrm>
            <a:off x="988858" y="3035305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3"/>
          </p:nvPr>
        </p:nvSpPr>
        <p:spPr>
          <a:xfrm>
            <a:off x="4900292" y="3035305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4"/>
          </p:nvPr>
        </p:nvSpPr>
        <p:spPr>
          <a:xfrm>
            <a:off x="2938708" y="3035305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5"/>
          </p:nvPr>
        </p:nvSpPr>
        <p:spPr>
          <a:xfrm>
            <a:off x="6850142" y="3035305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ExtraBold"/>
              <a:buNone/>
              <a:defRPr sz="1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6"/>
          </p:nvPr>
        </p:nvSpPr>
        <p:spPr>
          <a:xfrm>
            <a:off x="4639592" y="323494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7"/>
          </p:nvPr>
        </p:nvSpPr>
        <p:spPr>
          <a:xfrm>
            <a:off x="2678008" y="323494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ubTitle" idx="8"/>
          </p:nvPr>
        </p:nvSpPr>
        <p:spPr>
          <a:xfrm>
            <a:off x="6589442" y="323494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0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subTitle" idx="1"/>
          </p:nvPr>
        </p:nvSpPr>
        <p:spPr>
          <a:xfrm>
            <a:off x="1340815" y="3024283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subTitle" idx="2"/>
          </p:nvPr>
        </p:nvSpPr>
        <p:spPr>
          <a:xfrm>
            <a:off x="5952785" y="3032978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ubTitle" idx="3"/>
          </p:nvPr>
        </p:nvSpPr>
        <p:spPr>
          <a:xfrm>
            <a:off x="3668467" y="3032978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subTitle" idx="4"/>
          </p:nvPr>
        </p:nvSpPr>
        <p:spPr>
          <a:xfrm>
            <a:off x="1410115" y="3145512"/>
            <a:ext cx="17118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5"/>
          </p:nvPr>
        </p:nvSpPr>
        <p:spPr>
          <a:xfrm>
            <a:off x="3737767" y="3145512"/>
            <a:ext cx="17118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6"/>
          </p:nvPr>
        </p:nvSpPr>
        <p:spPr>
          <a:xfrm>
            <a:off x="6022085" y="3145512"/>
            <a:ext cx="17118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ubTitle" idx="1"/>
          </p:nvPr>
        </p:nvSpPr>
        <p:spPr>
          <a:xfrm>
            <a:off x="5301200" y="2624225"/>
            <a:ext cx="2381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2"/>
          </p:nvPr>
        </p:nvSpPr>
        <p:spPr>
          <a:xfrm>
            <a:off x="3381300" y="3965675"/>
            <a:ext cx="2381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ubTitle" idx="3"/>
          </p:nvPr>
        </p:nvSpPr>
        <p:spPr>
          <a:xfrm>
            <a:off x="1461402" y="2632925"/>
            <a:ext cx="2381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4"/>
          </p:nvPr>
        </p:nvSpPr>
        <p:spPr>
          <a:xfrm>
            <a:off x="5301200" y="2754975"/>
            <a:ext cx="2381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5"/>
          </p:nvPr>
        </p:nvSpPr>
        <p:spPr>
          <a:xfrm>
            <a:off x="1461400" y="2754975"/>
            <a:ext cx="2381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6"/>
          </p:nvPr>
        </p:nvSpPr>
        <p:spPr>
          <a:xfrm>
            <a:off x="3381300" y="4087725"/>
            <a:ext cx="23814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3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>
            <a:off x="4498500" y="3202525"/>
            <a:ext cx="3238800" cy="12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ubTitle" idx="2"/>
          </p:nvPr>
        </p:nvSpPr>
        <p:spPr>
          <a:xfrm>
            <a:off x="4498495" y="3005225"/>
            <a:ext cx="3273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ubTitle" idx="3"/>
          </p:nvPr>
        </p:nvSpPr>
        <p:spPr>
          <a:xfrm>
            <a:off x="4498500" y="1452125"/>
            <a:ext cx="3273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ctrTitle"/>
          </p:nvPr>
        </p:nvSpPr>
        <p:spPr>
          <a:xfrm>
            <a:off x="693850" y="2253600"/>
            <a:ext cx="3561300" cy="6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4"/>
          </p:nvPr>
        </p:nvSpPr>
        <p:spPr>
          <a:xfrm>
            <a:off x="4518375" y="1666975"/>
            <a:ext cx="3238800" cy="12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subTitle" idx="1"/>
          </p:nvPr>
        </p:nvSpPr>
        <p:spPr>
          <a:xfrm>
            <a:off x="937525" y="2487875"/>
            <a:ext cx="1850400" cy="16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ubTitle" idx="2"/>
          </p:nvPr>
        </p:nvSpPr>
        <p:spPr>
          <a:xfrm>
            <a:off x="6360650" y="2487875"/>
            <a:ext cx="1850400" cy="16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subTitle" idx="3"/>
          </p:nvPr>
        </p:nvSpPr>
        <p:spPr>
          <a:xfrm>
            <a:off x="937625" y="2368583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4"/>
          </p:nvPr>
        </p:nvSpPr>
        <p:spPr>
          <a:xfrm>
            <a:off x="6360658" y="2368583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2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subTitle" idx="1"/>
          </p:nvPr>
        </p:nvSpPr>
        <p:spPr>
          <a:xfrm>
            <a:off x="1449925" y="3252875"/>
            <a:ext cx="2328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subTitle" idx="2"/>
          </p:nvPr>
        </p:nvSpPr>
        <p:spPr>
          <a:xfrm>
            <a:off x="5377775" y="3252875"/>
            <a:ext cx="23286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subTitle" idx="3"/>
          </p:nvPr>
        </p:nvSpPr>
        <p:spPr>
          <a:xfrm>
            <a:off x="1613575" y="3374100"/>
            <a:ext cx="20013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subTitle" idx="4"/>
          </p:nvPr>
        </p:nvSpPr>
        <p:spPr>
          <a:xfrm>
            <a:off x="5541425" y="3374100"/>
            <a:ext cx="2001300" cy="1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9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1428400" y="823650"/>
            <a:ext cx="3279000" cy="1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subTitle" idx="1"/>
          </p:nvPr>
        </p:nvSpPr>
        <p:spPr>
          <a:xfrm>
            <a:off x="1440025" y="2825850"/>
            <a:ext cx="26985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3782725" y="515400"/>
            <a:ext cx="4225500" cy="3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CUSTOM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295450" y="2038150"/>
            <a:ext cx="676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4749959" y="3092685"/>
            <a:ext cx="33114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title"/>
          </p:nvPr>
        </p:nvSpPr>
        <p:spPr>
          <a:xfrm>
            <a:off x="730200" y="2998475"/>
            <a:ext cx="7683600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8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subTitle" idx="1"/>
          </p:nvPr>
        </p:nvSpPr>
        <p:spPr>
          <a:xfrm>
            <a:off x="1432850" y="230328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subTitle" idx="2"/>
          </p:nvPr>
        </p:nvSpPr>
        <p:spPr>
          <a:xfrm>
            <a:off x="1340815" y="3614833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ubTitle" idx="3"/>
          </p:nvPr>
        </p:nvSpPr>
        <p:spPr>
          <a:xfrm>
            <a:off x="5952785" y="3623528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subTitle" idx="4"/>
          </p:nvPr>
        </p:nvSpPr>
        <p:spPr>
          <a:xfrm>
            <a:off x="3668467" y="3623528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ubTitle" idx="5"/>
          </p:nvPr>
        </p:nvSpPr>
        <p:spPr>
          <a:xfrm>
            <a:off x="1340815" y="2176512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ubTitle" idx="6"/>
          </p:nvPr>
        </p:nvSpPr>
        <p:spPr>
          <a:xfrm>
            <a:off x="5952785" y="2176512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subTitle" idx="7"/>
          </p:nvPr>
        </p:nvSpPr>
        <p:spPr>
          <a:xfrm>
            <a:off x="3646800" y="2176512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ctrTitle"/>
          </p:nvPr>
        </p:nvSpPr>
        <p:spPr>
          <a:xfrm>
            <a:off x="693853" y="744416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subTitle" idx="8"/>
          </p:nvPr>
        </p:nvSpPr>
        <p:spPr>
          <a:xfrm>
            <a:off x="3736200" y="230328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9"/>
          </p:nvPr>
        </p:nvSpPr>
        <p:spPr>
          <a:xfrm>
            <a:off x="6042185" y="230328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subTitle" idx="13"/>
          </p:nvPr>
        </p:nvSpPr>
        <p:spPr>
          <a:xfrm>
            <a:off x="1440305" y="374949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subTitle" idx="14"/>
          </p:nvPr>
        </p:nvSpPr>
        <p:spPr>
          <a:xfrm>
            <a:off x="3743655" y="374949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ubTitle" idx="15"/>
          </p:nvPr>
        </p:nvSpPr>
        <p:spPr>
          <a:xfrm>
            <a:off x="6049641" y="3749498"/>
            <a:ext cx="16716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2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subTitle" idx="1"/>
          </p:nvPr>
        </p:nvSpPr>
        <p:spPr>
          <a:xfrm>
            <a:off x="2122328" y="2303300"/>
            <a:ext cx="22080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subTitle" idx="2"/>
          </p:nvPr>
        </p:nvSpPr>
        <p:spPr>
          <a:xfrm>
            <a:off x="2479865" y="3614833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ubTitle" idx="3"/>
          </p:nvPr>
        </p:nvSpPr>
        <p:spPr>
          <a:xfrm>
            <a:off x="6232153" y="3623528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ubTitle" idx="4"/>
          </p:nvPr>
        </p:nvSpPr>
        <p:spPr>
          <a:xfrm>
            <a:off x="2479865" y="2176512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subTitle" idx="5"/>
          </p:nvPr>
        </p:nvSpPr>
        <p:spPr>
          <a:xfrm>
            <a:off x="6232153" y="2176512"/>
            <a:ext cx="18504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ctrTitle"/>
          </p:nvPr>
        </p:nvSpPr>
        <p:spPr>
          <a:xfrm>
            <a:off x="693853" y="739102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subTitle" idx="6"/>
          </p:nvPr>
        </p:nvSpPr>
        <p:spPr>
          <a:xfrm>
            <a:off x="5874549" y="2303300"/>
            <a:ext cx="22080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ubTitle" idx="7"/>
          </p:nvPr>
        </p:nvSpPr>
        <p:spPr>
          <a:xfrm>
            <a:off x="2122328" y="3749504"/>
            <a:ext cx="22080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subTitle" idx="8"/>
          </p:nvPr>
        </p:nvSpPr>
        <p:spPr>
          <a:xfrm>
            <a:off x="5874549" y="3749504"/>
            <a:ext cx="22080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4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456250" y="2120600"/>
            <a:ext cx="5224800" cy="9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None/>
              <a:defRPr sz="7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title" hasCustomPrompt="1"/>
          </p:nvPr>
        </p:nvSpPr>
        <p:spPr>
          <a:xfrm>
            <a:off x="2456900" y="1428300"/>
            <a:ext cx="5887800" cy="18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37"/>
          <p:cNvSpPr txBox="1">
            <a:spLocks noGrp="1"/>
          </p:cNvSpPr>
          <p:nvPr>
            <p:ph type="body" idx="1"/>
          </p:nvPr>
        </p:nvSpPr>
        <p:spPr>
          <a:xfrm>
            <a:off x="3378675" y="3228425"/>
            <a:ext cx="49662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655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1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>
            <a:spLocks noGrp="1"/>
          </p:cNvSpPr>
          <p:nvPr>
            <p:ph type="subTitle" idx="1"/>
          </p:nvPr>
        </p:nvSpPr>
        <p:spPr>
          <a:xfrm>
            <a:off x="653699" y="26077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8"/>
          <p:cNvSpPr txBox="1">
            <a:spLocks noGrp="1"/>
          </p:cNvSpPr>
          <p:nvPr>
            <p:ph type="subTitle" idx="2"/>
          </p:nvPr>
        </p:nvSpPr>
        <p:spPr>
          <a:xfrm>
            <a:off x="3439674" y="26077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8"/>
          <p:cNvSpPr txBox="1">
            <a:spLocks noGrp="1"/>
          </p:cNvSpPr>
          <p:nvPr>
            <p:ph type="subTitle" idx="3"/>
          </p:nvPr>
        </p:nvSpPr>
        <p:spPr>
          <a:xfrm>
            <a:off x="6203701" y="26077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title" hasCustomPrompt="1"/>
          </p:nvPr>
        </p:nvSpPr>
        <p:spPr>
          <a:xfrm>
            <a:off x="588299" y="183947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8"/>
          <p:cNvSpPr txBox="1">
            <a:spLocks noGrp="1"/>
          </p:cNvSpPr>
          <p:nvPr>
            <p:ph type="title" idx="4" hasCustomPrompt="1"/>
          </p:nvPr>
        </p:nvSpPr>
        <p:spPr>
          <a:xfrm>
            <a:off x="3363300" y="183947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8"/>
          <p:cNvSpPr txBox="1">
            <a:spLocks noGrp="1"/>
          </p:cNvSpPr>
          <p:nvPr>
            <p:ph type="title" idx="5" hasCustomPrompt="1"/>
          </p:nvPr>
        </p:nvSpPr>
        <p:spPr>
          <a:xfrm>
            <a:off x="6138301" y="183947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49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9"/>
          <p:cNvSpPr txBox="1">
            <a:spLocks noGrp="1"/>
          </p:cNvSpPr>
          <p:nvPr>
            <p:ph type="subTitle" idx="1"/>
          </p:nvPr>
        </p:nvSpPr>
        <p:spPr>
          <a:xfrm>
            <a:off x="2590499" y="11473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subTitle" idx="2"/>
          </p:nvPr>
        </p:nvSpPr>
        <p:spPr>
          <a:xfrm>
            <a:off x="3439674" y="26077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ubTitle" idx="3"/>
          </p:nvPr>
        </p:nvSpPr>
        <p:spPr>
          <a:xfrm>
            <a:off x="4266901" y="4068100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title" hasCustomPrompt="1"/>
          </p:nvPr>
        </p:nvSpPr>
        <p:spPr>
          <a:xfrm>
            <a:off x="2525099" y="37907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05" name="Google Shape;205;p39"/>
          <p:cNvSpPr txBox="1">
            <a:spLocks noGrp="1"/>
          </p:cNvSpPr>
          <p:nvPr>
            <p:ph type="title" idx="4" hasCustomPrompt="1"/>
          </p:nvPr>
        </p:nvSpPr>
        <p:spPr>
          <a:xfrm>
            <a:off x="3363300" y="183947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39"/>
          <p:cNvSpPr txBox="1">
            <a:spLocks noGrp="1"/>
          </p:cNvSpPr>
          <p:nvPr>
            <p:ph type="title" idx="5" hasCustomPrompt="1"/>
          </p:nvPr>
        </p:nvSpPr>
        <p:spPr>
          <a:xfrm>
            <a:off x="4201501" y="3299800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"/>
              <a:buNone/>
              <a:defRPr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349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1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9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2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6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3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1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ctrTitle"/>
          </p:nvPr>
        </p:nvSpPr>
        <p:spPr>
          <a:xfrm>
            <a:off x="693853" y="745556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0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6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6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1_Title and two columns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>
            <a:spLocks noGrp="1"/>
          </p:cNvSpPr>
          <p:nvPr>
            <p:ph type="body" idx="1"/>
          </p:nvPr>
        </p:nvSpPr>
        <p:spPr>
          <a:xfrm>
            <a:off x="676424" y="2157360"/>
            <a:ext cx="24615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47"/>
          <p:cNvSpPr txBox="1">
            <a:spLocks noGrp="1"/>
          </p:cNvSpPr>
          <p:nvPr>
            <p:ph type="body" idx="2"/>
          </p:nvPr>
        </p:nvSpPr>
        <p:spPr>
          <a:xfrm>
            <a:off x="6012076" y="2157360"/>
            <a:ext cx="24555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7"/>
          <p:cNvSpPr txBox="1">
            <a:spLocks noGrp="1"/>
          </p:cNvSpPr>
          <p:nvPr>
            <p:ph type="title"/>
          </p:nvPr>
        </p:nvSpPr>
        <p:spPr>
          <a:xfrm>
            <a:off x="6389500" y="1699950"/>
            <a:ext cx="17007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5" name="Google Shape;225;p47"/>
          <p:cNvSpPr txBox="1">
            <a:spLocks noGrp="1"/>
          </p:cNvSpPr>
          <p:nvPr>
            <p:ph type="title" idx="3"/>
          </p:nvPr>
        </p:nvSpPr>
        <p:spPr>
          <a:xfrm>
            <a:off x="1054760" y="1699950"/>
            <a:ext cx="17046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6" name="Google Shape;226;p47"/>
          <p:cNvSpPr txBox="1">
            <a:spLocks noGrp="1"/>
          </p:cNvSpPr>
          <p:nvPr>
            <p:ph type="ctrTitle" idx="4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47"/>
          <p:cNvSpPr txBox="1">
            <a:spLocks noGrp="1"/>
          </p:cNvSpPr>
          <p:nvPr>
            <p:ph type="body" idx="5"/>
          </p:nvPr>
        </p:nvSpPr>
        <p:spPr>
          <a:xfrm>
            <a:off x="3258124" y="2157360"/>
            <a:ext cx="24615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47"/>
          <p:cNvSpPr txBox="1">
            <a:spLocks noGrp="1"/>
          </p:cNvSpPr>
          <p:nvPr>
            <p:ph type="title" idx="6"/>
          </p:nvPr>
        </p:nvSpPr>
        <p:spPr>
          <a:xfrm>
            <a:off x="3636479" y="1699950"/>
            <a:ext cx="17049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4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 txBox="1">
            <a:spLocks noGrp="1"/>
          </p:cNvSpPr>
          <p:nvPr>
            <p:ph type="body" idx="1"/>
          </p:nvPr>
        </p:nvSpPr>
        <p:spPr>
          <a:xfrm>
            <a:off x="5020425" y="2452625"/>
            <a:ext cx="28476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48"/>
          <p:cNvSpPr txBox="1">
            <a:spLocks noGrp="1"/>
          </p:cNvSpPr>
          <p:nvPr>
            <p:ph type="title"/>
          </p:nvPr>
        </p:nvSpPr>
        <p:spPr>
          <a:xfrm>
            <a:off x="5279025" y="2080938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2" name="Google Shape;232;p48"/>
          <p:cNvSpPr txBox="1">
            <a:spLocks noGrp="1"/>
          </p:cNvSpPr>
          <p:nvPr>
            <p:ph type="ctrTitle" idx="2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8"/>
          <p:cNvSpPr txBox="1">
            <a:spLocks noGrp="1"/>
          </p:cNvSpPr>
          <p:nvPr>
            <p:ph type="body" idx="3"/>
          </p:nvPr>
        </p:nvSpPr>
        <p:spPr>
          <a:xfrm>
            <a:off x="1381900" y="2452625"/>
            <a:ext cx="28476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title" idx="4"/>
          </p:nvPr>
        </p:nvSpPr>
        <p:spPr>
          <a:xfrm>
            <a:off x="1640500" y="2080938"/>
            <a:ext cx="2330400" cy="5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"/>
              <a:buNone/>
              <a:def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9"/>
          <p:cNvSpPr txBox="1">
            <a:spLocks noGrp="1"/>
          </p:cNvSpPr>
          <p:nvPr>
            <p:ph type="ctrTitle"/>
          </p:nvPr>
        </p:nvSpPr>
        <p:spPr>
          <a:xfrm>
            <a:off x="693853" y="745556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7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0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4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1_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1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6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2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3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7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4"/>
          <p:cNvSpPr txBox="1">
            <a:spLocks noGrp="1"/>
          </p:cNvSpPr>
          <p:nvPr>
            <p:ph type="subTitle" idx="1"/>
          </p:nvPr>
        </p:nvSpPr>
        <p:spPr>
          <a:xfrm>
            <a:off x="5368850" y="1916700"/>
            <a:ext cx="2835000" cy="2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4"/>
          <p:cNvSpPr txBox="1">
            <a:spLocks noGrp="1"/>
          </p:cNvSpPr>
          <p:nvPr>
            <p:ph type="ctrTitle"/>
          </p:nvPr>
        </p:nvSpPr>
        <p:spPr>
          <a:xfrm>
            <a:off x="5361700" y="1444464"/>
            <a:ext cx="2568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9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5"/>
          <p:cNvSpPr txBox="1">
            <a:spLocks noGrp="1"/>
          </p:cNvSpPr>
          <p:nvPr>
            <p:ph type="ctrTitle"/>
          </p:nvPr>
        </p:nvSpPr>
        <p:spPr>
          <a:xfrm>
            <a:off x="1321885" y="1490475"/>
            <a:ext cx="2568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55"/>
          <p:cNvSpPr txBox="1">
            <a:spLocks noGrp="1"/>
          </p:cNvSpPr>
          <p:nvPr>
            <p:ph type="subTitle" idx="1"/>
          </p:nvPr>
        </p:nvSpPr>
        <p:spPr>
          <a:xfrm>
            <a:off x="1055185" y="1909523"/>
            <a:ext cx="2835000" cy="2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6"/>
          <p:cNvSpPr txBox="1">
            <a:spLocks noGrp="1"/>
          </p:cNvSpPr>
          <p:nvPr>
            <p:ph type="title"/>
          </p:nvPr>
        </p:nvSpPr>
        <p:spPr>
          <a:xfrm>
            <a:off x="649174" y="3124559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56"/>
          <p:cNvSpPr txBox="1">
            <a:spLocks noGrp="1"/>
          </p:cNvSpPr>
          <p:nvPr>
            <p:ph type="subTitle" idx="1"/>
          </p:nvPr>
        </p:nvSpPr>
        <p:spPr>
          <a:xfrm>
            <a:off x="795360" y="36966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56"/>
          <p:cNvSpPr txBox="1">
            <a:spLocks noGrp="1"/>
          </p:cNvSpPr>
          <p:nvPr>
            <p:ph type="title" idx="2"/>
          </p:nvPr>
        </p:nvSpPr>
        <p:spPr>
          <a:xfrm>
            <a:off x="3294900" y="3124434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6"/>
          <p:cNvSpPr txBox="1">
            <a:spLocks noGrp="1"/>
          </p:cNvSpPr>
          <p:nvPr>
            <p:ph type="subTitle" idx="3"/>
          </p:nvPr>
        </p:nvSpPr>
        <p:spPr>
          <a:xfrm>
            <a:off x="3441086" y="36966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56"/>
          <p:cNvSpPr txBox="1">
            <a:spLocks noGrp="1"/>
          </p:cNvSpPr>
          <p:nvPr>
            <p:ph type="title" idx="4"/>
          </p:nvPr>
        </p:nvSpPr>
        <p:spPr>
          <a:xfrm>
            <a:off x="5927201" y="3124559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56"/>
          <p:cNvSpPr txBox="1">
            <a:spLocks noGrp="1"/>
          </p:cNvSpPr>
          <p:nvPr>
            <p:ph type="subTitle" idx="5"/>
          </p:nvPr>
        </p:nvSpPr>
        <p:spPr>
          <a:xfrm>
            <a:off x="6073387" y="36967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56"/>
          <p:cNvSpPr txBox="1">
            <a:spLocks noGrp="1"/>
          </p:cNvSpPr>
          <p:nvPr>
            <p:ph type="ctrTitle" idx="6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4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1_Section title and descrip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7"/>
          <p:cNvSpPr txBox="1">
            <a:spLocks noGrp="1"/>
          </p:cNvSpPr>
          <p:nvPr>
            <p:ph type="subTitle" idx="1"/>
          </p:nvPr>
        </p:nvSpPr>
        <p:spPr>
          <a:xfrm>
            <a:off x="5493275" y="2946900"/>
            <a:ext cx="2835000" cy="16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title"/>
          </p:nvPr>
        </p:nvSpPr>
        <p:spPr>
          <a:xfrm>
            <a:off x="815725" y="105225"/>
            <a:ext cx="6055500" cy="3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1_Section title and descri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8"/>
          <p:cNvSpPr txBox="1">
            <a:spLocks noGrp="1"/>
          </p:cNvSpPr>
          <p:nvPr>
            <p:ph type="subTitle" idx="1"/>
          </p:nvPr>
        </p:nvSpPr>
        <p:spPr>
          <a:xfrm>
            <a:off x="2936300" y="2649437"/>
            <a:ext cx="4540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title"/>
          </p:nvPr>
        </p:nvSpPr>
        <p:spPr>
          <a:xfrm>
            <a:off x="2936300" y="1117912"/>
            <a:ext cx="5925600" cy="18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9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9"/>
          <p:cNvSpPr txBox="1">
            <a:spLocks noGrp="1"/>
          </p:cNvSpPr>
          <p:nvPr>
            <p:ph type="subTitle" idx="1"/>
          </p:nvPr>
        </p:nvSpPr>
        <p:spPr>
          <a:xfrm>
            <a:off x="4641775" y="3344564"/>
            <a:ext cx="326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subTitle" idx="2"/>
          </p:nvPr>
        </p:nvSpPr>
        <p:spPr>
          <a:xfrm>
            <a:off x="4641775" y="2092264"/>
            <a:ext cx="326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subTitle" idx="3"/>
          </p:nvPr>
        </p:nvSpPr>
        <p:spPr>
          <a:xfrm>
            <a:off x="4649975" y="866400"/>
            <a:ext cx="326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4"/>
          </p:nvPr>
        </p:nvSpPr>
        <p:spPr>
          <a:xfrm>
            <a:off x="4641775" y="3642039"/>
            <a:ext cx="32640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subTitle" idx="5"/>
          </p:nvPr>
        </p:nvSpPr>
        <p:spPr>
          <a:xfrm>
            <a:off x="4641775" y="2372806"/>
            <a:ext cx="32640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subTitle" idx="6"/>
          </p:nvPr>
        </p:nvSpPr>
        <p:spPr>
          <a:xfrm>
            <a:off x="4641775" y="1147859"/>
            <a:ext cx="32640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title"/>
          </p:nvPr>
        </p:nvSpPr>
        <p:spPr>
          <a:xfrm>
            <a:off x="696859" y="2064300"/>
            <a:ext cx="27726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1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>
            <a:spLocks noGrp="1"/>
          </p:cNvSpPr>
          <p:nvPr>
            <p:ph type="subTitle" idx="1"/>
          </p:nvPr>
        </p:nvSpPr>
        <p:spPr>
          <a:xfrm>
            <a:off x="930100" y="3493400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60"/>
          <p:cNvSpPr txBox="1">
            <a:spLocks noGrp="1"/>
          </p:cNvSpPr>
          <p:nvPr>
            <p:ph type="subTitle" idx="2"/>
          </p:nvPr>
        </p:nvSpPr>
        <p:spPr>
          <a:xfrm>
            <a:off x="3568650" y="3493400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60"/>
          <p:cNvSpPr txBox="1">
            <a:spLocks noGrp="1"/>
          </p:cNvSpPr>
          <p:nvPr>
            <p:ph type="subTitle" idx="3"/>
          </p:nvPr>
        </p:nvSpPr>
        <p:spPr>
          <a:xfrm>
            <a:off x="6312602" y="3493400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subTitle" idx="4"/>
          </p:nvPr>
        </p:nvSpPr>
        <p:spPr>
          <a:xfrm>
            <a:off x="930100" y="3101433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ubTitle" idx="5"/>
          </p:nvPr>
        </p:nvSpPr>
        <p:spPr>
          <a:xfrm>
            <a:off x="3568650" y="3101433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280" name="Google Shape;280;p60"/>
          <p:cNvSpPr txBox="1">
            <a:spLocks noGrp="1"/>
          </p:cNvSpPr>
          <p:nvPr>
            <p:ph type="subTitle" idx="6"/>
          </p:nvPr>
        </p:nvSpPr>
        <p:spPr>
          <a:xfrm>
            <a:off x="6312602" y="3101433"/>
            <a:ext cx="20067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Raleway Black"/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3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1"/>
          <p:cNvSpPr txBox="1"/>
          <p:nvPr/>
        </p:nvSpPr>
        <p:spPr>
          <a:xfrm>
            <a:off x="2920950" y="3393229"/>
            <a:ext cx="33021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85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85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85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85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85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85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85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95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5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3" name="Google Shape;283;p61"/>
          <p:cNvSpPr txBox="1">
            <a:spLocks noGrp="1"/>
          </p:cNvSpPr>
          <p:nvPr>
            <p:ph type="ctrTitle"/>
          </p:nvPr>
        </p:nvSpPr>
        <p:spPr>
          <a:xfrm>
            <a:off x="877650" y="957075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subTitle" idx="1"/>
          </p:nvPr>
        </p:nvSpPr>
        <p:spPr>
          <a:xfrm>
            <a:off x="3010650" y="1726750"/>
            <a:ext cx="3122700" cy="16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1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 txBox="1">
            <a:spLocks noGrp="1"/>
          </p:cNvSpPr>
          <p:nvPr>
            <p:ph type="subTitle" idx="1"/>
          </p:nvPr>
        </p:nvSpPr>
        <p:spPr>
          <a:xfrm>
            <a:off x="693850" y="2802300"/>
            <a:ext cx="356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62"/>
          <p:cNvSpPr txBox="1">
            <a:spLocks noGrp="1"/>
          </p:cNvSpPr>
          <p:nvPr>
            <p:ph type="body" idx="2"/>
          </p:nvPr>
        </p:nvSpPr>
        <p:spPr>
          <a:xfrm>
            <a:off x="4691925" y="1557450"/>
            <a:ext cx="3837000" cy="28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62"/>
          <p:cNvSpPr txBox="1">
            <a:spLocks noGrp="1"/>
          </p:cNvSpPr>
          <p:nvPr>
            <p:ph type="ctrTitle"/>
          </p:nvPr>
        </p:nvSpPr>
        <p:spPr>
          <a:xfrm>
            <a:off x="693850" y="1933500"/>
            <a:ext cx="3561300" cy="6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2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7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2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367500" y="1128447"/>
            <a:ext cx="3858900" cy="1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381181" y="3130641"/>
            <a:ext cx="38445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09650" y="3208449"/>
            <a:ext cx="4079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None/>
              <a:defRPr sz="1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Font typeface="Comfortaa"/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09650" y="1584300"/>
            <a:ext cx="6045900" cy="14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8" Type="http://schemas.openxmlformats.org/officeDocument/2006/relationships/slideLayout" Target="../slideLayouts/slideLayout66.xml"/><Relationship Id="rId5" Type="http://schemas.openxmlformats.org/officeDocument/2006/relationships/slideLayout" Target="../slideLayouts/slideLayout13.xml"/><Relationship Id="rId61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64" Type="http://schemas.openxmlformats.org/officeDocument/2006/relationships/slideLayout" Target="../slideLayouts/slideLayout72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6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60" Type="http://schemas.openxmlformats.org/officeDocument/2006/relationships/slideLayout" Target="../slideLayouts/slideLayout68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 Black"/>
              <a:buNone/>
              <a:defRPr sz="2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3" r:id="rId3"/>
    <p:sldLayoutId id="2147483665" r:id="rId4"/>
    <p:sldLayoutId id="2147483709" r:id="rId5"/>
    <p:sldLayoutId id="2147483710" r:id="rId6"/>
    <p:sldLayoutId id="2147483711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 Black"/>
              <a:buNone/>
              <a:defRPr sz="2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●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idact Gothic"/>
              <a:buChar char="○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Didact Gothic"/>
              <a:buChar char="■"/>
              <a:defRPr sz="13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275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760" r:id="rId41"/>
    <p:sldLayoutId id="2147483761" r:id="rId42"/>
    <p:sldLayoutId id="2147483762" r:id="rId43"/>
    <p:sldLayoutId id="2147483763" r:id="rId44"/>
    <p:sldLayoutId id="2147483764" r:id="rId45"/>
    <p:sldLayoutId id="2147483765" r:id="rId46"/>
    <p:sldLayoutId id="2147483766" r:id="rId47"/>
    <p:sldLayoutId id="2147483767" r:id="rId48"/>
    <p:sldLayoutId id="2147483768" r:id="rId49"/>
    <p:sldLayoutId id="2147483769" r:id="rId50"/>
    <p:sldLayoutId id="2147483770" r:id="rId51"/>
    <p:sldLayoutId id="2147483771" r:id="rId52"/>
    <p:sldLayoutId id="2147483772" r:id="rId53"/>
    <p:sldLayoutId id="2147483773" r:id="rId54"/>
    <p:sldLayoutId id="2147483774" r:id="rId55"/>
    <p:sldLayoutId id="2147483775" r:id="rId56"/>
    <p:sldLayoutId id="2147483776" r:id="rId57"/>
    <p:sldLayoutId id="2147483777" r:id="rId58"/>
    <p:sldLayoutId id="2147483778" r:id="rId59"/>
    <p:sldLayoutId id="2147483779" r:id="rId60"/>
    <p:sldLayoutId id="2147483780" r:id="rId61"/>
    <p:sldLayoutId id="2147483781" r:id="rId62"/>
    <p:sldLayoutId id="2147483782" r:id="rId63"/>
    <p:sldLayoutId id="2147483783" r:id="rId6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baike.baidu.com/item/%E6%97%A5%E6%9C%AC/111617?fromModule=lemma_inlink" TargetMode="Externa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2"/>
          <p:cNvSpPr txBox="1">
            <a:spLocks noGrp="1"/>
          </p:cNvSpPr>
          <p:nvPr>
            <p:ph type="subTitle" idx="1"/>
          </p:nvPr>
        </p:nvSpPr>
        <p:spPr>
          <a:xfrm>
            <a:off x="709650" y="2769537"/>
            <a:ext cx="4079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 sz="2800" b="1" dirty="0"/>
              <a:t>箴言</a:t>
            </a:r>
            <a:r>
              <a:rPr lang="en-US" sz="2800" b="1" dirty="0"/>
              <a:t> 8:21</a:t>
            </a:r>
          </a:p>
        </p:txBody>
      </p:sp>
      <p:sp>
        <p:nvSpPr>
          <p:cNvPr id="309" name="Google Shape;309;p72"/>
          <p:cNvSpPr txBox="1">
            <a:spLocks noGrp="1"/>
          </p:cNvSpPr>
          <p:nvPr>
            <p:ph type="title"/>
          </p:nvPr>
        </p:nvSpPr>
        <p:spPr>
          <a:xfrm>
            <a:off x="709650" y="1584300"/>
            <a:ext cx="6045900" cy="14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zh-CN" altLang="en-US" b="1" dirty="0"/>
              <a:t>圣经的得财之道</a:t>
            </a:r>
            <a:r>
              <a:rPr lang="en-US" b="1" dirty="0"/>
              <a:t> </a:t>
            </a:r>
            <a:endParaRPr sz="6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05792-C741-8AA4-0C75-20F5D066AA33}"/>
              </a:ext>
            </a:extLst>
          </p:cNvPr>
          <p:cNvSpPr txBox="1"/>
          <p:nvPr/>
        </p:nvSpPr>
        <p:spPr>
          <a:xfrm>
            <a:off x="832908" y="37109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Biblical Way to Obtain Wealth – Proverbs 8:21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328F761B-113D-5303-E9FE-91848958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BBF3E3D-862F-3490-3293-2E6BAD326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492C5-361E-A707-BF7D-6F13B0D34DE8}"/>
              </a:ext>
            </a:extLst>
          </p:cNvPr>
          <p:cNvSpPr txBox="1"/>
          <p:nvPr/>
        </p:nvSpPr>
        <p:spPr>
          <a:xfrm>
            <a:off x="613880" y="868636"/>
            <a:ext cx="8188503" cy="311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8:21 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使爱我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【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智慧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】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的，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承受货财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，并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充满他们的府库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84F14-CF9F-F107-567C-3805910BD083}"/>
              </a:ext>
            </a:extLst>
          </p:cNvPr>
          <p:cNvSpPr txBox="1"/>
          <p:nvPr/>
        </p:nvSpPr>
        <p:spPr>
          <a:xfrm>
            <a:off x="503434" y="3800208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8:21.</a:t>
            </a:r>
          </a:p>
          <a:p>
            <a:r>
              <a:rPr lang="en-US" sz="1800" dirty="0">
                <a:solidFill>
                  <a:schemeClr val="bg1"/>
                </a:solidFill>
              </a:rPr>
              <a:t>granting an </a:t>
            </a:r>
            <a:r>
              <a:rPr lang="en-US" sz="1800" dirty="0">
                <a:solidFill>
                  <a:srgbClr val="FFFF00"/>
                </a:solidFill>
              </a:rPr>
              <a:t>inheritance</a:t>
            </a:r>
            <a:r>
              <a:rPr lang="en-US" sz="1800" dirty="0">
                <a:solidFill>
                  <a:schemeClr val="bg1"/>
                </a:solidFill>
              </a:rPr>
              <a:t> to those who love me, </a:t>
            </a:r>
            <a:r>
              <a:rPr lang="en-US" sz="1800" b="1" dirty="0">
                <a:solidFill>
                  <a:srgbClr val="FFFF00"/>
                </a:solidFill>
              </a:rPr>
              <a:t>and filling their treasuries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7984CE2F-0301-13AA-6C6F-B03F2746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0C65F514-0993-AD3F-0ED4-A70CCF440F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36686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CN" altLang="en-US" sz="6000" b="1" dirty="0"/>
              <a:t>智慧人不走捷径求财富</a:t>
            </a:r>
            <a:endParaRPr sz="48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83E1624E-7D0F-8F5C-9D0B-75A05BE233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A wise person does not pursue quick and easy wealth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DBEB18FD-7AAE-8744-ABDA-7FDEEAB57652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E22362AD-DFAD-82E8-AB44-D8EB1CEB1144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0287D0F0-67AB-B51B-B6B9-38C950569166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BD57BF3E-448F-10CF-A52E-38CA9014A1A3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1C06B84B-ED43-3AD6-C9C7-31D20E3DF51E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FC06AEF3-86B1-ECE0-33A4-48695A9213CA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97F1459F-F256-F483-1689-78D5656A982E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B112BDD1-B225-75E1-8928-C88C935EEB65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2A12E9F6-5859-26CB-5BE2-6500C27ADB96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4A9E0F2B-46A3-4C61-3D97-316B853904D9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840FF209-3D4B-7473-D3A0-31BFB5CF48FD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46835EFD-FF34-B6C1-72AC-79FDC1DA7620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CC68F843-5D8E-8E26-3C89-534A2F394291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90E00B32-8A23-3728-F01B-96E955400FB9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BDCCDBDB-84EB-1A95-6932-908FD083F7F7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22FD4A23-8FA7-C072-3E8C-0A616AD9888B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7CDF4645-080F-8A86-F8FD-E444E381C601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1A6265DB-F4F0-3019-5815-D50B6A9A4905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6F8AA9F0-962D-4F5B-DF14-29A3432749D5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55DD6227-4AAF-CEB1-601B-47A1C60B81BD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0C08272A-C536-DD37-44D3-DB8B725E25A7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9B758F3A-6A87-2BF4-CD86-0BF59D0FB41B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7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077D176C-DBD6-439A-36CC-169DC83B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60B34CE7-9360-0391-A9BD-DBA680C70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D4F1-11F9-C350-C5E4-79DD67FF63FA}"/>
              </a:ext>
            </a:extLst>
          </p:cNvPr>
          <p:cNvSpPr txBox="1"/>
          <p:nvPr/>
        </p:nvSpPr>
        <p:spPr>
          <a:xfrm>
            <a:off x="613880" y="868636"/>
            <a:ext cx="8188503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13:11</a:t>
            </a:r>
          </a:p>
          <a:p>
            <a:pPr>
              <a:lnSpc>
                <a:spcPct val="150000"/>
              </a:lnSpc>
            </a:pPr>
            <a:r>
              <a:rPr lang="zh-CN" altLang="en-US" sz="40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不劳而得之财必然消耗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；勤劳积蓄的，必见加增。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F6680-C77D-348A-5CF5-2C933D8C7A62}"/>
              </a:ext>
            </a:extLst>
          </p:cNvPr>
          <p:cNvSpPr txBox="1"/>
          <p:nvPr/>
        </p:nvSpPr>
        <p:spPr>
          <a:xfrm>
            <a:off x="503434" y="3800208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13:11.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Wealth gained hastily will dwindle</a:t>
            </a:r>
            <a:r>
              <a:rPr lang="en-US" sz="1800" dirty="0">
                <a:solidFill>
                  <a:schemeClr val="bg1"/>
                </a:solidFill>
              </a:rPr>
              <a:t>, but whoever gathers little by little will increase it.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0FF6312-7102-ABCA-426F-1D75FA8E7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61373697-9A20-351C-2DA3-99FDAFED1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7E7AE-C4F2-E30D-1E1A-DE73666C4F5F}"/>
              </a:ext>
            </a:extLst>
          </p:cNvPr>
          <p:cNvSpPr txBox="1"/>
          <p:nvPr/>
        </p:nvSpPr>
        <p:spPr>
          <a:xfrm>
            <a:off x="613880" y="868636"/>
            <a:ext cx="8188503" cy="2582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28:20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...</a:t>
            </a: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想要</a:t>
            </a:r>
            <a:r>
              <a:rPr lang="zh-CN" altLang="en-US" sz="40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急速</a:t>
            </a: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发财的，不免受罚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DFB936-B7FC-4ADC-2881-1A9840DF3462}"/>
              </a:ext>
            </a:extLst>
          </p:cNvPr>
          <p:cNvSpPr txBox="1"/>
          <p:nvPr/>
        </p:nvSpPr>
        <p:spPr>
          <a:xfrm>
            <a:off x="503434" y="3800208"/>
            <a:ext cx="8409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28:20…, but whoever </a:t>
            </a:r>
            <a:r>
              <a:rPr lang="en-US" sz="1800" b="1" dirty="0">
                <a:solidFill>
                  <a:srgbClr val="FFFF00"/>
                </a:solidFill>
              </a:rPr>
              <a:t>hastens</a:t>
            </a:r>
            <a:r>
              <a:rPr lang="en-US" sz="1800" dirty="0">
                <a:solidFill>
                  <a:schemeClr val="bg1"/>
                </a:solidFill>
              </a:rPr>
              <a:t> to be rich will not go unpunished.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17">
          <a:extLst>
            <a:ext uri="{FF2B5EF4-FFF2-40B4-BE49-F238E27FC236}">
              <a16:creationId xmlns:a16="http://schemas.microsoft.com/office/drawing/2014/main" id="{8D554875-63DF-DAEC-7E40-3278487E7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D35261B7-9717-1FCA-13F0-9C0BDF32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58E1EA-5B96-C89E-4E92-D3411C365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177333"/>
              </p:ext>
            </p:extLst>
          </p:nvPr>
        </p:nvGraphicFramePr>
        <p:xfrm>
          <a:off x="1" y="0"/>
          <a:ext cx="9143999" cy="5143500"/>
        </p:xfrm>
        <a:graphic>
          <a:graphicData uri="http://schemas.openxmlformats.org/drawingml/2006/table">
            <a:tbl>
              <a:tblPr firstRow="1" firstCol="1" bandRow="1"/>
              <a:tblGrid>
                <a:gridCol w="2332233">
                  <a:extLst>
                    <a:ext uri="{9D8B030D-6E8A-4147-A177-3AD203B41FA5}">
                      <a16:colId xmlns:a16="http://schemas.microsoft.com/office/drawing/2014/main" val="3740995112"/>
                    </a:ext>
                  </a:extLst>
                </a:gridCol>
                <a:gridCol w="3763441">
                  <a:extLst>
                    <a:ext uri="{9D8B030D-6E8A-4147-A177-3AD203B41FA5}">
                      <a16:colId xmlns:a16="http://schemas.microsoft.com/office/drawing/2014/main" val="2641432819"/>
                    </a:ext>
                  </a:extLst>
                </a:gridCol>
                <a:gridCol w="3048325">
                  <a:extLst>
                    <a:ext uri="{9D8B030D-6E8A-4147-A177-3AD203B41FA5}">
                      <a16:colId xmlns:a16="http://schemas.microsoft.com/office/drawing/2014/main" val="3531249738"/>
                    </a:ext>
                  </a:extLst>
                </a:gridCol>
              </a:tblGrid>
              <a:tr h="5205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投资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Investing</a:t>
                      </a:r>
                      <a:r>
                        <a:rPr lang="en-US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2800" b="1" kern="100" dirty="0">
                          <a:solidFill>
                            <a:srgbClr val="00B0F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赌博</a:t>
                      </a:r>
                      <a:r>
                        <a:rPr lang="en-US" sz="1400" b="1" kern="0" dirty="0">
                          <a:solidFill>
                            <a:srgbClr val="00B0F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Gambling</a:t>
                      </a:r>
                      <a:endParaRPr lang="en-US" sz="1400" b="1" kern="100" dirty="0">
                        <a:solidFill>
                          <a:srgbClr val="00B0F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457822"/>
                  </a:ext>
                </a:extLst>
              </a:tr>
              <a:tr h="72772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方式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Approach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研究与策略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Research &amp; Strategy</a:t>
                      </a:r>
                      <a:endParaRPr lang="en-US" sz="1400" b="1" kern="100" dirty="0">
                        <a:solidFill>
                          <a:srgbClr val="FFFF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依靠运气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Luck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221332"/>
                  </a:ext>
                </a:extLst>
              </a:tr>
              <a:tr h="973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风险程度</a:t>
                      </a:r>
                      <a:endParaRPr lang="en-US" altLang="zh-CN" sz="28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Risk Level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可控风险</a:t>
                      </a:r>
                      <a:r>
                        <a:rPr lang="en-US" alt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Managed Risk</a:t>
                      </a:r>
                      <a:endParaRPr lang="en-US" sz="1400" b="1" kern="100" dirty="0">
                        <a:solidFill>
                          <a:srgbClr val="FFFF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高风险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High Risk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41988"/>
                  </a:ext>
                </a:extLst>
              </a:tr>
              <a:tr h="973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时间周期</a:t>
                      </a:r>
                      <a:endParaRPr lang="en-US" altLang="zh-CN" sz="28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Time Frame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长期增长</a:t>
                      </a:r>
                      <a:r>
                        <a:rPr lang="en-US" alt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Long-term Growth</a:t>
                      </a:r>
                      <a:endParaRPr lang="en-US" sz="1400" b="1" kern="100" dirty="0">
                        <a:solidFill>
                          <a:srgbClr val="FFFF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短线投机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Short-term Betting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074631"/>
                  </a:ext>
                </a:extLst>
              </a:tr>
              <a:tr h="973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决策依据</a:t>
                      </a:r>
                      <a:endParaRPr lang="en-US" altLang="zh-CN" sz="28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Decision Based On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公司业绩</a:t>
                      </a:r>
                      <a:r>
                        <a:rPr lang="en-US" alt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Company Performance</a:t>
                      </a:r>
                      <a:endParaRPr lang="en-US" sz="1400" b="1" kern="100" dirty="0">
                        <a:solidFill>
                          <a:srgbClr val="FFFF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热点炒作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Speculation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782127"/>
                  </a:ext>
                </a:extLst>
              </a:tr>
              <a:tr h="9737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目标</a:t>
                      </a:r>
                      <a:r>
                        <a:rPr lang="en-US" alt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End Goal</a:t>
                      </a: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资产增值</a:t>
                      </a:r>
                      <a:r>
                        <a:rPr lang="en-US" altLang="zh-CN" sz="2800" b="1" kern="10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>
                          <a:solidFill>
                            <a:srgbClr val="FFFF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Wealth Building</a:t>
                      </a:r>
                      <a:endParaRPr lang="en-US" sz="1400" b="1" kern="100" dirty="0">
                        <a:solidFill>
                          <a:srgbClr val="FFFF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快速盈利或亏损</a:t>
                      </a:r>
                      <a:r>
                        <a:rPr lang="en-US" sz="1400" b="1" kern="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Quick Profits or loses</a:t>
                      </a:r>
                      <a:endParaRPr lang="en-US" sz="14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65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3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F27DE-86B2-EDBE-D880-E88DA859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378" y="71991"/>
            <a:ext cx="4999518" cy="4999518"/>
          </a:xfrm>
          <a:prstGeom prst="rect">
            <a:avLst/>
          </a:prstGeom>
        </p:spPr>
      </p:pic>
      <p:pic>
        <p:nvPicPr>
          <p:cNvPr id="6" name="Picture 5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5F3D9B71-E8B1-DC60-676E-FEB33FCB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8" y="0"/>
            <a:ext cx="34992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C3C6DB26-99CA-4B27-6572-FB2A08AB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988FF388-0658-6C24-3B0F-9718BA4C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A5D73B-37F9-EFD3-0F56-E278EED6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4399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FC962-CD73-DBBD-C9F5-315EF54F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30679" cy="2661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D3096-2F28-7C39-457F-54E542AFA39E}"/>
              </a:ext>
            </a:extLst>
          </p:cNvPr>
          <p:cNvSpPr txBox="1"/>
          <p:nvPr/>
        </p:nvSpPr>
        <p:spPr>
          <a:xfrm>
            <a:off x="115499" y="1968510"/>
            <a:ext cx="202130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i="0" dirty="0">
                <a:solidFill>
                  <a:srgbClr val="000000"/>
                </a:solidFill>
                <a:effectLst/>
                <a:latin typeface="新微軟正黑體"/>
              </a:rPr>
              <a:t>中国演员王星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92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75B2D5E6-FBCB-EE73-2F70-CE91CDA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690D85C2-A107-B996-AD78-8B2932A4C4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547284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智慧人不好宴乐</a:t>
            </a:r>
            <a:r>
              <a:rPr lang="en-US" altLang="zh-CN" sz="5400" b="1" dirty="0"/>
              <a:t>,</a:t>
            </a:r>
            <a:r>
              <a:rPr lang="zh-CN" altLang="en-US" sz="5400" b="1" dirty="0"/>
              <a:t>节约用钱</a:t>
            </a:r>
            <a:br>
              <a:rPr lang="zh-CN" altLang="en-US" sz="5400" b="1" dirty="0"/>
            </a:b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BB5D5B6A-13E3-ECF0-1DFC-AD13CF7B6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do not indulge in feasting and are prudent with their money.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8908F0B9-8917-C909-7150-2C19C24947B9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6086F8AB-AC33-8679-28CA-676EB6C4E8F7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29828BF6-5DF5-A816-11F6-9B0F1771209A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C6E8AF7F-4A13-9D48-1D1B-970377597011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406DBF52-4EE3-D964-6C8C-CC44BA479138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4CCF71E9-46E6-CE6A-81E0-48C56958E48F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F369E817-06ED-446D-34A1-0B319C766A66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CA784ABB-3476-58D4-D8AF-CD0FCBE2C870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17823BE8-58B3-BC2D-1582-DB4653D829A4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493FC26F-E344-DA28-421D-9E40A94B3834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DE0957FE-0D9C-7C30-AC2B-A90DD09A4F68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85DC2C09-D57D-E3B5-9880-8144A2BB0F0F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2BFBDDB7-CD2C-75F7-5484-32CFCE086E71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B470BF1B-FEE2-C3D8-DFCD-EF63F5270110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0AB63C2F-1E7B-C7AF-A056-12722CA133BB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473D01F0-ACD5-99DE-AF2C-FFA5B6DF383F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F9CAA763-3BE5-4662-A7B2-CEC7EAF8FE99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C0297C7E-81F4-C465-1ADA-D913FFDCA63B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BA198A98-47D3-92E1-F7E5-5F34F0FD74AC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3440E013-662A-57D6-1C08-4270904330BB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09219376-08D4-5A7B-A754-EEC8AA580FFA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4C58E53F-4111-7E05-D0C9-5100A613B52C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2B7FE34C-9186-0AE7-0BB1-FB14FE88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1732C01F-3D1D-8ED9-9C61-22E12EB6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01276-E68A-7BC0-E09F-38D5C0536E05}"/>
              </a:ext>
            </a:extLst>
          </p:cNvPr>
          <p:cNvSpPr txBox="1"/>
          <p:nvPr/>
        </p:nvSpPr>
        <p:spPr>
          <a:xfrm>
            <a:off x="613880" y="1104941"/>
            <a:ext cx="8188503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23:21</a:t>
            </a:r>
          </a:p>
          <a:p>
            <a:pPr>
              <a:lnSpc>
                <a:spcPct val="150000"/>
              </a:lnSpc>
            </a:pP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因为</a:t>
            </a:r>
            <a:r>
              <a:rPr lang="zh-CN" altLang="en-US" sz="4000" b="1" kern="0" dirty="0">
                <a:solidFill>
                  <a:srgbClr val="00B0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好酒</a:t>
            </a:r>
            <a:r>
              <a:rPr lang="zh-CN" altLang="en-US" sz="40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贪食</a:t>
            </a: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的，必致贫穷；</a:t>
            </a:r>
            <a:r>
              <a:rPr lang="en-US" altLang="zh-CN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...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C554B-E5F8-6CD7-BC3E-E52047DE4B5B}"/>
              </a:ext>
            </a:extLst>
          </p:cNvPr>
          <p:cNvSpPr txBox="1"/>
          <p:nvPr/>
        </p:nvSpPr>
        <p:spPr>
          <a:xfrm>
            <a:off x="503432" y="3574343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23:21</a:t>
            </a:r>
          </a:p>
          <a:p>
            <a:r>
              <a:rPr lang="en-US" sz="1800" dirty="0">
                <a:solidFill>
                  <a:schemeClr val="bg1"/>
                </a:solidFill>
              </a:rPr>
              <a:t>.for the </a:t>
            </a:r>
            <a:r>
              <a:rPr lang="en-US" sz="1800" dirty="0">
                <a:solidFill>
                  <a:srgbClr val="00B0F0"/>
                </a:solidFill>
              </a:rPr>
              <a:t>drunkard</a:t>
            </a:r>
            <a:r>
              <a:rPr lang="en-US" sz="1800" dirty="0">
                <a:solidFill>
                  <a:schemeClr val="bg1"/>
                </a:solidFill>
              </a:rPr>
              <a:t> and the </a:t>
            </a:r>
            <a:r>
              <a:rPr lang="en-US" sz="1800" dirty="0">
                <a:solidFill>
                  <a:srgbClr val="FFFF00"/>
                </a:solidFill>
              </a:rPr>
              <a:t>glutton</a:t>
            </a:r>
            <a:r>
              <a:rPr lang="en-US" sz="1800" dirty="0">
                <a:solidFill>
                  <a:schemeClr val="bg1"/>
                </a:solidFill>
              </a:rPr>
              <a:t> will come to poverty, …</a:t>
            </a:r>
          </a:p>
        </p:txBody>
      </p:sp>
    </p:spTree>
    <p:extLst>
      <p:ext uri="{BB962C8B-B14F-4D97-AF65-F5344CB8AC3E}">
        <p14:creationId xmlns:p14="http://schemas.microsoft.com/office/powerpoint/2010/main" val="6166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41FCB78C-00F3-5084-6917-105723AF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F3C11FC6-2951-9806-A971-A56D95EA8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3C3FD-7486-2703-5385-F8ADF43A7442}"/>
              </a:ext>
            </a:extLst>
          </p:cNvPr>
          <p:cNvSpPr txBox="1"/>
          <p:nvPr/>
        </p:nvSpPr>
        <p:spPr>
          <a:xfrm>
            <a:off x="724326" y="508174"/>
            <a:ext cx="8188503" cy="3286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21:20.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智慧人家中积蓄宝物膏油；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愚昧人随得来随吞下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55451-5270-6850-CFD6-DB3CEE5D9C28}"/>
              </a:ext>
            </a:extLst>
          </p:cNvPr>
          <p:cNvSpPr txBox="1"/>
          <p:nvPr/>
        </p:nvSpPr>
        <p:spPr>
          <a:xfrm>
            <a:off x="503432" y="3574343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21:20.</a:t>
            </a:r>
          </a:p>
          <a:p>
            <a:r>
              <a:rPr lang="en-US" sz="1800" dirty="0">
                <a:solidFill>
                  <a:schemeClr val="bg1"/>
                </a:solidFill>
              </a:rPr>
              <a:t>Precious treasure and oil are in a wise mans dwelling, </a:t>
            </a:r>
            <a:r>
              <a:rPr lang="en-US" sz="1800" dirty="0">
                <a:solidFill>
                  <a:srgbClr val="FFFF00"/>
                </a:solidFill>
              </a:rPr>
              <a:t>but a foolish man devours it.</a:t>
            </a:r>
          </a:p>
        </p:txBody>
      </p:sp>
    </p:spTree>
    <p:extLst>
      <p:ext uri="{BB962C8B-B14F-4D97-AF65-F5344CB8AC3E}">
        <p14:creationId xmlns:p14="http://schemas.microsoft.com/office/powerpoint/2010/main" val="19508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6"/>
          <p:cNvSpPr txBox="1">
            <a:spLocks noGrp="1"/>
          </p:cNvSpPr>
          <p:nvPr>
            <p:ph type="title"/>
          </p:nvPr>
        </p:nvSpPr>
        <p:spPr>
          <a:xfrm>
            <a:off x="6858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CN" altLang="en-US" sz="4800" b="1" dirty="0"/>
              <a:t>新年期间，你最喜欢什么？</a:t>
            </a:r>
          </a:p>
        </p:txBody>
      </p:sp>
      <p:sp>
        <p:nvSpPr>
          <p:cNvPr id="440" name="Google Shape;440;p76"/>
          <p:cNvSpPr txBox="1">
            <a:spLocks noGrp="1"/>
          </p:cNvSpPr>
          <p:nvPr>
            <p:ph type="subTitle" idx="1"/>
          </p:nvPr>
        </p:nvSpPr>
        <p:spPr>
          <a:xfrm>
            <a:off x="2678400" y="3092686"/>
            <a:ext cx="3787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-US" dirty="0"/>
              <a:t>During the New Year, what do you like the most?</a:t>
            </a:r>
            <a:endParaRPr sz="1400" dirty="0"/>
          </a:p>
        </p:txBody>
      </p:sp>
      <p:pic>
        <p:nvPicPr>
          <p:cNvPr id="4" name="Picture 3" descr="A hand holding a red packet&#10;&#10;Description automatically generated">
            <a:extLst>
              <a:ext uri="{FF2B5EF4-FFF2-40B4-BE49-F238E27FC236}">
                <a16:creationId xmlns:a16="http://schemas.microsoft.com/office/drawing/2014/main" id="{0F7CFF07-90FB-A6CC-67EB-37F46D0A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90448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68A121F-261F-12BA-48C9-4227ADA9A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40777ECB-A133-8F63-41C6-A8014A67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screenshot of a black and white screen&#10;&#10;Description automatically generated">
            <a:extLst>
              <a:ext uri="{FF2B5EF4-FFF2-40B4-BE49-F238E27FC236}">
                <a16:creationId xmlns:a16="http://schemas.microsoft.com/office/drawing/2014/main" id="{E4D20677-28F2-10FA-54E6-5E871A9AC8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6" r="35960"/>
          <a:stretch/>
        </p:blipFill>
        <p:spPr>
          <a:xfrm>
            <a:off x="57750" y="1450217"/>
            <a:ext cx="7137324" cy="360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77DAE-C7F1-AFAD-C5F7-6A0593D61702}"/>
              </a:ext>
            </a:extLst>
          </p:cNvPr>
          <p:cNvSpPr txBox="1"/>
          <p:nvPr/>
        </p:nvSpPr>
        <p:spPr>
          <a:xfrm>
            <a:off x="77005" y="116320"/>
            <a:ext cx="6015788" cy="1304203"/>
          </a:xfrm>
          <a:prstGeom prst="rect">
            <a:avLst/>
          </a:prstGeom>
          <a:solidFill>
            <a:srgbClr val="20202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2024</a:t>
            </a:r>
            <a:r>
              <a:rPr lang="zh-CN" altLang="en-US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年 新加坡 </a:t>
            </a:r>
            <a:r>
              <a:rPr lang="zh-CN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中位数收入 </a:t>
            </a:r>
            <a:r>
              <a:rPr lang="en-US" sz="1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median income </a:t>
            </a:r>
            <a:r>
              <a:rPr lang="zh-CN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收入是</a:t>
            </a:r>
            <a:r>
              <a:rPr lang="zh-CN" altLang="en-US" sz="28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每月</a:t>
            </a:r>
            <a:r>
              <a:rPr lang="zh-CN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$5,197 </a:t>
            </a:r>
            <a:r>
              <a:rPr lang="zh-CN" altLang="en-US" sz="2800" dirty="0">
                <a:solidFill>
                  <a:schemeClr val="bg1"/>
                </a:solidFill>
              </a:rPr>
              <a:t>新元</a:t>
            </a:r>
            <a:endParaRPr lang="en-US" sz="28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4" name="Picture 3" descr="A graph on a screen&#10;&#10;Description automatically generated">
            <a:extLst>
              <a:ext uri="{FF2B5EF4-FFF2-40B4-BE49-F238E27FC236}">
                <a16:creationId xmlns:a16="http://schemas.microsoft.com/office/drawing/2014/main" id="{3E2CA547-9523-70B8-461C-3ED7E2F84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233" y="116320"/>
            <a:ext cx="3144327" cy="22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0EF5DCEB-83C9-D00C-CA79-B5E0C3AE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F5B0FBC0-CC96-7E4E-9756-B7D56C24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35C92820-2506-FD85-5457-97D0B0BC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533"/>
          <a:stretch/>
        </p:blipFill>
        <p:spPr>
          <a:xfrm>
            <a:off x="0" y="1905802"/>
            <a:ext cx="9144222" cy="2835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15AFD-8F19-C7F9-8546-9FB53A6E4CA9}"/>
              </a:ext>
            </a:extLst>
          </p:cNvPr>
          <p:cNvSpPr txBox="1"/>
          <p:nvPr/>
        </p:nvSpPr>
        <p:spPr>
          <a:xfrm>
            <a:off x="793750" y="168812"/>
            <a:ext cx="7289514" cy="1481816"/>
          </a:xfrm>
          <a:prstGeom prst="rect">
            <a:avLst/>
          </a:prstGeom>
          <a:solidFill>
            <a:srgbClr val="20202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</a:rPr>
              <a:t>在</a:t>
            </a:r>
            <a:r>
              <a:rPr lang="en-US" altLang="zh-CN" sz="3200" dirty="0">
                <a:solidFill>
                  <a:schemeClr val="bg1"/>
                </a:solidFill>
              </a:rPr>
              <a:t>2024</a:t>
            </a:r>
            <a:r>
              <a:rPr lang="zh-CN" altLang="en-US" sz="3200" dirty="0">
                <a:solidFill>
                  <a:schemeClr val="bg1"/>
                </a:solidFill>
              </a:rPr>
              <a:t>年，新加坡的家庭月收入中位数为每月</a:t>
            </a:r>
            <a:r>
              <a:rPr lang="en-US" altLang="zh-CN" sz="3200" dirty="0">
                <a:solidFill>
                  <a:schemeClr val="bg1"/>
                </a:solidFill>
              </a:rPr>
              <a:t> $10,869 </a:t>
            </a:r>
            <a:r>
              <a:rPr lang="zh-CN" altLang="en-US" sz="3200" dirty="0">
                <a:solidFill>
                  <a:schemeClr val="bg1"/>
                </a:solidFill>
              </a:rPr>
              <a:t>新元。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3EC3C61-E5B5-3AD3-52B0-C1CDC9220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2467B6FB-7757-387B-38A0-DE365A26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7D629-D70D-D0AC-C310-8212F807E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414" y="0"/>
            <a:ext cx="4485586" cy="5143500"/>
          </a:xfrm>
          <a:prstGeom prst="rect">
            <a:avLst/>
          </a:prstGeom>
        </p:spPr>
      </p:pic>
      <p:pic>
        <p:nvPicPr>
          <p:cNvPr id="4" name="Picture 3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1F30EF59-D55B-1DE5-38B0-563BAEEE6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58414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D714B-D822-3DD8-1C9B-EBB278967F79}"/>
              </a:ext>
            </a:extLst>
          </p:cNvPr>
          <p:cNvSpPr txBox="1"/>
          <p:nvPr/>
        </p:nvSpPr>
        <p:spPr>
          <a:xfrm>
            <a:off x="539393" y="2622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</a:rPr>
              <a:t>69</a:t>
            </a:r>
            <a:r>
              <a:rPr lang="zh-CN" altLang="en-US" sz="1800" b="1" dirty="0">
                <a:highlight>
                  <a:srgbClr val="FFFF00"/>
                </a:highlight>
              </a:rPr>
              <a:t>万 新加坡人 </a:t>
            </a:r>
            <a:r>
              <a:rPr lang="zh-CN" altLang="en-US" sz="1800" b="1" dirty="0"/>
              <a:t>在</a:t>
            </a:r>
            <a:r>
              <a:rPr lang="en-US" altLang="zh-CN" sz="1800" b="1" dirty="0"/>
              <a:t>2024</a:t>
            </a:r>
            <a:r>
              <a:rPr lang="zh-CN" altLang="en-US" sz="1800" b="1" dirty="0"/>
              <a:t>年访问了日本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814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CD27BC49-6F9F-1489-E5D4-1165360B5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FB69581C-8ECA-CF05-ED6B-1CC7A7F6C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white cup with a green logo on it&#10;&#10;Description automatically generated">
            <a:extLst>
              <a:ext uri="{FF2B5EF4-FFF2-40B4-BE49-F238E27FC236}">
                <a16:creationId xmlns:a16="http://schemas.microsoft.com/office/drawing/2014/main" id="{EF803548-3FCA-F107-3E44-BC1E99FD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29316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255C2-92F0-44A5-A1B2-A8CC05D4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43686"/>
            <a:ext cx="4303231" cy="2856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645FC-F748-96DD-6A64-F88B28862CC3}"/>
              </a:ext>
            </a:extLst>
          </p:cNvPr>
          <p:cNvSpPr txBox="1"/>
          <p:nvPr/>
        </p:nvSpPr>
        <p:spPr>
          <a:xfrm>
            <a:off x="2175447" y="128023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$8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564A3-1AD2-7C89-9F96-0D525869052D}"/>
              </a:ext>
            </a:extLst>
          </p:cNvPr>
          <p:cNvSpPr txBox="1"/>
          <p:nvPr/>
        </p:nvSpPr>
        <p:spPr>
          <a:xfrm>
            <a:off x="7504281" y="64012"/>
            <a:ext cx="1895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$1.5 </a:t>
            </a:r>
          </a:p>
        </p:txBody>
      </p:sp>
    </p:spTree>
    <p:extLst>
      <p:ext uri="{BB962C8B-B14F-4D97-AF65-F5344CB8AC3E}">
        <p14:creationId xmlns:p14="http://schemas.microsoft.com/office/powerpoint/2010/main" val="26266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77F8DC6C-0F80-700B-3809-01F2DBD1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AE77BA48-85D4-6B32-0F25-BD23EC72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8C6ADA-AD61-507C-D2B7-23487A3780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11364" r="-2165" b="25773"/>
          <a:stretch/>
        </p:blipFill>
        <p:spPr>
          <a:xfrm>
            <a:off x="0" y="32292"/>
            <a:ext cx="3823157" cy="5111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78B01A-DC7C-3C4E-4EC3-1F74FAAD400B}"/>
              </a:ext>
            </a:extLst>
          </p:cNvPr>
          <p:cNvSpPr txBox="1"/>
          <p:nvPr/>
        </p:nvSpPr>
        <p:spPr>
          <a:xfrm>
            <a:off x="3893858" y="101446"/>
            <a:ext cx="5179440" cy="2486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FFFF00"/>
                </a:solidFill>
              </a:rPr>
              <a:t>2024</a:t>
            </a:r>
            <a:r>
              <a:rPr lang="zh-CN" altLang="en-US" sz="3600" b="1" dirty="0">
                <a:solidFill>
                  <a:srgbClr val="FFFF00"/>
                </a:solidFill>
              </a:rPr>
              <a:t>年报道</a:t>
            </a:r>
            <a:endParaRPr lang="en-US" altLang="zh-CN" sz="36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</a:rPr>
              <a:t>新加坡年轻人</a:t>
            </a:r>
            <a:endParaRPr lang="en-US" altLang="zh-CN" sz="36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</a:rPr>
              <a:t>热衷于</a:t>
            </a:r>
            <a:r>
              <a:rPr lang="en-US" altLang="zh-CN" sz="3600" b="1" dirty="0">
                <a:solidFill>
                  <a:srgbClr val="FFFF00"/>
                </a:solidFill>
              </a:rPr>
              <a:t> </a:t>
            </a:r>
            <a:r>
              <a:rPr lang="zh-CN" altLang="en-US" sz="3600" b="1" dirty="0">
                <a:solidFill>
                  <a:srgbClr val="FFFF00"/>
                </a:solidFill>
              </a:rPr>
              <a:t>“先买后付”</a:t>
            </a:r>
            <a:r>
              <a:rPr lang="en-US" altLang="zh-CN" sz="3600" b="1" dirty="0">
                <a:solidFill>
                  <a:srgbClr val="FFFF00"/>
                </a:solidFill>
              </a:rPr>
              <a:t> </a:t>
            </a:r>
            <a:r>
              <a:rPr lang="zh-CN" altLang="en-US" sz="3600" b="1" dirty="0">
                <a:solidFill>
                  <a:srgbClr val="FFFF00"/>
                </a:solidFill>
              </a:rPr>
              <a:t>模式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9A90174-C6DE-C2CE-F3CB-C13B6DE14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0045159-1450-45EA-A61E-3EF2E25F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79439-2005-A23D-ADFE-CD10FF3AAB9A}"/>
              </a:ext>
            </a:extLst>
          </p:cNvPr>
          <p:cNvSpPr txBox="1"/>
          <p:nvPr/>
        </p:nvSpPr>
        <p:spPr>
          <a:xfrm>
            <a:off x="1351051" y="1737643"/>
            <a:ext cx="5779214" cy="200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消费的</a:t>
            </a:r>
            <a:r>
              <a:rPr lang="zh-CN" altLang="en-US" sz="44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前提是</a:t>
            </a:r>
            <a:r>
              <a:rPr lang="zh-CN" altLang="en-US" sz="4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endParaRPr lang="en-US" altLang="zh-CN" sz="44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每月都有足够的积蓄</a:t>
            </a:r>
            <a:endParaRPr 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A3359-E551-C46E-F8B0-873A91754972}"/>
              </a:ext>
            </a:extLst>
          </p:cNvPr>
          <p:cNvSpPr txBox="1"/>
          <p:nvPr/>
        </p:nvSpPr>
        <p:spPr>
          <a:xfrm>
            <a:off x="1309955" y="3832642"/>
            <a:ext cx="4654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prerequisite</a:t>
            </a:r>
            <a:r>
              <a:rPr lang="en-US" dirty="0">
                <a:solidFill>
                  <a:schemeClr val="bg1"/>
                </a:solidFill>
              </a:rPr>
              <a:t> for spending is to have sufficient savings for each month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FB774-5C5B-D1EC-C93F-B9A45B51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57" y="-2"/>
            <a:ext cx="1300927" cy="1491738"/>
          </a:xfrm>
          <a:prstGeom prst="rect">
            <a:avLst/>
          </a:prstGeom>
        </p:spPr>
      </p:pic>
      <p:pic>
        <p:nvPicPr>
          <p:cNvPr id="4" name="Picture 3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8D2B7E0F-094D-F226-12FA-407B8E484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63" y="0"/>
            <a:ext cx="1351051" cy="1491737"/>
          </a:xfrm>
          <a:prstGeom prst="rect">
            <a:avLst/>
          </a:prstGeom>
        </p:spPr>
      </p:pic>
      <p:pic>
        <p:nvPicPr>
          <p:cNvPr id="6" name="Picture 5" descr="A white cup with a green logo on it&#10;&#10;Description automatically generated">
            <a:extLst>
              <a:ext uri="{FF2B5EF4-FFF2-40B4-BE49-F238E27FC236}">
                <a16:creationId xmlns:a16="http://schemas.microsoft.com/office/drawing/2014/main" id="{D5ADC331-2919-6F40-4D7F-9627544D5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59" t="20040" r="25410" b="22032"/>
          <a:stretch/>
        </p:blipFill>
        <p:spPr>
          <a:xfrm>
            <a:off x="5453206" y="41768"/>
            <a:ext cx="1392566" cy="1491738"/>
          </a:xfrm>
          <a:prstGeom prst="rect">
            <a:avLst/>
          </a:prstGeom>
        </p:spPr>
      </p:pic>
      <p:pic>
        <p:nvPicPr>
          <p:cNvPr id="9" name="Picture 8" descr="A blue car parked on the street&#10;&#10;Description automatically generated">
            <a:extLst>
              <a:ext uri="{FF2B5EF4-FFF2-40B4-BE49-F238E27FC236}">
                <a16:creationId xmlns:a16="http://schemas.microsoft.com/office/drawing/2014/main" id="{2AA31654-A64B-8225-5980-6A080A672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265" y="41769"/>
            <a:ext cx="1817602" cy="1491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D36006-3702-665B-53D1-D980B8444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25" y="-2"/>
            <a:ext cx="1889879" cy="14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1393D2F0-C649-51F3-2BC7-8F1F34734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DDB931BD-520A-5623-47EF-33CC91FA6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智慧人细心培育赚钱能力 </a:t>
            </a: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EEC01AE3-ACD0-893E-FB83-2B4E38FD8E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carefully cultivate their ability to make money.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F14FA2AC-4A17-EA13-794A-1FF07C2896A7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BD1DA1CC-E9EE-F210-AE1C-34E7AAB81DB9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1D04C91B-AC58-FA0A-75E7-45623C5452F2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FB8D624A-D826-DA02-3DDC-E5C7B03AF8B2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586B1A52-8614-9F10-80A3-10E707ECC6C2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08B410B1-EB82-80EC-4BC2-F9241E4549C7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B72A4505-FBF6-76F2-00D9-F93204F385B1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D28BBCF8-B19A-E5CB-0B69-E9A4E99546EF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01305C9F-268D-F2E4-F236-A704A3457FCF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50D0790F-127F-CCFE-279F-C4B9023A18F9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529D1A17-349D-6AF5-721C-A8D374274D28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A1A1B235-2A99-9EBB-0B9B-A807226A909F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A146D2E6-8CB6-5C03-942C-0ED13C015EA1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91D45BB9-459C-9ECF-4082-62D2D45E61F5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E82B493E-C1D1-DCEC-1FB1-8695BE13BA85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524F9AEE-17A4-1471-B579-B28C70AC4D64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B98886D2-6E90-E392-F8E5-2256084E04A4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F46F4953-121D-AE6B-EA11-50CF7EEE5B0D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E8ACACF8-EC59-D075-8356-2D01620C93AA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25DBC677-3BE8-F448-A82A-8E60F63B4895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5DBF4010-138B-6260-AF3A-059E24ACCB0D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3096F3FD-7100-C346-048E-0D33F4C2C4B4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5400" b="1" dirty="0">
                <a:solidFill>
                  <a:srgbClr val="FFFFFF"/>
                </a:solidFill>
                <a:latin typeface="Arial"/>
              </a:rPr>
              <a:t>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8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BF55284B-3E4B-AD95-B19E-04C06F043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330FB9C4-0D9D-0380-D54D-D19F24D2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AC0A5-CB80-B603-B179-B45DC30ED57A}"/>
              </a:ext>
            </a:extLst>
          </p:cNvPr>
          <p:cNvSpPr txBox="1"/>
          <p:nvPr/>
        </p:nvSpPr>
        <p:spPr>
          <a:xfrm>
            <a:off x="613880" y="1104941"/>
            <a:ext cx="8188503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27:18.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看守无花果树的，必吃树上的果子；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...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168BA-DB11-F0EF-0465-2B8F773B7AC1}"/>
              </a:ext>
            </a:extLst>
          </p:cNvPr>
          <p:cNvSpPr txBox="1"/>
          <p:nvPr/>
        </p:nvSpPr>
        <p:spPr>
          <a:xfrm>
            <a:off x="503432" y="3574343"/>
            <a:ext cx="84093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27:18.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Whoever tends a fig tree will eat its fruit, …</a:t>
            </a:r>
          </a:p>
        </p:txBody>
      </p:sp>
    </p:spTree>
    <p:extLst>
      <p:ext uri="{BB962C8B-B14F-4D97-AF65-F5344CB8AC3E}">
        <p14:creationId xmlns:p14="http://schemas.microsoft.com/office/powerpoint/2010/main" val="88634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F16DA8F2-4955-3442-FF6B-153D39C5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D95B1B3-1D1C-FC4E-96A0-08958D43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095849-32BB-5A0F-4908-F1D366D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" t="8049"/>
          <a:stretch/>
        </p:blipFill>
        <p:spPr>
          <a:xfrm>
            <a:off x="0" y="0"/>
            <a:ext cx="9110563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7C494-7A93-97BC-A4B1-A0E16D1D2B85}"/>
              </a:ext>
            </a:extLst>
          </p:cNvPr>
          <p:cNvSpPr txBox="1"/>
          <p:nvPr/>
        </p:nvSpPr>
        <p:spPr>
          <a:xfrm>
            <a:off x="2976730" y="4167739"/>
            <a:ext cx="2807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AI人工智能</a:t>
            </a:r>
            <a:endParaRPr lang="en-US" sz="4000" b="1" dirty="0">
              <a:solidFill>
                <a:srgbClr val="FFFF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97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793C221-AEF6-F3C4-9B91-452259B0F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09762AB3-C1BC-8430-FE44-41133DA2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B8BC-A187-958D-4539-2AA71D8FF2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23521" r="1043" b="12752"/>
          <a:stretch/>
        </p:blipFill>
        <p:spPr>
          <a:xfrm>
            <a:off x="984413" y="0"/>
            <a:ext cx="7593918" cy="4890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7D5B5-0576-11BC-1606-5C59991CC295}"/>
              </a:ext>
            </a:extLst>
          </p:cNvPr>
          <p:cNvSpPr txBox="1"/>
          <p:nvPr/>
        </p:nvSpPr>
        <p:spPr>
          <a:xfrm>
            <a:off x="3912669" y="147463"/>
            <a:ext cx="4572000" cy="523220"/>
          </a:xfrm>
          <a:prstGeom prst="rect">
            <a:avLst/>
          </a:prstGeom>
          <a:solidFill>
            <a:srgbClr val="202020"/>
          </a:solidFill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中国于</a:t>
            </a:r>
            <a:r>
              <a:rPr lang="en-US" altLang="zh-CN" b="1" i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2002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年通过民间从</a:t>
            </a:r>
            <a:r>
              <a:rPr lang="zh-CN" altLang="en-US" b="1" i="0" strike="noStrike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日本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引入，已被多个地区引种发展。</a:t>
            </a:r>
            <a:endParaRPr lang="en-US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>
          <a:extLst>
            <a:ext uri="{FF2B5EF4-FFF2-40B4-BE49-F238E27FC236}">
              <a16:creationId xmlns:a16="http://schemas.microsoft.com/office/drawing/2014/main" id="{32566746-AE4D-285E-8D35-7FFFBCF37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6">
            <a:extLst>
              <a:ext uri="{FF2B5EF4-FFF2-40B4-BE49-F238E27FC236}">
                <a16:creationId xmlns:a16="http://schemas.microsoft.com/office/drawing/2014/main" id="{F3B60C25-160F-A599-352E-D578DA7926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27" y="3775768"/>
            <a:ext cx="318596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CN" altLang="en-US" sz="4400" b="1" dirty="0"/>
              <a:t>巴伦</a:t>
            </a:r>
            <a:r>
              <a:rPr lang="en-US" altLang="zh-CN" sz="4400" b="1" dirty="0"/>
              <a:t> </a:t>
            </a:r>
            <a:r>
              <a:rPr lang="zh-CN" altLang="en-US" sz="4400" b="1" dirty="0"/>
              <a:t>特朗普</a:t>
            </a:r>
          </a:p>
        </p:txBody>
      </p:sp>
      <p:sp>
        <p:nvSpPr>
          <p:cNvPr id="440" name="Google Shape;440;p76">
            <a:extLst>
              <a:ext uri="{FF2B5EF4-FFF2-40B4-BE49-F238E27FC236}">
                <a16:creationId xmlns:a16="http://schemas.microsoft.com/office/drawing/2014/main" id="{ADC2FA08-8BEF-69C5-FFE6-A246DED276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8336" y="4440223"/>
            <a:ext cx="2557744" cy="564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-US" sz="2800" dirty="0"/>
              <a:t>Barron Trump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8B702-947D-74B4-3332-85811F94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63"/>
            <a:ext cx="3517900" cy="351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1D2B1-64F5-5D58-8D71-D0E5909D7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656" y="138363"/>
            <a:ext cx="4880008" cy="4819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6860B8-8C9D-0DA1-359F-EFB72FBF6FFF}"/>
              </a:ext>
            </a:extLst>
          </p:cNvPr>
          <p:cNvSpPr txBox="1"/>
          <p:nvPr/>
        </p:nvSpPr>
        <p:spPr>
          <a:xfrm>
            <a:off x="3998161" y="4024724"/>
            <a:ext cx="399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天赐</a:t>
            </a:r>
            <a:r>
              <a:rPr lang="zh-CN" altLang="en-US" sz="48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borned</a:t>
            </a:r>
            <a:r>
              <a:rPr lang="en-US" sz="1800" b="1" dirty="0">
                <a:solidFill>
                  <a:schemeClr val="bg1"/>
                </a:solidFill>
              </a:rPr>
              <a:t> Silver-spoon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33C6B015-2A0B-C699-E033-CF0AE7292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FFC4A755-73B3-73F2-BCC8-E5956058B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智慧人，殷勤不懒惰 </a:t>
            </a: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42245122-BE04-35E9-1B0D-6FE492BEA2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are diligent and not lazy..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8B65A437-0619-72B5-BFF0-E874E423816B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3DC9A35F-44E1-1E2D-EE2C-F1B5F059BDD4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D3520153-6727-FFA8-9265-D2CCD30CFDA9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621793F7-8FD3-C742-841E-20C30F83DA5B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E8815D10-33CC-F8AB-321C-0CF9D1A65BD8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346BAD80-4F4C-45DE-A918-0BF47A9015C6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9D8AF754-35E9-8BE6-626B-6CDF722AB65E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F2EB33A9-DFD6-9734-BB47-11878469E23B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80CFE3B2-C0BE-C5A2-61BA-31017AE4ADF6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957A9D46-969A-B699-0B90-2A460DA75B08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EA7CEC21-810B-2CDB-1600-CEFE4DE6ACFB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4195E180-9E6A-9DDD-2A60-0F1B59560FF0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2A450F45-5F05-7C67-A8B4-DDCDE08F7812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0CC9E86C-3143-2B0B-7161-5E6A96BBC8EB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199874A4-E037-DFAF-82DC-CEABB75D3A81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6E60BB53-656A-B8C8-90B0-5D7E95A588D9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794FF09D-5486-4E99-DC3E-9327202F0127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D61AB7EB-942B-296C-B3C2-C895C8C1F03D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511305AA-80D3-C582-88E6-5126E44C947B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285EF1FB-8BC4-8361-8753-A1E5D148D2B2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4F7100A5-D6D2-46A6-3D2A-F4E5EFB2B523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18A442FD-BF4A-76BB-DD15-96330120759D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0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B0EED25-2272-A241-233A-8F1FC9BFE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02F5FD42-2CA7-B57D-FC12-CCFBA1FF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35375D-3760-FF27-B7A0-DADD1B9C5CEE}"/>
              </a:ext>
            </a:extLst>
          </p:cNvPr>
          <p:cNvSpPr txBox="1"/>
          <p:nvPr/>
        </p:nvSpPr>
        <p:spPr>
          <a:xfrm>
            <a:off x="231171" y="1766722"/>
            <a:ext cx="8188503" cy="161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23:21</a:t>
            </a:r>
          </a:p>
          <a:p>
            <a:pPr>
              <a:lnSpc>
                <a:spcPct val="150000"/>
              </a:lnSpc>
            </a:pPr>
            <a:r>
              <a:rPr lang="en-US" altLang="zh-CN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...</a:t>
            </a: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好睡觉的，必穿破烂衣服。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8705A-45AB-D0ED-3125-7C9964092DDE}"/>
              </a:ext>
            </a:extLst>
          </p:cNvPr>
          <p:cNvSpPr txBox="1"/>
          <p:nvPr/>
        </p:nvSpPr>
        <p:spPr>
          <a:xfrm>
            <a:off x="231171" y="3936973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23:21…</a:t>
            </a:r>
          </a:p>
          <a:p>
            <a:r>
              <a:rPr lang="en-US" sz="1800" dirty="0">
                <a:solidFill>
                  <a:schemeClr val="bg1"/>
                </a:solidFill>
              </a:rPr>
              <a:t>and slumber will clothe them with rags.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735D4-546B-3C8D-40E8-4906C53C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154" y="181075"/>
            <a:ext cx="2390675" cy="23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3EAAA37D-AC2E-4FC3-6222-5800544C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59CC40F0-E6B0-6387-B7AF-A16A090C1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B576B-1205-B27C-302B-5DFB718F1372}"/>
              </a:ext>
            </a:extLst>
          </p:cNvPr>
          <p:cNvSpPr txBox="1"/>
          <p:nvPr/>
        </p:nvSpPr>
        <p:spPr>
          <a:xfrm>
            <a:off x="503432" y="1569157"/>
            <a:ext cx="8188503" cy="15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10:4 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手懒的，要受贫穷；手勤的，却要富足。 </a:t>
            </a:r>
            <a:endParaRPr lang="en-US" altLang="zh-CN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00BDF-9DEE-86BD-22DA-FFED913AA975}"/>
              </a:ext>
            </a:extLst>
          </p:cNvPr>
          <p:cNvSpPr txBox="1"/>
          <p:nvPr/>
        </p:nvSpPr>
        <p:spPr>
          <a:xfrm>
            <a:off x="503432" y="3574343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10:4.</a:t>
            </a:r>
          </a:p>
          <a:p>
            <a:r>
              <a:rPr lang="en-US" sz="1800" dirty="0">
                <a:solidFill>
                  <a:schemeClr val="bg1"/>
                </a:solidFill>
              </a:rPr>
              <a:t>A slack hand causes poverty, but the hand of the diligent makes rich.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BF7E9-FA37-60F8-EA7C-7D126A251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738" t="18814" r="12782" b="8530"/>
          <a:stretch/>
        </p:blipFill>
        <p:spPr>
          <a:xfrm>
            <a:off x="5881036" y="93047"/>
            <a:ext cx="3168192" cy="18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BB003FD1-8B69-A6D9-B8AA-B8B9263D2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A623CCB-2332-8834-295A-56046FF0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8426E-3368-43A8-6C32-7286E9A1A848}"/>
              </a:ext>
            </a:extLst>
          </p:cNvPr>
          <p:cNvSpPr txBox="1"/>
          <p:nvPr/>
        </p:nvSpPr>
        <p:spPr>
          <a:xfrm>
            <a:off x="613878" y="645827"/>
            <a:ext cx="8188503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如果你是老板你有三个员工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你</a:t>
            </a:r>
            <a:r>
              <a:rPr lang="zh-CN" altLang="en-US" sz="32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必须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裁掉一人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， 聪明但懒惰，不聪明但勤奋，不聪明又懒惰。</a:t>
            </a:r>
            <a:r>
              <a:rPr lang="zh-CN" altLang="en-US" sz="32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你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裁哪一位？</a:t>
            </a:r>
            <a:endParaRPr lang="en-US" altLang="zh-CN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016F6-D6C9-78E6-148F-EA00AEED40FE}"/>
              </a:ext>
            </a:extLst>
          </p:cNvPr>
          <p:cNvSpPr txBox="1"/>
          <p:nvPr/>
        </p:nvSpPr>
        <p:spPr>
          <a:xfrm>
            <a:off x="503432" y="3574343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If you were a boss with three employees </a:t>
            </a:r>
            <a:r>
              <a:rPr lang="en-US" sz="1800" dirty="0">
                <a:solidFill>
                  <a:srgbClr val="FFFF00"/>
                </a:solidFill>
              </a:rPr>
              <a:t>and had to lay off one</a:t>
            </a:r>
            <a:r>
              <a:rPr lang="en-US" sz="1800" dirty="0">
                <a:solidFill>
                  <a:schemeClr val="bg1"/>
                </a:solidFill>
              </a:rPr>
              <a:t>, who would you choose: the smart but lazy one, the not-so-smart but diligent one, or the not-so-smart and lazy one?</a:t>
            </a:r>
          </a:p>
        </p:txBody>
      </p:sp>
    </p:spTree>
    <p:extLst>
      <p:ext uri="{BB962C8B-B14F-4D97-AF65-F5344CB8AC3E}">
        <p14:creationId xmlns:p14="http://schemas.microsoft.com/office/powerpoint/2010/main" val="13160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D21CE81-933E-7E18-05F2-D69DC142F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EE5CF762-BCE0-1520-D150-908805F9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DC391211-7A71-5AB9-0496-7AE155C53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1" y="0"/>
            <a:ext cx="6852188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2A5BA-CECA-651A-2AB5-A1E1A883EC2F}"/>
              </a:ext>
            </a:extLst>
          </p:cNvPr>
          <p:cNvSpPr/>
          <p:nvPr/>
        </p:nvSpPr>
        <p:spPr>
          <a:xfrm>
            <a:off x="827773" y="1571946"/>
            <a:ext cx="3641485" cy="616450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39E10-A516-EFAB-ECE0-06CD18AD7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69" y="4038600"/>
            <a:ext cx="1828800" cy="110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4B829-1C1A-4353-75FA-2AF9F7742A2F}"/>
              </a:ext>
            </a:extLst>
          </p:cNvPr>
          <p:cNvSpPr txBox="1"/>
          <p:nvPr/>
        </p:nvSpPr>
        <p:spPr>
          <a:xfrm>
            <a:off x="4572000" y="1403117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</a:rPr>
              <a:t>如果我是老板，我会优先裁掉不聪明又懒惰的员工。</a:t>
            </a:r>
          </a:p>
        </p:txBody>
      </p:sp>
    </p:spTree>
    <p:extLst>
      <p:ext uri="{BB962C8B-B14F-4D97-AF65-F5344CB8AC3E}">
        <p14:creationId xmlns:p14="http://schemas.microsoft.com/office/powerpoint/2010/main" val="20967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CF29A0E-0012-8124-EBF2-7B1C3C7F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89E14166-90B6-77BF-301E-AAF6F8596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3F9689F-2C25-61D5-6311-2BE9223EF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3636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DDA109-D6B1-A535-BECF-0C842ADA92E9}"/>
              </a:ext>
            </a:extLst>
          </p:cNvPr>
          <p:cNvSpPr/>
          <p:nvPr/>
        </p:nvSpPr>
        <p:spPr>
          <a:xfrm>
            <a:off x="433137" y="1089060"/>
            <a:ext cx="6799870" cy="616450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9E424-CEBD-2F10-5ECC-46BD3E4B7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377" y="4038600"/>
            <a:ext cx="1828800" cy="1104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BA0F1-CD0F-ED02-FE9A-2223F6E5F48B}"/>
              </a:ext>
            </a:extLst>
          </p:cNvPr>
          <p:cNvSpPr txBox="1"/>
          <p:nvPr/>
        </p:nvSpPr>
        <p:spPr>
          <a:xfrm>
            <a:off x="2820202" y="17055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</a:rPr>
              <a:t>留下不聪明但勤奋的员工。</a:t>
            </a:r>
          </a:p>
        </p:txBody>
      </p:sp>
    </p:spTree>
    <p:extLst>
      <p:ext uri="{BB962C8B-B14F-4D97-AF65-F5344CB8AC3E}">
        <p14:creationId xmlns:p14="http://schemas.microsoft.com/office/powerpoint/2010/main" val="31322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540C59EA-FD3A-F71F-A83F-DE41E105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D1FFBA9B-DD8F-61DB-D399-6D162ED0B6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智慧人为冬天积蓄 </a:t>
            </a: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8AAA954D-E92B-C644-832B-CAEF28517EC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655979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A wise man stores up provisions for the winter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7E6B23E1-639B-D3FD-7223-D2C54091A235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D073D5DA-9264-25B3-FB02-0456E3AE6604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416FD3FB-5433-5DE5-2107-A1ED09C6F76A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052078D9-2139-0F83-6D86-2516FD659929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DA8EDFE9-F038-9100-AF8B-651AB850A352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1B5CB36E-7315-E91C-AFB8-1C19CDC6A39A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5B4CA68E-96CE-C257-A039-9289B3F156E2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F3C0028F-12EC-9C56-0B9D-AF0DFC315F50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EF5F81C9-4939-0E68-14C1-4377779666B6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CB3A095D-CC45-7D35-6C1A-7BAB8D8C3B5F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4578363B-7223-33AF-17F4-972810629FC5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7FBC5F52-BFAA-CA57-C3A5-31347BF2C434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8E1767D7-9986-97A1-B1DB-0F4EA8763536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47C8F538-ECB5-19A4-DAF3-4DF1F48C0D45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DCFFD1A7-32EB-826E-0B88-FB6D21BDD214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07DDC74D-A58B-6583-E3FB-463CD1E1587B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676E0ED0-0EF2-FD11-D4E1-F77643DAFF74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9548F8AA-163B-3A03-1E94-16FC7F2FE451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9AD50E3E-4DB3-8B76-035B-B47881B3FD33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07F177BC-8E18-0BF2-8318-1EB597FF2868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321F8112-9695-0701-3EFC-3FD8E91ECAD1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032C70B9-FBCF-00F4-0D37-8E7EEC594BD9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5400" b="1" dirty="0">
                <a:solidFill>
                  <a:srgbClr val="FFFFFF"/>
                </a:solidFill>
                <a:latin typeface="Arial"/>
              </a:rPr>
              <a:t>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24706B3B-4024-B1F6-AF00-C14E0308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E18401E-2743-A77B-68B1-DB922093D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6D940-95D3-81F1-C5DA-797430CCE676}"/>
              </a:ext>
            </a:extLst>
          </p:cNvPr>
          <p:cNvSpPr txBox="1"/>
          <p:nvPr/>
        </p:nvSpPr>
        <p:spPr>
          <a:xfrm>
            <a:off x="503432" y="922826"/>
            <a:ext cx="8188503" cy="236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6:8</a:t>
            </a:r>
          </a:p>
          <a:p>
            <a:pPr>
              <a:lnSpc>
                <a:spcPct val="150000"/>
              </a:lnSpc>
            </a:pP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(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蚂蚁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)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尚且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在夏天预备食物，在收割时聚敛粮食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B9CA2-D94B-85C9-1BEF-6706B7540495}"/>
              </a:ext>
            </a:extLst>
          </p:cNvPr>
          <p:cNvSpPr txBox="1"/>
          <p:nvPr/>
        </p:nvSpPr>
        <p:spPr>
          <a:xfrm>
            <a:off x="503432" y="3574343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6:8.</a:t>
            </a:r>
          </a:p>
          <a:p>
            <a:r>
              <a:rPr lang="en-US" sz="1800" dirty="0">
                <a:solidFill>
                  <a:schemeClr val="bg1"/>
                </a:solidFill>
              </a:rPr>
              <a:t>(Ant).</a:t>
            </a:r>
            <a:r>
              <a:rPr lang="en-US" sz="1800" b="1" dirty="0">
                <a:solidFill>
                  <a:srgbClr val="FFFF00"/>
                </a:solidFill>
              </a:rPr>
              <a:t>she prepares her bread in summer and gathers her food in harvest.</a:t>
            </a:r>
          </a:p>
        </p:txBody>
      </p:sp>
    </p:spTree>
    <p:extLst>
      <p:ext uri="{BB962C8B-B14F-4D97-AF65-F5344CB8AC3E}">
        <p14:creationId xmlns:p14="http://schemas.microsoft.com/office/powerpoint/2010/main" val="40870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33827C6C-BACD-7FC8-F410-5C7F9AF7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11C05BAD-25AD-5249-08C6-E1FD453B1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AA54D-6B76-25F3-328D-69C049A85018}"/>
              </a:ext>
            </a:extLst>
          </p:cNvPr>
          <p:cNvSpPr txBox="1"/>
          <p:nvPr/>
        </p:nvSpPr>
        <p:spPr>
          <a:xfrm>
            <a:off x="129783" y="303466"/>
            <a:ext cx="8188503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 </a:t>
            </a:r>
            <a:r>
              <a:rPr lang="zh-CN" altLang="en-US" sz="44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遇见饥荒</a:t>
            </a:r>
            <a:endParaRPr lang="en-US" altLang="zh-CN" sz="4400" b="1" kern="0" dirty="0">
              <a:solidFill>
                <a:srgbClr val="FFFF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亚伯拉罕（创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12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）</a:t>
            </a:r>
            <a:endParaRPr lang="en-US" altLang="zh-CN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以撒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Isaac(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创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26)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雅各（创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41-42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）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EEC28-B9BF-8DCA-3622-F64F823BB573}"/>
              </a:ext>
            </a:extLst>
          </p:cNvPr>
          <p:cNvSpPr txBox="1"/>
          <p:nvPr/>
        </p:nvSpPr>
        <p:spPr>
          <a:xfrm>
            <a:off x="503430" y="4174507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Encountering famine,</a:t>
            </a:r>
          </a:p>
          <a:p>
            <a:r>
              <a:rPr lang="en-US" sz="1800" dirty="0">
                <a:solidFill>
                  <a:schemeClr val="bg1"/>
                </a:solidFill>
              </a:rPr>
              <a:t> e.g., Abraham (Genesis 12), Isaac (Genesis 26), Jacob (Genesis 41-42)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B8543C-AB65-1441-62F8-0A8FD3AEE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104" y="872553"/>
            <a:ext cx="4692416" cy="26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5D31A273-124F-0DAB-255E-CF3C49F8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F9C3193A-7125-392D-DDC2-DAEE90A26E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智慧人购置田地，牛羊 </a:t>
            </a: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529678EE-B861-700A-D567-8857C81C9C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acquire land, cattle, and sheep.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6C9F7CDC-FF74-AB78-87D6-4FCA4CD0D2EA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3AE48967-100E-1DEB-3B45-732E0A857EBF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C9BDED14-ECB8-3065-C71F-BE1950C5C0FB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2234F1F4-C31B-A1E6-6ABB-DC4D72BA58BE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A20A5961-9BB5-6716-F070-22CB68D52BD0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00B0DD06-F4E0-EA00-C75D-36DC1E4627FD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AE90498B-22B3-E7CA-1872-86B68ACD0025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1448E18E-CC66-3E67-F43E-8C0E9873F9C7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BEEDA76B-D301-414D-86A1-A099E010BD13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3DF394F4-CF8C-2C30-9144-21A0FE5E7440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1EFD5AE3-6833-D0E7-5F60-022212C6218B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522E1640-43CF-8048-6754-E770F66268B6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CA6B580F-8730-8CF3-C9BB-FA38C907B470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CB513FA9-4E05-2A65-EB70-20C6849B3C0B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FEBA3B4A-EDD7-7076-B00C-84EAB17BBEFA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C2E70BDD-DDB0-5AF0-5B4B-1B29EA1E4220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51D04391-847B-2F12-AC8E-983E46D25DE0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487F84AF-ECDC-CB33-F46C-9FDD1C089D94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747D9ACB-B768-CE77-FDD8-FEF13A71A909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A8F367CF-8F78-2E84-BB29-825479A05301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0D10AD06-3899-8DEA-480F-B478AE116C48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DAD751E4-3623-0684-C150-EDA6A313146A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3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>
          <a:extLst>
            <a:ext uri="{FF2B5EF4-FFF2-40B4-BE49-F238E27FC236}">
              <a16:creationId xmlns:a16="http://schemas.microsoft.com/office/drawing/2014/main" id="{FA400CA3-4959-8AC0-9434-363FCD82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6">
            <a:extLst>
              <a:ext uri="{FF2B5EF4-FFF2-40B4-BE49-F238E27FC236}">
                <a16:creationId xmlns:a16="http://schemas.microsoft.com/office/drawing/2014/main" id="{F9219219-3EF7-B15B-BB20-AC3C1275F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27" y="3775768"/>
            <a:ext cx="318596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4400" b="1" dirty="0"/>
              <a:t>扎克伯格</a:t>
            </a:r>
          </a:p>
        </p:txBody>
      </p:sp>
      <p:sp>
        <p:nvSpPr>
          <p:cNvPr id="440" name="Google Shape;440;p76">
            <a:extLst>
              <a:ext uri="{FF2B5EF4-FFF2-40B4-BE49-F238E27FC236}">
                <a16:creationId xmlns:a16="http://schemas.microsoft.com/office/drawing/2014/main" id="{624008F6-0B17-451B-75E0-D459A53B8F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8336" y="4440223"/>
            <a:ext cx="2557744" cy="564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-US" sz="2400" b="0" i="0" dirty="0">
                <a:solidFill>
                  <a:srgbClr val="EBF1FF"/>
                </a:solidFill>
                <a:effectLst/>
                <a:latin typeface="Google Sans"/>
              </a:rPr>
              <a:t>Mark Zuckerberg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A86A1D-9BB8-CDA7-1D17-76A2D199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6" y="308668"/>
            <a:ext cx="2794000" cy="346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ECAC1-28B2-325A-0A5B-5557BA994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626" y="553209"/>
            <a:ext cx="4963361" cy="2978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6B0DEF-B21B-4101-88AC-18D658EEC6D2}"/>
              </a:ext>
            </a:extLst>
          </p:cNvPr>
          <p:cNvSpPr txBox="1"/>
          <p:nvPr/>
        </p:nvSpPr>
        <p:spPr>
          <a:xfrm>
            <a:off x="3931922" y="3768573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约</a:t>
            </a:r>
            <a:r>
              <a:rPr lang="zh-CN" alt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19</a:t>
            </a:r>
            <a:r>
              <a:rPr lang="zh-CN" altLang="en-US" sz="2800" b="1" dirty="0">
                <a:solidFill>
                  <a:srgbClr val="FFFF00"/>
                </a:solidFill>
              </a:rPr>
              <a:t>岁 就开始了脸书 </a:t>
            </a:r>
            <a:r>
              <a:rPr lang="en-US" altLang="zh-CN" sz="2800" b="1" dirty="0">
                <a:solidFill>
                  <a:srgbClr val="FFFF00"/>
                </a:solidFill>
              </a:rPr>
              <a:t>Facebook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18E1A-A8CE-CB97-E3E8-7994FBCFD459}"/>
              </a:ext>
            </a:extLst>
          </p:cNvPr>
          <p:cNvSpPr txBox="1"/>
          <p:nvPr/>
        </p:nvSpPr>
        <p:spPr>
          <a:xfrm>
            <a:off x="3806792" y="469736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Started Facebook at around 19 years old.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91698-298D-1F9F-CD6C-81FB53EAC100}"/>
              </a:ext>
            </a:extLst>
          </p:cNvPr>
          <p:cNvSpPr txBox="1"/>
          <p:nvPr/>
        </p:nvSpPr>
        <p:spPr>
          <a:xfrm>
            <a:off x="387587" y="2933968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天才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prodigy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B95B6C84-66C7-7BE7-BEC2-9B2FC5C2C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A0EF53CE-8CA7-D704-07B5-1D0A1BF6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F65E0-FD39-6E74-FB86-8D390515115A}"/>
              </a:ext>
            </a:extLst>
          </p:cNvPr>
          <p:cNvSpPr txBox="1"/>
          <p:nvPr/>
        </p:nvSpPr>
        <p:spPr>
          <a:xfrm>
            <a:off x="310795" y="531334"/>
            <a:ext cx="8691935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27:23.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你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要详细知道你羊群的景况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，</a:t>
            </a:r>
            <a:r>
              <a:rPr lang="zh-CN" altLang="en-US" sz="3200" b="1" kern="0" dirty="0">
                <a:solidFill>
                  <a:srgbClr val="00B0F0"/>
                </a:solidFill>
                <a:effectLst/>
                <a:highlight>
                  <a:srgbClr val="000000"/>
                </a:highlight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留心料理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你的牛群；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...26.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羊羔之毛是为你作衣服；山羊是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为作田地的价值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，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27.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并有母山羊奶够你吃，也够你的家眷吃，且够养你的婢女。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CD106-12E0-348A-B8D9-F4FEB654D45D}"/>
              </a:ext>
            </a:extLst>
          </p:cNvPr>
          <p:cNvSpPr txBox="1"/>
          <p:nvPr/>
        </p:nvSpPr>
        <p:spPr>
          <a:xfrm>
            <a:off x="452065" y="3994240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27:23.</a:t>
            </a:r>
            <a:r>
              <a:rPr lang="en-US" sz="1800" dirty="0">
                <a:solidFill>
                  <a:srgbClr val="00B0F0"/>
                </a:solidFill>
              </a:rPr>
              <a:t>Know well the condition </a:t>
            </a:r>
            <a:r>
              <a:rPr lang="en-US" sz="1800" dirty="0">
                <a:solidFill>
                  <a:schemeClr val="bg1"/>
                </a:solidFill>
              </a:rPr>
              <a:t>of your flocks, and </a:t>
            </a:r>
            <a:r>
              <a:rPr lang="en-US" sz="1800" dirty="0">
                <a:solidFill>
                  <a:srgbClr val="00B0F0"/>
                </a:solidFill>
              </a:rPr>
              <a:t>give attention </a:t>
            </a:r>
            <a:r>
              <a:rPr lang="en-US" sz="1800" dirty="0">
                <a:solidFill>
                  <a:schemeClr val="bg1"/>
                </a:solidFill>
              </a:rPr>
              <a:t>to your herds,…..26.the lambs will provide your clothing, and the goats </a:t>
            </a:r>
            <a:r>
              <a:rPr lang="en-US" sz="1800" dirty="0">
                <a:solidFill>
                  <a:srgbClr val="FFFF00"/>
                </a:solidFill>
              </a:rPr>
              <a:t>the price of a field.</a:t>
            </a:r>
          </a:p>
        </p:txBody>
      </p:sp>
    </p:spTree>
    <p:extLst>
      <p:ext uri="{BB962C8B-B14F-4D97-AF65-F5344CB8AC3E}">
        <p14:creationId xmlns:p14="http://schemas.microsoft.com/office/powerpoint/2010/main" val="17585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E8EE67F-5FAA-93E0-D3E7-50BEBF9CF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103468AE-E4CF-002B-F509-154FE271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7CF6C-4126-F42F-A260-3116567CA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74" y="1319731"/>
            <a:ext cx="2087612" cy="208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EFC0D-BCE3-E3AF-6D75-55FA479EF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962" y="1649797"/>
            <a:ext cx="2907564" cy="1519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FA52A-81C5-F1AC-0A7F-A973F59DD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159" y="917778"/>
            <a:ext cx="2694383" cy="2694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C1F06-BB36-E748-A87C-490D474C94DF}"/>
              </a:ext>
            </a:extLst>
          </p:cNvPr>
          <p:cNvSpPr txBox="1"/>
          <p:nvPr/>
        </p:nvSpPr>
        <p:spPr>
          <a:xfrm>
            <a:off x="457014" y="3845310"/>
            <a:ext cx="7407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a typeface="SimSun" panose="02010600030101010101" pitchFamily="2" charset="-122"/>
                <a:cs typeface="AppleSystemUIFont"/>
              </a:rPr>
              <a:t>强力建议：</a:t>
            </a:r>
            <a:r>
              <a:rPr lang="zh-CN" sz="3600" b="1" kern="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AppleSystemUIFont"/>
              </a:rPr>
              <a:t>国家不允许倒闭的公司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BC0B2-1E67-34E5-383E-CDC7DC6D6C43}"/>
              </a:ext>
            </a:extLst>
          </p:cNvPr>
          <p:cNvSpPr txBox="1"/>
          <p:nvPr/>
        </p:nvSpPr>
        <p:spPr>
          <a:xfrm>
            <a:off x="493882" y="4602574"/>
            <a:ext cx="7194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recommendation: Companies that the state does not allow to go bankrupt.</a:t>
            </a:r>
          </a:p>
        </p:txBody>
      </p:sp>
    </p:spTree>
    <p:extLst>
      <p:ext uri="{BB962C8B-B14F-4D97-AF65-F5344CB8AC3E}">
        <p14:creationId xmlns:p14="http://schemas.microsoft.com/office/powerpoint/2010/main" val="40149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839EF93-7FA5-8F74-DA55-775E9E98E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08F0BFEE-6BAD-B685-7F69-32A9CB95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6CEE6-819B-04B7-EC38-01CF9B0E2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413576"/>
            <a:ext cx="8380345" cy="4370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ECF0C-D8B9-1479-1E4F-867C2F2A768E}"/>
              </a:ext>
            </a:extLst>
          </p:cNvPr>
          <p:cNvSpPr txBox="1"/>
          <p:nvPr/>
        </p:nvSpPr>
        <p:spPr>
          <a:xfrm>
            <a:off x="1842536" y="1033688"/>
            <a:ext cx="6514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SimHei" panose="02010609060101010101" pitchFamily="49" charset="-122"/>
                <a:ea typeface="SimHei" panose="02010609060101010101" pitchFamily="49" charset="-122"/>
              </a:rPr>
              <a:t>新加坡国家政府储蓄债券</a:t>
            </a:r>
            <a:endParaRPr lang="en-US" sz="4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3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64570271-52E6-7D21-E941-55B3F74F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950F5B93-EC05-04C7-BA5C-672BF0EACA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b="1" dirty="0"/>
              <a:t>智慧人脚踏实地</a:t>
            </a:r>
            <a:r>
              <a:rPr lang="en-US" sz="5400" dirty="0"/>
              <a:t> </a:t>
            </a:r>
            <a:endParaRPr sz="4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89BCDBFF-1D42-D7F2-C8D2-2C8C6F20DF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749" y="3860400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are down-to-earth.( realistic and practical) 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6ABAE87C-F7B4-A8C7-C994-8AFFD32EC809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7912D5FC-805F-E265-C3CD-B4A8A18F42E6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C9473ECE-E77E-C515-4BBD-81D54D371503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1D85A4D2-FAD1-DBD2-18EE-7B9970E17828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C2BA2E2A-E908-197F-AF8B-2C22B6DC299D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FB172B2F-CC58-A69C-8934-F414C769D1B2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6A4346A8-269F-DC9D-6B9E-4B8269B8B130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338956C0-2A2B-3AEA-6695-41D7CB3100D5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23967ED3-6520-73EC-1F54-E91A6830B169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29D7F32A-CD05-B4F9-89FF-1A610AF252CB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CD05275C-59A1-E1D0-D5BE-5A0423BBA5F4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35BBC222-2AA2-99B9-901A-F0C329BB6DA0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7E80FCF3-C112-3C50-0521-93E8465EC196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15A83853-6A5C-3421-A34E-A97557D54462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D7842B4D-DDA1-D538-CFDB-1409ACC03CC4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79AE7C8D-7618-ABBB-5ABF-314E9A0E9963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6C6B7328-0012-CF16-EB52-154C374E095D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5CEEA35C-1777-D12A-D053-026D65EE26F6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C972E1D8-CD40-1006-2C31-DDE4240BC167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98FA9669-7052-26DF-6A59-D41C7580EDCE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DA145A14-0A3D-7AC9-7E9E-8000CF75A4B3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CE3CD9D9-A9C1-E833-C5DA-2E5CE421FB7A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8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0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8087787D-C0A2-0D20-ACAB-E60D9D20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5FA99388-355C-D1D4-028F-B6096B61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10AF8-5B1A-AC59-6998-0901DC0ADF8D}"/>
              </a:ext>
            </a:extLst>
          </p:cNvPr>
          <p:cNvSpPr txBox="1"/>
          <p:nvPr/>
        </p:nvSpPr>
        <p:spPr>
          <a:xfrm>
            <a:off x="503432" y="427831"/>
            <a:ext cx="8188503" cy="311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28:19 </a:t>
            </a:r>
          </a:p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耕种自己田地的，必得饱食；</a:t>
            </a:r>
            <a:r>
              <a:rPr lang="zh-CN" altLang="en-US" sz="3600" b="1" kern="0" dirty="0">
                <a:solidFill>
                  <a:srgbClr val="00B0F0"/>
                </a:solidFill>
                <a:effectLst/>
                <a:highlight>
                  <a:srgbClr val="000000"/>
                </a:highlight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追随虚浮的，足受穷乏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154F0-3A42-9945-BA17-8C62B05D5D98}"/>
              </a:ext>
            </a:extLst>
          </p:cNvPr>
          <p:cNvSpPr txBox="1"/>
          <p:nvPr/>
        </p:nvSpPr>
        <p:spPr>
          <a:xfrm>
            <a:off x="503432" y="3574343"/>
            <a:ext cx="840939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</a:t>
            </a:r>
            <a:r>
              <a:rPr lang="en-US" altLang="zh-CN" sz="1800" dirty="0">
                <a:solidFill>
                  <a:schemeClr val="bg1"/>
                </a:solidFill>
              </a:rPr>
              <a:t>28:19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Whoever works his land will have plenty of bread, </a:t>
            </a:r>
            <a:r>
              <a:rPr lang="en-US" sz="2000" dirty="0">
                <a:solidFill>
                  <a:srgbClr val="00B0F0"/>
                </a:solidFill>
                <a:highlight>
                  <a:srgbClr val="000000"/>
                </a:highlight>
              </a:rPr>
              <a:t>but he who follows worthless pursuits will have plenty of poverty.</a:t>
            </a:r>
            <a:endParaRPr lang="en-US" sz="1800" dirty="0">
              <a:solidFill>
                <a:srgbClr val="00B0F0"/>
              </a:solidFill>
              <a:highlight>
                <a:srgbClr val="000000"/>
              </a:highlight>
            </a:endParaRPr>
          </a:p>
          <a:p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208026A-8A8C-947E-2B2E-8CDF5BD2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2C6D12AF-FE0B-0AFC-D65F-06B71ABD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124B7-85E2-E752-7BDE-45D0CE095886}"/>
              </a:ext>
            </a:extLst>
          </p:cNvPr>
          <p:cNvSpPr txBox="1"/>
          <p:nvPr/>
        </p:nvSpPr>
        <p:spPr>
          <a:xfrm>
            <a:off x="503433" y="427831"/>
            <a:ext cx="2807658" cy="3641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俗语：</a:t>
            </a:r>
            <a:endParaRPr lang="en-US" altLang="zh-CN" sz="40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常在河边走，哪有不湿鞋</a:t>
            </a:r>
          </a:p>
          <a:p>
            <a:pPr>
              <a:lnSpc>
                <a:spcPct val="150000"/>
              </a:lnSpc>
            </a:pPr>
            <a:endParaRPr lang="zh-CN" altLang="en-US" sz="40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pic>
        <p:nvPicPr>
          <p:cNvPr id="4" name="Picture 3" descr="A cartoon of a child running on a river&#10;&#10;Description automatically generated">
            <a:extLst>
              <a:ext uri="{FF2B5EF4-FFF2-40B4-BE49-F238E27FC236}">
                <a16:creationId xmlns:a16="http://schemas.microsoft.com/office/drawing/2014/main" id="{14AFD3A6-EADE-2F99-1E90-AEBEC207C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667" y="427831"/>
            <a:ext cx="4331527" cy="4331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755C71-EB6C-DEF7-F2E0-92DC0CEC5B53}"/>
              </a:ext>
            </a:extLst>
          </p:cNvPr>
          <p:cNvSpPr txBox="1"/>
          <p:nvPr/>
        </p:nvSpPr>
        <p:spPr>
          <a:xfrm>
            <a:off x="399806" y="3880151"/>
            <a:ext cx="3410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A common saying: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"If you walk by the river often, how can you not get your shoes wet?</a:t>
            </a:r>
          </a:p>
        </p:txBody>
      </p:sp>
    </p:spTree>
    <p:extLst>
      <p:ext uri="{BB962C8B-B14F-4D97-AF65-F5344CB8AC3E}">
        <p14:creationId xmlns:p14="http://schemas.microsoft.com/office/powerpoint/2010/main" val="21978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618E278C-C1A0-4A8C-3F74-E48A5834F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412FADAA-F092-C72F-5CC7-9E95ACEF0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884" y="2548101"/>
            <a:ext cx="85106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4800" b="1" dirty="0"/>
              <a:t>智慧人娶贤妻，贤妻使家富裕。 </a:t>
            </a:r>
            <a:endParaRPr sz="32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DFF90D82-D002-C6E0-27AA-8CADB943D07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52117" y="3860400"/>
            <a:ext cx="4609233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marry a virtuous wife, and a virtuous wife brings prosperity to the family.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F46DCF1D-507D-025F-6A6B-FC292CD0A4BC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087BC17F-EB36-3923-7D3D-0449253B269C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FC388751-CE09-1480-A11D-C36155527C9C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E92A3A5D-9076-EEF3-2FB1-A106466A5A77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666E47ED-E4A4-7C57-9747-CE247242FF3F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635C9223-30CB-51B2-E3C3-2174776DE39B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8DA8C2B9-8E89-2FCD-CCDC-0AFA02A40E60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98B7B4CF-909F-2943-0AD3-7433FC92E5D6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469081CF-AA9F-2028-7B64-AAEC7CF3E27D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7EC8F72B-DA1B-BCF0-CC7F-2D0F4FE8C078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572614A3-1BFA-6085-6E22-2303F76E5FB2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E471E720-B7AD-AF41-EE95-D1AEDDE927AC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9D6680F0-5C0A-B97D-1F07-F8E82A42FDA0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993FA65B-4D3D-EC42-AEC1-282BDE367FB0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933C09A2-C1FC-C89F-938A-DC3CB6B2E883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142F9C47-E9C2-5C14-DCD1-9DD3D2C1409F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CD120943-AFC9-54C5-C506-FC193AF151C3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2C58160E-59CE-2101-EDF8-E9D4657D325A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0AE4260D-7DC6-DB02-5B00-A3335C28A3DF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9302FC2F-3EC8-8317-D7A4-097F07B72ECF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E1AD1CF0-22D7-E1F9-BD97-B00684C2AF86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7DAA239F-7CF0-1182-4146-4355540DED09}"/>
              </a:ext>
            </a:extLst>
          </p:cNvPr>
          <p:cNvSpPr/>
          <p:nvPr/>
        </p:nvSpPr>
        <p:spPr>
          <a:xfrm>
            <a:off x="3975847" y="399063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6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25E63A61-6D5D-D0C4-723A-AA531EDD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E5186AC8-7BD2-5194-FF9B-C653FC78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83136-EB0C-F581-CDC6-D15D97A89349}"/>
              </a:ext>
            </a:extLst>
          </p:cNvPr>
          <p:cNvSpPr txBox="1"/>
          <p:nvPr/>
        </p:nvSpPr>
        <p:spPr>
          <a:xfrm>
            <a:off x="613880" y="1104941"/>
            <a:ext cx="8188503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14:1 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智慧妇人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建立家室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；愚妄妇人亲手拆毁。 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A12B6-9141-6C9B-CD38-8B0BCE451C4E}"/>
              </a:ext>
            </a:extLst>
          </p:cNvPr>
          <p:cNvSpPr txBox="1"/>
          <p:nvPr/>
        </p:nvSpPr>
        <p:spPr>
          <a:xfrm>
            <a:off x="503432" y="3574343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14:1.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wisest of women </a:t>
            </a:r>
            <a:r>
              <a:rPr lang="en-US" sz="1800" dirty="0">
                <a:solidFill>
                  <a:srgbClr val="FFFF00"/>
                </a:solidFill>
              </a:rPr>
              <a:t>builds her house</a:t>
            </a:r>
            <a:r>
              <a:rPr lang="en-US" sz="1800" dirty="0">
                <a:solidFill>
                  <a:schemeClr val="bg1"/>
                </a:solidFill>
              </a:rPr>
              <a:t>, but folly with her own hands tears it down.</a:t>
            </a:r>
          </a:p>
        </p:txBody>
      </p:sp>
    </p:spTree>
    <p:extLst>
      <p:ext uri="{BB962C8B-B14F-4D97-AF65-F5344CB8AC3E}">
        <p14:creationId xmlns:p14="http://schemas.microsoft.com/office/powerpoint/2010/main" val="13252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9DFE01BD-C8E7-767E-2ACF-6098D0B1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0696C71E-6543-311C-3F24-58FF18A07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85A2E-3D23-5DD0-0DC6-AE681CE3DBEA}"/>
              </a:ext>
            </a:extLst>
          </p:cNvPr>
          <p:cNvSpPr txBox="1"/>
          <p:nvPr/>
        </p:nvSpPr>
        <p:spPr>
          <a:xfrm>
            <a:off x="613878" y="221363"/>
            <a:ext cx="8188503" cy="4408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31:16 </a:t>
            </a:r>
          </a:p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她想得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田地就买来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</a:t>
            </a:r>
            <a:r>
              <a:rPr lang="zh-CN" altLang="en-US" sz="32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用手所得之利</a:t>
            </a:r>
            <a:r>
              <a:rPr lang="zh-CN" altLang="en-US" sz="3200" b="1" kern="0" dirty="0">
                <a:solidFill>
                  <a:srgbClr val="00B0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栽种葡萄园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17.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她以能力束腰，使膀臂有力。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18.</a:t>
            </a:r>
            <a:r>
              <a:rPr lang="zh-CN" altLang="en-US" sz="3200" b="1" kern="0" dirty="0">
                <a:solidFill>
                  <a:srgbClr val="FFC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她觉得所经营的有利；她的灯终夜不灭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1EFD5-34B6-0360-4060-E560626294B5}"/>
              </a:ext>
            </a:extLst>
          </p:cNvPr>
          <p:cNvSpPr txBox="1"/>
          <p:nvPr/>
        </p:nvSpPr>
        <p:spPr>
          <a:xfrm>
            <a:off x="503432" y="3574343"/>
            <a:ext cx="84093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31</a:t>
            </a:r>
          </a:p>
          <a:p>
            <a:r>
              <a:rPr lang="en-US" sz="1800" dirty="0">
                <a:solidFill>
                  <a:schemeClr val="bg1"/>
                </a:solidFill>
              </a:rPr>
              <a:t>16.</a:t>
            </a:r>
            <a:r>
              <a:rPr lang="en-US" sz="1800" dirty="0">
                <a:solidFill>
                  <a:srgbClr val="FFFF00"/>
                </a:solidFill>
              </a:rPr>
              <a:t>She considers a field and buys it</a:t>
            </a:r>
            <a:r>
              <a:rPr lang="en-US" sz="1800" dirty="0">
                <a:solidFill>
                  <a:schemeClr val="bg1"/>
                </a:solidFill>
              </a:rPr>
              <a:t>; with the fruit of her hands </a:t>
            </a:r>
            <a:r>
              <a:rPr lang="en-US" sz="1800" dirty="0">
                <a:solidFill>
                  <a:srgbClr val="00B0F0"/>
                </a:solidFill>
              </a:rPr>
              <a:t>she plants a vineyard</a:t>
            </a:r>
            <a:r>
              <a:rPr lang="en-US" sz="1800" dirty="0">
                <a:solidFill>
                  <a:schemeClr val="bg1"/>
                </a:solidFill>
              </a:rPr>
              <a:t>.17.She dresses herself with strength and makes her arms strong.18.</a:t>
            </a:r>
            <a:r>
              <a:rPr lang="en-US" sz="1800" dirty="0">
                <a:solidFill>
                  <a:srgbClr val="FFC000"/>
                </a:solidFill>
              </a:rPr>
              <a:t>She perceives that her merchandise is profitable. Her lamp does not go out at night.</a:t>
            </a:r>
          </a:p>
        </p:txBody>
      </p:sp>
    </p:spTree>
    <p:extLst>
      <p:ext uri="{BB962C8B-B14F-4D97-AF65-F5344CB8AC3E}">
        <p14:creationId xmlns:p14="http://schemas.microsoft.com/office/powerpoint/2010/main" val="8417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FBB200C9-DD19-2A97-47AF-25D82BC1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BA8352BE-6A9D-9B52-EEC6-E8034B306B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64" y="2300712"/>
            <a:ext cx="818850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5400" b="1" dirty="0"/>
              <a:t>以神为首，以财物尊荣神 。 </a:t>
            </a:r>
            <a:endParaRPr sz="36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DA0404A2-41CC-DEF2-2F73-8BA4773CAD7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52117" y="3860400"/>
            <a:ext cx="4609233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Put God first and honor Him with your wealth.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4E2F4E47-C128-9731-AA61-0650D82F3983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83783D7F-7C11-DCBF-AE6A-CF7390379DB5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6B53B55C-3D2B-BF70-6F07-CA8131C469EE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F7DBE3A3-2C35-5C15-F4C3-456551166A46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3C0196CB-A7A3-7F57-8378-B61E7CBFFBE8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8715516A-536B-1DC5-F12F-87A8B7B5C2DF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2A62F735-3394-1415-0326-B69A5BAD8FE9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4FFB0D9A-3343-12C8-8F9B-B630F1193FF2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63E8597E-EE79-8B84-28EA-7BA1D8D919A4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A51DE9C5-8D11-B818-C357-DD1BCA3C8876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F7BA9CD2-203F-01F7-5B3C-6A63805946E7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57B528E2-3514-81E3-172D-06F85FB6CA0C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455AD9DC-AD02-B61F-6A3A-11399907FDD4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603CB7E8-6610-10C4-1437-488A7DAD435A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3B55C957-0C16-13A2-0E5B-FE4CCE1D2A48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33506F51-5C3F-A013-4099-76278EBFF5FD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1357EE6D-95B6-8D6D-F504-D6DB75E29356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E63E075F-965E-B49B-8B7A-F5A3E43875B2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5EE5D4B3-BF3B-D084-4BBD-097E3AA8AEE7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F7A0A042-DD17-2CFF-1EC0-6DA911FFBD84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3F329F28-656F-472C-EED5-2EEC7E58D879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01A3DB65-A86B-35D3-4A3D-1A57D2F5FBA1}"/>
              </a:ext>
            </a:extLst>
          </p:cNvPr>
          <p:cNvSpPr/>
          <p:nvPr/>
        </p:nvSpPr>
        <p:spPr>
          <a:xfrm>
            <a:off x="3975848" y="399063"/>
            <a:ext cx="1305070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10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7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D9E53D5B-731D-99C1-9312-6F000C5AD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2FCE0579-4466-9766-4EBA-B42FF7358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50" y="2038150"/>
            <a:ext cx="676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CN" altLang="en-US" sz="5400" b="1" dirty="0"/>
              <a:t>神赐敬畏祂的人智慧</a:t>
            </a:r>
            <a:r>
              <a:rPr lang="en-US" sz="5400" dirty="0"/>
              <a:t> </a:t>
            </a:r>
            <a:endParaRPr sz="5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F05CC21B-B1A5-C0A4-DC11-0DB0AEC551F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98697" y="3092675"/>
            <a:ext cx="4362601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God grants wisdom to those who fear Him.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318443F1-B125-49F7-CB3E-40E9ED91606E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0EEF49ED-90FE-5DD5-6FB4-80C8CFC7AC18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1E82EE73-B1CD-2FE2-4796-2AAC725B3C9D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31108CDA-2135-486B-FA38-4CAF1C72B207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FEE9BE83-E7C2-C68B-A950-979AA457AACC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EFC561F8-6A04-7C49-3DC5-6650EA1131AD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9C84DD8D-1CFF-D6BE-0FDA-53D4622B1BED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46BE19B0-66E3-6F02-347A-535A9A6192FA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AA693931-DC5E-B2FB-4009-D6F06F774DDC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7BB67F1B-D81B-73B3-5747-96E22C7F34FD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FF069320-EBAB-E608-35CC-5743634F2585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C95DD8B2-3C1B-BCC2-1B53-80B0BC0CCBC4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3E2F2B74-D18E-F818-8C2F-07FA1B0382A8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30614EF7-9CD7-2AAB-27ED-05752B8A03F9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F05A710E-409E-F304-42B2-AED330319725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2A55BF7B-13DE-A3D8-D525-3CC0DC680AE0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80FEE7A9-B2D5-2EE6-F4D8-2CCD7A7C3A8A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C821275C-B51E-7E0A-3150-C8A87F73945C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1D86E292-CE4F-18C2-4915-F0F8023875C2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776562A4-A8E5-4091-4805-E5C66A4967DD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174C2BE0-5814-765B-2639-D13BB85A8674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ctagon 1">
            <a:extLst>
              <a:ext uri="{FF2B5EF4-FFF2-40B4-BE49-F238E27FC236}">
                <a16:creationId xmlns:a16="http://schemas.microsoft.com/office/drawing/2014/main" id="{214C73EF-A0C9-35BF-96D3-E2B0209FE112}"/>
              </a:ext>
            </a:extLst>
          </p:cNvPr>
          <p:cNvSpPr/>
          <p:nvPr/>
        </p:nvSpPr>
        <p:spPr>
          <a:xfrm>
            <a:off x="3975847" y="586807"/>
            <a:ext cx="1192305" cy="1135383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23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8A40900-69D7-14AF-BE98-507E20D25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A77AF0E2-187F-A02B-ABED-97DC51B1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BA3CD-F119-07BB-7A9B-8923C0C9C341}"/>
              </a:ext>
            </a:extLst>
          </p:cNvPr>
          <p:cNvSpPr txBox="1"/>
          <p:nvPr/>
        </p:nvSpPr>
        <p:spPr>
          <a:xfrm>
            <a:off x="231171" y="1067011"/>
            <a:ext cx="8912829" cy="2455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（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）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敬畏主，为主的国奉献。</a:t>
            </a:r>
          </a:p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（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）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敬畏主，周济贫</a:t>
            </a:r>
            <a:r>
              <a:rPr lang="zh-CN" altLang="en-US" sz="3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困的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人 </a:t>
            </a:r>
            <a:r>
              <a:rPr lang="en-US" altLang="zh-CN" sz="2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(</a:t>
            </a:r>
            <a:r>
              <a:rPr lang="zh-CN" altLang="en-US" sz="2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2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11:25</a:t>
            </a:r>
            <a:r>
              <a:rPr lang="zh-CN" altLang="en-US" sz="2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、</a:t>
            </a:r>
            <a:r>
              <a:rPr lang="en-US" altLang="zh-CN" sz="20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28:27)</a:t>
            </a:r>
          </a:p>
          <a:p>
            <a:pPr>
              <a:lnSpc>
                <a:spcPct val="150000"/>
              </a:lnSpc>
            </a:pPr>
            <a:endParaRPr lang="zh-CN" altLang="en-US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3DC92-30D4-AD1C-C75D-F3CBE27626DD}"/>
              </a:ext>
            </a:extLst>
          </p:cNvPr>
          <p:cNvSpPr txBox="1"/>
          <p:nvPr/>
        </p:nvSpPr>
        <p:spPr>
          <a:xfrm>
            <a:off x="503432" y="3574343"/>
            <a:ext cx="8409397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</a:rPr>
              <a:t>1 Honor the Lord and offer to His kingdom.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</a:rPr>
              <a:t>2 Honor the Lord and give to the poor (Proverbs 11:25, 28:27).</a:t>
            </a:r>
          </a:p>
        </p:txBody>
      </p:sp>
    </p:spTree>
    <p:extLst>
      <p:ext uri="{BB962C8B-B14F-4D97-AF65-F5344CB8AC3E}">
        <p14:creationId xmlns:p14="http://schemas.microsoft.com/office/powerpoint/2010/main" val="35253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B9EDFFC3-9A0D-3A4D-50C6-378691794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9E42540E-0F8A-61E9-A137-39AF085D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DA764-5C9D-1D24-53D4-E47F3AC96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1" y="1763001"/>
            <a:ext cx="2665321" cy="2821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0F222B-E3A0-C004-852B-A37D2B241692}"/>
              </a:ext>
            </a:extLst>
          </p:cNvPr>
          <p:cNvSpPr txBox="1"/>
          <p:nvPr/>
        </p:nvSpPr>
        <p:spPr>
          <a:xfrm>
            <a:off x="656561" y="1662861"/>
            <a:ext cx="2274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定期存款</a:t>
            </a:r>
            <a:endParaRPr lang="en-US" sz="1600" b="1" dirty="0">
              <a:solidFill>
                <a:schemeClr val="tx2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B4FB47-4E0C-6B66-A422-630CFAE98E9B}"/>
              </a:ext>
            </a:extLst>
          </p:cNvPr>
          <p:cNvGrpSpPr/>
          <p:nvPr/>
        </p:nvGrpSpPr>
        <p:grpSpPr>
          <a:xfrm>
            <a:off x="4283242" y="67376"/>
            <a:ext cx="4783756" cy="4985885"/>
            <a:chOff x="4769226" y="307783"/>
            <a:chExt cx="4043082" cy="4296340"/>
          </a:xfrm>
        </p:grpSpPr>
        <p:pic>
          <p:nvPicPr>
            <p:cNvPr id="10" name="Picture 9" descr="A stack of coins with a red arrow&#10;&#10;Description automatically generated">
              <a:extLst>
                <a:ext uri="{FF2B5EF4-FFF2-40B4-BE49-F238E27FC236}">
                  <a16:creationId xmlns:a16="http://schemas.microsoft.com/office/drawing/2014/main" id="{AE63DA40-283A-31CA-F81A-9066AB4E0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226" y="307783"/>
              <a:ext cx="4043082" cy="42963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71A47B-D058-CD40-30D5-1DCA6A23C2CE}"/>
                </a:ext>
              </a:extLst>
            </p:cNvPr>
            <p:cNvSpPr txBox="1"/>
            <p:nvPr/>
          </p:nvSpPr>
          <p:spPr>
            <a:xfrm>
              <a:off x="4984376" y="1617643"/>
              <a:ext cx="251863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Gill Sans Ultra Bold" panose="020B0A02020104020203" pitchFamily="34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Treasures </a:t>
              </a:r>
            </a:p>
            <a:p>
              <a:r>
                <a:rPr lang="en-US" sz="2800" dirty="0">
                  <a:solidFill>
                    <a:srgbClr val="0070C0"/>
                  </a:solidFill>
                  <a:latin typeface="Gill Sans Ultra Bold" panose="020B0A02020104020203" pitchFamily="34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in Heaven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2FBD1-290D-AE07-2196-4CF11A0C45B8}"/>
                </a:ext>
              </a:extLst>
            </p:cNvPr>
            <p:cNvSpPr txBox="1"/>
            <p:nvPr/>
          </p:nvSpPr>
          <p:spPr>
            <a:xfrm>
              <a:off x="4928535" y="475130"/>
              <a:ext cx="3262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b="1" i="0" u="none" strike="noStrike" dirty="0">
                  <a:solidFill>
                    <a:srgbClr val="0070C0"/>
                  </a:solidFill>
                  <a:effectLst/>
                  <a:latin typeface="Helvetica Neue" panose="02000503000000020004" pitchFamily="2" charset="0"/>
                </a:rPr>
                <a:t>财宝在天上</a:t>
              </a:r>
              <a:endParaRPr lang="en-US" sz="16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CE837AB3-F1F4-10D6-ABF6-A19A3D0A4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6A3AE8B8-1B68-2F53-38D3-B43C9E935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88816-824F-CA45-286A-F9658DD4EB31}"/>
              </a:ext>
            </a:extLst>
          </p:cNvPr>
          <p:cNvSpPr txBox="1"/>
          <p:nvPr/>
        </p:nvSpPr>
        <p:spPr>
          <a:xfrm>
            <a:off x="503432" y="633304"/>
            <a:ext cx="8188503" cy="3286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 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3:9.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你要以财物和一切初熟的土产尊荣耶和华。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10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这样，你的仓房必充满有余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；你的酒榨有新酒盈溢。 </a:t>
            </a:r>
          </a:p>
          <a:p>
            <a:pPr>
              <a:lnSpc>
                <a:spcPct val="150000"/>
              </a:lnSpc>
            </a:pPr>
            <a:endParaRPr lang="zh-CN" altLang="en-US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AFC50-E48F-02F1-130D-E3A5FA6EE375}"/>
              </a:ext>
            </a:extLst>
          </p:cNvPr>
          <p:cNvSpPr txBox="1"/>
          <p:nvPr/>
        </p:nvSpPr>
        <p:spPr>
          <a:xfrm>
            <a:off x="503432" y="3574343"/>
            <a:ext cx="8409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3</a:t>
            </a:r>
          </a:p>
          <a:p>
            <a:r>
              <a:rPr lang="en-US" sz="1800" dirty="0">
                <a:solidFill>
                  <a:schemeClr val="bg1"/>
                </a:solidFill>
              </a:rPr>
              <a:t>9.Honor the Lord with your wealth and with the </a:t>
            </a:r>
            <a:r>
              <a:rPr lang="en-US" sz="1800" dirty="0" err="1">
                <a:solidFill>
                  <a:schemeClr val="bg1"/>
                </a:solidFill>
              </a:rPr>
              <a:t>firstfruits</a:t>
            </a:r>
            <a:r>
              <a:rPr lang="en-US" sz="1800" dirty="0">
                <a:solidFill>
                  <a:schemeClr val="bg1"/>
                </a:solidFill>
              </a:rPr>
              <a:t> of all your produce;10.</a:t>
            </a:r>
            <a:r>
              <a:rPr lang="en-US" sz="1800" dirty="0">
                <a:solidFill>
                  <a:srgbClr val="FFFF00"/>
                </a:solidFill>
              </a:rPr>
              <a:t>then your barns will be filled with plenty</a:t>
            </a:r>
            <a:r>
              <a:rPr lang="en-US" sz="1800" dirty="0">
                <a:solidFill>
                  <a:schemeClr val="bg1"/>
                </a:solidFill>
              </a:rPr>
              <a:t>, and your vats will be bursting with wine.</a:t>
            </a:r>
          </a:p>
        </p:txBody>
      </p:sp>
    </p:spTree>
    <p:extLst>
      <p:ext uri="{BB962C8B-B14F-4D97-AF65-F5344CB8AC3E}">
        <p14:creationId xmlns:p14="http://schemas.microsoft.com/office/powerpoint/2010/main" val="2846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CF2AF523-EF65-D0FC-013D-5CB0947E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2CE47CBE-85A9-C834-52CE-53CB1150B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34048-A7E2-D1F7-FB7E-1785AAE85756}"/>
              </a:ext>
            </a:extLst>
          </p:cNvPr>
          <p:cNvSpPr txBox="1"/>
          <p:nvPr/>
        </p:nvSpPr>
        <p:spPr>
          <a:xfrm>
            <a:off x="613880" y="1104941"/>
            <a:ext cx="8188503" cy="364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11:25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好施舍的，必得丰裕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；滋润人的，必得滋润。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zh-CN" altLang="en-US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  <a:p>
            <a:pPr>
              <a:lnSpc>
                <a:spcPct val="150000"/>
              </a:lnSpc>
            </a:pPr>
            <a:endParaRPr lang="zh-CN" altLang="en-US" sz="36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5EA98-082E-5774-DBBF-BB8F4F92E9E3}"/>
              </a:ext>
            </a:extLst>
          </p:cNvPr>
          <p:cNvSpPr txBox="1"/>
          <p:nvPr/>
        </p:nvSpPr>
        <p:spPr>
          <a:xfrm>
            <a:off x="503432" y="3574343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11:25.</a:t>
            </a:r>
          </a:p>
          <a:p>
            <a:r>
              <a:rPr lang="en-US" sz="1800" dirty="0">
                <a:solidFill>
                  <a:srgbClr val="FFFF00"/>
                </a:solidFill>
              </a:rPr>
              <a:t>Whoever brings blessing will be enriched</a:t>
            </a:r>
            <a:r>
              <a:rPr lang="en-US" sz="1800" dirty="0">
                <a:solidFill>
                  <a:schemeClr val="bg1"/>
                </a:solidFill>
              </a:rPr>
              <a:t>, and one who waters will himself be watered.</a:t>
            </a:r>
          </a:p>
        </p:txBody>
      </p:sp>
    </p:spTree>
    <p:extLst>
      <p:ext uri="{BB962C8B-B14F-4D97-AF65-F5344CB8AC3E}">
        <p14:creationId xmlns:p14="http://schemas.microsoft.com/office/powerpoint/2010/main" val="34787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32F633EA-8AC2-FA15-74C4-8D12E52A5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FAE20E94-7626-EC1C-5F6A-489E090EF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A4FF6-08D0-E8BA-CAD5-270D2F8F5C7C}"/>
              </a:ext>
            </a:extLst>
          </p:cNvPr>
          <p:cNvSpPr txBox="1"/>
          <p:nvPr/>
        </p:nvSpPr>
        <p:spPr>
          <a:xfrm>
            <a:off x="503434" y="636998"/>
            <a:ext cx="8188503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9:10</a:t>
            </a:r>
            <a:r>
              <a:rPr lang="en-US" sz="3200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sz="3200" b="1" u="sng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敬畏耶和华是智慧的开端</a:t>
            </a:r>
            <a:r>
              <a:rPr lang="zh-CN" sz="3200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；认识至圣者便是聪明</a:t>
            </a:r>
            <a:r>
              <a:rPr lang="zh-CN" altLang="en-US" sz="3200" kern="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  <a:endParaRPr lang="en-US" sz="32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D596F-3C05-4F59-ED4D-C91678B85FFA}"/>
              </a:ext>
            </a:extLst>
          </p:cNvPr>
          <p:cNvSpPr txBox="1"/>
          <p:nvPr/>
        </p:nvSpPr>
        <p:spPr>
          <a:xfrm>
            <a:off x="354458" y="3386538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9:10.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The fear of the Lord is the beginning of wisdom</a:t>
            </a:r>
            <a:r>
              <a:rPr lang="en-US" sz="1800" dirty="0">
                <a:solidFill>
                  <a:schemeClr val="bg1"/>
                </a:solidFill>
              </a:rPr>
              <a:t>, and the knowledge of the Holy One is insight.</a:t>
            </a:r>
          </a:p>
        </p:txBody>
      </p:sp>
    </p:spTree>
    <p:extLst>
      <p:ext uri="{BB962C8B-B14F-4D97-AF65-F5344CB8AC3E}">
        <p14:creationId xmlns:p14="http://schemas.microsoft.com/office/powerpoint/2010/main" val="35799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7A8C82F9-E81D-F0D6-2ECD-DF2CC430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9F893815-CE94-F9C3-094B-B55E6E85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2231D-1279-4272-41A8-E3CC7B6ED180}"/>
              </a:ext>
            </a:extLst>
          </p:cNvPr>
          <p:cNvSpPr txBox="1"/>
          <p:nvPr/>
        </p:nvSpPr>
        <p:spPr>
          <a:xfrm>
            <a:off x="503434" y="636998"/>
            <a:ext cx="8188503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2:6 </a:t>
            </a:r>
          </a:p>
          <a:p>
            <a:pPr>
              <a:lnSpc>
                <a:spcPct val="150000"/>
              </a:lnSpc>
            </a:pP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因为，</a:t>
            </a:r>
            <a:r>
              <a:rPr lang="zh-CN" altLang="en-US" sz="3200" b="1" u="sng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耶和华赐人智慧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；知识和聪明都由他口而出。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C53E8-16A7-0ACB-3636-8F84C67820D2}"/>
              </a:ext>
            </a:extLst>
          </p:cNvPr>
          <p:cNvSpPr txBox="1"/>
          <p:nvPr/>
        </p:nvSpPr>
        <p:spPr>
          <a:xfrm>
            <a:off x="503434" y="3466904"/>
            <a:ext cx="840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2:6.</a:t>
            </a:r>
          </a:p>
          <a:p>
            <a:r>
              <a:rPr lang="en-US" sz="1800" dirty="0">
                <a:solidFill>
                  <a:schemeClr val="bg1"/>
                </a:solidFill>
              </a:rPr>
              <a:t>For </a:t>
            </a:r>
            <a:r>
              <a:rPr lang="en-US" sz="1800" b="1" dirty="0">
                <a:solidFill>
                  <a:srgbClr val="FFFF00"/>
                </a:solidFill>
              </a:rPr>
              <a:t>the Lord gives wisdom</a:t>
            </a:r>
            <a:r>
              <a:rPr lang="en-US" sz="1800" dirty="0">
                <a:solidFill>
                  <a:schemeClr val="bg1"/>
                </a:solidFill>
              </a:rPr>
              <a:t>; from his mouth come knowledge and understanding;</a:t>
            </a:r>
          </a:p>
        </p:txBody>
      </p:sp>
    </p:spTree>
    <p:extLst>
      <p:ext uri="{BB962C8B-B14F-4D97-AF65-F5344CB8AC3E}">
        <p14:creationId xmlns:p14="http://schemas.microsoft.com/office/powerpoint/2010/main" val="7968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>
          <a:extLst>
            <a:ext uri="{FF2B5EF4-FFF2-40B4-BE49-F238E27FC236}">
              <a16:creationId xmlns:a16="http://schemas.microsoft.com/office/drawing/2014/main" id="{FDACA4B8-4869-C4E3-457B-A62188AFF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>
            <a:extLst>
              <a:ext uri="{FF2B5EF4-FFF2-40B4-BE49-F238E27FC236}">
                <a16:creationId xmlns:a16="http://schemas.microsoft.com/office/drawing/2014/main" id="{D5DCCB83-BE91-BFA3-C798-A247F8F319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49" y="2038150"/>
            <a:ext cx="70985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b="1" dirty="0"/>
              <a:t>智慧人获得富贵 </a:t>
            </a:r>
            <a:r>
              <a:rPr lang="en-US" sz="5400" dirty="0"/>
              <a:t> </a:t>
            </a:r>
            <a:endParaRPr sz="5400" dirty="0">
              <a:sym typeface="Raleway Black"/>
            </a:endParaRPr>
          </a:p>
        </p:txBody>
      </p:sp>
      <p:sp>
        <p:nvSpPr>
          <p:cNvPr id="494" name="Google Shape;494;p78">
            <a:extLst>
              <a:ext uri="{FF2B5EF4-FFF2-40B4-BE49-F238E27FC236}">
                <a16:creationId xmlns:a16="http://schemas.microsoft.com/office/drawing/2014/main" id="{22A9459A-0026-126D-2A72-ECFF116C1C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2598" y="3092675"/>
            <a:ext cx="39687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1800" dirty="0"/>
              <a:t>The wise will gain wealth.</a:t>
            </a:r>
            <a:endParaRPr sz="1800" dirty="0"/>
          </a:p>
        </p:txBody>
      </p:sp>
      <p:grpSp>
        <p:nvGrpSpPr>
          <p:cNvPr id="495" name="Google Shape;495;p78">
            <a:extLst>
              <a:ext uri="{FF2B5EF4-FFF2-40B4-BE49-F238E27FC236}">
                <a16:creationId xmlns:a16="http://schemas.microsoft.com/office/drawing/2014/main" id="{9F455EBD-B8FC-B752-45B3-D21C537C8588}"/>
              </a:ext>
            </a:extLst>
          </p:cNvPr>
          <p:cNvGrpSpPr/>
          <p:nvPr/>
        </p:nvGrpSpPr>
        <p:grpSpPr>
          <a:xfrm rot="-5400000">
            <a:off x="-274913" y="1045618"/>
            <a:ext cx="2319844" cy="228600"/>
            <a:chOff x="6973287" y="4602668"/>
            <a:chExt cx="2319844" cy="228600"/>
          </a:xfrm>
        </p:grpSpPr>
        <p:sp>
          <p:nvSpPr>
            <p:cNvPr id="496" name="Google Shape;496;p78">
              <a:extLst>
                <a:ext uri="{FF2B5EF4-FFF2-40B4-BE49-F238E27FC236}">
                  <a16:creationId xmlns:a16="http://schemas.microsoft.com/office/drawing/2014/main" id="{83AEA6BF-4BF8-EB95-DEBD-D368B2EE3858}"/>
                </a:ext>
              </a:extLst>
            </p:cNvPr>
            <p:cNvSpPr/>
            <p:nvPr/>
          </p:nvSpPr>
          <p:spPr>
            <a:xfrm rot="5400000">
              <a:off x="8650242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>
              <a:extLst>
                <a:ext uri="{FF2B5EF4-FFF2-40B4-BE49-F238E27FC236}">
                  <a16:creationId xmlns:a16="http://schemas.microsoft.com/office/drawing/2014/main" id="{593BF86E-3BC3-698B-D5DD-478A4AE559F4}"/>
                </a:ext>
              </a:extLst>
            </p:cNvPr>
            <p:cNvSpPr/>
            <p:nvPr/>
          </p:nvSpPr>
          <p:spPr>
            <a:xfrm rot="5400000">
              <a:off x="883898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>
              <a:extLst>
                <a:ext uri="{FF2B5EF4-FFF2-40B4-BE49-F238E27FC236}">
                  <a16:creationId xmlns:a16="http://schemas.microsoft.com/office/drawing/2014/main" id="{8F02097D-3890-10DA-BFE1-DED46C446920}"/>
                </a:ext>
              </a:extLst>
            </p:cNvPr>
            <p:cNvSpPr/>
            <p:nvPr/>
          </p:nvSpPr>
          <p:spPr>
            <a:xfrm rot="5400000">
              <a:off x="902773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>
              <a:extLst>
                <a:ext uri="{FF2B5EF4-FFF2-40B4-BE49-F238E27FC236}">
                  <a16:creationId xmlns:a16="http://schemas.microsoft.com/office/drawing/2014/main" id="{03D6F192-4A78-D033-1381-D677E942D730}"/>
                </a:ext>
              </a:extLst>
            </p:cNvPr>
            <p:cNvSpPr/>
            <p:nvPr/>
          </p:nvSpPr>
          <p:spPr>
            <a:xfrm rot="5400000">
              <a:off x="92164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>
              <a:extLst>
                <a:ext uri="{FF2B5EF4-FFF2-40B4-BE49-F238E27FC236}">
                  <a16:creationId xmlns:a16="http://schemas.microsoft.com/office/drawing/2014/main" id="{CB76C7B5-5DF3-7A64-5D76-84BEDCE75D91}"/>
                </a:ext>
              </a:extLst>
            </p:cNvPr>
            <p:cNvSpPr/>
            <p:nvPr/>
          </p:nvSpPr>
          <p:spPr>
            <a:xfrm rot="5400000">
              <a:off x="791178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>
              <a:extLst>
                <a:ext uri="{FF2B5EF4-FFF2-40B4-BE49-F238E27FC236}">
                  <a16:creationId xmlns:a16="http://schemas.microsoft.com/office/drawing/2014/main" id="{400777B2-3AE6-FCB4-AB79-8F8F64B19BAB}"/>
                </a:ext>
              </a:extLst>
            </p:cNvPr>
            <p:cNvSpPr/>
            <p:nvPr/>
          </p:nvSpPr>
          <p:spPr>
            <a:xfrm rot="5400000">
              <a:off x="8100528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>
              <a:extLst>
                <a:ext uri="{FF2B5EF4-FFF2-40B4-BE49-F238E27FC236}">
                  <a16:creationId xmlns:a16="http://schemas.microsoft.com/office/drawing/2014/main" id="{AC7017B8-F3F1-B9AD-0EA8-BB30C19B99D4}"/>
                </a:ext>
              </a:extLst>
            </p:cNvPr>
            <p:cNvSpPr/>
            <p:nvPr/>
          </p:nvSpPr>
          <p:spPr>
            <a:xfrm rot="5400000">
              <a:off x="8289275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>
              <a:extLst>
                <a:ext uri="{FF2B5EF4-FFF2-40B4-BE49-F238E27FC236}">
                  <a16:creationId xmlns:a16="http://schemas.microsoft.com/office/drawing/2014/main" id="{6308E942-33BD-9A11-15C9-F1B5BD970DAF}"/>
                </a:ext>
              </a:extLst>
            </p:cNvPr>
            <p:cNvSpPr/>
            <p:nvPr/>
          </p:nvSpPr>
          <p:spPr>
            <a:xfrm rot="5400000">
              <a:off x="8478021" y="46022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>
              <a:extLst>
                <a:ext uri="{FF2B5EF4-FFF2-40B4-BE49-F238E27FC236}">
                  <a16:creationId xmlns:a16="http://schemas.microsoft.com/office/drawing/2014/main" id="{365B299F-0154-AD61-6401-0F98950FAB27}"/>
                </a:ext>
              </a:extLst>
            </p:cNvPr>
            <p:cNvSpPr/>
            <p:nvPr/>
          </p:nvSpPr>
          <p:spPr>
            <a:xfrm rot="5400000">
              <a:off x="771219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>
              <a:extLst>
                <a:ext uri="{FF2B5EF4-FFF2-40B4-BE49-F238E27FC236}">
                  <a16:creationId xmlns:a16="http://schemas.microsoft.com/office/drawing/2014/main" id="{0ED907E5-BB96-F072-A82D-9666CC9A7012}"/>
                </a:ext>
              </a:extLst>
            </p:cNvPr>
            <p:cNvSpPr/>
            <p:nvPr/>
          </p:nvSpPr>
          <p:spPr>
            <a:xfrm rot="5400000">
              <a:off x="790094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>
              <a:extLst>
                <a:ext uri="{FF2B5EF4-FFF2-40B4-BE49-F238E27FC236}">
                  <a16:creationId xmlns:a16="http://schemas.microsoft.com/office/drawing/2014/main" id="{1FD1BBA0-B8A7-94F7-649C-4D9DD47BD920}"/>
                </a:ext>
              </a:extLst>
            </p:cNvPr>
            <p:cNvSpPr/>
            <p:nvPr/>
          </p:nvSpPr>
          <p:spPr>
            <a:xfrm rot="5400000">
              <a:off x="8089691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>
              <a:extLst>
                <a:ext uri="{FF2B5EF4-FFF2-40B4-BE49-F238E27FC236}">
                  <a16:creationId xmlns:a16="http://schemas.microsoft.com/office/drawing/2014/main" id="{00D79F40-30CF-6E9B-67F5-3EAA735A3005}"/>
                </a:ext>
              </a:extLst>
            </p:cNvPr>
            <p:cNvSpPr/>
            <p:nvPr/>
          </p:nvSpPr>
          <p:spPr>
            <a:xfrm rot="5400000">
              <a:off x="82784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>
              <a:extLst>
                <a:ext uri="{FF2B5EF4-FFF2-40B4-BE49-F238E27FC236}">
                  <a16:creationId xmlns:a16="http://schemas.microsoft.com/office/drawing/2014/main" id="{28FD40C1-728F-7459-B285-372F418FF459}"/>
                </a:ext>
              </a:extLst>
            </p:cNvPr>
            <p:cNvSpPr/>
            <p:nvPr/>
          </p:nvSpPr>
          <p:spPr>
            <a:xfrm rot="5400000">
              <a:off x="697373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>
              <a:extLst>
                <a:ext uri="{FF2B5EF4-FFF2-40B4-BE49-F238E27FC236}">
                  <a16:creationId xmlns:a16="http://schemas.microsoft.com/office/drawing/2014/main" id="{3BD14CC7-7E34-B167-078E-5FF3EEB3B13C}"/>
                </a:ext>
              </a:extLst>
            </p:cNvPr>
            <p:cNvSpPr/>
            <p:nvPr/>
          </p:nvSpPr>
          <p:spPr>
            <a:xfrm rot="5400000">
              <a:off x="7162484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>
              <a:extLst>
                <a:ext uri="{FF2B5EF4-FFF2-40B4-BE49-F238E27FC236}">
                  <a16:creationId xmlns:a16="http://schemas.microsoft.com/office/drawing/2014/main" id="{595C089F-0BA9-B5F6-B214-E717172A23B3}"/>
                </a:ext>
              </a:extLst>
            </p:cNvPr>
            <p:cNvSpPr/>
            <p:nvPr/>
          </p:nvSpPr>
          <p:spPr>
            <a:xfrm rot="5400000">
              <a:off x="7351230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>
              <a:extLst>
                <a:ext uri="{FF2B5EF4-FFF2-40B4-BE49-F238E27FC236}">
                  <a16:creationId xmlns:a16="http://schemas.microsoft.com/office/drawing/2014/main" id="{3153CC94-556D-83BC-4CF6-EC7AF58B735F}"/>
                </a:ext>
              </a:extLst>
            </p:cNvPr>
            <p:cNvSpPr/>
            <p:nvPr/>
          </p:nvSpPr>
          <p:spPr>
            <a:xfrm rot="5400000">
              <a:off x="7539977" y="4754618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8">
            <a:extLst>
              <a:ext uri="{FF2B5EF4-FFF2-40B4-BE49-F238E27FC236}">
                <a16:creationId xmlns:a16="http://schemas.microsoft.com/office/drawing/2014/main" id="{C75F062A-DE3E-9985-762E-3A7B7A61749C}"/>
              </a:ext>
            </a:extLst>
          </p:cNvPr>
          <p:cNvGrpSpPr/>
          <p:nvPr/>
        </p:nvGrpSpPr>
        <p:grpSpPr>
          <a:xfrm>
            <a:off x="8620221" y="729864"/>
            <a:ext cx="454593" cy="76200"/>
            <a:chOff x="1182546" y="4066514"/>
            <a:chExt cx="454593" cy="76200"/>
          </a:xfrm>
        </p:grpSpPr>
        <p:sp>
          <p:nvSpPr>
            <p:cNvPr id="513" name="Google Shape;513;p78">
              <a:extLst>
                <a:ext uri="{FF2B5EF4-FFF2-40B4-BE49-F238E27FC236}">
                  <a16:creationId xmlns:a16="http://schemas.microsoft.com/office/drawing/2014/main" id="{BD416679-C2BC-5536-5869-C9C3523F083E}"/>
                </a:ext>
              </a:extLst>
            </p:cNvPr>
            <p:cNvSpPr/>
            <p:nvPr/>
          </p:nvSpPr>
          <p:spPr>
            <a:xfrm rot="-5400000">
              <a:off x="1560489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>
              <a:extLst>
                <a:ext uri="{FF2B5EF4-FFF2-40B4-BE49-F238E27FC236}">
                  <a16:creationId xmlns:a16="http://schemas.microsoft.com/office/drawing/2014/main" id="{4CA36D6D-DE6F-5D24-9DC9-559A6DE169D7}"/>
                </a:ext>
              </a:extLst>
            </p:cNvPr>
            <p:cNvSpPr/>
            <p:nvPr/>
          </p:nvSpPr>
          <p:spPr>
            <a:xfrm rot="-5400000">
              <a:off x="1371743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>
              <a:extLst>
                <a:ext uri="{FF2B5EF4-FFF2-40B4-BE49-F238E27FC236}">
                  <a16:creationId xmlns:a16="http://schemas.microsoft.com/office/drawing/2014/main" id="{821260D4-0E6B-C731-5A54-82C8ACDDFE88}"/>
                </a:ext>
              </a:extLst>
            </p:cNvPr>
            <p:cNvSpPr/>
            <p:nvPr/>
          </p:nvSpPr>
          <p:spPr>
            <a:xfrm rot="-5400000">
              <a:off x="1182996" y="4066064"/>
              <a:ext cx="76200" cy="7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79C91DC-5767-8CD3-E2F3-524ED5BC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purple background&#10;&#10;Description automatically generated">
            <a:extLst>
              <a:ext uri="{FF2B5EF4-FFF2-40B4-BE49-F238E27FC236}">
                <a16:creationId xmlns:a16="http://schemas.microsoft.com/office/drawing/2014/main" id="{70985A44-8131-BC4F-5F9E-DCBED3BA8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A25FC-47FC-91E8-89C9-18D606194C28}"/>
              </a:ext>
            </a:extLst>
          </p:cNvPr>
          <p:cNvSpPr txBox="1"/>
          <p:nvPr/>
        </p:nvSpPr>
        <p:spPr>
          <a:xfrm>
            <a:off x="503434" y="1191802"/>
            <a:ext cx="8188503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箴言</a:t>
            </a:r>
            <a:r>
              <a:rPr lang="zh-CN" altLang="en-US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 </a:t>
            </a:r>
            <a:r>
              <a:rPr lang="en-US" altLang="zh-CN" sz="32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3:16.</a:t>
            </a:r>
          </a:p>
          <a:p>
            <a:pPr>
              <a:lnSpc>
                <a:spcPct val="15000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她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(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智慧</a:t>
            </a:r>
            <a:r>
              <a:rPr lang="en-US" altLang="zh-CN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)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右手有长寿，</a:t>
            </a:r>
            <a:r>
              <a:rPr lang="zh-CN" altLang="en-US" sz="3600" b="1" kern="0" dirty="0">
                <a:solidFill>
                  <a:srgbClr val="FFFF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左手有富贵</a:t>
            </a:r>
            <a:r>
              <a:rPr lang="zh-CN" altLang="en-US" sz="3600" b="1" kern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AppleSystemUIFon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3200" b="1" kern="0" dirty="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AppleSystemUI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F37D7-CBD9-0CEB-AD15-214C19B04573}"/>
              </a:ext>
            </a:extLst>
          </p:cNvPr>
          <p:cNvSpPr txBox="1"/>
          <p:nvPr/>
        </p:nvSpPr>
        <p:spPr>
          <a:xfrm>
            <a:off x="503434" y="3466904"/>
            <a:ext cx="840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Proverbs 3:16.</a:t>
            </a:r>
          </a:p>
          <a:p>
            <a:r>
              <a:rPr lang="en-US" sz="1800" dirty="0">
                <a:solidFill>
                  <a:schemeClr val="bg1"/>
                </a:solidFill>
              </a:rPr>
              <a:t>Long life is in her  (wisdom) right hand; </a:t>
            </a:r>
            <a:r>
              <a:rPr lang="en-US" sz="1800" dirty="0">
                <a:solidFill>
                  <a:srgbClr val="FFFF00"/>
                </a:solidFill>
              </a:rPr>
              <a:t>in her left hand are riches and honor.</a:t>
            </a:r>
          </a:p>
        </p:txBody>
      </p:sp>
    </p:spTree>
    <p:extLst>
      <p:ext uri="{BB962C8B-B14F-4D97-AF65-F5344CB8AC3E}">
        <p14:creationId xmlns:p14="http://schemas.microsoft.com/office/powerpoint/2010/main" val="33455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Redly XL by Slidesgo">
  <a:themeElements>
    <a:clrScheme name="Simple Light">
      <a:dk1>
        <a:srgbClr val="F8005C"/>
      </a:dk1>
      <a:lt1>
        <a:srgbClr val="FFFFFF"/>
      </a:lt1>
      <a:dk2>
        <a:srgbClr val="FF7063"/>
      </a:dk2>
      <a:lt2>
        <a:srgbClr val="311445"/>
      </a:lt2>
      <a:accent1>
        <a:srgbClr val="F8005C"/>
      </a:accent1>
      <a:accent2>
        <a:srgbClr val="FFFFFF"/>
      </a:accent2>
      <a:accent3>
        <a:srgbClr val="FF7063"/>
      </a:accent3>
      <a:accent4>
        <a:srgbClr val="311445"/>
      </a:accent4>
      <a:accent5>
        <a:srgbClr val="F8005C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dly XL by Slidesgo">
  <a:themeElements>
    <a:clrScheme name="Simple Light">
      <a:dk1>
        <a:srgbClr val="F8005C"/>
      </a:dk1>
      <a:lt1>
        <a:srgbClr val="FFFFFF"/>
      </a:lt1>
      <a:dk2>
        <a:srgbClr val="FF7063"/>
      </a:dk2>
      <a:lt2>
        <a:srgbClr val="311445"/>
      </a:lt2>
      <a:accent1>
        <a:srgbClr val="F8005C"/>
      </a:accent1>
      <a:accent2>
        <a:srgbClr val="FFFFFF"/>
      </a:accent2>
      <a:accent3>
        <a:srgbClr val="FF7063"/>
      </a:accent3>
      <a:accent4>
        <a:srgbClr val="311445"/>
      </a:accent4>
      <a:accent5>
        <a:srgbClr val="F8005C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1505</Words>
  <Application>Microsoft Macintosh PowerPoint</Application>
  <PresentationFormat>On-screen Show (16:9)</PresentationFormat>
  <Paragraphs>173</Paragraphs>
  <Slides>53</Slides>
  <Notes>52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Raleway</vt:lpstr>
      <vt:lpstr>SimHei</vt:lpstr>
      <vt:lpstr>Helvetica Neue</vt:lpstr>
      <vt:lpstr>Gill Sans Ultra Bold</vt:lpstr>
      <vt:lpstr>Didact Gothic</vt:lpstr>
      <vt:lpstr>Montserrat ExtraBold</vt:lpstr>
      <vt:lpstr>SimSun</vt:lpstr>
      <vt:lpstr>新微軟正黑體</vt:lpstr>
      <vt:lpstr>Raleway Black</vt:lpstr>
      <vt:lpstr>Comfortaa</vt:lpstr>
      <vt:lpstr>Google Sans</vt:lpstr>
      <vt:lpstr>Arial</vt:lpstr>
      <vt:lpstr>Raleway ExtraBold</vt:lpstr>
      <vt:lpstr>Redly XL by Slidesgo</vt:lpstr>
      <vt:lpstr>1_Redly XL by Slidesgo</vt:lpstr>
      <vt:lpstr>圣经的得财之道 </vt:lpstr>
      <vt:lpstr>新年期间，你最喜欢什么？</vt:lpstr>
      <vt:lpstr>巴伦 特朗普</vt:lpstr>
      <vt:lpstr>扎克伯格</vt:lpstr>
      <vt:lpstr>神赐敬畏祂的人智慧 </vt:lpstr>
      <vt:lpstr>PowerPoint Presentation</vt:lpstr>
      <vt:lpstr>PowerPoint Presentation</vt:lpstr>
      <vt:lpstr>智慧人获得富贵  </vt:lpstr>
      <vt:lpstr>PowerPoint Presentation</vt:lpstr>
      <vt:lpstr>PowerPoint Presentation</vt:lpstr>
      <vt:lpstr>智慧人不走捷径求财富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智慧人不好宴乐,节约用钱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智慧人细心培育赚钱能力 </vt:lpstr>
      <vt:lpstr>PowerPoint Presentation</vt:lpstr>
      <vt:lpstr>PowerPoint Presentation</vt:lpstr>
      <vt:lpstr>PowerPoint Presentation</vt:lpstr>
      <vt:lpstr>智慧人，殷勤不懒惰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智慧人为冬天积蓄 </vt:lpstr>
      <vt:lpstr>PowerPoint Presentation</vt:lpstr>
      <vt:lpstr>PowerPoint Presentation</vt:lpstr>
      <vt:lpstr>智慧人购置田地，牛羊 </vt:lpstr>
      <vt:lpstr>PowerPoint Presentation</vt:lpstr>
      <vt:lpstr>PowerPoint Presentation</vt:lpstr>
      <vt:lpstr>PowerPoint Presentation</vt:lpstr>
      <vt:lpstr>智慧人脚踏实地 </vt:lpstr>
      <vt:lpstr>PowerPoint Presentation</vt:lpstr>
      <vt:lpstr>PowerPoint Presentation</vt:lpstr>
      <vt:lpstr>智慧人娶贤妻，贤妻使家富裕。 </vt:lpstr>
      <vt:lpstr>PowerPoint Presentation</vt:lpstr>
      <vt:lpstr>PowerPoint Presentation</vt:lpstr>
      <vt:lpstr>以神为首，以财物尊荣神 。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nelson lee</cp:lastModifiedBy>
  <cp:revision>20</cp:revision>
  <dcterms:modified xsi:type="dcterms:W3CDTF">2025-02-01T07:14:29Z</dcterms:modified>
</cp:coreProperties>
</file>