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33"/>
  </p:notesMasterIdLst>
  <p:sldIdLst>
    <p:sldId id="256" r:id="rId2"/>
    <p:sldId id="262" r:id="rId3"/>
    <p:sldId id="258" r:id="rId4"/>
    <p:sldId id="259" r:id="rId5"/>
    <p:sldId id="265" r:id="rId6"/>
    <p:sldId id="266" r:id="rId7"/>
    <p:sldId id="287" r:id="rId8"/>
    <p:sldId id="260" r:id="rId9"/>
    <p:sldId id="269" r:id="rId10"/>
    <p:sldId id="263" r:id="rId11"/>
    <p:sldId id="261" r:id="rId12"/>
    <p:sldId id="264"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3"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FF65"/>
    <a:srgbClr val="88DBD9"/>
    <a:srgbClr val="748F94"/>
    <a:srgbClr val="00BEFF"/>
    <a:srgbClr val="001038"/>
    <a:srgbClr val="000A2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9042E-1BB3-734C-A3BF-16E72B140248}" type="datetimeFigureOut">
              <a:rPr lang="en-US" smtClean="0"/>
              <a:t>8/16/25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118B9-7375-214E-BD3C-E201BEC163E3}" type="slidenum">
              <a:rPr lang="en-US" smtClean="0"/>
              <a:t>‹#›</a:t>
            </a:fld>
            <a:endParaRPr lang="en-US"/>
          </a:p>
        </p:txBody>
      </p:sp>
    </p:spTree>
    <p:extLst>
      <p:ext uri="{BB962C8B-B14F-4D97-AF65-F5344CB8AC3E}">
        <p14:creationId xmlns:p14="http://schemas.microsoft.com/office/powerpoint/2010/main" val="364253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118B9-7375-214E-BD3C-E201BEC163E3}" type="slidenum">
              <a:rPr lang="en-US" smtClean="0"/>
              <a:t>31</a:t>
            </a:fld>
            <a:endParaRPr lang="en-US"/>
          </a:p>
        </p:txBody>
      </p:sp>
    </p:spTree>
    <p:extLst>
      <p:ext uri="{BB962C8B-B14F-4D97-AF65-F5344CB8AC3E}">
        <p14:creationId xmlns:p14="http://schemas.microsoft.com/office/powerpoint/2010/main" val="2551378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vert="horz" lIns="91440" tIns="45720" rIns="91440" bIns="45720" rtlCol="0" anchor="b">
            <a:normAutofit/>
          </a:bodyPr>
          <a:lstStyle>
            <a:lvl1pPr>
              <a:defRPr lang="en-US" sz="4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567B50E4-2343-4B20-80BE-1605C97DFB16}" type="datetime1">
              <a:rPr lang="en-US" smtClean="0"/>
              <a:t>8/16/25</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93240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dirty="0"/>
              <a:t>Click to edit Master title style</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hasCustomPrompt="1"/>
          </p:nvPr>
        </p:nvSpPr>
        <p:spPr>
          <a:xfrm>
            <a:off x="0" y="0"/>
            <a:ext cx="6099048"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CE6CA204-B091-40ED-8158-331EE628B522}" type="datetime1">
              <a:rPr lang="en-US" smtClean="0"/>
              <a:t>8/16/25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993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3692F09-9D88-4105-92F6-7298804EAA90}"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3523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3744F96-061D-4D71-97A2-2371A43FDE7C}"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71499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C5FE133-02A7-439F-9131-2680F754099D}"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77099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91BF7DD-C7D0-4333-B18D-CCAF5427F9DD}"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1699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0415979-091A-4302-A385-56FC1CE52E32}"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6471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93885"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7836D543-476D-434F-B209-1A114B2E3F04}" type="datetime1">
              <a:rPr lang="en-US" smtClean="0"/>
              <a:t>8/16/25</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22583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83DD0F20-7689-42E6-8664-6AA00B79F132}" type="datetime1">
              <a:rPr lang="en-US" smtClean="0"/>
              <a:t>8/16/25</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7523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30F2F577-5BDA-4749-9F3F-0D340DC0D6A8}" type="datetime1">
              <a:rPr lang="en-US" smtClean="0"/>
              <a:t>8/16/25</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5499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AC9378AD-A6D7-4162-BB5C-47C49B2E145B}" type="datetime1">
              <a:rPr lang="en-US" smtClean="0"/>
              <a:t>8/16/25</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0891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02DE44A-7CD8-4860-9BDC-2BE4C911F6D0}"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57004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61150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C67B65D3-547A-48A8-9F1F-13ED0B55ACC6}"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40203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76A7CFE7-E645-4439-AA6B-DA8CF856D63E}" type="datetime1">
              <a:rPr lang="en-US" smtClean="0"/>
              <a:t>8/16/25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745480" y="0"/>
            <a:ext cx="644652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64170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E8B2C0DB-994F-48B0-91F4-5F06C3B86E32}"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877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D3F6A089-BE3E-4BB0-98EE-FDF712FF3613}" type="datetime1">
              <a:rPr lang="en-US" smtClean="0"/>
              <a:t>8/16/25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917720" y="0"/>
            <a:ext cx="627427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9913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AC101298-AE91-4071-9C72-5A98117ABE14}" type="datetime1">
              <a:rPr lang="en-US" smtClean="0"/>
              <a:t>8/16/25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31296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ABE4333-790C-44CD-B503-F52418ED809A}" type="datetime1">
              <a:rPr lang="en-US" smtClean="0"/>
              <a:t>8/16/25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761780" y="0"/>
            <a:ext cx="743021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22416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781365"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D2397CCD-8E49-4379-8DCB-9F17CAEDFC10}"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94353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A6146F6-C62B-441B-BAD2-D550454B4D53}" type="datetime1">
              <a:rPr lang="en-US" smtClean="0"/>
              <a:t>8/16/25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16149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0383A68-D563-4FD5-B11F-54F8D5F1E37F}" type="datetime1">
              <a:rPr lang="en-US" smtClean="0"/>
              <a:t>8/16/25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0331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3079730"/>
            <a:ext cx="12192000" cy="377827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3148FABB-02FF-476F-AB37-BDD0E354E780}" type="datetime1">
              <a:rPr lang="en-US" smtClean="0"/>
              <a:t>8/16/25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4044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vert="horz" lIns="91440" tIns="45720" rIns="91440" bIns="45720" rtlCol="0" anchor="b">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vert="horz" lIns="91440" tIns="45720" rIns="91440" bIns="45720" rtlCol="0">
            <a:normAutofit/>
          </a:bodyPr>
          <a:lstStyle>
            <a:lvl1pPr marL="0" indent="0">
              <a:buNone/>
              <a:defRPr lang="en-US" sz="2000"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658495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E38EAEAF-D16E-446F-97F9-D23FB245CB45}" type="datetime1">
              <a:rPr lang="en-US" smtClean="0"/>
              <a:t>8/16/25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34348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2645" y="1828800"/>
            <a:ext cx="6172200" cy="4425696"/>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CA428D3-736A-4038-886C-8BF662AA2745}"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12747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2648" y="2290890"/>
            <a:ext cx="4672584" cy="4041648"/>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ED1DDEB-9B85-4E99-8A3D-ABE66C6280C3}"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0246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4"/>
            <a:ext cx="3490176" cy="4041648"/>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7A65DCA-443F-4667-9ED1-418507CE45A8}"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54534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94944" y="4718304"/>
            <a:ext cx="5897880" cy="1353312"/>
          </a:xfrm>
        </p:spPr>
        <p:txBody>
          <a:bodyPr vert="horz" lIns="91440" tIns="45720" rIns="91440" bIns="45720" rtlCol="0" anchor="t">
            <a:normAutofit/>
          </a:bodyPr>
          <a:lstStyle>
            <a:lvl1pPr>
              <a:lnSpc>
                <a:spcPct val="120000"/>
              </a:lnSpc>
              <a:defRPr lang="en-US" sz="2800" b="0" dirty="0">
                <a:solidFill>
                  <a:schemeClr val="accent1">
                    <a:lumMod val="75000"/>
                  </a:schemeClr>
                </a:solidFill>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39496" y="603503"/>
            <a:ext cx="10826496" cy="4334256"/>
          </a:xfrm>
        </p:spPr>
        <p:txBody>
          <a:bodyPr vert="horz" lIns="91440" tIns="45720" rIns="91440" bIns="45720" rtlCol="0" anchor="b">
            <a:normAutofit/>
          </a:bodyPr>
          <a:lstStyle>
            <a:lvl1pPr marL="0" indent="0">
              <a:lnSpc>
                <a:spcPct val="90000"/>
              </a:lnSpc>
              <a:spcBef>
                <a:spcPts val="0"/>
              </a:spcBef>
              <a:buNone/>
              <a:defRPr lang="en-US" sz="23200" b="1" dirty="0">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8CA1557D-4816-44D0-B6EE-6CAC6E30B54D}" type="datetime1">
              <a:rPr lang="en-US" smtClean="0"/>
              <a:t>8/16/25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989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accent1">
                    <a:lumMod val="75000"/>
                  </a:schemeClr>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651F872E-5ED2-46B0-83A4-0C1AF0E0D91C}" type="datetime1">
              <a:rPr lang="en-US" smtClean="0"/>
              <a:t>8/16/25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17995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B1ECB8-9E10-D2F3-E361-7D268551E2E2}"/>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C6218575-0C6E-47B4-936E-32183810D7BF}" type="datetime1">
              <a:rPr lang="en-US" smtClean="0"/>
              <a:t>8/16/25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1034152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1C29FB5-1C86-423F-AEAA-2683840666C3}" type="datetime1">
              <a:rPr lang="en-US" smtClean="0"/>
              <a:t>8/16/25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8793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11CCB4E-88AF-46AC-B7C5-30308F179659}" type="datetime1">
              <a:rPr lang="en-US" smtClean="0"/>
              <a:t>8/16/25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878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A915B6-CC2A-4462-A7E5-B3080DF8F97D}" type="datetime1">
              <a:rPr lang="en-US" smtClean="0"/>
              <a:t>8/16/25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30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8" y="5431536"/>
            <a:ext cx="9021471" cy="466344"/>
          </a:xfrm>
        </p:spPr>
        <p:txBody>
          <a:bodyPr anchor="ctr">
            <a:normAutofit/>
          </a:bodyPr>
          <a:lstStyle>
            <a:lvl1pPr>
              <a:lnSpc>
                <a:spcPct val="120000"/>
              </a:lnSpc>
              <a:defRPr sz="220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657600"/>
          </a:xfrm>
        </p:spPr>
        <p:txBody>
          <a:bodyPr anchor="ctr">
            <a:normAutofit/>
          </a:bodyPr>
          <a:lstStyle>
            <a:lvl1pPr marL="164592" indent="-164592">
              <a:lnSpc>
                <a:spcPct val="100000"/>
              </a:lnSpc>
              <a:spcBef>
                <a:spcPts val="0"/>
              </a:spcBef>
              <a:buNone/>
              <a:defRPr sz="40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506188F7-A494-4EEB-A53D-2B97B1D4CD3C}" type="datetime1">
              <a:rPr lang="en-US" smtClean="0"/>
              <a:t>8/16/25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634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vert="horz" lIns="91440" tIns="45720" rIns="91440" bIns="45720" rtlCol="0" anchor="t">
            <a:normAutofit/>
          </a:bodyPr>
          <a:lstStyle>
            <a:lvl1pPr>
              <a:defRPr lang="en-US" sz="52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vert="horz" lIns="91440" tIns="45720" rIns="91440" bIns="45720" rtlCol="0" anchor="b">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596128" y="0"/>
            <a:ext cx="6595872"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782E7A21-5BA8-4C4C-9705-3A1EA342AD8A}" type="datetime1">
              <a:rPr lang="en-US" smtClean="0"/>
              <a:t>8/16/25</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87411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ECC02-1725-49EE-C93B-A4C2C4049458}"/>
              </a:ext>
            </a:extLst>
          </p:cNvPr>
          <p:cNvSpPr/>
          <p:nvPr/>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100000"/>
              </a:lnSpc>
              <a:spcBef>
                <a:spcPts val="0"/>
              </a:spcBef>
              <a:buNone/>
              <a:defRPr sz="40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9F406BC0-1562-42E5-89A2-925CA193C8A6}" type="datetime1">
              <a:rPr lang="en-US" smtClean="0"/>
              <a:t>8/16/25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9643433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507F376A-778D-45CF-8340-DB03B2DA6A3E}" type="datetime1">
              <a:rPr lang="en-US" smtClean="0"/>
              <a:t>8/16/25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44786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B9DFF5A-622E-43FE-9EE9-BAAB78AB2046}" type="datetime1">
              <a:rPr lang="en-US" smtClean="0"/>
              <a:t>8/16/25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0164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F55C09E-FF30-4AA0-A227-171955622259}" type="datetime1">
              <a:rPr lang="en-US" smtClean="0"/>
              <a:t>8/16/25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0629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7B279FF-407B-4B41-9E69-DE66ED04A328}" type="datetime1">
              <a:rPr lang="en-US" smtClean="0"/>
              <a:t>8/16/25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54575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803E812-757D-4139-AF81-227C72D4B544}" type="datetime1">
              <a:rPr lang="en-US" smtClean="0"/>
              <a:t>8/16/25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4219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07D6A7E1-C424-43A5-938A-12DEC0A1D59D}" type="datetime1">
              <a:rPr lang="en-US" smtClean="0"/>
              <a:t>8/16/25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8009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063319" y="557784"/>
            <a:ext cx="6519080" cy="5779007"/>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807C4FC2-B89B-4919-A96B-662A3584681C}" type="datetime1">
              <a:rPr lang="en-US" smtClean="0"/>
              <a:t>8/16/25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30946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10888473" cy="1133856"/>
          </a:xfrm>
        </p:spPr>
        <p:txBody>
          <a:bodyPr anchor="b">
            <a:normAutofit/>
          </a:bodyPr>
          <a:lstStyle>
            <a:lvl1pPr>
              <a:defRPr sz="6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C24BE51-D660-433D-AABA-154BE028E64E}"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6087439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rm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B61F76E-6064-4431-B5C4-29A511725BCF}" type="datetime1">
              <a:rPr lang="en-US" smtClean="0"/>
              <a:t>8/16/25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3439463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vert="horz" lIns="91440" tIns="45720" rIns="91440" bIns="45720" rtlCol="0" anchor="t">
            <a:normAutofit/>
          </a:bodyPr>
          <a:lstStyle>
            <a:lvl1pPr>
              <a:defRPr lang="en-US" sz="7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vert="horz" lIns="91440" tIns="45720" rIns="91440" bIns="45720" rtlCol="0" anchor="b">
            <a:normAutofit/>
          </a:bodyPr>
          <a:lstStyle>
            <a:lvl1pPr marL="0" indent="0">
              <a:buNone/>
              <a:defRPr lang="en-US" sz="2200"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CBE73BE-5F1F-40EF-8F67-E3F24D65884D}" type="datetime1">
              <a:rPr lang="en-US" smtClean="0"/>
              <a:t>8/16/25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4255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vert="horz" lIns="91440" tIns="45720" rIns="91440" bIns="45720" rtlCol="0" anchor="b">
            <a:normAutofit/>
          </a:bodyPr>
          <a:lstStyle>
            <a:lvl1pPr>
              <a:defRPr lang="en-US" sz="72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3C868EF1-668D-4AD0-8652-1F3B3622EDC2}" type="datetime1">
              <a:rPr lang="en-US" smtClean="0"/>
              <a:t>8/16/25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9850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E95609F-9B5B-4E29-8DB1-457A85E01A27}" type="datetime1">
              <a:rPr lang="en-US" smtClean="0"/>
              <a:t>8/16/25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46321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vert="horz" lIns="91440" tIns="45720" rIns="91440" bIns="45720" rtlCol="0" anchor="b">
            <a:normAutofit/>
          </a:bodyPr>
          <a:lstStyle>
            <a:lvl1pPr>
              <a:defRPr lang="en-US" sz="7400"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6A0DE37-B9D6-425C-B79B-6C6DFFBD0DA2}" type="datetime1">
              <a:rPr lang="en-US" smtClean="0"/>
              <a:t>8/16/25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2186683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1045B0EE-4023-4E3C-8875-10AA631453CF}" type="datetime1">
              <a:rPr lang="en-US" smtClean="0"/>
              <a:t>8/16/25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935389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5EE9E671-1C83-40F7-9D33-FE8AAC7F721F}" type="datetime1">
              <a:rPr lang="en-US" smtClean="0"/>
              <a:t>8/16/25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999413480"/>
      </p:ext>
    </p:extLst>
  </p:cSld>
  <p:clrMap bg1="lt1" tx1="dk1" bg2="lt2" tx2="dk2" accent1="accent1" accent2="accent2" accent3="accent3" accent4="accent4" accent5="accent5" accent6="accent6" hlink="hlink" folHlink="folHlink"/>
  <p:sldLayoutIdLst>
    <p:sldLayoutId id="2147483750"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49"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 id="2147483748" r:id="rId49"/>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allpaper-house.com/data/out/10/wallpaper2you_405991.jpg"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CA20-B23D-B7A7-3127-314A7520F25B}"/>
              </a:ext>
            </a:extLst>
          </p:cNvPr>
          <p:cNvSpPr>
            <a:spLocks noGrp="1"/>
          </p:cNvSpPr>
          <p:nvPr>
            <p:ph type="ctrTitle"/>
          </p:nvPr>
        </p:nvSpPr>
        <p:spPr>
          <a:xfrm>
            <a:off x="365760" y="5218032"/>
            <a:ext cx="11460480" cy="786384"/>
          </a:xfrm>
        </p:spPr>
        <p:txBody>
          <a:bodyPr anchor="b">
            <a:normAutofit/>
          </a:bodyPr>
          <a:lstStyle/>
          <a:p>
            <a:r>
              <a:rPr lang="zh-CN" altLang="en-US" dirty="0">
                <a:solidFill>
                  <a:srgbClr val="748F94"/>
                </a:solidFill>
              </a:rPr>
              <a:t>基督徒在职场中</a:t>
            </a:r>
            <a:endParaRPr lang="en-US" dirty="0">
              <a:solidFill>
                <a:srgbClr val="748F94"/>
              </a:solidFill>
            </a:endParaRPr>
          </a:p>
        </p:txBody>
      </p:sp>
      <p:sp>
        <p:nvSpPr>
          <p:cNvPr id="3" name="Subtitle 2">
            <a:extLst>
              <a:ext uri="{FF2B5EF4-FFF2-40B4-BE49-F238E27FC236}">
                <a16:creationId xmlns:a16="http://schemas.microsoft.com/office/drawing/2014/main" id="{0FF86A0B-E704-7F01-68F2-7F950F89FF4B}"/>
              </a:ext>
            </a:extLst>
          </p:cNvPr>
          <p:cNvSpPr>
            <a:spLocks noGrp="1"/>
          </p:cNvSpPr>
          <p:nvPr>
            <p:ph type="subTitle" idx="1"/>
          </p:nvPr>
        </p:nvSpPr>
        <p:spPr>
          <a:xfrm>
            <a:off x="365760" y="5972629"/>
            <a:ext cx="11460480" cy="480373"/>
          </a:xfrm>
        </p:spPr>
        <p:txBody>
          <a:bodyPr>
            <a:normAutofit/>
          </a:bodyPr>
          <a:lstStyle/>
          <a:p>
            <a:r>
              <a:rPr lang="en-US" b="1" dirty="0">
                <a:solidFill>
                  <a:srgbClr val="88DBD9"/>
                </a:solidFill>
              </a:rPr>
              <a:t>Christians in the workplace</a:t>
            </a:r>
          </a:p>
          <a:p>
            <a:endParaRPr lang="en-US" dirty="0"/>
          </a:p>
        </p:txBody>
      </p:sp>
      <p:sp>
        <p:nvSpPr>
          <p:cNvPr id="10" name="Picture Placeholder 3">
            <a:extLst>
              <a:ext uri="{FF2B5EF4-FFF2-40B4-BE49-F238E27FC236}">
                <a16:creationId xmlns:a16="http://schemas.microsoft.com/office/drawing/2014/main" id="{6E3D6FBB-8381-7EDC-CDFC-206641F03CE1}"/>
              </a:ext>
            </a:extLst>
          </p:cNvPr>
          <p:cNvSpPr>
            <a:spLocks noGrp="1"/>
          </p:cNvSpPr>
          <p:nvPr>
            <p:ph type="pic" sz="quarter" idx="13"/>
          </p:nvPr>
        </p:nvSpPr>
        <p:spPr>
          <a:xfrm>
            <a:off x="0" y="0"/>
            <a:ext cx="12191999" cy="4986425"/>
          </a:xfrm>
        </p:spPr>
        <p:txBody>
          <a:bodyPr/>
          <a:lstStyle/>
          <a:p>
            <a:endParaRPr lang="en-US" strike="sngStrike" dirty="0"/>
          </a:p>
        </p:txBody>
      </p:sp>
    </p:spTree>
    <p:extLst>
      <p:ext uri="{BB962C8B-B14F-4D97-AF65-F5344CB8AC3E}">
        <p14:creationId xmlns:p14="http://schemas.microsoft.com/office/powerpoint/2010/main" val="3955573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A210D6A3-CD99-326B-8035-53AF6FA098AD}"/>
            </a:ext>
          </a:extLst>
        </p:cNvPr>
        <p:cNvGrpSpPr/>
        <p:nvPr/>
      </p:nvGrpSpPr>
      <p:grpSpPr>
        <a:xfrm>
          <a:off x="0" y="0"/>
          <a:ext cx="0" cy="0"/>
          <a:chOff x="0" y="0"/>
          <a:chExt cx="0" cy="0"/>
        </a:xfrm>
      </p:grpSpPr>
      <p:pic>
        <p:nvPicPr>
          <p:cNvPr id="3" name="Picture 2" descr="A screenshot of a book&#10;&#10;AI-generated content may be incorrect.">
            <a:extLst>
              <a:ext uri="{FF2B5EF4-FFF2-40B4-BE49-F238E27FC236}">
                <a16:creationId xmlns:a16="http://schemas.microsoft.com/office/drawing/2014/main" id="{B9310C17-89EA-C428-716E-C907F9811178}"/>
              </a:ext>
            </a:extLst>
          </p:cNvPr>
          <p:cNvPicPr>
            <a:picLocks noChangeAspect="1"/>
          </p:cNvPicPr>
          <p:nvPr/>
        </p:nvPicPr>
        <p:blipFill>
          <a:blip r:embed="rId2"/>
          <a:stretch>
            <a:fillRect/>
          </a:stretch>
        </p:blipFill>
        <p:spPr>
          <a:xfrm>
            <a:off x="0" y="0"/>
            <a:ext cx="6536002" cy="6858000"/>
          </a:xfrm>
          <a:prstGeom prst="rect">
            <a:avLst/>
          </a:prstGeom>
        </p:spPr>
      </p:pic>
      <p:pic>
        <p:nvPicPr>
          <p:cNvPr id="5" name="Picture 4" descr="A black background with white text and purple letters&#10;&#10;AI-generated content may be incorrect.">
            <a:extLst>
              <a:ext uri="{FF2B5EF4-FFF2-40B4-BE49-F238E27FC236}">
                <a16:creationId xmlns:a16="http://schemas.microsoft.com/office/drawing/2014/main" id="{DAA645EA-4211-9802-E991-4E32EFF28866}"/>
              </a:ext>
            </a:extLst>
          </p:cNvPr>
          <p:cNvPicPr>
            <a:picLocks noChangeAspect="1"/>
          </p:cNvPicPr>
          <p:nvPr/>
        </p:nvPicPr>
        <p:blipFill>
          <a:blip r:embed="rId3"/>
          <a:srcRect r="16505"/>
          <a:stretch>
            <a:fillRect/>
          </a:stretch>
        </p:blipFill>
        <p:spPr>
          <a:xfrm>
            <a:off x="6684283" y="2110087"/>
            <a:ext cx="5294216" cy="1720508"/>
          </a:xfrm>
          <a:prstGeom prst="rect">
            <a:avLst/>
          </a:prstGeom>
        </p:spPr>
      </p:pic>
    </p:spTree>
    <p:extLst>
      <p:ext uri="{BB962C8B-B14F-4D97-AF65-F5344CB8AC3E}">
        <p14:creationId xmlns:p14="http://schemas.microsoft.com/office/powerpoint/2010/main" val="153098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DE3201CD-48AA-1136-9302-50E80EC22C51}"/>
            </a:ext>
          </a:extLst>
        </p:cNvPr>
        <p:cNvGrpSpPr/>
        <p:nvPr/>
      </p:nvGrpSpPr>
      <p:grpSpPr>
        <a:xfrm>
          <a:off x="0" y="0"/>
          <a:ext cx="0" cy="0"/>
          <a:chOff x="0" y="0"/>
          <a:chExt cx="0" cy="0"/>
        </a:xfrm>
      </p:grpSpPr>
      <p:pic>
        <p:nvPicPr>
          <p:cNvPr id="6" name="Picture 5" descr="A screenshot of a website&#10;&#10;AI-generated content may be incorrect.">
            <a:extLst>
              <a:ext uri="{FF2B5EF4-FFF2-40B4-BE49-F238E27FC236}">
                <a16:creationId xmlns:a16="http://schemas.microsoft.com/office/drawing/2014/main" id="{1576EBF2-BB49-9AE2-1254-3DF4637DFCF9}"/>
              </a:ext>
            </a:extLst>
          </p:cNvPr>
          <p:cNvPicPr>
            <a:picLocks noChangeAspect="1"/>
          </p:cNvPicPr>
          <p:nvPr/>
        </p:nvPicPr>
        <p:blipFill>
          <a:blip r:embed="rId2"/>
          <a:stretch>
            <a:fillRect/>
          </a:stretch>
        </p:blipFill>
        <p:spPr>
          <a:xfrm>
            <a:off x="2519795" y="0"/>
            <a:ext cx="7152409" cy="6858000"/>
          </a:xfrm>
          <a:prstGeom prst="rect">
            <a:avLst/>
          </a:prstGeom>
        </p:spPr>
      </p:pic>
    </p:spTree>
    <p:extLst>
      <p:ext uri="{BB962C8B-B14F-4D97-AF65-F5344CB8AC3E}">
        <p14:creationId xmlns:p14="http://schemas.microsoft.com/office/powerpoint/2010/main" val="206932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5F007273-66A6-7FA4-4473-07ED00374440}"/>
            </a:ext>
          </a:extLst>
        </p:cNvPr>
        <p:cNvGrpSpPr/>
        <p:nvPr/>
      </p:nvGrpSpPr>
      <p:grpSpPr>
        <a:xfrm>
          <a:off x="0" y="0"/>
          <a:ext cx="0" cy="0"/>
          <a:chOff x="0" y="0"/>
          <a:chExt cx="0" cy="0"/>
        </a:xfrm>
      </p:grpSpPr>
      <p:pic>
        <p:nvPicPr>
          <p:cNvPr id="1026" name="Picture 2" descr="Ultra HD 4K Nature Wallpapers, Desktop Backgrounds HD Downloads">
            <a:hlinkClick r:id="rId2"/>
            <a:extLst>
              <a:ext uri="{FF2B5EF4-FFF2-40B4-BE49-F238E27FC236}">
                <a16:creationId xmlns:a16="http://schemas.microsoft.com/office/drawing/2014/main" id="{B58F067A-B62E-1EAF-F989-96775873B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219193-7570-90AC-95C9-812BAD984097}"/>
              </a:ext>
            </a:extLst>
          </p:cNvPr>
          <p:cNvSpPr txBox="1"/>
          <p:nvPr/>
        </p:nvSpPr>
        <p:spPr>
          <a:xfrm>
            <a:off x="4605980" y="273562"/>
            <a:ext cx="7305933" cy="1200329"/>
          </a:xfrm>
          <a:prstGeom prst="rect">
            <a:avLst/>
          </a:prstGeom>
          <a:noFill/>
        </p:spPr>
        <p:txBody>
          <a:bodyPr wrap="square">
            <a:spAutoFit/>
          </a:bodyPr>
          <a:lstStyle/>
          <a:p>
            <a:r>
              <a:rPr lang="en-US" sz="2400" b="1" dirty="0" err="1">
                <a:solidFill>
                  <a:schemeClr val="bg1"/>
                </a:solidFill>
                <a:latin typeface="SimHei" panose="02010609060101010101" pitchFamily="49" charset="-122"/>
                <a:ea typeface="SimHei" panose="02010609060101010101" pitchFamily="49" charset="-122"/>
              </a:rPr>
              <a:t>我岂没有吩咐你吗？你当刚强壮胆！不要惧怕，也不要惊惶；因为你无论往哪里去，耶和华</a:t>
            </a:r>
            <a:r>
              <a:rPr lang="en-US" sz="2400" b="1" dirty="0">
                <a:solidFill>
                  <a:schemeClr val="bg1"/>
                </a:solidFill>
                <a:latin typeface="SimHei" panose="02010609060101010101" pitchFamily="49" charset="-122"/>
                <a:ea typeface="SimHei" panose="02010609060101010101" pitchFamily="49" charset="-122"/>
              </a:rPr>
              <a:t>—</a:t>
            </a:r>
            <a:r>
              <a:rPr lang="en-US" sz="2400" b="1" dirty="0" err="1">
                <a:solidFill>
                  <a:schemeClr val="bg1"/>
                </a:solidFill>
                <a:latin typeface="SimHei" panose="02010609060101010101" pitchFamily="49" charset="-122"/>
                <a:ea typeface="SimHei" panose="02010609060101010101" pitchFamily="49" charset="-122"/>
              </a:rPr>
              <a:t>你的神必与你同在。约书亚记</a:t>
            </a:r>
            <a:r>
              <a:rPr lang="en-US" sz="2400" b="1" dirty="0">
                <a:solidFill>
                  <a:schemeClr val="bg1"/>
                </a:solidFill>
                <a:latin typeface="SimHei" panose="02010609060101010101" pitchFamily="49" charset="-122"/>
                <a:ea typeface="SimHei" panose="02010609060101010101" pitchFamily="49" charset="-122"/>
              </a:rPr>
              <a:t> 1:9.</a:t>
            </a:r>
          </a:p>
        </p:txBody>
      </p:sp>
    </p:spTree>
    <p:extLst>
      <p:ext uri="{BB962C8B-B14F-4D97-AF65-F5344CB8AC3E}">
        <p14:creationId xmlns:p14="http://schemas.microsoft.com/office/powerpoint/2010/main" val="178420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9058C0-2CDF-AF7C-E1B3-F10ADAE74BED}"/>
              </a:ext>
            </a:extLst>
          </p:cNvPr>
          <p:cNvPicPr>
            <a:picLocks noChangeAspect="1"/>
          </p:cNvPicPr>
          <p:nvPr/>
        </p:nvPicPr>
        <p:blipFill>
          <a:blip r:embed="rId2"/>
          <a:stretch>
            <a:fillRect/>
          </a:stretch>
        </p:blipFill>
        <p:spPr>
          <a:xfrm>
            <a:off x="1281169" y="2326331"/>
            <a:ext cx="4565449" cy="2758292"/>
          </a:xfrm>
          <a:prstGeom prst="rect">
            <a:avLst/>
          </a:prstGeom>
        </p:spPr>
      </p:pic>
      <p:pic>
        <p:nvPicPr>
          <p:cNvPr id="4" name="Picture 3">
            <a:extLst>
              <a:ext uri="{FF2B5EF4-FFF2-40B4-BE49-F238E27FC236}">
                <a16:creationId xmlns:a16="http://schemas.microsoft.com/office/drawing/2014/main" id="{71489B5B-6786-BF63-5106-27DD107B922B}"/>
              </a:ext>
            </a:extLst>
          </p:cNvPr>
          <p:cNvPicPr>
            <a:picLocks noChangeAspect="1"/>
          </p:cNvPicPr>
          <p:nvPr/>
        </p:nvPicPr>
        <p:blipFill>
          <a:blip r:embed="rId3"/>
          <a:stretch>
            <a:fillRect/>
          </a:stretch>
        </p:blipFill>
        <p:spPr>
          <a:xfrm>
            <a:off x="6506312" y="2303778"/>
            <a:ext cx="4565448" cy="2780845"/>
          </a:xfrm>
          <a:prstGeom prst="rect">
            <a:avLst/>
          </a:prstGeom>
        </p:spPr>
      </p:pic>
    </p:spTree>
    <p:extLst>
      <p:ext uri="{BB962C8B-B14F-4D97-AF65-F5344CB8AC3E}">
        <p14:creationId xmlns:p14="http://schemas.microsoft.com/office/powerpoint/2010/main" val="701519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434D6FC3-730C-D2B0-656E-EB45B09B59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52F41B-844E-DC1E-DC9B-AEC77508A121}"/>
              </a:ext>
            </a:extLst>
          </p:cNvPr>
          <p:cNvSpPr txBox="1"/>
          <p:nvPr/>
        </p:nvSpPr>
        <p:spPr>
          <a:xfrm>
            <a:off x="177887" y="326054"/>
            <a:ext cx="11816148" cy="44868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书 </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1:8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这律法书不可离开你的口，</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总要昼夜思想</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，好使你</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谨守遵行</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这书上所写的一切话。如此，</a:t>
            </a:r>
            <a:r>
              <a:rPr kumimoji="0" lang="zh-CN" altLang="en-US" sz="44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你的道路就可以亨通，凡事顺利。</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0B7BDE65-DE40-2F30-FB50-12CE658394ED}"/>
              </a:ext>
            </a:extLst>
          </p:cNvPr>
          <p:cNvSpPr txBox="1"/>
          <p:nvPr/>
        </p:nvSpPr>
        <p:spPr>
          <a:xfrm>
            <a:off x="0" y="5000671"/>
            <a:ext cx="12212078" cy="1384995"/>
          </a:xfrm>
          <a:prstGeom prst="rect">
            <a:avLst/>
          </a:prstGeom>
          <a:noFill/>
        </p:spPr>
        <p:txBody>
          <a:bodyPr wrap="square">
            <a:spAutoFit/>
          </a:bodyPr>
          <a:lstStyle/>
          <a:p>
            <a:pPr lvl="0"/>
            <a:r>
              <a:rPr lang="en-US" dirty="0">
                <a:solidFill>
                  <a:prstClr val="white"/>
                </a:solidFill>
              </a:rPr>
              <a:t>Joshua 1:8. </a:t>
            </a:r>
          </a:p>
          <a:p>
            <a:pPr lvl="0"/>
            <a:r>
              <a:rPr lang="en-US" dirty="0">
                <a:solidFill>
                  <a:prstClr val="white"/>
                </a:solidFill>
              </a:rPr>
              <a:t>This Book of the Law shall not depart from your mouth, but you shall </a:t>
            </a:r>
            <a:r>
              <a:rPr lang="en-US" b="1" dirty="0">
                <a:solidFill>
                  <a:srgbClr val="B3FF65"/>
                </a:solidFill>
              </a:rPr>
              <a:t>meditate on it day and night, </a:t>
            </a:r>
            <a:r>
              <a:rPr lang="en-US" dirty="0">
                <a:solidFill>
                  <a:prstClr val="white"/>
                </a:solidFill>
              </a:rPr>
              <a:t>so that you may be </a:t>
            </a:r>
            <a:r>
              <a:rPr lang="en-US" b="1" dirty="0">
                <a:solidFill>
                  <a:srgbClr val="B3FF65"/>
                </a:solidFill>
              </a:rPr>
              <a:t>careful to do according to all that is written </a:t>
            </a:r>
            <a:r>
              <a:rPr lang="en-US" dirty="0">
                <a:solidFill>
                  <a:prstClr val="white"/>
                </a:solidFill>
              </a:rPr>
              <a:t>in it. For then you will </a:t>
            </a:r>
            <a:r>
              <a:rPr lang="en-US" sz="2400" b="1" dirty="0">
                <a:solidFill>
                  <a:srgbClr val="B3FF65"/>
                </a:solidFill>
              </a:rPr>
              <a:t>make your way prosperous, and then you will have good success.</a:t>
            </a:r>
            <a:endParaRPr kumimoji="0" lang="en-US" sz="1800" b="1"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153314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27B61-4974-0158-63D4-8032A6D6C11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8449F71-F70C-FACC-EC7A-ABCFB8AA889C}"/>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III</a:t>
            </a:r>
            <a:br>
              <a:rPr lang="en-US" altLang="zh-CN" dirty="0"/>
            </a:br>
            <a:r>
              <a:rPr lang="zh-CN" altLang="en-US" dirty="0"/>
              <a:t>边工作，边祷告</a:t>
            </a:r>
            <a:br>
              <a:rPr lang="en-US" dirty="0"/>
            </a:br>
            <a:endParaRPr lang="en-US" dirty="0"/>
          </a:p>
        </p:txBody>
      </p:sp>
      <p:sp>
        <p:nvSpPr>
          <p:cNvPr id="8" name="Subtitle 2">
            <a:extLst>
              <a:ext uri="{FF2B5EF4-FFF2-40B4-BE49-F238E27FC236}">
                <a16:creationId xmlns:a16="http://schemas.microsoft.com/office/drawing/2014/main" id="{44080FB3-2ADD-CF1C-085B-08830BACCE60}"/>
              </a:ext>
            </a:extLst>
          </p:cNvPr>
          <p:cNvSpPr>
            <a:spLocks noGrp="1"/>
          </p:cNvSpPr>
          <p:nvPr>
            <p:ph type="subTitle" idx="1"/>
          </p:nvPr>
        </p:nvSpPr>
        <p:spPr>
          <a:xfrm>
            <a:off x="7168897" y="4731335"/>
            <a:ext cx="4206240" cy="1184585"/>
          </a:xfrm>
        </p:spPr>
        <p:txBody>
          <a:bodyPr/>
          <a:lstStyle/>
          <a:p>
            <a:pPr algn="ctr"/>
            <a:r>
              <a:rPr lang="en-US" dirty="0"/>
              <a:t>Praying as you work</a:t>
            </a:r>
          </a:p>
        </p:txBody>
      </p:sp>
      <p:sp>
        <p:nvSpPr>
          <p:cNvPr id="10" name="Picture Placeholder 3">
            <a:extLst>
              <a:ext uri="{FF2B5EF4-FFF2-40B4-BE49-F238E27FC236}">
                <a16:creationId xmlns:a16="http://schemas.microsoft.com/office/drawing/2014/main" id="{B46C191D-07DB-4664-6414-5BEA836A3979}"/>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363197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FBE459FF-EFF6-8A6A-29EF-904A4BC858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B7CF38-8CDC-24C3-B948-94A962799D73}"/>
              </a:ext>
            </a:extLst>
          </p:cNvPr>
          <p:cNvSpPr txBox="1"/>
          <p:nvPr/>
        </p:nvSpPr>
        <p:spPr>
          <a:xfrm>
            <a:off x="177887" y="326054"/>
            <a:ext cx="11816148" cy="44868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书 </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1:8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这律法书不可离开你的口，</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总要昼夜思想</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，好使你</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谨守遵行</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这书上所写的一切话。如此，</a:t>
            </a:r>
            <a:r>
              <a:rPr kumimoji="0" lang="zh-CN" altLang="en-US" sz="44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你的道路就可以亨通，凡事顺利。</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FCD5A952-EBF2-8EEF-472B-9DCF83D7FEBD}"/>
              </a:ext>
            </a:extLst>
          </p:cNvPr>
          <p:cNvSpPr txBox="1"/>
          <p:nvPr/>
        </p:nvSpPr>
        <p:spPr>
          <a:xfrm>
            <a:off x="0" y="5000671"/>
            <a:ext cx="1221207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Joshua 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This Book of the Law shall not depart from your mouth, but you shall </a:t>
            </a:r>
            <a:r>
              <a:rPr kumimoji="0" lang="en-US" sz="1800" b="1" i="0" u="none" strike="noStrike" kern="1200" cap="none" spc="0" normalizeH="0" baseline="0" noProof="0" dirty="0">
                <a:ln>
                  <a:noFill/>
                </a:ln>
                <a:solidFill>
                  <a:srgbClr val="B3FF65"/>
                </a:solidFill>
                <a:effectLst/>
                <a:uLnTx/>
                <a:uFillTx/>
                <a:latin typeface="Neue Haas Grotesk Text Pro"/>
                <a:ea typeface="+mn-ea"/>
                <a:cs typeface="+mn-cs"/>
              </a:rPr>
              <a:t>meditate on it day and night, </a:t>
            </a: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so that you may be </a:t>
            </a:r>
            <a:r>
              <a:rPr kumimoji="0" lang="en-US" sz="1800" b="1" i="0" u="none" strike="noStrike" kern="1200" cap="none" spc="0" normalizeH="0" baseline="0" noProof="0" dirty="0">
                <a:ln>
                  <a:noFill/>
                </a:ln>
                <a:solidFill>
                  <a:srgbClr val="B3FF65"/>
                </a:solidFill>
                <a:effectLst/>
                <a:uLnTx/>
                <a:uFillTx/>
                <a:latin typeface="Neue Haas Grotesk Text Pro"/>
                <a:ea typeface="+mn-ea"/>
                <a:cs typeface="+mn-cs"/>
              </a:rPr>
              <a:t>careful to do according to all that is written </a:t>
            </a: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in it. For then you will </a:t>
            </a:r>
            <a:r>
              <a:rPr kumimoji="0" lang="en-US" sz="2400" b="1" i="0" u="none" strike="noStrike" kern="1200" cap="none" spc="0" normalizeH="0" baseline="0" noProof="0" dirty="0">
                <a:ln>
                  <a:noFill/>
                </a:ln>
                <a:solidFill>
                  <a:srgbClr val="B3FF65"/>
                </a:solidFill>
                <a:effectLst/>
                <a:uLnTx/>
                <a:uFillTx/>
                <a:latin typeface="Neue Haas Grotesk Text Pro"/>
                <a:ea typeface="+mn-ea"/>
                <a:cs typeface="+mn-cs"/>
              </a:rPr>
              <a:t>make your way prosperous, and then you will have good success.</a:t>
            </a:r>
            <a:endParaRPr kumimoji="0" lang="en-US" sz="1800" b="1"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3050413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7A2117CF-D27C-C2F1-42D0-EDB81D04B5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3ADB31-FA82-F84E-365C-67F1D955FCDC}"/>
              </a:ext>
            </a:extLst>
          </p:cNvPr>
          <p:cNvSpPr txBox="1"/>
          <p:nvPr/>
        </p:nvSpPr>
        <p:spPr>
          <a:xfrm>
            <a:off x="197965" y="1857329"/>
            <a:ext cx="11816148" cy="2455480"/>
          </a:xfrm>
          <a:prstGeom prst="rect">
            <a:avLst/>
          </a:prstGeom>
          <a:noFill/>
        </p:spPr>
        <p:txBody>
          <a:bodyPr wrap="square">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箴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16:3.</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你所做的，要交托耶和华，你所谋的，</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就必成立</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a:lnSpc>
                <a:spcPct val="150000"/>
              </a:lnSpc>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20F6DF47-0436-ECE0-8C18-DAB26AF47980}"/>
              </a:ext>
            </a:extLst>
          </p:cNvPr>
          <p:cNvSpPr txBox="1"/>
          <p:nvPr/>
        </p:nvSpPr>
        <p:spPr>
          <a:xfrm>
            <a:off x="0" y="5000671"/>
            <a:ext cx="12212078" cy="707886"/>
          </a:xfrm>
          <a:prstGeom prst="rect">
            <a:avLst/>
          </a:prstGeom>
          <a:noFill/>
        </p:spPr>
        <p:txBody>
          <a:bodyPr wrap="square">
            <a:spAutoFit/>
          </a:bodyPr>
          <a:lstStyle/>
          <a:p>
            <a:pPr lvl="0">
              <a:defRPr/>
            </a:pPr>
            <a:r>
              <a:rPr lang="en-US" sz="2000" dirty="0">
                <a:solidFill>
                  <a:prstClr val="white"/>
                </a:solidFill>
              </a:rPr>
              <a:t>Proverbs 16:3.</a:t>
            </a:r>
          </a:p>
          <a:p>
            <a:pPr lvl="0">
              <a:defRPr/>
            </a:pPr>
            <a:r>
              <a:rPr lang="en-US" sz="2000" dirty="0">
                <a:solidFill>
                  <a:prstClr val="white"/>
                </a:solidFill>
              </a:rPr>
              <a:t>Commit your work to the Lord , </a:t>
            </a:r>
            <a:r>
              <a:rPr lang="en-US" sz="2000" dirty="0">
                <a:solidFill>
                  <a:srgbClr val="B3FF65"/>
                </a:solidFill>
              </a:rPr>
              <a:t>and your plans will be established</a:t>
            </a:r>
            <a:r>
              <a:rPr lang="en-US" sz="2000" dirty="0">
                <a:solidFill>
                  <a:prstClr val="white"/>
                </a:solidFill>
              </a:rPr>
              <a:t>.</a:t>
            </a:r>
            <a:endParaRPr kumimoji="0" lang="en-US" sz="2000" b="1"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254432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7341D295-BD0C-835C-EE5A-B2A6D621C4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A2977F-E54C-1116-0E4A-FE303242973A}"/>
              </a:ext>
            </a:extLst>
          </p:cNvPr>
          <p:cNvSpPr txBox="1"/>
          <p:nvPr/>
        </p:nvSpPr>
        <p:spPr>
          <a:xfrm>
            <a:off x="197965" y="1857329"/>
            <a:ext cx="11816148" cy="3286477"/>
          </a:xfrm>
          <a:prstGeom prst="rect">
            <a:avLst/>
          </a:prstGeom>
          <a:noFill/>
        </p:spPr>
        <p:txBody>
          <a:bodyPr wrap="square">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诗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37:5.</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当将你的事交托耶和华，并倚靠他，</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他就必成全</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p>
          <a:p>
            <a:pPr>
              <a:lnSpc>
                <a:spcPct val="150000"/>
              </a:lnSpc>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FB890C78-E1B7-3AA9-9637-513875A2FC9B}"/>
              </a:ext>
            </a:extLst>
          </p:cNvPr>
          <p:cNvSpPr txBox="1"/>
          <p:nvPr/>
        </p:nvSpPr>
        <p:spPr>
          <a:xfrm>
            <a:off x="177886" y="5000671"/>
            <a:ext cx="12034191" cy="707886"/>
          </a:xfrm>
          <a:prstGeom prst="rect">
            <a:avLst/>
          </a:prstGeom>
          <a:noFill/>
        </p:spPr>
        <p:txBody>
          <a:bodyPr wrap="square">
            <a:spAutoFit/>
          </a:bodyPr>
          <a:lstStyle/>
          <a:p>
            <a:pPr lvl="0">
              <a:defRPr/>
            </a:pPr>
            <a:r>
              <a:rPr lang="en-US" sz="2000" dirty="0">
                <a:solidFill>
                  <a:prstClr val="white"/>
                </a:solidFill>
              </a:rPr>
              <a:t>Psalms 37:5.</a:t>
            </a:r>
          </a:p>
          <a:p>
            <a:pPr lvl="0">
              <a:defRPr/>
            </a:pPr>
            <a:r>
              <a:rPr lang="en-US" sz="2000" dirty="0">
                <a:solidFill>
                  <a:prstClr val="white"/>
                </a:solidFill>
              </a:rPr>
              <a:t>Commit your way to the Lord ; trust in him, and </a:t>
            </a:r>
            <a:r>
              <a:rPr lang="en-US" sz="2000" dirty="0">
                <a:solidFill>
                  <a:srgbClr val="B3FF65"/>
                </a:solidFill>
              </a:rPr>
              <a:t>he will act</a:t>
            </a:r>
            <a:r>
              <a:rPr lang="en-US" sz="2000" dirty="0">
                <a:solidFill>
                  <a:prstClr val="white"/>
                </a:solidFill>
              </a:rPr>
              <a:t>.</a:t>
            </a:r>
            <a:endParaRPr kumimoji="0" lang="en-US" sz="2000" b="1"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329884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DC45-9342-8E03-36FB-85F1D91F47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39B92D8-330D-C895-2723-0C1AAA020EAC}"/>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IV</a:t>
            </a:r>
            <a:br>
              <a:rPr lang="en-US" altLang="zh-CN" dirty="0"/>
            </a:br>
            <a:r>
              <a:rPr lang="zh-CN" altLang="en-US" dirty="0"/>
              <a:t>不要害怕人</a:t>
            </a:r>
            <a:r>
              <a:rPr lang="en-US" dirty="0"/>
              <a:t> </a:t>
            </a:r>
            <a:br>
              <a:rPr lang="en-US" dirty="0"/>
            </a:br>
            <a:endParaRPr lang="en-US" dirty="0"/>
          </a:p>
        </p:txBody>
      </p:sp>
      <p:sp>
        <p:nvSpPr>
          <p:cNvPr id="8" name="Subtitle 2">
            <a:extLst>
              <a:ext uri="{FF2B5EF4-FFF2-40B4-BE49-F238E27FC236}">
                <a16:creationId xmlns:a16="http://schemas.microsoft.com/office/drawing/2014/main" id="{6C9C97C0-0B55-D603-3B87-EDF95E5BE1D9}"/>
              </a:ext>
            </a:extLst>
          </p:cNvPr>
          <p:cNvSpPr>
            <a:spLocks noGrp="1"/>
          </p:cNvSpPr>
          <p:nvPr>
            <p:ph type="subTitle" idx="1"/>
          </p:nvPr>
        </p:nvSpPr>
        <p:spPr>
          <a:xfrm>
            <a:off x="7168897" y="4731335"/>
            <a:ext cx="4206240" cy="1184585"/>
          </a:xfrm>
        </p:spPr>
        <p:txBody>
          <a:bodyPr/>
          <a:lstStyle/>
          <a:p>
            <a:pPr algn="ctr"/>
            <a:r>
              <a:rPr lang="en-US" dirty="0"/>
              <a:t>Do not fear man</a:t>
            </a:r>
          </a:p>
        </p:txBody>
      </p:sp>
      <p:sp>
        <p:nvSpPr>
          <p:cNvPr id="10" name="Picture Placeholder 3">
            <a:extLst>
              <a:ext uri="{FF2B5EF4-FFF2-40B4-BE49-F238E27FC236}">
                <a16:creationId xmlns:a16="http://schemas.microsoft.com/office/drawing/2014/main" id="{29D1980A-A8F5-EFF4-4F1C-B42BE3C57C92}"/>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284426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23A0B81C-57B4-9BF4-6ACF-437B018206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DFFF4C-D550-D195-C128-E4641483E5D8}"/>
              </a:ext>
            </a:extLst>
          </p:cNvPr>
          <p:cNvPicPr>
            <a:picLocks noChangeAspect="1"/>
          </p:cNvPicPr>
          <p:nvPr/>
        </p:nvPicPr>
        <p:blipFill>
          <a:blip r:embed="rId2"/>
          <a:stretch>
            <a:fillRect/>
          </a:stretch>
        </p:blipFill>
        <p:spPr>
          <a:xfrm>
            <a:off x="6388100" y="1397000"/>
            <a:ext cx="5753100" cy="4064000"/>
          </a:xfrm>
          <a:prstGeom prst="rect">
            <a:avLst/>
          </a:prstGeom>
        </p:spPr>
      </p:pic>
      <p:pic>
        <p:nvPicPr>
          <p:cNvPr id="7" name="Picture 6" descr="A group of children in uniform standing in a row&#10;&#10;AI-generated content may be incorrect.">
            <a:extLst>
              <a:ext uri="{FF2B5EF4-FFF2-40B4-BE49-F238E27FC236}">
                <a16:creationId xmlns:a16="http://schemas.microsoft.com/office/drawing/2014/main" id="{609BEFD8-0E55-EB41-C789-0DFB5C662668}"/>
              </a:ext>
            </a:extLst>
          </p:cNvPr>
          <p:cNvPicPr>
            <a:picLocks noChangeAspect="1"/>
          </p:cNvPicPr>
          <p:nvPr/>
        </p:nvPicPr>
        <p:blipFill>
          <a:blip r:embed="rId3"/>
          <a:stretch>
            <a:fillRect/>
          </a:stretch>
        </p:blipFill>
        <p:spPr>
          <a:xfrm>
            <a:off x="50800" y="1346200"/>
            <a:ext cx="5971478" cy="4114800"/>
          </a:xfrm>
          <a:prstGeom prst="rect">
            <a:avLst/>
          </a:prstGeom>
        </p:spPr>
      </p:pic>
    </p:spTree>
    <p:extLst>
      <p:ext uri="{BB962C8B-B14F-4D97-AF65-F5344CB8AC3E}">
        <p14:creationId xmlns:p14="http://schemas.microsoft.com/office/powerpoint/2010/main" val="38402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15B55EC3-91B8-FABA-5B06-F70B7822C7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F6FC98-4E1A-B9AB-EDC0-ACAA07B46D9B}"/>
              </a:ext>
            </a:extLst>
          </p:cNvPr>
          <p:cNvSpPr txBox="1"/>
          <p:nvPr/>
        </p:nvSpPr>
        <p:spPr>
          <a:xfrm>
            <a:off x="197965" y="1857329"/>
            <a:ext cx="11816148" cy="245548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箴</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29:25.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EFF"/>
                </a:solidFill>
                <a:effectLst/>
                <a:uLnTx/>
                <a:uFillTx/>
                <a:latin typeface="SimHei" panose="02010609060101010101" pitchFamily="49" charset="-122"/>
                <a:ea typeface="SimHei" panose="02010609060101010101" pitchFamily="49" charset="-122"/>
                <a:cs typeface="+mn-cs"/>
              </a:rPr>
              <a:t>惧怕人的，陷入网罗</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；惟有倚靠耶和华的，必得安稳。</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F7DD7D07-A091-0F59-548F-A17E5F1A5896}"/>
              </a:ext>
            </a:extLst>
          </p:cNvPr>
          <p:cNvSpPr txBox="1"/>
          <p:nvPr/>
        </p:nvSpPr>
        <p:spPr>
          <a:xfrm>
            <a:off x="0" y="5000671"/>
            <a:ext cx="12212078" cy="707886"/>
          </a:xfrm>
          <a:prstGeom prst="rect">
            <a:avLst/>
          </a:prstGeom>
          <a:noFill/>
        </p:spPr>
        <p:txBody>
          <a:bodyPr wrap="square">
            <a:spAutoFit/>
          </a:bodyPr>
          <a:lstStyle/>
          <a:p>
            <a:pPr lvl="0">
              <a:defRPr/>
            </a:pPr>
            <a:r>
              <a:rPr lang="en-US" sz="2000" dirty="0">
                <a:solidFill>
                  <a:prstClr val="white"/>
                </a:solidFill>
              </a:rPr>
              <a:t>Proverbs 29:25.</a:t>
            </a:r>
          </a:p>
          <a:p>
            <a:pPr lvl="0">
              <a:defRPr/>
            </a:pPr>
            <a:r>
              <a:rPr lang="en-US" sz="2000" dirty="0">
                <a:solidFill>
                  <a:srgbClr val="00B0F0"/>
                </a:solidFill>
              </a:rPr>
              <a:t>The fear of man lays a snare, </a:t>
            </a:r>
            <a:r>
              <a:rPr lang="en-US" sz="2000" dirty="0">
                <a:solidFill>
                  <a:prstClr val="white"/>
                </a:solidFill>
              </a:rPr>
              <a:t>but whoever trusts in the Lord is safe.</a:t>
            </a:r>
          </a:p>
        </p:txBody>
      </p:sp>
    </p:spTree>
    <p:extLst>
      <p:ext uri="{BB962C8B-B14F-4D97-AF65-F5344CB8AC3E}">
        <p14:creationId xmlns:p14="http://schemas.microsoft.com/office/powerpoint/2010/main" val="4136274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FC5C48BC-7D24-DDB0-0A8B-1576F7A678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D3C32E-7037-CF8C-2584-A85CADF6640F}"/>
              </a:ext>
            </a:extLst>
          </p:cNvPr>
          <p:cNvSpPr txBox="1"/>
          <p:nvPr/>
        </p:nvSpPr>
        <p:spPr>
          <a:xfrm>
            <a:off x="197965" y="1037932"/>
            <a:ext cx="11816148" cy="328647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诗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56:2</a:t>
            </a:r>
          </a:p>
          <a:p>
            <a:pPr>
              <a:lnSpc>
                <a:spcPct val="150000"/>
              </a:lnSpc>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攻击我的人甚多。</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我惧怕的时候要倚靠你</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F5BA3D70-F3C6-A2D9-42F9-1A18CB734EB3}"/>
              </a:ext>
            </a:extLst>
          </p:cNvPr>
          <p:cNvSpPr txBox="1"/>
          <p:nvPr/>
        </p:nvSpPr>
        <p:spPr>
          <a:xfrm>
            <a:off x="0" y="5000671"/>
            <a:ext cx="12212078" cy="400110"/>
          </a:xfrm>
          <a:prstGeom prst="rect">
            <a:avLst/>
          </a:prstGeom>
          <a:noFill/>
        </p:spPr>
        <p:txBody>
          <a:bodyPr wrap="square">
            <a:spAutoFit/>
          </a:bodyPr>
          <a:lstStyle/>
          <a:p>
            <a:pPr lvl="0">
              <a:defRPr/>
            </a:pPr>
            <a:r>
              <a:rPr lang="en-US" sz="2000" dirty="0">
                <a:solidFill>
                  <a:prstClr val="white"/>
                </a:solidFill>
              </a:rPr>
              <a:t>Psalms 56: 2 ...., for many attack me proudly. 3. </a:t>
            </a:r>
            <a:r>
              <a:rPr lang="en-US" sz="2000" dirty="0">
                <a:solidFill>
                  <a:srgbClr val="B3FF65"/>
                </a:solidFill>
              </a:rPr>
              <a:t>When I am afraid, I put my trust in you.</a:t>
            </a:r>
          </a:p>
        </p:txBody>
      </p:sp>
    </p:spTree>
    <p:extLst>
      <p:ext uri="{BB962C8B-B14F-4D97-AF65-F5344CB8AC3E}">
        <p14:creationId xmlns:p14="http://schemas.microsoft.com/office/powerpoint/2010/main" val="2963697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1CC9B795-1087-D2B3-6A6C-DB953E4913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61BC44-225A-7F78-2286-E281A7C55C56}"/>
              </a:ext>
            </a:extLst>
          </p:cNvPr>
          <p:cNvSpPr txBox="1"/>
          <p:nvPr/>
        </p:nvSpPr>
        <p:spPr>
          <a:xfrm>
            <a:off x="197965" y="1037932"/>
            <a:ext cx="11816148" cy="41174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诗</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118:6.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有耶和华帮助我，</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我必不惧怕，人能把我怎么样呢？</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7.</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在那帮助我的人中，有耶和华帮助我，所以我要看见那恨我的人遭报。</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FD765741-BED3-51D9-8DC8-CDB9DCF9C41D}"/>
              </a:ext>
            </a:extLst>
          </p:cNvPr>
          <p:cNvSpPr txBox="1"/>
          <p:nvPr/>
        </p:nvSpPr>
        <p:spPr>
          <a:xfrm>
            <a:off x="0" y="5000671"/>
            <a:ext cx="12212078" cy="707886"/>
          </a:xfrm>
          <a:prstGeom prst="rect">
            <a:avLst/>
          </a:prstGeom>
          <a:noFill/>
        </p:spPr>
        <p:txBody>
          <a:bodyPr wrap="square">
            <a:spAutoFit/>
          </a:bodyPr>
          <a:lstStyle/>
          <a:p>
            <a:pPr lvl="0">
              <a:defRPr/>
            </a:pPr>
            <a:r>
              <a:rPr lang="en-US" sz="2000" dirty="0">
                <a:solidFill>
                  <a:prstClr val="white"/>
                </a:solidFill>
              </a:rPr>
              <a:t>Psalms 118:6. The Lord is on my side; </a:t>
            </a:r>
            <a:r>
              <a:rPr lang="en-US" sz="2000" dirty="0">
                <a:solidFill>
                  <a:srgbClr val="B3FF65"/>
                </a:solidFill>
              </a:rPr>
              <a:t>I will not fear. What can man do to me? </a:t>
            </a:r>
            <a:r>
              <a:rPr lang="en-US" sz="2000" dirty="0">
                <a:solidFill>
                  <a:prstClr val="white"/>
                </a:solidFill>
              </a:rPr>
              <a:t> 7.The Lord is on my side as my helper; I shall look in triumph on those who hate me.</a:t>
            </a:r>
          </a:p>
        </p:txBody>
      </p:sp>
    </p:spTree>
    <p:extLst>
      <p:ext uri="{BB962C8B-B14F-4D97-AF65-F5344CB8AC3E}">
        <p14:creationId xmlns:p14="http://schemas.microsoft.com/office/powerpoint/2010/main" val="322882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5029AD9F-D3FF-BE7C-3E01-46B77361A2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4183A9-F5F8-7443-051B-F735C420B62C}"/>
              </a:ext>
            </a:extLst>
          </p:cNvPr>
          <p:cNvSpPr txBox="1"/>
          <p:nvPr/>
        </p:nvSpPr>
        <p:spPr>
          <a:xfrm>
            <a:off x="197965" y="1037932"/>
            <a:ext cx="11816148" cy="328647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约</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我岂没有吩咐你吗？你当刚强壮胆！不要惧怕，也不要惊惶；因为你无论往哪里去，</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耶和华</a:t>
            </a:r>
            <a:r>
              <a:rPr kumimoji="0" lang="en-US" altLang="zh-CN"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你的神必与你同在</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1AAF32E2-FFF6-E3FC-55BB-70E2E6ACA9F6}"/>
              </a:ext>
            </a:extLst>
          </p:cNvPr>
          <p:cNvSpPr txBox="1"/>
          <p:nvPr/>
        </p:nvSpPr>
        <p:spPr>
          <a:xfrm>
            <a:off x="0" y="5000671"/>
            <a:ext cx="12212078" cy="1015663"/>
          </a:xfrm>
          <a:prstGeom prst="rect">
            <a:avLst/>
          </a:prstGeom>
          <a:noFill/>
        </p:spPr>
        <p:txBody>
          <a:bodyPr wrap="square">
            <a:spAutoFit/>
          </a:bodyPr>
          <a:lstStyle/>
          <a:p>
            <a:pPr lvl="0">
              <a:defRPr/>
            </a:pPr>
            <a:r>
              <a:rPr lang="en-US" sz="2000" dirty="0">
                <a:solidFill>
                  <a:prstClr val="white"/>
                </a:solidFill>
              </a:rPr>
              <a:t>Joshua 1:9. </a:t>
            </a:r>
          </a:p>
          <a:p>
            <a:pPr lvl="0">
              <a:defRPr/>
            </a:pPr>
            <a:r>
              <a:rPr lang="en-US" sz="2000" dirty="0">
                <a:solidFill>
                  <a:prstClr val="white"/>
                </a:solidFill>
              </a:rPr>
              <a:t>Have I not commanded you? Be strong and courageous. Do not be frightened, and do not be dismayed, </a:t>
            </a:r>
            <a:r>
              <a:rPr lang="en-US" sz="2000" dirty="0">
                <a:solidFill>
                  <a:srgbClr val="B3FF65"/>
                </a:solidFill>
              </a:rPr>
              <a:t>for the Lord your God is with you wherever you go."</a:t>
            </a:r>
          </a:p>
        </p:txBody>
      </p:sp>
    </p:spTree>
    <p:extLst>
      <p:ext uri="{BB962C8B-B14F-4D97-AF65-F5344CB8AC3E}">
        <p14:creationId xmlns:p14="http://schemas.microsoft.com/office/powerpoint/2010/main" val="274535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80BF-F441-DD75-708D-9170C893893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CA17F23-7BED-6838-6869-C5A855FBEF71}"/>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V</a:t>
            </a:r>
            <a:br>
              <a:rPr lang="en-US" altLang="zh-CN" dirty="0"/>
            </a:br>
            <a:r>
              <a:rPr lang="zh-CN" altLang="en-US" dirty="0"/>
              <a:t>遇良心不安的事</a:t>
            </a:r>
            <a:r>
              <a:rPr lang="en-US" dirty="0"/>
              <a:t> </a:t>
            </a:r>
            <a:br>
              <a:rPr lang="en-US" dirty="0"/>
            </a:br>
            <a:endParaRPr lang="en-US" dirty="0"/>
          </a:p>
        </p:txBody>
      </p:sp>
      <p:sp>
        <p:nvSpPr>
          <p:cNvPr id="8" name="Subtitle 2">
            <a:extLst>
              <a:ext uri="{FF2B5EF4-FFF2-40B4-BE49-F238E27FC236}">
                <a16:creationId xmlns:a16="http://schemas.microsoft.com/office/drawing/2014/main" id="{0BE954E8-319E-67FA-1381-1B452C011B78}"/>
              </a:ext>
            </a:extLst>
          </p:cNvPr>
          <p:cNvSpPr>
            <a:spLocks noGrp="1"/>
          </p:cNvSpPr>
          <p:nvPr>
            <p:ph type="subTitle" idx="1"/>
          </p:nvPr>
        </p:nvSpPr>
        <p:spPr>
          <a:xfrm>
            <a:off x="7168897" y="4731335"/>
            <a:ext cx="4206240" cy="1184585"/>
          </a:xfrm>
        </p:spPr>
        <p:txBody>
          <a:bodyPr/>
          <a:lstStyle/>
          <a:p>
            <a:pPr algn="ctr"/>
            <a:r>
              <a:rPr lang="en-US" dirty="0"/>
              <a:t>facing matters that trouble the conscience</a:t>
            </a:r>
          </a:p>
        </p:txBody>
      </p:sp>
      <p:sp>
        <p:nvSpPr>
          <p:cNvPr id="10" name="Picture Placeholder 3">
            <a:extLst>
              <a:ext uri="{FF2B5EF4-FFF2-40B4-BE49-F238E27FC236}">
                <a16:creationId xmlns:a16="http://schemas.microsoft.com/office/drawing/2014/main" id="{A0D0B2E1-FF75-6AD8-AD60-08E95EB27B85}"/>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3836361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23B4BF2A-D342-3AB0-930D-434E68FC90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B28706-E4AE-E87F-7230-311D9A928566}"/>
              </a:ext>
            </a:extLst>
          </p:cNvPr>
          <p:cNvSpPr txBox="1"/>
          <p:nvPr/>
        </p:nvSpPr>
        <p:spPr>
          <a:xfrm>
            <a:off x="197965" y="1037932"/>
            <a:ext cx="11816148" cy="2455480"/>
          </a:xfrm>
          <a:prstGeom prst="rect">
            <a:avLst/>
          </a:prstGeom>
          <a:noFill/>
        </p:spPr>
        <p:txBody>
          <a:bodyPr wrap="square">
            <a:spAutoFit/>
          </a:bodyPr>
          <a:lstStyle/>
          <a:p>
            <a:pPr>
              <a:lnSpc>
                <a:spcPct val="150000"/>
              </a:lnSpc>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约壹 </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1:9.</a:t>
            </a:r>
          </a:p>
          <a:p>
            <a:pPr>
              <a:lnSpc>
                <a:spcPct val="150000"/>
              </a:lnSpc>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我们若认自己的罪，神是信实的，是公义的，</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必要赦免我们的罪</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，洗净我们一切的不义。 </a:t>
            </a:r>
            <a:endPar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64735EDD-6FBA-8D65-ACEF-C1DB6829DE8A}"/>
              </a:ext>
            </a:extLst>
          </p:cNvPr>
          <p:cNvSpPr txBox="1"/>
          <p:nvPr/>
        </p:nvSpPr>
        <p:spPr>
          <a:xfrm>
            <a:off x="296883" y="4976920"/>
            <a:ext cx="12212078" cy="1015663"/>
          </a:xfrm>
          <a:prstGeom prst="rect">
            <a:avLst/>
          </a:prstGeom>
          <a:noFill/>
        </p:spPr>
        <p:txBody>
          <a:bodyPr wrap="square">
            <a:spAutoFit/>
          </a:bodyPr>
          <a:lstStyle/>
          <a:p>
            <a:pPr lvl="0">
              <a:defRPr/>
            </a:pPr>
            <a:r>
              <a:rPr lang="en-US" sz="2000" dirty="0">
                <a:solidFill>
                  <a:prstClr val="white"/>
                </a:solidFill>
              </a:rPr>
              <a:t>1 John 1:9</a:t>
            </a:r>
          </a:p>
          <a:p>
            <a:pPr lvl="0">
              <a:defRPr/>
            </a:pPr>
            <a:r>
              <a:rPr lang="en-US" sz="2000" dirty="0">
                <a:solidFill>
                  <a:prstClr val="white"/>
                </a:solidFill>
              </a:rPr>
              <a:t>If we confess our sins, he is faithful and just </a:t>
            </a:r>
            <a:r>
              <a:rPr lang="en-US" sz="2000" dirty="0">
                <a:solidFill>
                  <a:srgbClr val="B3FF65"/>
                </a:solidFill>
              </a:rPr>
              <a:t>to forgive us our sins </a:t>
            </a:r>
            <a:r>
              <a:rPr lang="en-US" sz="2000" dirty="0">
                <a:solidFill>
                  <a:prstClr val="white"/>
                </a:solidFill>
              </a:rPr>
              <a:t>and to cleanse us from all unrighteousness.</a:t>
            </a:r>
            <a:endParaRPr kumimoji="0" lang="en-US" sz="2000" b="0"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233575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F0AD-1978-B68F-C0BD-0356EF02009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6741FCF-239C-9FCF-9C90-EC674371AB59}"/>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VI</a:t>
            </a:r>
            <a:br>
              <a:rPr lang="en-US" altLang="zh-CN" dirty="0"/>
            </a:br>
            <a:r>
              <a:rPr lang="zh-CN" altLang="en-US" dirty="0"/>
              <a:t>灰心时想起过去，并凡事谢恩</a:t>
            </a:r>
            <a:r>
              <a:rPr lang="en-US" dirty="0"/>
              <a:t> </a:t>
            </a:r>
            <a:br>
              <a:rPr lang="en-US" dirty="0"/>
            </a:br>
            <a:endParaRPr lang="en-US" dirty="0"/>
          </a:p>
        </p:txBody>
      </p:sp>
      <p:sp>
        <p:nvSpPr>
          <p:cNvPr id="8" name="Subtitle 2">
            <a:extLst>
              <a:ext uri="{FF2B5EF4-FFF2-40B4-BE49-F238E27FC236}">
                <a16:creationId xmlns:a16="http://schemas.microsoft.com/office/drawing/2014/main" id="{37C9B36B-91F2-4236-C210-299D95809A09}"/>
              </a:ext>
            </a:extLst>
          </p:cNvPr>
          <p:cNvSpPr>
            <a:spLocks noGrp="1"/>
          </p:cNvSpPr>
          <p:nvPr>
            <p:ph type="subTitle" idx="1"/>
          </p:nvPr>
        </p:nvSpPr>
        <p:spPr>
          <a:xfrm>
            <a:off x="7168897" y="4731335"/>
            <a:ext cx="4206240" cy="1184585"/>
          </a:xfrm>
        </p:spPr>
        <p:txBody>
          <a:bodyPr/>
          <a:lstStyle/>
          <a:p>
            <a:pPr algn="ctr"/>
            <a:r>
              <a:rPr lang="en-US" dirty="0"/>
              <a:t>facing matters that trouble the conscience</a:t>
            </a:r>
          </a:p>
        </p:txBody>
      </p:sp>
      <p:sp>
        <p:nvSpPr>
          <p:cNvPr id="10" name="Picture Placeholder 3">
            <a:extLst>
              <a:ext uri="{FF2B5EF4-FFF2-40B4-BE49-F238E27FC236}">
                <a16:creationId xmlns:a16="http://schemas.microsoft.com/office/drawing/2014/main" id="{ECF0708B-047F-D154-9B26-177C26B4A182}"/>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2971911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8F019189-7427-4538-3A4D-35B2295F18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557327-1844-58AA-555D-E6F6670CE686}"/>
              </a:ext>
            </a:extLst>
          </p:cNvPr>
          <p:cNvSpPr txBox="1"/>
          <p:nvPr/>
        </p:nvSpPr>
        <p:spPr>
          <a:xfrm>
            <a:off x="187926" y="325413"/>
            <a:ext cx="11816148" cy="440889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申</a:t>
            </a:r>
            <a:r>
              <a:rPr kumimoji="0" lang="en-US" altLang="zh-CN"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4:9.</a:t>
            </a: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你只要谨慎，殷勤保守你的心灵，</a:t>
            </a:r>
            <a:r>
              <a:rPr kumimoji="0" lang="zh-CN" altLang="en-US" sz="32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免得忘记你亲眼所看见的事，又免得你一生、这事离开你的心</a:t>
            </a: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；总要传给你的子子孙孙。</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申</a:t>
            </a:r>
            <a:r>
              <a:rPr kumimoji="0" lang="en-US" altLang="zh-CN"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7:18. </a:t>
            </a: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你不要惧怕他们，</a:t>
            </a:r>
            <a:r>
              <a:rPr kumimoji="0" lang="zh-CN" altLang="en-US" sz="32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要牢牢记念</a:t>
            </a: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a:t>
            </a:r>
            <a:r>
              <a:rPr kumimoji="0" lang="en-US" altLang="zh-CN"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你神向法老和埃及全地所行的事，</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130A2B6A-1640-4209-7BE6-AD2A62811D8A}"/>
              </a:ext>
            </a:extLst>
          </p:cNvPr>
          <p:cNvSpPr txBox="1"/>
          <p:nvPr/>
        </p:nvSpPr>
        <p:spPr>
          <a:xfrm>
            <a:off x="95003" y="4734312"/>
            <a:ext cx="12212078" cy="1938992"/>
          </a:xfrm>
          <a:prstGeom prst="rect">
            <a:avLst/>
          </a:prstGeom>
          <a:noFill/>
        </p:spPr>
        <p:txBody>
          <a:bodyPr wrap="square">
            <a:spAutoFit/>
          </a:bodyPr>
          <a:lstStyle/>
          <a:p>
            <a:pPr lvl="0">
              <a:defRPr/>
            </a:pPr>
            <a:r>
              <a:rPr lang="en-US" sz="2000" dirty="0">
                <a:solidFill>
                  <a:prstClr val="white"/>
                </a:solidFill>
              </a:rPr>
              <a:t>Deuteronomy 4:9.” Only take care, and keep your soul diligently, </a:t>
            </a:r>
            <a:r>
              <a:rPr lang="en-US" sz="2000" b="1" dirty="0">
                <a:solidFill>
                  <a:srgbClr val="B3FF65"/>
                </a:solidFill>
              </a:rPr>
              <a:t>lest you forget the things that your eyes have seen, and lest they depart from your heart </a:t>
            </a:r>
            <a:r>
              <a:rPr lang="en-US" sz="2000" dirty="0">
                <a:solidFill>
                  <a:prstClr val="white"/>
                </a:solidFill>
              </a:rPr>
              <a:t>all the days of your life. Make them known to your children and your </a:t>
            </a:r>
            <a:r>
              <a:rPr lang="en-US" sz="2000" dirty="0" err="1">
                <a:solidFill>
                  <a:prstClr val="white"/>
                </a:solidFill>
              </a:rPr>
              <a:t>childrens</a:t>
            </a:r>
            <a:r>
              <a:rPr lang="en-US" sz="2000" dirty="0">
                <a:solidFill>
                  <a:prstClr val="white"/>
                </a:solidFill>
              </a:rPr>
              <a:t> children—</a:t>
            </a:r>
          </a:p>
          <a:p>
            <a:pPr lvl="0">
              <a:defRPr/>
            </a:pPr>
            <a:endParaRPr lang="en-US" sz="2000" dirty="0">
              <a:solidFill>
                <a:prstClr val="white"/>
              </a:solidFill>
            </a:endParaRPr>
          </a:p>
          <a:p>
            <a:pPr lvl="0">
              <a:defRPr/>
            </a:pPr>
            <a:r>
              <a:rPr lang="en-US" sz="2000" dirty="0">
                <a:solidFill>
                  <a:prstClr val="white"/>
                </a:solidFill>
              </a:rPr>
              <a:t>Deuteronomy 7:18. you shall not be afraid of them but </a:t>
            </a:r>
            <a:r>
              <a:rPr lang="en-US" sz="2000" b="1" dirty="0">
                <a:solidFill>
                  <a:srgbClr val="B3FF65"/>
                </a:solidFill>
              </a:rPr>
              <a:t>you shall remember what the Lord your God did </a:t>
            </a:r>
            <a:r>
              <a:rPr lang="en-US" sz="2000" dirty="0">
                <a:solidFill>
                  <a:prstClr val="white"/>
                </a:solidFill>
              </a:rPr>
              <a:t>to Pharaoh and to all Egypt,</a:t>
            </a:r>
            <a:endParaRPr kumimoji="0" lang="en-US" sz="2000" b="0" i="0" u="none" strike="noStrike" kern="1200" cap="none" spc="0" normalizeH="0" baseline="0" noProof="0" dirty="0">
              <a:ln>
                <a:noFill/>
              </a:ln>
              <a:solidFill>
                <a:prstClr val="white"/>
              </a:solidFill>
              <a:effectLst/>
              <a:uLnTx/>
              <a:uFillTx/>
              <a:latin typeface="Neue Haas Grotesk Text Pro"/>
              <a:ea typeface="+mn-ea"/>
              <a:cs typeface="+mn-cs"/>
            </a:endParaRPr>
          </a:p>
        </p:txBody>
      </p:sp>
    </p:spTree>
    <p:extLst>
      <p:ext uri="{BB962C8B-B14F-4D97-AF65-F5344CB8AC3E}">
        <p14:creationId xmlns:p14="http://schemas.microsoft.com/office/powerpoint/2010/main" val="329993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04C2260A-D690-DDB5-6372-504EFF86C3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AF0C26-A064-74D9-2FD9-D974E5301696}"/>
              </a:ext>
            </a:extLst>
          </p:cNvPr>
          <p:cNvSpPr txBox="1"/>
          <p:nvPr/>
        </p:nvSpPr>
        <p:spPr>
          <a:xfrm>
            <a:off x="296883" y="1643574"/>
            <a:ext cx="11816148" cy="245548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帖前 </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5:17.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不住地祷告，</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18.</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凡事谢恩</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；因为这是神在基督耶稣里向你们所定的旨意。</a:t>
            </a:r>
          </a:p>
        </p:txBody>
      </p:sp>
      <p:sp>
        <p:nvSpPr>
          <p:cNvPr id="5" name="TextBox 4">
            <a:extLst>
              <a:ext uri="{FF2B5EF4-FFF2-40B4-BE49-F238E27FC236}">
                <a16:creationId xmlns:a16="http://schemas.microsoft.com/office/drawing/2014/main" id="{2CD9741B-9442-DF52-4493-B3A3DDB65314}"/>
              </a:ext>
            </a:extLst>
          </p:cNvPr>
          <p:cNvSpPr txBox="1"/>
          <p:nvPr/>
        </p:nvSpPr>
        <p:spPr>
          <a:xfrm>
            <a:off x="296883" y="4976920"/>
            <a:ext cx="11816148" cy="1015663"/>
          </a:xfrm>
          <a:prstGeom prst="rect">
            <a:avLst/>
          </a:prstGeom>
          <a:noFill/>
        </p:spPr>
        <p:txBody>
          <a:bodyPr wrap="square">
            <a:spAutoFit/>
          </a:bodyPr>
          <a:lstStyle/>
          <a:p>
            <a:pPr lvl="0">
              <a:defRPr/>
            </a:pPr>
            <a:r>
              <a:rPr lang="en-US" sz="2000" dirty="0">
                <a:solidFill>
                  <a:prstClr val="white"/>
                </a:solidFill>
              </a:rPr>
              <a:t>1 Thessalonians 5:17.</a:t>
            </a:r>
          </a:p>
          <a:p>
            <a:pPr lvl="0">
              <a:defRPr/>
            </a:pPr>
            <a:r>
              <a:rPr lang="en-US" sz="2000" dirty="0">
                <a:solidFill>
                  <a:prstClr val="white"/>
                </a:solidFill>
              </a:rPr>
              <a:t>pray without ceasing, 18. </a:t>
            </a:r>
            <a:r>
              <a:rPr lang="en-US" sz="2000" b="1" dirty="0">
                <a:solidFill>
                  <a:srgbClr val="B3FF65"/>
                </a:solidFill>
              </a:rPr>
              <a:t>give thanks in all circumstances</a:t>
            </a:r>
            <a:r>
              <a:rPr lang="en-US" sz="2000" dirty="0">
                <a:solidFill>
                  <a:prstClr val="white"/>
                </a:solidFill>
              </a:rPr>
              <a:t>; for this is the will of God in Christ Jesus for you.</a:t>
            </a:r>
            <a:endParaRPr kumimoji="0" lang="en-US" sz="2000" b="0"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3434538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2595-7408-1153-0796-BA52C028C45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98A581D-DD36-EE34-0716-AAB740B930E0}"/>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VII</a:t>
            </a:r>
            <a:br>
              <a:rPr lang="en-US" altLang="zh-CN" dirty="0"/>
            </a:br>
            <a:r>
              <a:rPr lang="zh-CN" altLang="en-US" dirty="0"/>
              <a:t>天天求主加添智慧</a:t>
            </a:r>
            <a:br>
              <a:rPr lang="en-US" dirty="0"/>
            </a:br>
            <a:endParaRPr lang="en-US" dirty="0"/>
          </a:p>
        </p:txBody>
      </p:sp>
      <p:sp>
        <p:nvSpPr>
          <p:cNvPr id="8" name="Subtitle 2">
            <a:extLst>
              <a:ext uri="{FF2B5EF4-FFF2-40B4-BE49-F238E27FC236}">
                <a16:creationId xmlns:a16="http://schemas.microsoft.com/office/drawing/2014/main" id="{A160EFAA-4169-62F1-DDEC-8521DFB66E33}"/>
              </a:ext>
            </a:extLst>
          </p:cNvPr>
          <p:cNvSpPr>
            <a:spLocks noGrp="1"/>
          </p:cNvSpPr>
          <p:nvPr>
            <p:ph type="subTitle" idx="1"/>
          </p:nvPr>
        </p:nvSpPr>
        <p:spPr>
          <a:xfrm>
            <a:off x="7168897" y="4731335"/>
            <a:ext cx="4206240" cy="1184585"/>
          </a:xfrm>
        </p:spPr>
        <p:txBody>
          <a:bodyPr/>
          <a:lstStyle/>
          <a:p>
            <a:pPr algn="ctr"/>
            <a:r>
              <a:rPr lang="en-US" dirty="0"/>
              <a:t>Daily asking the Lord for more wisdom</a:t>
            </a:r>
          </a:p>
        </p:txBody>
      </p:sp>
      <p:sp>
        <p:nvSpPr>
          <p:cNvPr id="10" name="Picture Placeholder 3">
            <a:extLst>
              <a:ext uri="{FF2B5EF4-FFF2-40B4-BE49-F238E27FC236}">
                <a16:creationId xmlns:a16="http://schemas.microsoft.com/office/drawing/2014/main" id="{F679FA89-C140-E8FC-71B1-6E2931EE61B5}"/>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3600409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D712-FC7B-39FD-8982-B54C8B4A455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2F4A6E3-C7B8-0CB3-9FF9-6F86AE1F1B97}"/>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I</a:t>
            </a:r>
            <a:br>
              <a:rPr lang="en-US" altLang="zh-CN" dirty="0"/>
            </a:br>
            <a:r>
              <a:rPr lang="zh-CN" altLang="en-US" dirty="0"/>
              <a:t>职场中甘心事奉</a:t>
            </a:r>
            <a:br>
              <a:rPr lang="en-US" dirty="0"/>
            </a:br>
            <a:endParaRPr lang="en-US" dirty="0"/>
          </a:p>
        </p:txBody>
      </p:sp>
      <p:sp>
        <p:nvSpPr>
          <p:cNvPr id="8" name="Subtitle 2">
            <a:extLst>
              <a:ext uri="{FF2B5EF4-FFF2-40B4-BE49-F238E27FC236}">
                <a16:creationId xmlns:a16="http://schemas.microsoft.com/office/drawing/2014/main" id="{71EA5FFF-C368-6AF7-60BF-07571824DD39}"/>
              </a:ext>
            </a:extLst>
          </p:cNvPr>
          <p:cNvSpPr>
            <a:spLocks noGrp="1"/>
          </p:cNvSpPr>
          <p:nvPr>
            <p:ph type="subTitle" idx="1"/>
          </p:nvPr>
        </p:nvSpPr>
        <p:spPr>
          <a:xfrm>
            <a:off x="7168897" y="4731335"/>
            <a:ext cx="4206240" cy="1184585"/>
          </a:xfrm>
        </p:spPr>
        <p:txBody>
          <a:bodyPr/>
          <a:lstStyle/>
          <a:p>
            <a:r>
              <a:rPr lang="en-US" dirty="0"/>
              <a:t>Serving willingly in the workplace</a:t>
            </a:r>
          </a:p>
        </p:txBody>
      </p:sp>
      <p:sp>
        <p:nvSpPr>
          <p:cNvPr id="10" name="Picture Placeholder 3">
            <a:extLst>
              <a:ext uri="{FF2B5EF4-FFF2-40B4-BE49-F238E27FC236}">
                <a16:creationId xmlns:a16="http://schemas.microsoft.com/office/drawing/2014/main" id="{ED23E2A2-2A3E-E0B5-0D13-526EB7B99277}"/>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3702462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97B74B61-FF9F-D730-0066-08492D085D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3CDA33-F952-6A56-94D3-1EB6115C3279}"/>
              </a:ext>
            </a:extLst>
          </p:cNvPr>
          <p:cNvSpPr txBox="1"/>
          <p:nvPr/>
        </p:nvSpPr>
        <p:spPr>
          <a:xfrm>
            <a:off x="187926" y="467917"/>
            <a:ext cx="11816148" cy="41174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雅 </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你们中间若有缺少智慧的，应当求那厚赐与众人、也不斥责人的神，</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主就必赐给他。</a:t>
            </a:r>
            <a:r>
              <a:rPr kumimoji="0" lang="en-US" altLang="zh-CN"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6.</a:t>
            </a:r>
            <a:r>
              <a:rPr kumimoji="0" lang="zh-CN" altLang="en-US" sz="3600" b="1"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只要凭着信心求，一点不疑惑</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；因为那疑惑的人，就像海中的波浪，被风吹动翻腾。</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7.</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这样的人不要想从主那里得什么。</a:t>
            </a:r>
          </a:p>
        </p:txBody>
      </p:sp>
      <p:sp>
        <p:nvSpPr>
          <p:cNvPr id="5" name="TextBox 4">
            <a:extLst>
              <a:ext uri="{FF2B5EF4-FFF2-40B4-BE49-F238E27FC236}">
                <a16:creationId xmlns:a16="http://schemas.microsoft.com/office/drawing/2014/main" id="{49B4367F-2FD1-882C-9FCD-3E465C8169B4}"/>
              </a:ext>
            </a:extLst>
          </p:cNvPr>
          <p:cNvSpPr txBox="1"/>
          <p:nvPr/>
        </p:nvSpPr>
        <p:spPr>
          <a:xfrm>
            <a:off x="296883" y="4976920"/>
            <a:ext cx="11816148" cy="1631216"/>
          </a:xfrm>
          <a:prstGeom prst="rect">
            <a:avLst/>
          </a:prstGeom>
          <a:noFill/>
        </p:spPr>
        <p:txBody>
          <a:bodyPr wrap="square">
            <a:spAutoFit/>
          </a:bodyPr>
          <a:lstStyle/>
          <a:p>
            <a:pPr lvl="0">
              <a:defRPr/>
            </a:pPr>
            <a:r>
              <a:rPr lang="en-US" sz="2000" dirty="0">
                <a:solidFill>
                  <a:prstClr val="white"/>
                </a:solidFill>
              </a:rPr>
              <a:t>James 1:5</a:t>
            </a:r>
          </a:p>
          <a:p>
            <a:pPr lvl="0">
              <a:defRPr/>
            </a:pPr>
            <a:r>
              <a:rPr lang="en-US" sz="2000" dirty="0">
                <a:solidFill>
                  <a:prstClr val="white"/>
                </a:solidFill>
              </a:rPr>
              <a:t>.If any of you lacks wisdom, </a:t>
            </a:r>
            <a:r>
              <a:rPr lang="en-US" sz="2000" b="1" dirty="0">
                <a:solidFill>
                  <a:srgbClr val="B3FF65"/>
                </a:solidFill>
              </a:rPr>
              <a:t>let him ask God, who gives generously to all without reproach, and it will be given him. </a:t>
            </a:r>
            <a:r>
              <a:rPr lang="en-US" sz="2000" dirty="0">
                <a:solidFill>
                  <a:prstClr val="white"/>
                </a:solidFill>
              </a:rPr>
              <a:t>6.But let him ask in faith, with no doubting, for the one who doubts is like a wave of the sea that is driven and tossed by the wind. 7.For that person must not suppose that he will receive anything from the Lord;</a:t>
            </a:r>
            <a:endParaRPr kumimoji="0" lang="en-US" sz="2000" b="0"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3052393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E582-A86E-8EEE-BEEE-4474D650E360}"/>
            </a:ext>
          </a:extLst>
        </p:cNvPr>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0CE6C94C-1C45-7495-D606-385B2D2BC6E8}"/>
              </a:ext>
            </a:extLst>
          </p:cNvPr>
          <p:cNvSpPr>
            <a:spLocks noGrp="1"/>
          </p:cNvSpPr>
          <p:nvPr>
            <p:ph type="pic" idx="1"/>
          </p:nvPr>
        </p:nvSpPr>
        <p:spPr>
          <a:xfrm>
            <a:off x="0" y="-20604"/>
            <a:ext cx="12192000" cy="6878604"/>
          </a:xfrm>
        </p:spPr>
        <p:txBody>
          <a:bodyPr/>
          <a:lstStyle/>
          <a:p>
            <a:endParaRPr lang="en-US" dirty="0"/>
          </a:p>
        </p:txBody>
      </p:sp>
      <p:sp>
        <p:nvSpPr>
          <p:cNvPr id="3" name="TextBox 2">
            <a:extLst>
              <a:ext uri="{FF2B5EF4-FFF2-40B4-BE49-F238E27FC236}">
                <a16:creationId xmlns:a16="http://schemas.microsoft.com/office/drawing/2014/main" id="{6AE182A1-88BE-4AAE-5BBB-1FBB3C0935C6}"/>
              </a:ext>
            </a:extLst>
          </p:cNvPr>
          <p:cNvSpPr txBox="1"/>
          <p:nvPr/>
        </p:nvSpPr>
        <p:spPr>
          <a:xfrm>
            <a:off x="0" y="850579"/>
            <a:ext cx="12192000" cy="3194819"/>
          </a:xfrm>
          <a:prstGeom prst="rect">
            <a:avLst/>
          </a:prstGeom>
          <a:solidFill>
            <a:schemeClr val="bg1">
              <a:alpha val="37177"/>
            </a:schemeClr>
          </a:solidFill>
        </p:spPr>
        <p:txBody>
          <a:bodyPr vert="horz" lIns="91440" tIns="45720" rIns="91440" bIns="45720" rtlCol="0" anchor="t">
            <a:normAutofit fontScale="92500"/>
          </a:bodyPr>
          <a:lstStyle/>
          <a:p>
            <a:pPr>
              <a:lnSpc>
                <a:spcPct val="150000"/>
              </a:lnSpc>
              <a:spcBef>
                <a:spcPct val="0"/>
              </a:spcBef>
              <a:defRPr/>
            </a:pPr>
            <a:r>
              <a:rPr kumimoji="0" lang="zh-CN" altLang="en-US" sz="3800" b="1" i="0" u="none" strike="noStrike" kern="1200" cap="none" spc="0" normalizeH="0" baseline="0" noProof="0" dirty="0">
                <a:ln>
                  <a:noFill/>
                </a:ln>
                <a:effectLst/>
                <a:uLnTx/>
                <a:uFillTx/>
                <a:latin typeface="+mj-lt"/>
                <a:ea typeface="+mj-ea"/>
                <a:cs typeface="+mj-cs"/>
              </a:rPr>
              <a:t>诗篇 </a:t>
            </a:r>
            <a:r>
              <a:rPr kumimoji="0" lang="en-US" altLang="zh-CN" sz="3800" b="1" i="0" u="none" strike="noStrike" kern="1200" cap="none" spc="0" normalizeH="0" baseline="0" noProof="0" dirty="0">
                <a:ln>
                  <a:noFill/>
                </a:ln>
                <a:effectLst/>
                <a:uLnTx/>
                <a:uFillTx/>
                <a:latin typeface="+mj-lt"/>
                <a:ea typeface="+mj-ea"/>
                <a:cs typeface="+mj-cs"/>
              </a:rPr>
              <a:t>145:19</a:t>
            </a:r>
          </a:p>
          <a:p>
            <a:pPr>
              <a:lnSpc>
                <a:spcPct val="150000"/>
              </a:lnSpc>
              <a:spcBef>
                <a:spcPct val="0"/>
              </a:spcBef>
              <a:defRPr/>
            </a:pPr>
            <a:r>
              <a:rPr kumimoji="0" lang="zh-CN" altLang="en-US" sz="3800" b="1" i="0" u="none" strike="noStrike" kern="1200" cap="none" spc="0" normalizeH="0" baseline="0" noProof="0" dirty="0">
                <a:ln>
                  <a:noFill/>
                </a:ln>
                <a:effectLst/>
                <a:uLnTx/>
                <a:uFillTx/>
                <a:latin typeface="+mj-lt"/>
                <a:ea typeface="+mj-ea"/>
                <a:cs typeface="+mj-cs"/>
              </a:rPr>
              <a:t>敬畏他的人，他必成就他们的心愿，也必听他们的呼求，拯救他们。</a:t>
            </a:r>
            <a:r>
              <a:rPr kumimoji="0" lang="en-US" altLang="zh-CN" sz="3800" b="1" i="0" u="none" strike="noStrike" kern="1200" cap="none" spc="0" normalizeH="0" baseline="0" noProof="0" dirty="0">
                <a:ln>
                  <a:noFill/>
                </a:ln>
                <a:effectLst/>
                <a:uLnTx/>
                <a:uFillTx/>
                <a:latin typeface="+mj-lt"/>
                <a:ea typeface="+mj-ea"/>
                <a:cs typeface="+mj-cs"/>
              </a:rPr>
              <a:t>20. </a:t>
            </a:r>
            <a:r>
              <a:rPr kumimoji="0" lang="zh-CN" altLang="en-US" sz="3800" b="1" i="0" u="none" strike="noStrike" kern="1200" cap="none" spc="0" normalizeH="0" baseline="0" noProof="0" dirty="0">
                <a:ln>
                  <a:noFill/>
                </a:ln>
                <a:solidFill>
                  <a:srgbClr val="FF0000"/>
                </a:solidFill>
                <a:effectLst/>
                <a:uLnTx/>
                <a:uFillTx/>
                <a:latin typeface="+mj-lt"/>
                <a:ea typeface="+mj-ea"/>
                <a:cs typeface="+mj-cs"/>
              </a:rPr>
              <a:t>耶和华保护一切爱他的人</a:t>
            </a:r>
            <a:r>
              <a:rPr kumimoji="0" lang="zh-CN" altLang="en-US" sz="3800" b="1" i="0" u="none" strike="noStrike" kern="1200" cap="none" spc="0" normalizeH="0" baseline="0" noProof="0" dirty="0">
                <a:ln>
                  <a:noFill/>
                </a:ln>
                <a:effectLst/>
                <a:uLnTx/>
                <a:uFillTx/>
                <a:latin typeface="+mj-lt"/>
                <a:ea typeface="+mj-ea"/>
                <a:cs typeface="+mj-cs"/>
              </a:rPr>
              <a:t>，却要灭绝一切的恶人。</a:t>
            </a:r>
          </a:p>
          <a:p>
            <a:pPr>
              <a:lnSpc>
                <a:spcPct val="90000"/>
              </a:lnSpc>
              <a:spcBef>
                <a:spcPct val="0"/>
              </a:spcBef>
              <a:spcAft>
                <a:spcPts val="600"/>
              </a:spcAft>
              <a:defRPr/>
            </a:pPr>
            <a:endParaRPr kumimoji="0" lang="en-US" altLang="zh-CN" sz="2200" b="1" i="0" u="none" strike="noStrike" kern="1200" cap="none" spc="0" normalizeH="0" baseline="0" noProof="0" dirty="0">
              <a:ln>
                <a:noFill/>
              </a:ln>
              <a:effectLst/>
              <a:uLnTx/>
              <a:uFillTx/>
              <a:latin typeface="+mj-lt"/>
              <a:ea typeface="+mj-ea"/>
              <a:cs typeface="+mj-cs"/>
            </a:endParaRPr>
          </a:p>
        </p:txBody>
      </p:sp>
      <p:sp>
        <p:nvSpPr>
          <p:cNvPr id="5" name="TextBox 4">
            <a:extLst>
              <a:ext uri="{FF2B5EF4-FFF2-40B4-BE49-F238E27FC236}">
                <a16:creationId xmlns:a16="http://schemas.microsoft.com/office/drawing/2014/main" id="{E28A6630-856E-0803-DCED-4367A557CA62}"/>
              </a:ext>
            </a:extLst>
          </p:cNvPr>
          <p:cNvSpPr txBox="1"/>
          <p:nvPr/>
        </p:nvSpPr>
        <p:spPr>
          <a:xfrm>
            <a:off x="0" y="4663030"/>
            <a:ext cx="12192000" cy="1344391"/>
          </a:xfrm>
          <a:prstGeom prst="rect">
            <a:avLst/>
          </a:prstGeom>
          <a:solidFill>
            <a:schemeClr val="bg1">
              <a:alpha val="40000"/>
            </a:schemeClr>
          </a:solidFill>
        </p:spPr>
        <p:txBody>
          <a:bodyPr vert="horz" lIns="91440" tIns="45720" rIns="91440" bIns="45720" rtlCol="0" anchor="b">
            <a:normAutofit/>
          </a:bodyPr>
          <a:lstStyle/>
          <a:p>
            <a:pPr>
              <a:lnSpc>
                <a:spcPct val="120000"/>
              </a:lnSpc>
              <a:spcBef>
                <a:spcPts val="1000"/>
              </a:spcBef>
              <a:defRPr/>
            </a:pPr>
            <a:r>
              <a:rPr lang="en-US" b="1" kern="1200" dirty="0">
                <a:latin typeface="+mn-lt"/>
                <a:ea typeface="+mn-ea"/>
                <a:cs typeface="+mn-cs"/>
              </a:rPr>
              <a:t>Psalms 145:19. </a:t>
            </a:r>
          </a:p>
          <a:p>
            <a:pPr>
              <a:lnSpc>
                <a:spcPct val="120000"/>
              </a:lnSpc>
              <a:spcBef>
                <a:spcPts val="1000"/>
              </a:spcBef>
              <a:defRPr/>
            </a:pPr>
            <a:r>
              <a:rPr lang="en-US" b="1" kern="1200" dirty="0">
                <a:latin typeface="+mn-lt"/>
                <a:ea typeface="+mn-ea"/>
                <a:cs typeface="+mn-cs"/>
              </a:rPr>
              <a:t>He fulfills the desire of those who fear him; he also hears their cry and saves them.20. </a:t>
            </a:r>
            <a:r>
              <a:rPr lang="en-US" b="1" kern="1200" dirty="0">
                <a:solidFill>
                  <a:srgbClr val="FF0000"/>
                </a:solidFill>
                <a:latin typeface="+mn-lt"/>
                <a:ea typeface="+mn-ea"/>
                <a:cs typeface="+mn-cs"/>
              </a:rPr>
              <a:t>The Lord preserves all who love him</a:t>
            </a:r>
            <a:r>
              <a:rPr lang="en-US" b="1" kern="1200" dirty="0">
                <a:latin typeface="+mn-lt"/>
                <a:ea typeface="+mn-ea"/>
                <a:cs typeface="+mn-cs"/>
              </a:rPr>
              <a:t>, but all the wicked he will destroy.</a:t>
            </a:r>
            <a:endParaRPr kumimoji="0" lang="en-US" b="1" i="0" u="none" strike="noStrike" kern="1200" cap="none" spc="0" normalizeH="0" baseline="0" noProof="0" dirty="0">
              <a:ln>
                <a:noFill/>
              </a:ln>
              <a:effectLst/>
              <a:uLnTx/>
              <a:uFillTx/>
              <a:latin typeface="+mn-lt"/>
              <a:ea typeface="+mn-ea"/>
              <a:cs typeface="+mn-cs"/>
            </a:endParaRPr>
          </a:p>
        </p:txBody>
      </p:sp>
      <p:sp>
        <p:nvSpPr>
          <p:cNvPr id="6" name="TextBox 5">
            <a:extLst>
              <a:ext uri="{FF2B5EF4-FFF2-40B4-BE49-F238E27FC236}">
                <a16:creationId xmlns:a16="http://schemas.microsoft.com/office/drawing/2014/main" id="{A1254FAF-D2DA-A8A2-3C79-E7189FB183F0}"/>
              </a:ext>
            </a:extLst>
          </p:cNvPr>
          <p:cNvSpPr txBox="1"/>
          <p:nvPr/>
        </p:nvSpPr>
        <p:spPr>
          <a:xfrm>
            <a:off x="7338951" y="643642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37842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3645D401-39C9-83CF-6EBD-2B729A207A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852A83-698E-1F0D-4CB1-67A1668AB313}"/>
              </a:ext>
            </a:extLst>
          </p:cNvPr>
          <p:cNvSpPr txBox="1"/>
          <p:nvPr/>
        </p:nvSpPr>
        <p:spPr>
          <a:xfrm>
            <a:off x="177887" y="326054"/>
            <a:ext cx="11816148" cy="3893823"/>
          </a:xfrm>
          <a:prstGeom prst="rect">
            <a:avLst/>
          </a:prstGeom>
          <a:noFill/>
        </p:spPr>
        <p:txBody>
          <a:bodyPr wrap="square">
            <a:spAutoFit/>
          </a:bodyPr>
          <a:lstStyle/>
          <a:p>
            <a:pPr>
              <a:lnSpc>
                <a:spcPct val="150000"/>
              </a:lnSpc>
            </a:pPr>
            <a:r>
              <a:rPr lang="zh-CN" altLang="en-US" sz="3400" dirty="0">
                <a:latin typeface="SimHei" panose="02010609060101010101" pitchFamily="49" charset="-122"/>
                <a:ea typeface="SimHei" panose="02010609060101010101" pitchFamily="49" charset="-122"/>
              </a:rPr>
              <a:t>弗 </a:t>
            </a:r>
            <a:r>
              <a:rPr lang="en-US" altLang="zh-CN" sz="3400" dirty="0">
                <a:latin typeface="SimHei" panose="02010609060101010101" pitchFamily="49" charset="-122"/>
                <a:ea typeface="SimHei" panose="02010609060101010101" pitchFamily="49" charset="-122"/>
              </a:rPr>
              <a:t>6:5.</a:t>
            </a:r>
            <a:r>
              <a:rPr lang="zh-CN" altLang="en-US" sz="3400" dirty="0">
                <a:latin typeface="SimHei" panose="02010609060101010101" pitchFamily="49" charset="-122"/>
                <a:ea typeface="SimHei" panose="02010609060101010101" pitchFamily="49" charset="-122"/>
              </a:rPr>
              <a:t>你们作仆人的，要惧怕战兢，用诚实的心听从你们肉身的主人，好像听从基督一般。</a:t>
            </a:r>
            <a:r>
              <a:rPr lang="en-US" altLang="zh-CN" sz="3400" dirty="0">
                <a:latin typeface="SimHei" panose="02010609060101010101" pitchFamily="49" charset="-122"/>
                <a:ea typeface="SimHei" panose="02010609060101010101" pitchFamily="49" charset="-122"/>
              </a:rPr>
              <a:t>6.</a:t>
            </a:r>
            <a:r>
              <a:rPr lang="zh-CN" altLang="en-US" sz="3400" dirty="0">
                <a:latin typeface="SimHei" panose="02010609060101010101" pitchFamily="49" charset="-122"/>
                <a:ea typeface="SimHei" panose="02010609060101010101" pitchFamily="49" charset="-122"/>
              </a:rPr>
              <a:t>不要只在眼前事奉，像是讨人喜欢的，要像基督的仆人，从心里遵行神的旨意。</a:t>
            </a:r>
            <a:r>
              <a:rPr lang="en-US" altLang="zh-CN" sz="3400" dirty="0">
                <a:latin typeface="SimHei" panose="02010609060101010101" pitchFamily="49" charset="-122"/>
                <a:ea typeface="SimHei" panose="02010609060101010101" pitchFamily="49" charset="-122"/>
              </a:rPr>
              <a:t>7.</a:t>
            </a:r>
            <a:r>
              <a:rPr lang="zh-CN" altLang="en-US" sz="3400" dirty="0">
                <a:latin typeface="SimHei" panose="02010609060101010101" pitchFamily="49" charset="-122"/>
                <a:ea typeface="SimHei" panose="02010609060101010101" pitchFamily="49" charset="-122"/>
              </a:rPr>
              <a:t>甘心事奉，好像服事主，不像服事人。</a:t>
            </a:r>
            <a:r>
              <a:rPr lang="en-US" altLang="zh-CN" sz="3400" dirty="0">
                <a:latin typeface="SimHei" panose="02010609060101010101" pitchFamily="49" charset="-122"/>
                <a:ea typeface="SimHei" panose="02010609060101010101" pitchFamily="49" charset="-122"/>
              </a:rPr>
              <a:t>8.</a:t>
            </a:r>
            <a:r>
              <a:rPr lang="zh-CN" altLang="en-US" sz="3400" dirty="0">
                <a:latin typeface="SimHei" panose="02010609060101010101" pitchFamily="49" charset="-122"/>
                <a:ea typeface="SimHei" panose="02010609060101010101" pitchFamily="49" charset="-122"/>
              </a:rPr>
              <a:t>因为晓得各人所行的善事，不论是为奴的，是自主的，都必按所行的得主的赏赐。</a:t>
            </a:r>
          </a:p>
        </p:txBody>
      </p:sp>
      <p:sp>
        <p:nvSpPr>
          <p:cNvPr id="5" name="TextBox 4">
            <a:extLst>
              <a:ext uri="{FF2B5EF4-FFF2-40B4-BE49-F238E27FC236}">
                <a16:creationId xmlns:a16="http://schemas.microsoft.com/office/drawing/2014/main" id="{06805123-2BA2-7548-EE34-4F1A4CA0FA46}"/>
              </a:ext>
            </a:extLst>
          </p:cNvPr>
          <p:cNvSpPr txBox="1"/>
          <p:nvPr/>
        </p:nvSpPr>
        <p:spPr>
          <a:xfrm>
            <a:off x="0" y="5000671"/>
            <a:ext cx="12212078" cy="1754326"/>
          </a:xfrm>
          <a:prstGeom prst="rect">
            <a:avLst/>
          </a:prstGeom>
          <a:noFill/>
        </p:spPr>
        <p:txBody>
          <a:bodyPr wrap="square">
            <a:spAutoFit/>
          </a:bodyPr>
          <a:lstStyle/>
          <a:p>
            <a:r>
              <a:rPr lang="en-US" dirty="0"/>
              <a:t>Ephesians 6:5. Bondservants, obey your earthly masters with fear and trembling, with a sincere heart, as you would Christ,6.not by the way of eye-service, as people-pleasers, but as bondservants of Christ, doing the will of God from the heart,7.rendering service with a good will as to the Lord and not to man,8.knowing that whatever good anyone does, this he will receive back from the Lord, whether he is a bondservant or is free.9.Masters, do the same to them, and stop your threatening, knowing that he who is both their Master and yours is in heaven, and that there is no partiality with him.</a:t>
            </a:r>
          </a:p>
        </p:txBody>
      </p:sp>
    </p:spTree>
    <p:extLst>
      <p:ext uri="{BB962C8B-B14F-4D97-AF65-F5344CB8AC3E}">
        <p14:creationId xmlns:p14="http://schemas.microsoft.com/office/powerpoint/2010/main" val="199920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9E7FE-262C-A2E7-AA6C-705D18EA146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958B05A-774A-5A2E-BBC7-76FD65A7F178}"/>
              </a:ext>
            </a:extLst>
          </p:cNvPr>
          <p:cNvSpPr>
            <a:spLocks noGrp="1"/>
          </p:cNvSpPr>
          <p:nvPr>
            <p:ph type="ctrTitle"/>
          </p:nvPr>
        </p:nvSpPr>
        <p:spPr>
          <a:xfrm>
            <a:off x="6709719" y="1166625"/>
            <a:ext cx="5334000" cy="3475236"/>
          </a:xfrm>
        </p:spPr>
        <p:txBody>
          <a:bodyPr>
            <a:normAutofit fontScale="90000"/>
          </a:bodyPr>
          <a:lstStyle/>
          <a:p>
            <a:pPr algn="ctr">
              <a:lnSpc>
                <a:spcPct val="150000"/>
              </a:lnSpc>
            </a:pPr>
            <a:r>
              <a:rPr lang="en-US" altLang="zh-CN" dirty="0"/>
              <a:t>II</a:t>
            </a:r>
            <a:br>
              <a:rPr lang="en-US" altLang="zh-CN" dirty="0"/>
            </a:br>
            <a:r>
              <a:rPr lang="zh-CN" altLang="en-US" dirty="0"/>
              <a:t>思想神的话</a:t>
            </a:r>
            <a:br>
              <a:rPr lang="en-US" dirty="0"/>
            </a:br>
            <a:endParaRPr lang="en-US" dirty="0"/>
          </a:p>
        </p:txBody>
      </p:sp>
      <p:sp>
        <p:nvSpPr>
          <p:cNvPr id="8" name="Subtitle 2">
            <a:extLst>
              <a:ext uri="{FF2B5EF4-FFF2-40B4-BE49-F238E27FC236}">
                <a16:creationId xmlns:a16="http://schemas.microsoft.com/office/drawing/2014/main" id="{B2F6CC1C-B777-7FEE-2CB1-0B8032941E26}"/>
              </a:ext>
            </a:extLst>
          </p:cNvPr>
          <p:cNvSpPr>
            <a:spLocks noGrp="1"/>
          </p:cNvSpPr>
          <p:nvPr>
            <p:ph type="subTitle" idx="1"/>
          </p:nvPr>
        </p:nvSpPr>
        <p:spPr>
          <a:xfrm>
            <a:off x="7168897" y="4731335"/>
            <a:ext cx="4206240" cy="1184585"/>
          </a:xfrm>
        </p:spPr>
        <p:txBody>
          <a:bodyPr/>
          <a:lstStyle/>
          <a:p>
            <a:pPr algn="ctr"/>
            <a:r>
              <a:rPr lang="en-US" dirty="0"/>
              <a:t>Meditating on God’s Word</a:t>
            </a:r>
          </a:p>
        </p:txBody>
      </p:sp>
      <p:sp>
        <p:nvSpPr>
          <p:cNvPr id="10" name="Picture Placeholder 3">
            <a:extLst>
              <a:ext uri="{FF2B5EF4-FFF2-40B4-BE49-F238E27FC236}">
                <a16:creationId xmlns:a16="http://schemas.microsoft.com/office/drawing/2014/main" id="{5B331F2C-29E6-2054-D11B-50325B04A9E1}"/>
              </a:ext>
            </a:extLst>
          </p:cNvPr>
          <p:cNvSpPr>
            <a:spLocks noGrp="1"/>
          </p:cNvSpPr>
          <p:nvPr>
            <p:ph type="pic" sz="quarter" idx="13"/>
          </p:nvPr>
        </p:nvSpPr>
        <p:spPr>
          <a:xfrm>
            <a:off x="0" y="0"/>
            <a:ext cx="6584950" cy="6858000"/>
          </a:xfrm>
        </p:spPr>
        <p:txBody>
          <a:bodyPr/>
          <a:lstStyle/>
          <a:p>
            <a:endParaRPr lang="en-US"/>
          </a:p>
        </p:txBody>
      </p:sp>
    </p:spTree>
    <p:extLst>
      <p:ext uri="{BB962C8B-B14F-4D97-AF65-F5344CB8AC3E}">
        <p14:creationId xmlns:p14="http://schemas.microsoft.com/office/powerpoint/2010/main" val="422703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0B0ABCC1-114B-4FB8-CD72-380B04A31B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F4FA5E-30A2-41CD-19CB-0B04220BDD0D}"/>
              </a:ext>
            </a:extLst>
          </p:cNvPr>
          <p:cNvSpPr txBox="1"/>
          <p:nvPr/>
        </p:nvSpPr>
        <p:spPr>
          <a:xfrm>
            <a:off x="177887" y="326054"/>
            <a:ext cx="11816148" cy="4486806"/>
          </a:xfrm>
          <a:prstGeom prst="rect">
            <a:avLst/>
          </a:prstGeom>
          <a:noFill/>
        </p:spPr>
        <p:txBody>
          <a:bodyPr wrap="square">
            <a:spAutoFit/>
          </a:bodyPr>
          <a:lstStyle/>
          <a:p>
            <a:pPr>
              <a:lnSpc>
                <a:spcPct val="150000"/>
              </a:lnSpc>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诗篇 </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1:2.</a:t>
            </a:r>
          </a:p>
          <a:p>
            <a:pPr>
              <a:lnSpc>
                <a:spcPct val="150000"/>
              </a:lnSpc>
            </a:pP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惟喜爱耶和华的律法，</a:t>
            </a:r>
            <a:r>
              <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昼夜思想，这人便为有福！</a:t>
            </a:r>
            <a:r>
              <a:rPr kumimoji="0" lang="en-US" altLang="zh-CN"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a:t>
            </a:r>
            <a:r>
              <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他要像一棵树栽在溪水旁，按时候结果子，叶子也不枯干。</a:t>
            </a:r>
            <a:r>
              <a:rPr kumimoji="0" lang="zh-CN" altLang="en-US" sz="44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rPr>
              <a:t>凡他所做的尽都顺利。</a:t>
            </a:r>
            <a:endParaRPr kumimoji="0" lang="zh-CN" altLang="en-US" sz="3600" b="0" i="0" u="none" strike="noStrike" kern="1200" cap="none" spc="0" normalizeH="0" baseline="0" noProof="0" dirty="0">
              <a:ln>
                <a:noFill/>
              </a:ln>
              <a:solidFill>
                <a:srgbClr val="B3FF65"/>
              </a:solidFill>
              <a:effectLst/>
              <a:uLnTx/>
              <a:uFillTx/>
              <a:latin typeface="SimHei" panose="02010609060101010101" pitchFamily="49" charset="-122"/>
              <a:ea typeface="SimHei" panose="02010609060101010101" pitchFamily="49" charset="-122"/>
              <a:cs typeface="+mn-cs"/>
            </a:endParaRPr>
          </a:p>
          <a:p>
            <a:pPr>
              <a:lnSpc>
                <a:spcPct val="150000"/>
              </a:lnSpc>
            </a:pPr>
            <a:endParaRPr kumimoji="0" lang="zh-CN" altLang="en-US" sz="36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5" name="TextBox 4">
            <a:extLst>
              <a:ext uri="{FF2B5EF4-FFF2-40B4-BE49-F238E27FC236}">
                <a16:creationId xmlns:a16="http://schemas.microsoft.com/office/drawing/2014/main" id="{32589957-ADB3-B789-C06C-5B3ECF306958}"/>
              </a:ext>
            </a:extLst>
          </p:cNvPr>
          <p:cNvSpPr txBox="1"/>
          <p:nvPr/>
        </p:nvSpPr>
        <p:spPr>
          <a:xfrm>
            <a:off x="0" y="5000671"/>
            <a:ext cx="12212078" cy="1200329"/>
          </a:xfrm>
          <a:prstGeom prst="rect">
            <a:avLst/>
          </a:prstGeom>
          <a:noFill/>
        </p:spPr>
        <p:txBody>
          <a:bodyPr wrap="square">
            <a:spAutoFit/>
          </a:bodyPr>
          <a:lstStyle/>
          <a:p>
            <a:pPr lvl="0"/>
            <a:r>
              <a:rPr lang="en-US" dirty="0">
                <a:solidFill>
                  <a:prstClr val="white"/>
                </a:solidFill>
              </a:rPr>
              <a:t>Psalms 1:1. Blessed is the man who walks not in the counsel of the wicked, nor stands in the way of sinners, nor sits in the seat of scoffers;</a:t>
            </a:r>
            <a:r>
              <a:rPr lang="zh-CN" altLang="en-US" dirty="0">
                <a:solidFill>
                  <a:prstClr val="white"/>
                </a:solidFill>
              </a:rPr>
              <a:t> </a:t>
            </a:r>
            <a:r>
              <a:rPr lang="en-US" dirty="0">
                <a:solidFill>
                  <a:prstClr val="white"/>
                </a:solidFill>
              </a:rPr>
              <a:t>2.but his delight is in the law of the Lord , </a:t>
            </a:r>
            <a:r>
              <a:rPr lang="en-US" b="1" dirty="0">
                <a:solidFill>
                  <a:srgbClr val="B3FF65"/>
                </a:solidFill>
              </a:rPr>
              <a:t>and on his law he meditates day and night. </a:t>
            </a:r>
            <a:r>
              <a:rPr lang="en-US" dirty="0">
                <a:solidFill>
                  <a:prstClr val="white"/>
                </a:solidFill>
              </a:rPr>
              <a:t>3.He is like a tree planted by streams of water that yields its fruit in its season, and its leaf does not wither. </a:t>
            </a:r>
            <a:r>
              <a:rPr lang="en-US" b="1" dirty="0">
                <a:solidFill>
                  <a:srgbClr val="B3FF65"/>
                </a:solidFill>
              </a:rPr>
              <a:t>In all that he does, he prospers.</a:t>
            </a:r>
            <a:endParaRPr kumimoji="0" lang="en-US" sz="1800" b="1" i="0" u="none" strike="noStrike" kern="1200" cap="none" spc="0" normalizeH="0" baseline="0" noProof="0" dirty="0">
              <a:ln>
                <a:noFill/>
              </a:ln>
              <a:solidFill>
                <a:srgbClr val="B3FF65"/>
              </a:solidFill>
              <a:effectLst/>
              <a:uLnTx/>
              <a:uFillTx/>
              <a:latin typeface="Neue Haas Grotesk Text Pro"/>
              <a:ea typeface="+mn-ea"/>
              <a:cs typeface="+mn-cs"/>
            </a:endParaRPr>
          </a:p>
        </p:txBody>
      </p:sp>
    </p:spTree>
    <p:extLst>
      <p:ext uri="{BB962C8B-B14F-4D97-AF65-F5344CB8AC3E}">
        <p14:creationId xmlns:p14="http://schemas.microsoft.com/office/powerpoint/2010/main" val="299353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book&#10;&#10;AI-generated content may be incorrect.">
            <a:extLst>
              <a:ext uri="{FF2B5EF4-FFF2-40B4-BE49-F238E27FC236}">
                <a16:creationId xmlns:a16="http://schemas.microsoft.com/office/drawing/2014/main" id="{0723A7DA-5840-C149-C74D-DFAA2185D715}"/>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66713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7413EF60-FF8E-FA58-727E-DB140AFA0CAA}"/>
            </a:ext>
          </a:extLst>
        </p:cNvPr>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EDB714E6-05ED-DDC1-18D4-103952AD54D0}"/>
              </a:ext>
            </a:extLst>
          </p:cNvPr>
          <p:cNvPicPr>
            <a:picLocks noChangeAspect="1"/>
          </p:cNvPicPr>
          <p:nvPr/>
        </p:nvPicPr>
        <p:blipFill>
          <a:blip r:embed="rId2"/>
          <a:srcRect r="68619"/>
          <a:stretch>
            <a:fillRect/>
          </a:stretch>
        </p:blipFill>
        <p:spPr>
          <a:xfrm>
            <a:off x="8610600" y="667265"/>
            <a:ext cx="2152134" cy="2171700"/>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FAA60FEC-4AF7-ADF3-7D07-0C189D6DECFD}"/>
              </a:ext>
            </a:extLst>
          </p:cNvPr>
          <p:cNvPicPr>
            <a:picLocks noChangeAspect="1"/>
          </p:cNvPicPr>
          <p:nvPr/>
        </p:nvPicPr>
        <p:blipFill>
          <a:blip r:embed="rId3"/>
          <a:stretch>
            <a:fillRect/>
          </a:stretch>
        </p:blipFill>
        <p:spPr>
          <a:xfrm>
            <a:off x="24610" y="0"/>
            <a:ext cx="3080742" cy="6858000"/>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685B77C1-EB5E-1877-09F8-80A892AAF320}"/>
              </a:ext>
            </a:extLst>
          </p:cNvPr>
          <p:cNvPicPr>
            <a:picLocks noChangeAspect="1"/>
          </p:cNvPicPr>
          <p:nvPr/>
        </p:nvPicPr>
        <p:blipFill>
          <a:blip r:embed="rId4"/>
          <a:srcRect t="8109"/>
          <a:stretch>
            <a:fillRect/>
          </a:stretch>
        </p:blipFill>
        <p:spPr>
          <a:xfrm>
            <a:off x="3364948" y="0"/>
            <a:ext cx="4555629" cy="6858000"/>
          </a:xfrm>
          <a:prstGeom prst="rect">
            <a:avLst/>
          </a:prstGeom>
        </p:spPr>
      </p:pic>
      <p:pic>
        <p:nvPicPr>
          <p:cNvPr id="8" name="Picture 7" descr="A black and white logo&#10;&#10;AI-generated content may be incorrect.">
            <a:extLst>
              <a:ext uri="{FF2B5EF4-FFF2-40B4-BE49-F238E27FC236}">
                <a16:creationId xmlns:a16="http://schemas.microsoft.com/office/drawing/2014/main" id="{EB06E318-1263-9EA9-30A8-1A23708FC73A}"/>
              </a:ext>
            </a:extLst>
          </p:cNvPr>
          <p:cNvPicPr>
            <a:picLocks noChangeAspect="1"/>
          </p:cNvPicPr>
          <p:nvPr/>
        </p:nvPicPr>
        <p:blipFill>
          <a:blip r:embed="rId2"/>
          <a:srcRect l="29880" r="14625"/>
          <a:stretch>
            <a:fillRect/>
          </a:stretch>
        </p:blipFill>
        <p:spPr>
          <a:xfrm>
            <a:off x="8180173" y="3429000"/>
            <a:ext cx="3805882" cy="2171700"/>
          </a:xfrm>
          <a:prstGeom prst="rect">
            <a:avLst/>
          </a:prstGeom>
        </p:spPr>
      </p:pic>
    </p:spTree>
    <p:extLst>
      <p:ext uri="{BB962C8B-B14F-4D97-AF65-F5344CB8AC3E}">
        <p14:creationId xmlns:p14="http://schemas.microsoft.com/office/powerpoint/2010/main" val="396163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038"/>
        </a:solidFill>
        <a:effectLst/>
      </p:bgPr>
    </p:bg>
    <p:spTree>
      <p:nvGrpSpPr>
        <p:cNvPr id="1" name="">
          <a:extLst>
            <a:ext uri="{FF2B5EF4-FFF2-40B4-BE49-F238E27FC236}">
              <a16:creationId xmlns:a16="http://schemas.microsoft.com/office/drawing/2014/main" id="{7AB14840-538E-ADC2-A2E3-D0AAEB6FB5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B3C0B4-F93F-178B-BE5F-E1048DA8DE65}"/>
              </a:ext>
            </a:extLst>
          </p:cNvPr>
          <p:cNvPicPr>
            <a:picLocks noChangeAspect="1"/>
          </p:cNvPicPr>
          <p:nvPr/>
        </p:nvPicPr>
        <p:blipFill>
          <a:blip r:embed="rId2"/>
          <a:stretch>
            <a:fillRect/>
          </a:stretch>
        </p:blipFill>
        <p:spPr>
          <a:xfrm>
            <a:off x="620167" y="1458098"/>
            <a:ext cx="5142201" cy="3429000"/>
          </a:xfrm>
          <a:prstGeom prst="rect">
            <a:avLst/>
          </a:prstGeom>
        </p:spPr>
      </p:pic>
      <p:pic>
        <p:nvPicPr>
          <p:cNvPr id="4" name="Picture 3" descr="A screenshot of a book&#10;&#10;AI-generated content may be incorrect.">
            <a:extLst>
              <a:ext uri="{FF2B5EF4-FFF2-40B4-BE49-F238E27FC236}">
                <a16:creationId xmlns:a16="http://schemas.microsoft.com/office/drawing/2014/main" id="{FC3ECE7A-A177-EECC-A723-53CBBA964A45}"/>
              </a:ext>
            </a:extLst>
          </p:cNvPr>
          <p:cNvPicPr>
            <a:picLocks noChangeAspect="1"/>
          </p:cNvPicPr>
          <p:nvPr/>
        </p:nvPicPr>
        <p:blipFill>
          <a:blip r:embed="rId3"/>
          <a:stretch>
            <a:fillRect/>
          </a:stretch>
        </p:blipFill>
        <p:spPr>
          <a:xfrm>
            <a:off x="5973977" y="0"/>
            <a:ext cx="5480736" cy="6858000"/>
          </a:xfrm>
          <a:prstGeom prst="rect">
            <a:avLst/>
          </a:prstGeom>
        </p:spPr>
      </p:pic>
    </p:spTree>
    <p:extLst>
      <p:ext uri="{BB962C8B-B14F-4D97-AF65-F5344CB8AC3E}">
        <p14:creationId xmlns:p14="http://schemas.microsoft.com/office/powerpoint/2010/main" val="1739005562"/>
      </p:ext>
    </p:extLst>
  </p:cSld>
  <p:clrMapOvr>
    <a:masterClrMapping/>
  </p:clrMapOvr>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 id="{83D43F4A-02D5-42AD-9542-27487597C212}" vid="{14154C61-C2E2-42F2-9833-4EC39495D4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TotalTime>
  <Words>1527</Words>
  <Application>Microsoft Macintosh PowerPoint</Application>
  <PresentationFormat>Widescreen</PresentationFormat>
  <Paragraphs>77</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SimHei</vt:lpstr>
      <vt:lpstr>Aptos</vt:lpstr>
      <vt:lpstr>Arial</vt:lpstr>
      <vt:lpstr>Neue Haas Grotesk Text Pro</vt:lpstr>
      <vt:lpstr>Helena</vt:lpstr>
      <vt:lpstr>基督徒在职场中</vt:lpstr>
      <vt:lpstr>PowerPoint Presentation</vt:lpstr>
      <vt:lpstr>I 职场中甘心事奉 </vt:lpstr>
      <vt:lpstr>PowerPoint Presentation</vt:lpstr>
      <vt:lpstr>II 思想神的话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边工作，边祷告 </vt:lpstr>
      <vt:lpstr>PowerPoint Presentation</vt:lpstr>
      <vt:lpstr>PowerPoint Presentation</vt:lpstr>
      <vt:lpstr>PowerPoint Presentation</vt:lpstr>
      <vt:lpstr>IV 不要害怕人  </vt:lpstr>
      <vt:lpstr>PowerPoint Presentation</vt:lpstr>
      <vt:lpstr>PowerPoint Presentation</vt:lpstr>
      <vt:lpstr>PowerPoint Presentation</vt:lpstr>
      <vt:lpstr>PowerPoint Presentation</vt:lpstr>
      <vt:lpstr>V 遇良心不安的事  </vt:lpstr>
      <vt:lpstr>PowerPoint Presentation</vt:lpstr>
      <vt:lpstr>VI 灰心时想起过去，并凡事谢恩  </vt:lpstr>
      <vt:lpstr>PowerPoint Presentation</vt:lpstr>
      <vt:lpstr>PowerPoint Presentation</vt:lpstr>
      <vt:lpstr>VII 天天求主加添智慧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4</cp:revision>
  <dcterms:created xsi:type="dcterms:W3CDTF">2025-08-16T04:35:11Z</dcterms:created>
  <dcterms:modified xsi:type="dcterms:W3CDTF">2025-08-16T06:58:32Z</dcterms:modified>
</cp:coreProperties>
</file>