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31"/>
  </p:notesMasterIdLst>
  <p:sldIdLst>
    <p:sldId id="256" r:id="rId3"/>
    <p:sldId id="258" r:id="rId4"/>
    <p:sldId id="259" r:id="rId5"/>
    <p:sldId id="3232" r:id="rId6"/>
    <p:sldId id="3233" r:id="rId7"/>
    <p:sldId id="3234" r:id="rId8"/>
    <p:sldId id="3235" r:id="rId9"/>
    <p:sldId id="3236" r:id="rId10"/>
    <p:sldId id="257" r:id="rId11"/>
    <p:sldId id="3237" r:id="rId12"/>
    <p:sldId id="3238" r:id="rId13"/>
    <p:sldId id="3239" r:id="rId14"/>
    <p:sldId id="3240" r:id="rId15"/>
    <p:sldId id="3241" r:id="rId16"/>
    <p:sldId id="3242" r:id="rId17"/>
    <p:sldId id="3244" r:id="rId18"/>
    <p:sldId id="3245" r:id="rId19"/>
    <p:sldId id="3246" r:id="rId20"/>
    <p:sldId id="3247" r:id="rId21"/>
    <p:sldId id="3255" r:id="rId22"/>
    <p:sldId id="3248" r:id="rId23"/>
    <p:sldId id="3249" r:id="rId24"/>
    <p:sldId id="3250" r:id="rId25"/>
    <p:sldId id="3251" r:id="rId26"/>
    <p:sldId id="3229" r:id="rId27"/>
    <p:sldId id="3252" r:id="rId28"/>
    <p:sldId id="3253" r:id="rId29"/>
    <p:sldId id="325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18001"/>
    <a:srgbClr val="EEE9D2"/>
    <a:srgbClr val="FFF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/>
    <p:restoredTop sz="94698"/>
  </p:normalViewPr>
  <p:slideViewPr>
    <p:cSldViewPr snapToGrid="0">
      <p:cViewPr varScale="1">
        <p:scale>
          <a:sx n="86" d="100"/>
          <a:sy n="86" d="100"/>
        </p:scale>
        <p:origin x="224" y="2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4445F-3942-FB4D-BF9F-539FF5DFA6E5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46BDD-148F-1A40-B4AE-BA16E2E71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73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46BDD-148F-1A40-B4AE-BA16E2E713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4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75359-D11F-FA4A-9B6D-38484B5AB193}" type="slidenum">
              <a:rPr kumimoji="0" lang="en-SG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91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B719-56E5-7C46-9F71-ECFEDA11C8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A36E4-0106-D64C-9CCA-7BE901436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8BCFD-3C43-264F-A5C5-0953E1196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53350-E676-7342-BB9A-AAEC66FCF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7F160-27DA-0A40-B5ED-5FB78666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85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7860E-6ECC-C64A-8313-1F9375A21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BB6E0-43F6-A348-BC2B-95B85A536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489C1-7D31-3E46-860E-5EA39E35F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0765-A711-9A42-B3C3-0D5F6C3D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D4DC-7177-9945-9C1F-B6E0ED1F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5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40153-7F65-7A41-808E-DA0F8A53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ACFAF-33F6-394D-AD29-57375A7FC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850D6-FDE4-4940-9720-440783120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3C443-7FB2-2049-8C9D-FF6D5948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DD5D8-3DAD-6649-8564-29D31BFD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761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67256-1EB0-884F-A9BC-08D05ADE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72D83-B3E8-4C4D-B602-CCDAA0307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08B823-4063-1249-A4CB-C96B17B15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58727-84AD-3C4E-ABB5-F8952AC55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0456EE-738F-8E4F-BF59-36B06163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BC938-2F59-1546-85F5-7E0282E9D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99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8FCE-3BC3-6142-893F-33861488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5A4B8-D46A-914E-BB64-DA214B9EA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770AA-5151-3845-BD87-E7A3894A2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3195E-4018-1C42-96AB-CD5D1AF52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C8ED1F-2031-3D40-A36D-AF72806227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1746CB-974C-E64E-815D-93EEE75C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21C228-14FF-2E41-87EC-C79D7C7F7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1D32A3-3096-0749-AC33-0C2932A5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9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CCB7D-C901-0A4B-BABF-B4C2E788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25736-E9DA-AC4F-9553-9D88EBA14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83409-0BB9-6A4E-A392-0E9E0288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74BD0-C95F-3046-BCB9-DD1B218C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01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F028E5-3654-3D4D-B483-002EAB60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70D046-A6D4-3548-936C-F51CD27A7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A2A0D-7D01-8549-BD82-BED6600B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72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9E09-26DA-6448-84BB-403B937C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68FE4-79F4-C648-A6D8-D5182C47A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FE2BA-769B-484F-A293-ED2DC8F46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CAF86-43B5-504B-9EE1-CB343C88D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DB771-3F92-4545-956E-AB772D7D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BF93A5-0B1F-304B-B54D-1E2650F3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78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C3E4-5BE3-7C4A-8F91-A87850DDB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625020-12F7-EC4E-B320-6B674F1E4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2BC12-AF4C-6D48-8B09-2A0F9146A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CFC424-4DD8-5C46-9C05-958363FA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3B000-69B9-8F45-B504-2D65FC28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E4E70-5B2B-7E4C-86F6-6C2451BA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03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607A-2581-A84D-B54E-9671C431B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DF543-6615-EC45-B49C-2F41401AB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32372-9404-024E-8F38-218F7E972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1DAD-DAEE-9642-A5D9-FB6D292FC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812BC-4C90-4A42-8EF6-CFDEC7FF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44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C7402E-7022-5E49-9A18-5912A03175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A67D4-843A-CB49-BB34-D2631BA71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28B0A-7BF7-4343-94CA-E0C9F9DC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551CD-7D8D-CB45-B25A-1BB3E7D7B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9D3F8-47F0-A64C-8DE9-7EB5B9EA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0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1/31/25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3D2D-2D8C-4949-BCA1-02CA7A4FC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4ED57-9B65-6E44-A0E4-8BB1FEB43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7AA30D-B8DF-214A-8AC4-AC768E21D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BBF5-A3FC-F84E-AE17-7DA2D87998E9}" type="datetimeFigureOut">
              <a:rPr lang="en-US" smtClean="0"/>
              <a:t>1/31/25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ABE0D-EB23-7440-8B07-28014957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4AB7C-529F-F94D-A9DB-778C2441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427BD-F1CC-5447-89F5-FC5BC42C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FAF6-163F-1D7F-A9BD-7EC7C80CA7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CN" altLang="en-US" sz="5400" dirty="0">
                <a:latin typeface="SimHei" panose="02010609060101010101" pitchFamily="49" charset="-122"/>
                <a:ea typeface="SimHei" panose="02010609060101010101" pitchFamily="49" charset="-122"/>
              </a:rPr>
              <a:t>对神失望</a:t>
            </a:r>
            <a:r>
              <a:rPr lang="en-US" altLang="zh-CN" sz="5400" dirty="0">
                <a:latin typeface="SimHei" panose="02010609060101010101" pitchFamily="49" charset="-122"/>
                <a:ea typeface="SimHei" panose="02010609060101010101" pitchFamily="49" charset="-122"/>
              </a:rPr>
              <a:t>,</a:t>
            </a:r>
            <a:r>
              <a:rPr lang="zh-CN" altLang="en-US" sz="5400" dirty="0">
                <a:latin typeface="SimHei" panose="02010609060101010101" pitchFamily="49" charset="-122"/>
                <a:ea typeface="SimHei" panose="02010609060101010101" pitchFamily="49" charset="-122"/>
              </a:rPr>
              <a:t>向神生气 </a:t>
            </a:r>
            <a:br>
              <a:rPr lang="zh-CN" altLang="en-US" sz="54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5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186B7-EB8A-9F9B-866B-DA26F9A30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Feeling disappointed with God and being angry at God.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997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12AE26-5744-2A4D-250E-CD6496C50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7581979-004C-0F1E-83FF-78EECC632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2F23A5B-569A-2A21-449F-A5659A16C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5389BC-52EB-3057-77D6-26F2FA79E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E87EC02-02C7-C659-ABB7-8D637FEB1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B1D3579A-1260-6256-A8EA-0210FCAF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18" r="16814" b="-2"/>
          <a:stretch/>
        </p:blipFill>
        <p:spPr>
          <a:xfrm>
            <a:off x="643466" y="643467"/>
            <a:ext cx="5372100" cy="5571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34F055-5D41-46EB-2212-1229A6F65B1B}"/>
              </a:ext>
            </a:extLst>
          </p:cNvPr>
          <p:cNvSpPr/>
          <p:nvPr/>
        </p:nvSpPr>
        <p:spPr>
          <a:xfrm>
            <a:off x="1528883" y="2512349"/>
            <a:ext cx="3931392" cy="71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约伯的三位好朋友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227FC9-13CB-7122-3800-0C46E993DC6B}"/>
              </a:ext>
            </a:extLst>
          </p:cNvPr>
          <p:cNvSpPr txBox="1"/>
          <p:nvPr/>
        </p:nvSpPr>
        <p:spPr>
          <a:xfrm>
            <a:off x="640291" y="4032143"/>
            <a:ext cx="5065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Job's three good friends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472FE0-B070-B211-4874-40264E64C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36" y="1593669"/>
            <a:ext cx="5486615" cy="40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39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9FA30-7070-D849-3767-034F97D3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7F2C6C-C593-3537-FE71-F85BB2454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1AC944-7E98-9273-B52B-FA3A107E3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D385331E-D4C9-776A-855A-53B5415B9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FC045E-C2B1-C7DD-1834-5C4D6DA74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8948814" y="3265714"/>
            <a:ext cx="3243185" cy="1898718"/>
          </a:xfrm>
          <a:custGeom>
            <a:avLst/>
            <a:gdLst>
              <a:gd name="connsiteX0" fmla="*/ 220380 w 3243185"/>
              <a:gd name="connsiteY0" fmla="*/ 404386 h 1898718"/>
              <a:gd name="connsiteX1" fmla="*/ 278149 w 3243185"/>
              <a:gd name="connsiteY1" fmla="*/ 410805 h 1898718"/>
              <a:gd name="connsiteX2" fmla="*/ 297405 w 3243185"/>
              <a:gd name="connsiteY2" fmla="*/ 423642 h 1898718"/>
              <a:gd name="connsiteX3" fmla="*/ 316662 w 3243185"/>
              <a:gd name="connsiteY3" fmla="*/ 430061 h 1898718"/>
              <a:gd name="connsiteX4" fmla="*/ 355175 w 3243185"/>
              <a:gd name="connsiteY4" fmla="*/ 455737 h 1898718"/>
              <a:gd name="connsiteX5" fmla="*/ 406525 w 3243185"/>
              <a:gd name="connsiteY5" fmla="*/ 468574 h 1898718"/>
              <a:gd name="connsiteX6" fmla="*/ 425782 w 3243185"/>
              <a:gd name="connsiteY6" fmla="*/ 481412 h 1898718"/>
              <a:gd name="connsiteX7" fmla="*/ 445038 w 3243185"/>
              <a:gd name="connsiteY7" fmla="*/ 487831 h 1898718"/>
              <a:gd name="connsiteX8" fmla="*/ 483551 w 3243185"/>
              <a:gd name="connsiteY8" fmla="*/ 526344 h 1898718"/>
              <a:gd name="connsiteX9" fmla="*/ 483551 w 3243185"/>
              <a:gd name="connsiteY9" fmla="*/ 609788 h 1898718"/>
              <a:gd name="connsiteX10" fmla="*/ 445038 w 3243185"/>
              <a:gd name="connsiteY10" fmla="*/ 635464 h 1898718"/>
              <a:gd name="connsiteX11" fmla="*/ 246055 w 3243185"/>
              <a:gd name="connsiteY11" fmla="*/ 629045 h 1898718"/>
              <a:gd name="connsiteX12" fmla="*/ 233217 w 3243185"/>
              <a:gd name="connsiteY12" fmla="*/ 609788 h 1898718"/>
              <a:gd name="connsiteX13" fmla="*/ 213961 w 3243185"/>
              <a:gd name="connsiteY13" fmla="*/ 603370 h 1898718"/>
              <a:gd name="connsiteX14" fmla="*/ 188285 w 3243185"/>
              <a:gd name="connsiteY14" fmla="*/ 564857 h 1898718"/>
              <a:gd name="connsiteX15" fmla="*/ 175448 w 3243185"/>
              <a:gd name="connsiteY15" fmla="*/ 526344 h 1898718"/>
              <a:gd name="connsiteX16" fmla="*/ 220380 w 3243185"/>
              <a:gd name="connsiteY16" fmla="*/ 404386 h 1898718"/>
              <a:gd name="connsiteX17" fmla="*/ 3243185 w 3243185"/>
              <a:gd name="connsiteY17" fmla="*/ 0 h 1898718"/>
              <a:gd name="connsiteX18" fmla="*/ 2298567 w 3243185"/>
              <a:gd name="connsiteY18" fmla="*/ 0 h 1898718"/>
              <a:gd name="connsiteX19" fmla="*/ 2293659 w 3243185"/>
              <a:gd name="connsiteY19" fmla="*/ 51351 h 1898718"/>
              <a:gd name="connsiteX20" fmla="*/ 2274403 w 3243185"/>
              <a:gd name="connsiteY20" fmla="*/ 83445 h 1898718"/>
              <a:gd name="connsiteX21" fmla="*/ 2248728 w 3243185"/>
              <a:gd name="connsiteY21" fmla="*/ 121958 h 1898718"/>
              <a:gd name="connsiteX22" fmla="*/ 2203796 w 3243185"/>
              <a:gd name="connsiteY22" fmla="*/ 166890 h 1898718"/>
              <a:gd name="connsiteX23" fmla="*/ 2178121 w 3243185"/>
              <a:gd name="connsiteY23" fmla="*/ 173308 h 1898718"/>
              <a:gd name="connsiteX24" fmla="*/ 2126770 w 3243185"/>
              <a:gd name="connsiteY24" fmla="*/ 211821 h 1898718"/>
              <a:gd name="connsiteX25" fmla="*/ 2081838 w 3243185"/>
              <a:gd name="connsiteY25" fmla="*/ 237497 h 1898718"/>
              <a:gd name="connsiteX26" fmla="*/ 2043325 w 3243185"/>
              <a:gd name="connsiteY26" fmla="*/ 250334 h 1898718"/>
              <a:gd name="connsiteX27" fmla="*/ 1972718 w 3243185"/>
              <a:gd name="connsiteY27" fmla="*/ 288847 h 1898718"/>
              <a:gd name="connsiteX28" fmla="*/ 1940624 w 3243185"/>
              <a:gd name="connsiteY28" fmla="*/ 295266 h 1898718"/>
              <a:gd name="connsiteX29" fmla="*/ 1914949 w 3243185"/>
              <a:gd name="connsiteY29" fmla="*/ 308104 h 1898718"/>
              <a:gd name="connsiteX30" fmla="*/ 1895693 w 3243185"/>
              <a:gd name="connsiteY30" fmla="*/ 320941 h 1898718"/>
              <a:gd name="connsiteX31" fmla="*/ 1870017 w 3243185"/>
              <a:gd name="connsiteY31" fmla="*/ 327360 h 1898718"/>
              <a:gd name="connsiteX32" fmla="*/ 1831504 w 3243185"/>
              <a:gd name="connsiteY32" fmla="*/ 340198 h 1898718"/>
              <a:gd name="connsiteX33" fmla="*/ 1780154 w 3243185"/>
              <a:gd name="connsiteY33" fmla="*/ 353035 h 1898718"/>
              <a:gd name="connsiteX34" fmla="*/ 1760897 w 3243185"/>
              <a:gd name="connsiteY34" fmla="*/ 359454 h 1898718"/>
              <a:gd name="connsiteX35" fmla="*/ 1683871 w 3243185"/>
              <a:gd name="connsiteY35" fmla="*/ 397967 h 1898718"/>
              <a:gd name="connsiteX36" fmla="*/ 1632521 w 3243185"/>
              <a:gd name="connsiteY36" fmla="*/ 410805 h 1898718"/>
              <a:gd name="connsiteX37" fmla="*/ 1594008 w 3243185"/>
              <a:gd name="connsiteY37" fmla="*/ 423642 h 1898718"/>
              <a:gd name="connsiteX38" fmla="*/ 1568333 w 3243185"/>
              <a:gd name="connsiteY38" fmla="*/ 430061 h 1898718"/>
              <a:gd name="connsiteX39" fmla="*/ 1542657 w 3243185"/>
              <a:gd name="connsiteY39" fmla="*/ 442899 h 1898718"/>
              <a:gd name="connsiteX40" fmla="*/ 1516982 w 3243185"/>
              <a:gd name="connsiteY40" fmla="*/ 449318 h 1898718"/>
              <a:gd name="connsiteX41" fmla="*/ 1497725 w 3243185"/>
              <a:gd name="connsiteY41" fmla="*/ 455737 h 1898718"/>
              <a:gd name="connsiteX42" fmla="*/ 1452794 w 3243185"/>
              <a:gd name="connsiteY42" fmla="*/ 468574 h 1898718"/>
              <a:gd name="connsiteX43" fmla="*/ 1433537 w 3243185"/>
              <a:gd name="connsiteY43" fmla="*/ 481412 h 1898718"/>
              <a:gd name="connsiteX44" fmla="*/ 1369349 w 3243185"/>
              <a:gd name="connsiteY44" fmla="*/ 494250 h 1898718"/>
              <a:gd name="connsiteX45" fmla="*/ 1324417 w 3243185"/>
              <a:gd name="connsiteY45" fmla="*/ 519925 h 1898718"/>
              <a:gd name="connsiteX46" fmla="*/ 1285904 w 3243185"/>
              <a:gd name="connsiteY46" fmla="*/ 539181 h 1898718"/>
              <a:gd name="connsiteX47" fmla="*/ 1247391 w 3243185"/>
              <a:gd name="connsiteY47" fmla="*/ 545600 h 1898718"/>
              <a:gd name="connsiteX48" fmla="*/ 1176784 w 3243185"/>
              <a:gd name="connsiteY48" fmla="*/ 564857 h 1898718"/>
              <a:gd name="connsiteX49" fmla="*/ 907194 w 3243185"/>
              <a:gd name="connsiteY49" fmla="*/ 577694 h 1898718"/>
              <a:gd name="connsiteX50" fmla="*/ 881518 w 3243185"/>
              <a:gd name="connsiteY50" fmla="*/ 584113 h 1898718"/>
              <a:gd name="connsiteX51" fmla="*/ 656860 w 3243185"/>
              <a:gd name="connsiteY51" fmla="*/ 577694 h 1898718"/>
              <a:gd name="connsiteX52" fmla="*/ 637603 w 3243185"/>
              <a:gd name="connsiteY52" fmla="*/ 558438 h 1898718"/>
              <a:gd name="connsiteX53" fmla="*/ 618347 w 3243185"/>
              <a:gd name="connsiteY53" fmla="*/ 519925 h 1898718"/>
              <a:gd name="connsiteX54" fmla="*/ 599090 w 3243185"/>
              <a:gd name="connsiteY54" fmla="*/ 500668 h 1898718"/>
              <a:gd name="connsiteX55" fmla="*/ 566996 w 3243185"/>
              <a:gd name="connsiteY55" fmla="*/ 474993 h 1898718"/>
              <a:gd name="connsiteX56" fmla="*/ 560577 w 3243185"/>
              <a:gd name="connsiteY56" fmla="*/ 455737 h 1898718"/>
              <a:gd name="connsiteX57" fmla="*/ 522064 w 3243185"/>
              <a:gd name="connsiteY57" fmla="*/ 436480 h 1898718"/>
              <a:gd name="connsiteX58" fmla="*/ 502808 w 3243185"/>
              <a:gd name="connsiteY58" fmla="*/ 423642 h 1898718"/>
              <a:gd name="connsiteX59" fmla="*/ 464295 w 3243185"/>
              <a:gd name="connsiteY59" fmla="*/ 410805 h 1898718"/>
              <a:gd name="connsiteX60" fmla="*/ 445038 w 3243185"/>
              <a:gd name="connsiteY60" fmla="*/ 397967 h 1898718"/>
              <a:gd name="connsiteX61" fmla="*/ 374431 w 3243185"/>
              <a:gd name="connsiteY61" fmla="*/ 391548 h 1898718"/>
              <a:gd name="connsiteX62" fmla="*/ 329500 w 3243185"/>
              <a:gd name="connsiteY62" fmla="*/ 372292 h 1898718"/>
              <a:gd name="connsiteX63" fmla="*/ 310243 w 3243185"/>
              <a:gd name="connsiteY63" fmla="*/ 365873 h 1898718"/>
              <a:gd name="connsiteX64" fmla="*/ 271730 w 3243185"/>
              <a:gd name="connsiteY64" fmla="*/ 340198 h 1898718"/>
              <a:gd name="connsiteX65" fmla="*/ 239636 w 3243185"/>
              <a:gd name="connsiteY65" fmla="*/ 301685 h 1898718"/>
              <a:gd name="connsiteX66" fmla="*/ 201123 w 3243185"/>
              <a:gd name="connsiteY66" fmla="*/ 269591 h 1898718"/>
              <a:gd name="connsiteX67" fmla="*/ 149773 w 3243185"/>
              <a:gd name="connsiteY67" fmla="*/ 224659 h 1898718"/>
              <a:gd name="connsiteX68" fmla="*/ 111260 w 3243185"/>
              <a:gd name="connsiteY68" fmla="*/ 211821 h 1898718"/>
              <a:gd name="connsiteX69" fmla="*/ 92003 w 3243185"/>
              <a:gd name="connsiteY69" fmla="*/ 205402 h 1898718"/>
              <a:gd name="connsiteX70" fmla="*/ 72747 w 3243185"/>
              <a:gd name="connsiteY70" fmla="*/ 192565 h 1898718"/>
              <a:gd name="connsiteX71" fmla="*/ 34234 w 3243185"/>
              <a:gd name="connsiteY71" fmla="*/ 160471 h 1898718"/>
              <a:gd name="connsiteX72" fmla="*/ 8558 w 3243185"/>
              <a:gd name="connsiteY72" fmla="*/ 121958 h 1898718"/>
              <a:gd name="connsiteX73" fmla="*/ 11877 w 3243185"/>
              <a:gd name="connsiteY73" fmla="*/ 15345 h 1898718"/>
              <a:gd name="connsiteX74" fmla="*/ 16098 w 3243185"/>
              <a:gd name="connsiteY74" fmla="*/ 0 h 1898718"/>
              <a:gd name="connsiteX75" fmla="*/ 0 w 3243185"/>
              <a:gd name="connsiteY75" fmla="*/ 0 h 1898718"/>
              <a:gd name="connsiteX76" fmla="*/ 0 w 3243185"/>
              <a:gd name="connsiteY76" fmla="*/ 1540363 h 1898718"/>
              <a:gd name="connsiteX77" fmla="*/ 234477 w 3243185"/>
              <a:gd name="connsiteY77" fmla="*/ 1584265 h 1898718"/>
              <a:gd name="connsiteX78" fmla="*/ 512026 w 3243185"/>
              <a:gd name="connsiteY78" fmla="*/ 1634009 h 1898718"/>
              <a:gd name="connsiteX79" fmla="*/ 790802 w 3243185"/>
              <a:gd name="connsiteY79" fmla="*/ 1682702 h 1898718"/>
              <a:gd name="connsiteX80" fmla="*/ 1070807 w 3243185"/>
              <a:gd name="connsiteY80" fmla="*/ 1724388 h 1898718"/>
              <a:gd name="connsiteX81" fmla="*/ 1349583 w 3243185"/>
              <a:gd name="connsiteY81" fmla="*/ 1766425 h 1898718"/>
              <a:gd name="connsiteX82" fmla="*/ 1629588 w 3243185"/>
              <a:gd name="connsiteY82" fmla="*/ 1805660 h 1898718"/>
              <a:gd name="connsiteX83" fmla="*/ 1905908 w 3243185"/>
              <a:gd name="connsiteY83" fmla="*/ 1839289 h 1898718"/>
              <a:gd name="connsiteX84" fmla="*/ 2185913 w 3243185"/>
              <a:gd name="connsiteY84" fmla="*/ 1871167 h 1898718"/>
              <a:gd name="connsiteX85" fmla="*/ 2450068 w 3243185"/>
              <a:gd name="connsiteY85" fmla="*/ 1898718 h 1898718"/>
              <a:gd name="connsiteX86" fmla="*/ 3243185 w 3243185"/>
              <a:gd name="connsiteY86" fmla="*/ 1898718 h 18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185" h="1898718">
                <a:moveTo>
                  <a:pt x="220380" y="404386"/>
                </a:moveTo>
                <a:cubicBezTo>
                  <a:pt x="239636" y="406526"/>
                  <a:pt x="259352" y="406106"/>
                  <a:pt x="278149" y="410805"/>
                </a:cubicBezTo>
                <a:cubicBezTo>
                  <a:pt x="285633" y="412676"/>
                  <a:pt x="290505" y="420192"/>
                  <a:pt x="297405" y="423642"/>
                </a:cubicBezTo>
                <a:cubicBezTo>
                  <a:pt x="303457" y="426669"/>
                  <a:pt x="310747" y="426775"/>
                  <a:pt x="316662" y="430061"/>
                </a:cubicBezTo>
                <a:cubicBezTo>
                  <a:pt x="330149" y="437554"/>
                  <a:pt x="340537" y="450857"/>
                  <a:pt x="355175" y="455737"/>
                </a:cubicBezTo>
                <a:cubicBezTo>
                  <a:pt x="384781" y="465606"/>
                  <a:pt x="367797" y="460829"/>
                  <a:pt x="406525" y="468574"/>
                </a:cubicBezTo>
                <a:cubicBezTo>
                  <a:pt x="412944" y="472853"/>
                  <a:pt x="418882" y="477962"/>
                  <a:pt x="425782" y="481412"/>
                </a:cubicBezTo>
                <a:cubicBezTo>
                  <a:pt x="431834" y="484438"/>
                  <a:pt x="439698" y="483676"/>
                  <a:pt x="445038" y="487831"/>
                </a:cubicBezTo>
                <a:cubicBezTo>
                  <a:pt x="459369" y="498977"/>
                  <a:pt x="483551" y="526344"/>
                  <a:pt x="483551" y="526344"/>
                </a:cubicBezTo>
                <a:cubicBezTo>
                  <a:pt x="493199" y="555288"/>
                  <a:pt x="501991" y="572910"/>
                  <a:pt x="483551" y="609788"/>
                </a:cubicBezTo>
                <a:cubicBezTo>
                  <a:pt x="476651" y="623588"/>
                  <a:pt x="445038" y="635464"/>
                  <a:pt x="445038" y="635464"/>
                </a:cubicBezTo>
                <a:cubicBezTo>
                  <a:pt x="378711" y="633324"/>
                  <a:pt x="311935" y="637030"/>
                  <a:pt x="246055" y="629045"/>
                </a:cubicBezTo>
                <a:cubicBezTo>
                  <a:pt x="238396" y="628117"/>
                  <a:pt x="239242" y="614607"/>
                  <a:pt x="233217" y="609788"/>
                </a:cubicBezTo>
                <a:cubicBezTo>
                  <a:pt x="227934" y="605562"/>
                  <a:pt x="220380" y="605509"/>
                  <a:pt x="213961" y="603370"/>
                </a:cubicBezTo>
                <a:cubicBezTo>
                  <a:pt x="205402" y="590532"/>
                  <a:pt x="193165" y="579494"/>
                  <a:pt x="188285" y="564857"/>
                </a:cubicBezTo>
                <a:lnTo>
                  <a:pt x="175448" y="526344"/>
                </a:lnTo>
                <a:cubicBezTo>
                  <a:pt x="182293" y="423657"/>
                  <a:pt x="212891" y="424712"/>
                  <a:pt x="220380" y="404386"/>
                </a:cubicBezTo>
                <a:close/>
                <a:moveTo>
                  <a:pt x="3243185" y="0"/>
                </a:moveTo>
                <a:lnTo>
                  <a:pt x="2298567" y="0"/>
                </a:lnTo>
                <a:lnTo>
                  <a:pt x="2293659" y="51351"/>
                </a:lnTo>
                <a:cubicBezTo>
                  <a:pt x="2291895" y="63701"/>
                  <a:pt x="2281101" y="72919"/>
                  <a:pt x="2274403" y="83445"/>
                </a:cubicBezTo>
                <a:cubicBezTo>
                  <a:pt x="2266120" y="96461"/>
                  <a:pt x="2257985" y="109614"/>
                  <a:pt x="2248728" y="121958"/>
                </a:cubicBezTo>
                <a:cubicBezTo>
                  <a:pt x="2233323" y="142498"/>
                  <a:pt x="2227760" y="154908"/>
                  <a:pt x="2203796" y="166890"/>
                </a:cubicBezTo>
                <a:cubicBezTo>
                  <a:pt x="2195906" y="170835"/>
                  <a:pt x="2186679" y="171169"/>
                  <a:pt x="2178121" y="173308"/>
                </a:cubicBezTo>
                <a:cubicBezTo>
                  <a:pt x="2148108" y="203321"/>
                  <a:pt x="2169307" y="185236"/>
                  <a:pt x="2126770" y="211821"/>
                </a:cubicBezTo>
                <a:cubicBezTo>
                  <a:pt x="2106184" y="224688"/>
                  <a:pt x="2106188" y="227757"/>
                  <a:pt x="2081838" y="237497"/>
                </a:cubicBezTo>
                <a:cubicBezTo>
                  <a:pt x="2069275" y="242522"/>
                  <a:pt x="2054585" y="242828"/>
                  <a:pt x="2043325" y="250334"/>
                </a:cubicBezTo>
                <a:cubicBezTo>
                  <a:pt x="2023241" y="263724"/>
                  <a:pt x="1993522" y="284687"/>
                  <a:pt x="1972718" y="288847"/>
                </a:cubicBezTo>
                <a:lnTo>
                  <a:pt x="1940624" y="295266"/>
                </a:lnTo>
                <a:cubicBezTo>
                  <a:pt x="1932066" y="299545"/>
                  <a:pt x="1923257" y="303356"/>
                  <a:pt x="1914949" y="308104"/>
                </a:cubicBezTo>
                <a:cubicBezTo>
                  <a:pt x="1908251" y="311931"/>
                  <a:pt x="1902783" y="317902"/>
                  <a:pt x="1895693" y="320941"/>
                </a:cubicBezTo>
                <a:cubicBezTo>
                  <a:pt x="1887584" y="324416"/>
                  <a:pt x="1878467" y="324825"/>
                  <a:pt x="1870017" y="327360"/>
                </a:cubicBezTo>
                <a:cubicBezTo>
                  <a:pt x="1857056" y="331248"/>
                  <a:pt x="1844633" y="336916"/>
                  <a:pt x="1831504" y="340198"/>
                </a:cubicBezTo>
                <a:cubicBezTo>
                  <a:pt x="1814387" y="344477"/>
                  <a:pt x="1796892" y="347456"/>
                  <a:pt x="1780154" y="353035"/>
                </a:cubicBezTo>
                <a:cubicBezTo>
                  <a:pt x="1773735" y="355175"/>
                  <a:pt x="1766812" y="356168"/>
                  <a:pt x="1760897" y="359454"/>
                </a:cubicBezTo>
                <a:cubicBezTo>
                  <a:pt x="1709553" y="387979"/>
                  <a:pt x="1738400" y="384335"/>
                  <a:pt x="1683871" y="397967"/>
                </a:cubicBezTo>
                <a:cubicBezTo>
                  <a:pt x="1666755" y="402246"/>
                  <a:pt x="1649259" y="405226"/>
                  <a:pt x="1632521" y="410805"/>
                </a:cubicBezTo>
                <a:cubicBezTo>
                  <a:pt x="1619683" y="415084"/>
                  <a:pt x="1607136" y="420361"/>
                  <a:pt x="1594008" y="423642"/>
                </a:cubicBezTo>
                <a:cubicBezTo>
                  <a:pt x="1585449" y="425782"/>
                  <a:pt x="1576593" y="426964"/>
                  <a:pt x="1568333" y="430061"/>
                </a:cubicBezTo>
                <a:cubicBezTo>
                  <a:pt x="1559373" y="433421"/>
                  <a:pt x="1551617" y="439539"/>
                  <a:pt x="1542657" y="442899"/>
                </a:cubicBezTo>
                <a:cubicBezTo>
                  <a:pt x="1534397" y="445997"/>
                  <a:pt x="1525465" y="446895"/>
                  <a:pt x="1516982" y="449318"/>
                </a:cubicBezTo>
                <a:cubicBezTo>
                  <a:pt x="1510476" y="451177"/>
                  <a:pt x="1504231" y="453878"/>
                  <a:pt x="1497725" y="455737"/>
                </a:cubicBezTo>
                <a:cubicBezTo>
                  <a:pt x="1488128" y="458478"/>
                  <a:pt x="1463054" y="463444"/>
                  <a:pt x="1452794" y="468574"/>
                </a:cubicBezTo>
                <a:cubicBezTo>
                  <a:pt x="1445893" y="472024"/>
                  <a:pt x="1440911" y="479143"/>
                  <a:pt x="1433537" y="481412"/>
                </a:cubicBezTo>
                <a:cubicBezTo>
                  <a:pt x="1412682" y="487829"/>
                  <a:pt x="1369349" y="494250"/>
                  <a:pt x="1369349" y="494250"/>
                </a:cubicBezTo>
                <a:cubicBezTo>
                  <a:pt x="1307265" y="540813"/>
                  <a:pt x="1373427" y="495420"/>
                  <a:pt x="1324417" y="519925"/>
                </a:cubicBezTo>
                <a:cubicBezTo>
                  <a:pt x="1296720" y="533774"/>
                  <a:pt x="1314945" y="532728"/>
                  <a:pt x="1285904" y="539181"/>
                </a:cubicBezTo>
                <a:cubicBezTo>
                  <a:pt x="1273199" y="542005"/>
                  <a:pt x="1260096" y="542777"/>
                  <a:pt x="1247391" y="545600"/>
                </a:cubicBezTo>
                <a:cubicBezTo>
                  <a:pt x="1214234" y="552969"/>
                  <a:pt x="1227302" y="562451"/>
                  <a:pt x="1176784" y="564857"/>
                </a:cubicBezTo>
                <a:lnTo>
                  <a:pt x="907194" y="577694"/>
                </a:lnTo>
                <a:cubicBezTo>
                  <a:pt x="898635" y="579834"/>
                  <a:pt x="890340" y="584113"/>
                  <a:pt x="881518" y="584113"/>
                </a:cubicBezTo>
                <a:cubicBezTo>
                  <a:pt x="806601" y="584113"/>
                  <a:pt x="731365" y="585537"/>
                  <a:pt x="656860" y="577694"/>
                </a:cubicBezTo>
                <a:cubicBezTo>
                  <a:pt x="647832" y="576744"/>
                  <a:pt x="643415" y="565411"/>
                  <a:pt x="637603" y="558438"/>
                </a:cubicBezTo>
                <a:cubicBezTo>
                  <a:pt x="587103" y="497837"/>
                  <a:pt x="656946" y="577823"/>
                  <a:pt x="618347" y="519925"/>
                </a:cubicBezTo>
                <a:cubicBezTo>
                  <a:pt x="613311" y="512372"/>
                  <a:pt x="604902" y="507642"/>
                  <a:pt x="599090" y="500668"/>
                </a:cubicBezTo>
                <a:cubicBezTo>
                  <a:pt x="576756" y="473868"/>
                  <a:pt x="598608" y="485530"/>
                  <a:pt x="566996" y="474993"/>
                </a:cubicBezTo>
                <a:cubicBezTo>
                  <a:pt x="564857" y="468574"/>
                  <a:pt x="564804" y="461020"/>
                  <a:pt x="560577" y="455737"/>
                </a:cubicBezTo>
                <a:cubicBezTo>
                  <a:pt x="548314" y="440407"/>
                  <a:pt x="537569" y="444232"/>
                  <a:pt x="522064" y="436480"/>
                </a:cubicBezTo>
                <a:cubicBezTo>
                  <a:pt x="515164" y="433030"/>
                  <a:pt x="509858" y="426775"/>
                  <a:pt x="502808" y="423642"/>
                </a:cubicBezTo>
                <a:cubicBezTo>
                  <a:pt x="490442" y="418147"/>
                  <a:pt x="475555" y="418311"/>
                  <a:pt x="464295" y="410805"/>
                </a:cubicBezTo>
                <a:cubicBezTo>
                  <a:pt x="457876" y="406526"/>
                  <a:pt x="452582" y="399584"/>
                  <a:pt x="445038" y="397967"/>
                </a:cubicBezTo>
                <a:cubicBezTo>
                  <a:pt x="421930" y="393015"/>
                  <a:pt x="397967" y="393688"/>
                  <a:pt x="374431" y="391548"/>
                </a:cubicBezTo>
                <a:cubicBezTo>
                  <a:pt x="320996" y="378189"/>
                  <a:pt x="373828" y="394456"/>
                  <a:pt x="329500" y="372292"/>
                </a:cubicBezTo>
                <a:cubicBezTo>
                  <a:pt x="323448" y="369266"/>
                  <a:pt x="316158" y="369159"/>
                  <a:pt x="310243" y="365873"/>
                </a:cubicBezTo>
                <a:cubicBezTo>
                  <a:pt x="296756" y="358380"/>
                  <a:pt x="271730" y="340198"/>
                  <a:pt x="271730" y="340198"/>
                </a:cubicBezTo>
                <a:cubicBezTo>
                  <a:pt x="259107" y="321264"/>
                  <a:pt x="258170" y="317130"/>
                  <a:pt x="239636" y="301685"/>
                </a:cubicBezTo>
                <a:cubicBezTo>
                  <a:pt x="212096" y="278735"/>
                  <a:pt x="226695" y="300277"/>
                  <a:pt x="201123" y="269591"/>
                </a:cubicBezTo>
                <a:cubicBezTo>
                  <a:pt x="180961" y="245397"/>
                  <a:pt x="192235" y="238813"/>
                  <a:pt x="149773" y="224659"/>
                </a:cubicBezTo>
                <a:lnTo>
                  <a:pt x="111260" y="211821"/>
                </a:lnTo>
                <a:cubicBezTo>
                  <a:pt x="104841" y="209682"/>
                  <a:pt x="97633" y="209156"/>
                  <a:pt x="92003" y="205402"/>
                </a:cubicBezTo>
                <a:cubicBezTo>
                  <a:pt x="85584" y="201123"/>
                  <a:pt x="78673" y="197503"/>
                  <a:pt x="72747" y="192565"/>
                </a:cubicBezTo>
                <a:cubicBezTo>
                  <a:pt x="23324" y="151379"/>
                  <a:pt x="82044" y="192344"/>
                  <a:pt x="34234" y="160471"/>
                </a:cubicBezTo>
                <a:cubicBezTo>
                  <a:pt x="25675" y="147633"/>
                  <a:pt x="7748" y="137365"/>
                  <a:pt x="8558" y="121958"/>
                </a:cubicBezTo>
                <a:cubicBezTo>
                  <a:pt x="10157" y="91584"/>
                  <a:pt x="6161" y="51646"/>
                  <a:pt x="11877" y="15345"/>
                </a:cubicBezTo>
                <a:lnTo>
                  <a:pt x="16098" y="0"/>
                </a:lnTo>
                <a:lnTo>
                  <a:pt x="0" y="0"/>
                </a:lnTo>
                <a:lnTo>
                  <a:pt x="0" y="1540363"/>
                </a:lnTo>
                <a:lnTo>
                  <a:pt x="234477" y="1584265"/>
                </a:lnTo>
                <a:lnTo>
                  <a:pt x="512026" y="1634009"/>
                </a:lnTo>
                <a:lnTo>
                  <a:pt x="790802" y="1682702"/>
                </a:lnTo>
                <a:lnTo>
                  <a:pt x="1070807" y="1724388"/>
                </a:lnTo>
                <a:lnTo>
                  <a:pt x="1349583" y="1766425"/>
                </a:lnTo>
                <a:lnTo>
                  <a:pt x="1629588" y="1805660"/>
                </a:lnTo>
                <a:lnTo>
                  <a:pt x="1905908" y="1839289"/>
                </a:lnTo>
                <a:lnTo>
                  <a:pt x="2185913" y="1871167"/>
                </a:lnTo>
                <a:lnTo>
                  <a:pt x="2450068" y="1898718"/>
                </a:lnTo>
                <a:lnTo>
                  <a:pt x="3243185" y="1898718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A079DE-EEDB-5F60-0E73-56870B2DD9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0 h 5322895"/>
              <a:gd name="connsiteX1" fmla="*/ 11611430 w 11611430"/>
              <a:gd name="connsiteY1" fmla="*/ 0 h 5322895"/>
              <a:gd name="connsiteX2" fmla="*/ 11611430 w 11611430"/>
              <a:gd name="connsiteY2" fmla="*/ 4911695 h 5322895"/>
              <a:gd name="connsiteX3" fmla="*/ 11401197 w 11611430"/>
              <a:gd name="connsiteY3" fmla="*/ 4948416 h 5322895"/>
              <a:gd name="connsiteX4" fmla="*/ 11121192 w 11611430"/>
              <a:gd name="connsiteY4" fmla="*/ 4990102 h 5322895"/>
              <a:gd name="connsiteX5" fmla="*/ 10842416 w 11611430"/>
              <a:gd name="connsiteY5" fmla="*/ 5032139 h 5322895"/>
              <a:gd name="connsiteX6" fmla="*/ 10562411 w 11611430"/>
              <a:gd name="connsiteY6" fmla="*/ 5071374 h 5322895"/>
              <a:gd name="connsiteX7" fmla="*/ 10286091 w 11611430"/>
              <a:gd name="connsiteY7" fmla="*/ 5105003 h 5322895"/>
              <a:gd name="connsiteX8" fmla="*/ 10006086 w 11611430"/>
              <a:gd name="connsiteY8" fmla="*/ 5136881 h 5322895"/>
              <a:gd name="connsiteX9" fmla="*/ 9727310 w 11611430"/>
              <a:gd name="connsiteY9" fmla="*/ 5165957 h 5322895"/>
              <a:gd name="connsiteX10" fmla="*/ 9453445 w 11611430"/>
              <a:gd name="connsiteY10" fmla="*/ 5191179 h 5322895"/>
              <a:gd name="connsiteX11" fmla="*/ 9175897 w 11611430"/>
              <a:gd name="connsiteY11" fmla="*/ 5216401 h 5322895"/>
              <a:gd name="connsiteX12" fmla="*/ 8902033 w 11611430"/>
              <a:gd name="connsiteY12" fmla="*/ 5237420 h 5322895"/>
              <a:gd name="connsiteX13" fmla="*/ 8628169 w 11611430"/>
              <a:gd name="connsiteY13" fmla="*/ 5253884 h 5322895"/>
              <a:gd name="connsiteX14" fmla="*/ 8355533 w 11611430"/>
              <a:gd name="connsiteY14" fmla="*/ 5271050 h 5322895"/>
              <a:gd name="connsiteX15" fmla="*/ 8085353 w 11611430"/>
              <a:gd name="connsiteY15" fmla="*/ 5285412 h 5322895"/>
              <a:gd name="connsiteX16" fmla="*/ 7817629 w 11611430"/>
              <a:gd name="connsiteY16" fmla="*/ 5295571 h 5322895"/>
              <a:gd name="connsiteX17" fmla="*/ 7549905 w 11611430"/>
              <a:gd name="connsiteY17" fmla="*/ 5304329 h 5322895"/>
              <a:gd name="connsiteX18" fmla="*/ 7284638 w 11611430"/>
              <a:gd name="connsiteY18" fmla="*/ 5312736 h 5322895"/>
              <a:gd name="connsiteX19" fmla="*/ 7023055 w 11611430"/>
              <a:gd name="connsiteY19" fmla="*/ 5316590 h 5322895"/>
              <a:gd name="connsiteX20" fmla="*/ 6761472 w 11611430"/>
              <a:gd name="connsiteY20" fmla="*/ 5320793 h 5322895"/>
              <a:gd name="connsiteX21" fmla="*/ 6503573 w 11611430"/>
              <a:gd name="connsiteY21" fmla="*/ 5322895 h 5322895"/>
              <a:gd name="connsiteX22" fmla="*/ 6248130 w 11611430"/>
              <a:gd name="connsiteY22" fmla="*/ 5320793 h 5322895"/>
              <a:gd name="connsiteX23" fmla="*/ 5995144 w 11611430"/>
              <a:gd name="connsiteY23" fmla="*/ 5320793 h 5322895"/>
              <a:gd name="connsiteX24" fmla="*/ 5744613 w 11611430"/>
              <a:gd name="connsiteY24" fmla="*/ 5316590 h 5322895"/>
              <a:gd name="connsiteX25" fmla="*/ 5498995 w 11611430"/>
              <a:gd name="connsiteY25" fmla="*/ 5310284 h 5322895"/>
              <a:gd name="connsiteX26" fmla="*/ 5255834 w 11611430"/>
              <a:gd name="connsiteY26" fmla="*/ 5304329 h 5322895"/>
              <a:gd name="connsiteX27" fmla="*/ 5017584 w 11611430"/>
              <a:gd name="connsiteY27" fmla="*/ 5297673 h 5322895"/>
              <a:gd name="connsiteX28" fmla="*/ 4785514 w 11611430"/>
              <a:gd name="connsiteY28" fmla="*/ 5287726 h 5322895"/>
              <a:gd name="connsiteX29" fmla="*/ 4601441 w 11611430"/>
              <a:gd name="connsiteY29" fmla="*/ 4972173 h 5322895"/>
              <a:gd name="connsiteX30" fmla="*/ 4514210 w 11611430"/>
              <a:gd name="connsiteY30" fmla="*/ 4830422 h 5322895"/>
              <a:gd name="connsiteX31" fmla="*/ 4416075 w 11611430"/>
              <a:gd name="connsiteY31" fmla="*/ 4732288 h 5322895"/>
              <a:gd name="connsiteX32" fmla="*/ 4274324 w 11611430"/>
              <a:gd name="connsiteY32" fmla="*/ 4557826 h 5322895"/>
              <a:gd name="connsiteX33" fmla="*/ 4241613 w 11611430"/>
              <a:gd name="connsiteY33" fmla="*/ 4525113 h 5322895"/>
              <a:gd name="connsiteX34" fmla="*/ 4208901 w 11611430"/>
              <a:gd name="connsiteY34" fmla="*/ 4481499 h 5322895"/>
              <a:gd name="connsiteX35" fmla="*/ 4154382 w 11611430"/>
              <a:gd name="connsiteY35" fmla="*/ 4437883 h 5322895"/>
              <a:gd name="connsiteX36" fmla="*/ 4110766 w 11611430"/>
              <a:gd name="connsiteY36" fmla="*/ 4416075 h 5322895"/>
              <a:gd name="connsiteX37" fmla="*/ 4078054 w 11611430"/>
              <a:gd name="connsiteY37" fmla="*/ 4394267 h 5322895"/>
              <a:gd name="connsiteX38" fmla="*/ 4034439 w 11611430"/>
              <a:gd name="connsiteY38" fmla="*/ 4361556 h 5322895"/>
              <a:gd name="connsiteX39" fmla="*/ 3958111 w 11611430"/>
              <a:gd name="connsiteY39" fmla="*/ 4339747 h 5322895"/>
              <a:gd name="connsiteX40" fmla="*/ 3892688 w 11611430"/>
              <a:gd name="connsiteY40" fmla="*/ 4328844 h 5322895"/>
              <a:gd name="connsiteX41" fmla="*/ 3718226 w 11611430"/>
              <a:gd name="connsiteY41" fmla="*/ 4307036 h 5322895"/>
              <a:gd name="connsiteX42" fmla="*/ 3641899 w 11611430"/>
              <a:gd name="connsiteY42" fmla="*/ 4274324 h 5322895"/>
              <a:gd name="connsiteX43" fmla="*/ 3620091 w 11611430"/>
              <a:gd name="connsiteY43" fmla="*/ 4252517 h 5322895"/>
              <a:gd name="connsiteX44" fmla="*/ 3565572 w 11611430"/>
              <a:gd name="connsiteY44" fmla="*/ 4230709 h 5322895"/>
              <a:gd name="connsiteX45" fmla="*/ 3500148 w 11611430"/>
              <a:gd name="connsiteY45" fmla="*/ 4208901 h 5322895"/>
              <a:gd name="connsiteX46" fmla="*/ 3478341 w 11611430"/>
              <a:gd name="connsiteY46" fmla="*/ 4176190 h 5322895"/>
              <a:gd name="connsiteX47" fmla="*/ 3543764 w 11611430"/>
              <a:gd name="connsiteY47" fmla="*/ 4132574 h 5322895"/>
              <a:gd name="connsiteX48" fmla="*/ 3445629 w 11611430"/>
              <a:gd name="connsiteY48" fmla="*/ 4121670 h 5322895"/>
              <a:gd name="connsiteX49" fmla="*/ 3391109 w 11611430"/>
              <a:gd name="connsiteY49" fmla="*/ 4132574 h 5322895"/>
              <a:gd name="connsiteX50" fmla="*/ 3303878 w 11611430"/>
              <a:gd name="connsiteY50" fmla="*/ 4154381 h 5322895"/>
              <a:gd name="connsiteX51" fmla="*/ 3260263 w 11611430"/>
              <a:gd name="connsiteY51" fmla="*/ 4165285 h 5322895"/>
              <a:gd name="connsiteX52" fmla="*/ 3194839 w 11611430"/>
              <a:gd name="connsiteY52" fmla="*/ 4187093 h 5322895"/>
              <a:gd name="connsiteX53" fmla="*/ 3162128 w 11611430"/>
              <a:gd name="connsiteY53" fmla="*/ 4197997 h 5322895"/>
              <a:gd name="connsiteX54" fmla="*/ 3053089 w 11611430"/>
              <a:gd name="connsiteY54" fmla="*/ 4230709 h 5322895"/>
              <a:gd name="connsiteX55" fmla="*/ 2987666 w 11611430"/>
              <a:gd name="connsiteY55" fmla="*/ 4252517 h 5322895"/>
              <a:gd name="connsiteX56" fmla="*/ 2954954 w 11611430"/>
              <a:gd name="connsiteY56" fmla="*/ 4263420 h 5322895"/>
              <a:gd name="connsiteX57" fmla="*/ 2867723 w 11611430"/>
              <a:gd name="connsiteY57" fmla="*/ 4285228 h 5322895"/>
              <a:gd name="connsiteX58" fmla="*/ 2802300 w 11611430"/>
              <a:gd name="connsiteY58" fmla="*/ 4307036 h 5322895"/>
              <a:gd name="connsiteX59" fmla="*/ 2780492 w 11611430"/>
              <a:gd name="connsiteY59" fmla="*/ 4328844 h 5322895"/>
              <a:gd name="connsiteX60" fmla="*/ 2715069 w 11611430"/>
              <a:gd name="connsiteY60" fmla="*/ 4350652 h 5322895"/>
              <a:gd name="connsiteX61" fmla="*/ 2682357 w 11611430"/>
              <a:gd name="connsiteY61" fmla="*/ 4361556 h 5322895"/>
              <a:gd name="connsiteX62" fmla="*/ 2649646 w 11611430"/>
              <a:gd name="connsiteY62" fmla="*/ 4372459 h 5322895"/>
              <a:gd name="connsiteX63" fmla="*/ 2616933 w 11611430"/>
              <a:gd name="connsiteY63" fmla="*/ 4383363 h 5322895"/>
              <a:gd name="connsiteX64" fmla="*/ 2595126 w 11611430"/>
              <a:gd name="connsiteY64" fmla="*/ 4405171 h 5322895"/>
              <a:gd name="connsiteX65" fmla="*/ 2529703 w 11611430"/>
              <a:gd name="connsiteY65" fmla="*/ 4437883 h 5322895"/>
              <a:gd name="connsiteX66" fmla="*/ 2486087 w 11611430"/>
              <a:gd name="connsiteY66" fmla="*/ 4481499 h 5322895"/>
              <a:gd name="connsiteX67" fmla="*/ 2453375 w 11611430"/>
              <a:gd name="connsiteY67" fmla="*/ 4514210 h 5322895"/>
              <a:gd name="connsiteX68" fmla="*/ 2420664 w 11611430"/>
              <a:gd name="connsiteY68" fmla="*/ 4536017 h 5322895"/>
              <a:gd name="connsiteX69" fmla="*/ 2398856 w 11611430"/>
              <a:gd name="connsiteY69" fmla="*/ 4568729 h 5322895"/>
              <a:gd name="connsiteX70" fmla="*/ 2377048 w 11611430"/>
              <a:gd name="connsiteY70" fmla="*/ 4590537 h 5322895"/>
              <a:gd name="connsiteX71" fmla="*/ 2366144 w 11611430"/>
              <a:gd name="connsiteY71" fmla="*/ 4623249 h 5322895"/>
              <a:gd name="connsiteX72" fmla="*/ 2344336 w 11611430"/>
              <a:gd name="connsiteY72" fmla="*/ 4666865 h 5322895"/>
              <a:gd name="connsiteX73" fmla="*/ 2322528 w 11611430"/>
              <a:gd name="connsiteY73" fmla="*/ 4732288 h 5322895"/>
              <a:gd name="connsiteX74" fmla="*/ 2300721 w 11611430"/>
              <a:gd name="connsiteY74" fmla="*/ 4764999 h 5322895"/>
              <a:gd name="connsiteX75" fmla="*/ 2268010 w 11611430"/>
              <a:gd name="connsiteY75" fmla="*/ 4852231 h 5322895"/>
              <a:gd name="connsiteX76" fmla="*/ 2235297 w 11611430"/>
              <a:gd name="connsiteY76" fmla="*/ 4993981 h 5322895"/>
              <a:gd name="connsiteX77" fmla="*/ 2230567 w 11611430"/>
              <a:gd name="connsiteY77" fmla="*/ 5079209 h 5322895"/>
              <a:gd name="connsiteX78" fmla="*/ 2229538 w 11611430"/>
              <a:gd name="connsiteY78" fmla="*/ 5104344 h 5322895"/>
              <a:gd name="connsiteX79" fmla="*/ 1932621 w 11611430"/>
              <a:gd name="connsiteY79" fmla="*/ 5071374 h 5322895"/>
              <a:gd name="connsiteX80" fmla="*/ 1609634 w 11611430"/>
              <a:gd name="connsiteY80" fmla="*/ 5033891 h 5322895"/>
              <a:gd name="connsiteX81" fmla="*/ 1312435 w 11611430"/>
              <a:gd name="connsiteY81" fmla="*/ 4996408 h 5322895"/>
              <a:gd name="connsiteX82" fmla="*/ 1039799 w 11611430"/>
              <a:gd name="connsiteY82" fmla="*/ 4961027 h 5322895"/>
              <a:gd name="connsiteX83" fmla="*/ 797865 w 11611430"/>
              <a:gd name="connsiteY83" fmla="*/ 4927397 h 5322895"/>
              <a:gd name="connsiteX84" fmla="*/ 579265 w 11611430"/>
              <a:gd name="connsiteY84" fmla="*/ 4895519 h 5322895"/>
              <a:gd name="connsiteX85" fmla="*/ 395052 w 11611430"/>
              <a:gd name="connsiteY85" fmla="*/ 4868896 h 5322895"/>
              <a:gd name="connsiteX86" fmla="*/ 240312 w 11611430"/>
              <a:gd name="connsiteY86" fmla="*/ 4843673 h 5322895"/>
              <a:gd name="connsiteX87" fmla="*/ 27853 w 11611430"/>
              <a:gd name="connsiteY87" fmla="*/ 4807592 h 5322895"/>
              <a:gd name="connsiteX88" fmla="*/ 0 w 11611430"/>
              <a:gd name="connsiteY88" fmla="*/ 4802879 h 5322895"/>
              <a:gd name="connsiteX89" fmla="*/ 0 w 11611430"/>
              <a:gd name="connsiteY89" fmla="*/ 3753332 h 5322895"/>
              <a:gd name="connsiteX90" fmla="*/ 0 w 11611430"/>
              <a:gd name="connsiteY90" fmla="*/ 3571886 h 5322895"/>
              <a:gd name="connsiteX91" fmla="*/ 0 w 11611430"/>
              <a:gd name="connsiteY91" fmla="*/ 471948 h 5322895"/>
              <a:gd name="connsiteX92" fmla="*/ 0 w 11611430"/>
              <a:gd name="connsiteY92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611430" h="5322895"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1" y="4972173"/>
                </a:lnTo>
                <a:cubicBezTo>
                  <a:pt x="4573183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5" y="4732288"/>
                </a:cubicBezTo>
                <a:cubicBezTo>
                  <a:pt x="4366574" y="4676037"/>
                  <a:pt x="4327307" y="4610810"/>
                  <a:pt x="4274324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6" y="4511315"/>
                  <a:pt x="4220536" y="4495459"/>
                  <a:pt x="4208901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12D805-5356-3DD2-045A-10F05CAE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824" y="1450715"/>
            <a:ext cx="8449582" cy="24214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  <a:t>【2】</a:t>
            </a: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  <a:t>信徒对神感到失望的一部分原因</a:t>
            </a:r>
            <a:b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48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851D0-5520-7017-0DBB-8FFF7378BD20}"/>
              </a:ext>
            </a:extLst>
          </p:cNvPr>
          <p:cNvSpPr txBox="1"/>
          <p:nvPr/>
        </p:nvSpPr>
        <p:spPr>
          <a:xfrm>
            <a:off x="2495006" y="4118195"/>
            <a:ext cx="8075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Some of the reasons believers feel disappointed with God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11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B82F-0FB7-48F0-76B0-FDAD9A63C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86B90-2424-1100-2AB3-1DC64A407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7" y="1"/>
            <a:ext cx="11982993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神没有应允祷告，像小孩一样生气或失望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When God does not answer prayers, becomes angry or disappointed like a child.</a:t>
            </a:r>
            <a:br>
              <a:rPr lang="en-US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solidFill>
                  <a:srgbClr val="FFC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认为神更赐福其他弟兄姐妹。</a:t>
            </a:r>
            <a:endParaRPr lang="en-US" altLang="zh-CN" sz="3200" b="1" dirty="0">
              <a:solidFill>
                <a:srgbClr val="FFC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distance themselves from God and no longer hope that He will help them.</a:t>
            </a:r>
            <a:br>
              <a:rPr lang="en-US" dirty="0"/>
            </a:br>
            <a:r>
              <a:rPr lang="en-US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不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赞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同神的安排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比如约拿（拿</a:t>
            </a: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4:1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lvl="0" indent="0">
              <a:buClr>
                <a:prstClr val="white"/>
              </a:buClr>
              <a:buNone/>
            </a:pPr>
            <a:r>
              <a:rPr lang="en-US" dirty="0"/>
              <a:t>disagrees with God‘s ways and methods</a:t>
            </a:r>
            <a:br>
              <a:rPr lang="en-US" dirty="0"/>
            </a:br>
            <a:endParaRPr lang="en-US" dirty="0"/>
          </a:p>
          <a:p>
            <a:pPr marL="0" lvl="0" indent="0">
              <a:buClr>
                <a:prstClr val="white"/>
              </a:buClr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）因苦难感到失望或愤怒，如约伯，</a:t>
            </a:r>
            <a:r>
              <a:rPr lang="zh-CN" altLang="en-US" sz="3200" b="1" dirty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或 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因顺服受苦如耶利米。</a:t>
            </a:r>
            <a:endParaRPr lang="en-US" altLang="zh-CN" sz="3200" b="1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lvl="0" indent="0">
              <a:buClr>
                <a:prstClr val="white"/>
              </a:buClr>
              <a:buNone/>
            </a:pPr>
            <a:r>
              <a:rPr lang="en-US" dirty="0">
                <a:solidFill>
                  <a:srgbClr val="FFC000"/>
                </a:solidFill>
              </a:rPr>
              <a:t>Feeling disappointed or angry due to suffering, like Job, </a:t>
            </a:r>
            <a:r>
              <a:rPr lang="en-US" dirty="0">
                <a:solidFill>
                  <a:srgbClr val="00B0F0"/>
                </a:solidFill>
              </a:rPr>
              <a:t>or</a:t>
            </a:r>
            <a:r>
              <a:rPr lang="en-US" dirty="0">
                <a:solidFill>
                  <a:srgbClr val="FFC000"/>
                </a:solidFill>
              </a:rPr>
              <a:t> suffering for obedience, like Jeremiah. </a:t>
            </a:r>
          </a:p>
          <a:p>
            <a:pPr marL="0" lvl="0" indent="0">
              <a:buClr>
                <a:prstClr val="white"/>
              </a:buClr>
              <a:buNone/>
            </a:pPr>
            <a:br>
              <a:rPr lang="en-US" dirty="0">
                <a:solidFill>
                  <a:prstClr val="white"/>
                </a:solidFill>
              </a:rPr>
            </a:br>
            <a:r>
              <a:rPr 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因被父母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牧者、领袖伤害，对神感到失望。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Disappointed with God due to being hurt by parents, pastors, or leaders.</a:t>
            </a:r>
            <a:endParaRPr lang="en-US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185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A827F-F2E2-EDFB-74F9-AAD401247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E121AA-AB74-AFE1-E9B6-FFAA6A37F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5C6280-3308-2B7C-9A99-BB644DA18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AE903BA-92AC-C7FC-18C8-5C9367AC0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102799-B014-084F-267C-88C1F7261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8948814" y="3265714"/>
            <a:ext cx="3243185" cy="1898718"/>
          </a:xfrm>
          <a:custGeom>
            <a:avLst/>
            <a:gdLst>
              <a:gd name="connsiteX0" fmla="*/ 220380 w 3243185"/>
              <a:gd name="connsiteY0" fmla="*/ 404386 h 1898718"/>
              <a:gd name="connsiteX1" fmla="*/ 278149 w 3243185"/>
              <a:gd name="connsiteY1" fmla="*/ 410805 h 1898718"/>
              <a:gd name="connsiteX2" fmla="*/ 297405 w 3243185"/>
              <a:gd name="connsiteY2" fmla="*/ 423642 h 1898718"/>
              <a:gd name="connsiteX3" fmla="*/ 316662 w 3243185"/>
              <a:gd name="connsiteY3" fmla="*/ 430061 h 1898718"/>
              <a:gd name="connsiteX4" fmla="*/ 355175 w 3243185"/>
              <a:gd name="connsiteY4" fmla="*/ 455737 h 1898718"/>
              <a:gd name="connsiteX5" fmla="*/ 406525 w 3243185"/>
              <a:gd name="connsiteY5" fmla="*/ 468574 h 1898718"/>
              <a:gd name="connsiteX6" fmla="*/ 425782 w 3243185"/>
              <a:gd name="connsiteY6" fmla="*/ 481412 h 1898718"/>
              <a:gd name="connsiteX7" fmla="*/ 445038 w 3243185"/>
              <a:gd name="connsiteY7" fmla="*/ 487831 h 1898718"/>
              <a:gd name="connsiteX8" fmla="*/ 483551 w 3243185"/>
              <a:gd name="connsiteY8" fmla="*/ 526344 h 1898718"/>
              <a:gd name="connsiteX9" fmla="*/ 483551 w 3243185"/>
              <a:gd name="connsiteY9" fmla="*/ 609788 h 1898718"/>
              <a:gd name="connsiteX10" fmla="*/ 445038 w 3243185"/>
              <a:gd name="connsiteY10" fmla="*/ 635464 h 1898718"/>
              <a:gd name="connsiteX11" fmla="*/ 246055 w 3243185"/>
              <a:gd name="connsiteY11" fmla="*/ 629045 h 1898718"/>
              <a:gd name="connsiteX12" fmla="*/ 233217 w 3243185"/>
              <a:gd name="connsiteY12" fmla="*/ 609788 h 1898718"/>
              <a:gd name="connsiteX13" fmla="*/ 213961 w 3243185"/>
              <a:gd name="connsiteY13" fmla="*/ 603370 h 1898718"/>
              <a:gd name="connsiteX14" fmla="*/ 188285 w 3243185"/>
              <a:gd name="connsiteY14" fmla="*/ 564857 h 1898718"/>
              <a:gd name="connsiteX15" fmla="*/ 175448 w 3243185"/>
              <a:gd name="connsiteY15" fmla="*/ 526344 h 1898718"/>
              <a:gd name="connsiteX16" fmla="*/ 220380 w 3243185"/>
              <a:gd name="connsiteY16" fmla="*/ 404386 h 1898718"/>
              <a:gd name="connsiteX17" fmla="*/ 3243185 w 3243185"/>
              <a:gd name="connsiteY17" fmla="*/ 0 h 1898718"/>
              <a:gd name="connsiteX18" fmla="*/ 2298567 w 3243185"/>
              <a:gd name="connsiteY18" fmla="*/ 0 h 1898718"/>
              <a:gd name="connsiteX19" fmla="*/ 2293659 w 3243185"/>
              <a:gd name="connsiteY19" fmla="*/ 51351 h 1898718"/>
              <a:gd name="connsiteX20" fmla="*/ 2274403 w 3243185"/>
              <a:gd name="connsiteY20" fmla="*/ 83445 h 1898718"/>
              <a:gd name="connsiteX21" fmla="*/ 2248728 w 3243185"/>
              <a:gd name="connsiteY21" fmla="*/ 121958 h 1898718"/>
              <a:gd name="connsiteX22" fmla="*/ 2203796 w 3243185"/>
              <a:gd name="connsiteY22" fmla="*/ 166890 h 1898718"/>
              <a:gd name="connsiteX23" fmla="*/ 2178121 w 3243185"/>
              <a:gd name="connsiteY23" fmla="*/ 173308 h 1898718"/>
              <a:gd name="connsiteX24" fmla="*/ 2126770 w 3243185"/>
              <a:gd name="connsiteY24" fmla="*/ 211821 h 1898718"/>
              <a:gd name="connsiteX25" fmla="*/ 2081838 w 3243185"/>
              <a:gd name="connsiteY25" fmla="*/ 237497 h 1898718"/>
              <a:gd name="connsiteX26" fmla="*/ 2043325 w 3243185"/>
              <a:gd name="connsiteY26" fmla="*/ 250334 h 1898718"/>
              <a:gd name="connsiteX27" fmla="*/ 1972718 w 3243185"/>
              <a:gd name="connsiteY27" fmla="*/ 288847 h 1898718"/>
              <a:gd name="connsiteX28" fmla="*/ 1940624 w 3243185"/>
              <a:gd name="connsiteY28" fmla="*/ 295266 h 1898718"/>
              <a:gd name="connsiteX29" fmla="*/ 1914949 w 3243185"/>
              <a:gd name="connsiteY29" fmla="*/ 308104 h 1898718"/>
              <a:gd name="connsiteX30" fmla="*/ 1895693 w 3243185"/>
              <a:gd name="connsiteY30" fmla="*/ 320941 h 1898718"/>
              <a:gd name="connsiteX31" fmla="*/ 1870017 w 3243185"/>
              <a:gd name="connsiteY31" fmla="*/ 327360 h 1898718"/>
              <a:gd name="connsiteX32" fmla="*/ 1831504 w 3243185"/>
              <a:gd name="connsiteY32" fmla="*/ 340198 h 1898718"/>
              <a:gd name="connsiteX33" fmla="*/ 1780154 w 3243185"/>
              <a:gd name="connsiteY33" fmla="*/ 353035 h 1898718"/>
              <a:gd name="connsiteX34" fmla="*/ 1760897 w 3243185"/>
              <a:gd name="connsiteY34" fmla="*/ 359454 h 1898718"/>
              <a:gd name="connsiteX35" fmla="*/ 1683871 w 3243185"/>
              <a:gd name="connsiteY35" fmla="*/ 397967 h 1898718"/>
              <a:gd name="connsiteX36" fmla="*/ 1632521 w 3243185"/>
              <a:gd name="connsiteY36" fmla="*/ 410805 h 1898718"/>
              <a:gd name="connsiteX37" fmla="*/ 1594008 w 3243185"/>
              <a:gd name="connsiteY37" fmla="*/ 423642 h 1898718"/>
              <a:gd name="connsiteX38" fmla="*/ 1568333 w 3243185"/>
              <a:gd name="connsiteY38" fmla="*/ 430061 h 1898718"/>
              <a:gd name="connsiteX39" fmla="*/ 1542657 w 3243185"/>
              <a:gd name="connsiteY39" fmla="*/ 442899 h 1898718"/>
              <a:gd name="connsiteX40" fmla="*/ 1516982 w 3243185"/>
              <a:gd name="connsiteY40" fmla="*/ 449318 h 1898718"/>
              <a:gd name="connsiteX41" fmla="*/ 1497725 w 3243185"/>
              <a:gd name="connsiteY41" fmla="*/ 455737 h 1898718"/>
              <a:gd name="connsiteX42" fmla="*/ 1452794 w 3243185"/>
              <a:gd name="connsiteY42" fmla="*/ 468574 h 1898718"/>
              <a:gd name="connsiteX43" fmla="*/ 1433537 w 3243185"/>
              <a:gd name="connsiteY43" fmla="*/ 481412 h 1898718"/>
              <a:gd name="connsiteX44" fmla="*/ 1369349 w 3243185"/>
              <a:gd name="connsiteY44" fmla="*/ 494250 h 1898718"/>
              <a:gd name="connsiteX45" fmla="*/ 1324417 w 3243185"/>
              <a:gd name="connsiteY45" fmla="*/ 519925 h 1898718"/>
              <a:gd name="connsiteX46" fmla="*/ 1285904 w 3243185"/>
              <a:gd name="connsiteY46" fmla="*/ 539181 h 1898718"/>
              <a:gd name="connsiteX47" fmla="*/ 1247391 w 3243185"/>
              <a:gd name="connsiteY47" fmla="*/ 545600 h 1898718"/>
              <a:gd name="connsiteX48" fmla="*/ 1176784 w 3243185"/>
              <a:gd name="connsiteY48" fmla="*/ 564857 h 1898718"/>
              <a:gd name="connsiteX49" fmla="*/ 907194 w 3243185"/>
              <a:gd name="connsiteY49" fmla="*/ 577694 h 1898718"/>
              <a:gd name="connsiteX50" fmla="*/ 881518 w 3243185"/>
              <a:gd name="connsiteY50" fmla="*/ 584113 h 1898718"/>
              <a:gd name="connsiteX51" fmla="*/ 656860 w 3243185"/>
              <a:gd name="connsiteY51" fmla="*/ 577694 h 1898718"/>
              <a:gd name="connsiteX52" fmla="*/ 637603 w 3243185"/>
              <a:gd name="connsiteY52" fmla="*/ 558438 h 1898718"/>
              <a:gd name="connsiteX53" fmla="*/ 618347 w 3243185"/>
              <a:gd name="connsiteY53" fmla="*/ 519925 h 1898718"/>
              <a:gd name="connsiteX54" fmla="*/ 599090 w 3243185"/>
              <a:gd name="connsiteY54" fmla="*/ 500668 h 1898718"/>
              <a:gd name="connsiteX55" fmla="*/ 566996 w 3243185"/>
              <a:gd name="connsiteY55" fmla="*/ 474993 h 1898718"/>
              <a:gd name="connsiteX56" fmla="*/ 560577 w 3243185"/>
              <a:gd name="connsiteY56" fmla="*/ 455737 h 1898718"/>
              <a:gd name="connsiteX57" fmla="*/ 522064 w 3243185"/>
              <a:gd name="connsiteY57" fmla="*/ 436480 h 1898718"/>
              <a:gd name="connsiteX58" fmla="*/ 502808 w 3243185"/>
              <a:gd name="connsiteY58" fmla="*/ 423642 h 1898718"/>
              <a:gd name="connsiteX59" fmla="*/ 464295 w 3243185"/>
              <a:gd name="connsiteY59" fmla="*/ 410805 h 1898718"/>
              <a:gd name="connsiteX60" fmla="*/ 445038 w 3243185"/>
              <a:gd name="connsiteY60" fmla="*/ 397967 h 1898718"/>
              <a:gd name="connsiteX61" fmla="*/ 374431 w 3243185"/>
              <a:gd name="connsiteY61" fmla="*/ 391548 h 1898718"/>
              <a:gd name="connsiteX62" fmla="*/ 329500 w 3243185"/>
              <a:gd name="connsiteY62" fmla="*/ 372292 h 1898718"/>
              <a:gd name="connsiteX63" fmla="*/ 310243 w 3243185"/>
              <a:gd name="connsiteY63" fmla="*/ 365873 h 1898718"/>
              <a:gd name="connsiteX64" fmla="*/ 271730 w 3243185"/>
              <a:gd name="connsiteY64" fmla="*/ 340198 h 1898718"/>
              <a:gd name="connsiteX65" fmla="*/ 239636 w 3243185"/>
              <a:gd name="connsiteY65" fmla="*/ 301685 h 1898718"/>
              <a:gd name="connsiteX66" fmla="*/ 201123 w 3243185"/>
              <a:gd name="connsiteY66" fmla="*/ 269591 h 1898718"/>
              <a:gd name="connsiteX67" fmla="*/ 149773 w 3243185"/>
              <a:gd name="connsiteY67" fmla="*/ 224659 h 1898718"/>
              <a:gd name="connsiteX68" fmla="*/ 111260 w 3243185"/>
              <a:gd name="connsiteY68" fmla="*/ 211821 h 1898718"/>
              <a:gd name="connsiteX69" fmla="*/ 92003 w 3243185"/>
              <a:gd name="connsiteY69" fmla="*/ 205402 h 1898718"/>
              <a:gd name="connsiteX70" fmla="*/ 72747 w 3243185"/>
              <a:gd name="connsiteY70" fmla="*/ 192565 h 1898718"/>
              <a:gd name="connsiteX71" fmla="*/ 34234 w 3243185"/>
              <a:gd name="connsiteY71" fmla="*/ 160471 h 1898718"/>
              <a:gd name="connsiteX72" fmla="*/ 8558 w 3243185"/>
              <a:gd name="connsiteY72" fmla="*/ 121958 h 1898718"/>
              <a:gd name="connsiteX73" fmla="*/ 11877 w 3243185"/>
              <a:gd name="connsiteY73" fmla="*/ 15345 h 1898718"/>
              <a:gd name="connsiteX74" fmla="*/ 16098 w 3243185"/>
              <a:gd name="connsiteY74" fmla="*/ 0 h 1898718"/>
              <a:gd name="connsiteX75" fmla="*/ 0 w 3243185"/>
              <a:gd name="connsiteY75" fmla="*/ 0 h 1898718"/>
              <a:gd name="connsiteX76" fmla="*/ 0 w 3243185"/>
              <a:gd name="connsiteY76" fmla="*/ 1540363 h 1898718"/>
              <a:gd name="connsiteX77" fmla="*/ 234477 w 3243185"/>
              <a:gd name="connsiteY77" fmla="*/ 1584265 h 1898718"/>
              <a:gd name="connsiteX78" fmla="*/ 512026 w 3243185"/>
              <a:gd name="connsiteY78" fmla="*/ 1634009 h 1898718"/>
              <a:gd name="connsiteX79" fmla="*/ 790802 w 3243185"/>
              <a:gd name="connsiteY79" fmla="*/ 1682702 h 1898718"/>
              <a:gd name="connsiteX80" fmla="*/ 1070807 w 3243185"/>
              <a:gd name="connsiteY80" fmla="*/ 1724388 h 1898718"/>
              <a:gd name="connsiteX81" fmla="*/ 1349583 w 3243185"/>
              <a:gd name="connsiteY81" fmla="*/ 1766425 h 1898718"/>
              <a:gd name="connsiteX82" fmla="*/ 1629588 w 3243185"/>
              <a:gd name="connsiteY82" fmla="*/ 1805660 h 1898718"/>
              <a:gd name="connsiteX83" fmla="*/ 1905908 w 3243185"/>
              <a:gd name="connsiteY83" fmla="*/ 1839289 h 1898718"/>
              <a:gd name="connsiteX84" fmla="*/ 2185913 w 3243185"/>
              <a:gd name="connsiteY84" fmla="*/ 1871167 h 1898718"/>
              <a:gd name="connsiteX85" fmla="*/ 2450068 w 3243185"/>
              <a:gd name="connsiteY85" fmla="*/ 1898718 h 1898718"/>
              <a:gd name="connsiteX86" fmla="*/ 3243185 w 3243185"/>
              <a:gd name="connsiteY86" fmla="*/ 1898718 h 18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185" h="1898718">
                <a:moveTo>
                  <a:pt x="220380" y="404386"/>
                </a:moveTo>
                <a:cubicBezTo>
                  <a:pt x="239636" y="406526"/>
                  <a:pt x="259352" y="406106"/>
                  <a:pt x="278149" y="410805"/>
                </a:cubicBezTo>
                <a:cubicBezTo>
                  <a:pt x="285633" y="412676"/>
                  <a:pt x="290505" y="420192"/>
                  <a:pt x="297405" y="423642"/>
                </a:cubicBezTo>
                <a:cubicBezTo>
                  <a:pt x="303457" y="426669"/>
                  <a:pt x="310747" y="426775"/>
                  <a:pt x="316662" y="430061"/>
                </a:cubicBezTo>
                <a:cubicBezTo>
                  <a:pt x="330149" y="437554"/>
                  <a:pt x="340537" y="450857"/>
                  <a:pt x="355175" y="455737"/>
                </a:cubicBezTo>
                <a:cubicBezTo>
                  <a:pt x="384781" y="465606"/>
                  <a:pt x="367797" y="460829"/>
                  <a:pt x="406525" y="468574"/>
                </a:cubicBezTo>
                <a:cubicBezTo>
                  <a:pt x="412944" y="472853"/>
                  <a:pt x="418882" y="477962"/>
                  <a:pt x="425782" y="481412"/>
                </a:cubicBezTo>
                <a:cubicBezTo>
                  <a:pt x="431834" y="484438"/>
                  <a:pt x="439698" y="483676"/>
                  <a:pt x="445038" y="487831"/>
                </a:cubicBezTo>
                <a:cubicBezTo>
                  <a:pt x="459369" y="498977"/>
                  <a:pt x="483551" y="526344"/>
                  <a:pt x="483551" y="526344"/>
                </a:cubicBezTo>
                <a:cubicBezTo>
                  <a:pt x="493199" y="555288"/>
                  <a:pt x="501991" y="572910"/>
                  <a:pt x="483551" y="609788"/>
                </a:cubicBezTo>
                <a:cubicBezTo>
                  <a:pt x="476651" y="623588"/>
                  <a:pt x="445038" y="635464"/>
                  <a:pt x="445038" y="635464"/>
                </a:cubicBezTo>
                <a:cubicBezTo>
                  <a:pt x="378711" y="633324"/>
                  <a:pt x="311935" y="637030"/>
                  <a:pt x="246055" y="629045"/>
                </a:cubicBezTo>
                <a:cubicBezTo>
                  <a:pt x="238396" y="628117"/>
                  <a:pt x="239242" y="614607"/>
                  <a:pt x="233217" y="609788"/>
                </a:cubicBezTo>
                <a:cubicBezTo>
                  <a:pt x="227934" y="605562"/>
                  <a:pt x="220380" y="605509"/>
                  <a:pt x="213961" y="603370"/>
                </a:cubicBezTo>
                <a:cubicBezTo>
                  <a:pt x="205402" y="590532"/>
                  <a:pt x="193165" y="579494"/>
                  <a:pt x="188285" y="564857"/>
                </a:cubicBezTo>
                <a:lnTo>
                  <a:pt x="175448" y="526344"/>
                </a:lnTo>
                <a:cubicBezTo>
                  <a:pt x="182293" y="423657"/>
                  <a:pt x="212891" y="424712"/>
                  <a:pt x="220380" y="404386"/>
                </a:cubicBezTo>
                <a:close/>
                <a:moveTo>
                  <a:pt x="3243185" y="0"/>
                </a:moveTo>
                <a:lnTo>
                  <a:pt x="2298567" y="0"/>
                </a:lnTo>
                <a:lnTo>
                  <a:pt x="2293659" y="51351"/>
                </a:lnTo>
                <a:cubicBezTo>
                  <a:pt x="2291895" y="63701"/>
                  <a:pt x="2281101" y="72919"/>
                  <a:pt x="2274403" y="83445"/>
                </a:cubicBezTo>
                <a:cubicBezTo>
                  <a:pt x="2266120" y="96461"/>
                  <a:pt x="2257985" y="109614"/>
                  <a:pt x="2248728" y="121958"/>
                </a:cubicBezTo>
                <a:cubicBezTo>
                  <a:pt x="2233323" y="142498"/>
                  <a:pt x="2227760" y="154908"/>
                  <a:pt x="2203796" y="166890"/>
                </a:cubicBezTo>
                <a:cubicBezTo>
                  <a:pt x="2195906" y="170835"/>
                  <a:pt x="2186679" y="171169"/>
                  <a:pt x="2178121" y="173308"/>
                </a:cubicBezTo>
                <a:cubicBezTo>
                  <a:pt x="2148108" y="203321"/>
                  <a:pt x="2169307" y="185236"/>
                  <a:pt x="2126770" y="211821"/>
                </a:cubicBezTo>
                <a:cubicBezTo>
                  <a:pt x="2106184" y="224688"/>
                  <a:pt x="2106188" y="227757"/>
                  <a:pt x="2081838" y="237497"/>
                </a:cubicBezTo>
                <a:cubicBezTo>
                  <a:pt x="2069275" y="242522"/>
                  <a:pt x="2054585" y="242828"/>
                  <a:pt x="2043325" y="250334"/>
                </a:cubicBezTo>
                <a:cubicBezTo>
                  <a:pt x="2023241" y="263724"/>
                  <a:pt x="1993522" y="284687"/>
                  <a:pt x="1972718" y="288847"/>
                </a:cubicBezTo>
                <a:lnTo>
                  <a:pt x="1940624" y="295266"/>
                </a:lnTo>
                <a:cubicBezTo>
                  <a:pt x="1932066" y="299545"/>
                  <a:pt x="1923257" y="303356"/>
                  <a:pt x="1914949" y="308104"/>
                </a:cubicBezTo>
                <a:cubicBezTo>
                  <a:pt x="1908251" y="311931"/>
                  <a:pt x="1902783" y="317902"/>
                  <a:pt x="1895693" y="320941"/>
                </a:cubicBezTo>
                <a:cubicBezTo>
                  <a:pt x="1887584" y="324416"/>
                  <a:pt x="1878467" y="324825"/>
                  <a:pt x="1870017" y="327360"/>
                </a:cubicBezTo>
                <a:cubicBezTo>
                  <a:pt x="1857056" y="331248"/>
                  <a:pt x="1844633" y="336916"/>
                  <a:pt x="1831504" y="340198"/>
                </a:cubicBezTo>
                <a:cubicBezTo>
                  <a:pt x="1814387" y="344477"/>
                  <a:pt x="1796892" y="347456"/>
                  <a:pt x="1780154" y="353035"/>
                </a:cubicBezTo>
                <a:cubicBezTo>
                  <a:pt x="1773735" y="355175"/>
                  <a:pt x="1766812" y="356168"/>
                  <a:pt x="1760897" y="359454"/>
                </a:cubicBezTo>
                <a:cubicBezTo>
                  <a:pt x="1709553" y="387979"/>
                  <a:pt x="1738400" y="384335"/>
                  <a:pt x="1683871" y="397967"/>
                </a:cubicBezTo>
                <a:cubicBezTo>
                  <a:pt x="1666755" y="402246"/>
                  <a:pt x="1649259" y="405226"/>
                  <a:pt x="1632521" y="410805"/>
                </a:cubicBezTo>
                <a:cubicBezTo>
                  <a:pt x="1619683" y="415084"/>
                  <a:pt x="1607136" y="420361"/>
                  <a:pt x="1594008" y="423642"/>
                </a:cubicBezTo>
                <a:cubicBezTo>
                  <a:pt x="1585449" y="425782"/>
                  <a:pt x="1576593" y="426964"/>
                  <a:pt x="1568333" y="430061"/>
                </a:cubicBezTo>
                <a:cubicBezTo>
                  <a:pt x="1559373" y="433421"/>
                  <a:pt x="1551617" y="439539"/>
                  <a:pt x="1542657" y="442899"/>
                </a:cubicBezTo>
                <a:cubicBezTo>
                  <a:pt x="1534397" y="445997"/>
                  <a:pt x="1525465" y="446895"/>
                  <a:pt x="1516982" y="449318"/>
                </a:cubicBezTo>
                <a:cubicBezTo>
                  <a:pt x="1510476" y="451177"/>
                  <a:pt x="1504231" y="453878"/>
                  <a:pt x="1497725" y="455737"/>
                </a:cubicBezTo>
                <a:cubicBezTo>
                  <a:pt x="1488128" y="458478"/>
                  <a:pt x="1463054" y="463444"/>
                  <a:pt x="1452794" y="468574"/>
                </a:cubicBezTo>
                <a:cubicBezTo>
                  <a:pt x="1445893" y="472024"/>
                  <a:pt x="1440911" y="479143"/>
                  <a:pt x="1433537" y="481412"/>
                </a:cubicBezTo>
                <a:cubicBezTo>
                  <a:pt x="1412682" y="487829"/>
                  <a:pt x="1369349" y="494250"/>
                  <a:pt x="1369349" y="494250"/>
                </a:cubicBezTo>
                <a:cubicBezTo>
                  <a:pt x="1307265" y="540813"/>
                  <a:pt x="1373427" y="495420"/>
                  <a:pt x="1324417" y="519925"/>
                </a:cubicBezTo>
                <a:cubicBezTo>
                  <a:pt x="1296720" y="533774"/>
                  <a:pt x="1314945" y="532728"/>
                  <a:pt x="1285904" y="539181"/>
                </a:cubicBezTo>
                <a:cubicBezTo>
                  <a:pt x="1273199" y="542005"/>
                  <a:pt x="1260096" y="542777"/>
                  <a:pt x="1247391" y="545600"/>
                </a:cubicBezTo>
                <a:cubicBezTo>
                  <a:pt x="1214234" y="552969"/>
                  <a:pt x="1227302" y="562451"/>
                  <a:pt x="1176784" y="564857"/>
                </a:cubicBezTo>
                <a:lnTo>
                  <a:pt x="907194" y="577694"/>
                </a:lnTo>
                <a:cubicBezTo>
                  <a:pt x="898635" y="579834"/>
                  <a:pt x="890340" y="584113"/>
                  <a:pt x="881518" y="584113"/>
                </a:cubicBezTo>
                <a:cubicBezTo>
                  <a:pt x="806601" y="584113"/>
                  <a:pt x="731365" y="585537"/>
                  <a:pt x="656860" y="577694"/>
                </a:cubicBezTo>
                <a:cubicBezTo>
                  <a:pt x="647832" y="576744"/>
                  <a:pt x="643415" y="565411"/>
                  <a:pt x="637603" y="558438"/>
                </a:cubicBezTo>
                <a:cubicBezTo>
                  <a:pt x="587103" y="497837"/>
                  <a:pt x="656946" y="577823"/>
                  <a:pt x="618347" y="519925"/>
                </a:cubicBezTo>
                <a:cubicBezTo>
                  <a:pt x="613311" y="512372"/>
                  <a:pt x="604902" y="507642"/>
                  <a:pt x="599090" y="500668"/>
                </a:cubicBezTo>
                <a:cubicBezTo>
                  <a:pt x="576756" y="473868"/>
                  <a:pt x="598608" y="485530"/>
                  <a:pt x="566996" y="474993"/>
                </a:cubicBezTo>
                <a:cubicBezTo>
                  <a:pt x="564857" y="468574"/>
                  <a:pt x="564804" y="461020"/>
                  <a:pt x="560577" y="455737"/>
                </a:cubicBezTo>
                <a:cubicBezTo>
                  <a:pt x="548314" y="440407"/>
                  <a:pt x="537569" y="444232"/>
                  <a:pt x="522064" y="436480"/>
                </a:cubicBezTo>
                <a:cubicBezTo>
                  <a:pt x="515164" y="433030"/>
                  <a:pt x="509858" y="426775"/>
                  <a:pt x="502808" y="423642"/>
                </a:cubicBezTo>
                <a:cubicBezTo>
                  <a:pt x="490442" y="418147"/>
                  <a:pt x="475555" y="418311"/>
                  <a:pt x="464295" y="410805"/>
                </a:cubicBezTo>
                <a:cubicBezTo>
                  <a:pt x="457876" y="406526"/>
                  <a:pt x="452582" y="399584"/>
                  <a:pt x="445038" y="397967"/>
                </a:cubicBezTo>
                <a:cubicBezTo>
                  <a:pt x="421930" y="393015"/>
                  <a:pt x="397967" y="393688"/>
                  <a:pt x="374431" y="391548"/>
                </a:cubicBezTo>
                <a:cubicBezTo>
                  <a:pt x="320996" y="378189"/>
                  <a:pt x="373828" y="394456"/>
                  <a:pt x="329500" y="372292"/>
                </a:cubicBezTo>
                <a:cubicBezTo>
                  <a:pt x="323448" y="369266"/>
                  <a:pt x="316158" y="369159"/>
                  <a:pt x="310243" y="365873"/>
                </a:cubicBezTo>
                <a:cubicBezTo>
                  <a:pt x="296756" y="358380"/>
                  <a:pt x="271730" y="340198"/>
                  <a:pt x="271730" y="340198"/>
                </a:cubicBezTo>
                <a:cubicBezTo>
                  <a:pt x="259107" y="321264"/>
                  <a:pt x="258170" y="317130"/>
                  <a:pt x="239636" y="301685"/>
                </a:cubicBezTo>
                <a:cubicBezTo>
                  <a:pt x="212096" y="278735"/>
                  <a:pt x="226695" y="300277"/>
                  <a:pt x="201123" y="269591"/>
                </a:cubicBezTo>
                <a:cubicBezTo>
                  <a:pt x="180961" y="245397"/>
                  <a:pt x="192235" y="238813"/>
                  <a:pt x="149773" y="224659"/>
                </a:cubicBezTo>
                <a:lnTo>
                  <a:pt x="111260" y="211821"/>
                </a:lnTo>
                <a:cubicBezTo>
                  <a:pt x="104841" y="209682"/>
                  <a:pt x="97633" y="209156"/>
                  <a:pt x="92003" y="205402"/>
                </a:cubicBezTo>
                <a:cubicBezTo>
                  <a:pt x="85584" y="201123"/>
                  <a:pt x="78673" y="197503"/>
                  <a:pt x="72747" y="192565"/>
                </a:cubicBezTo>
                <a:cubicBezTo>
                  <a:pt x="23324" y="151379"/>
                  <a:pt x="82044" y="192344"/>
                  <a:pt x="34234" y="160471"/>
                </a:cubicBezTo>
                <a:cubicBezTo>
                  <a:pt x="25675" y="147633"/>
                  <a:pt x="7748" y="137365"/>
                  <a:pt x="8558" y="121958"/>
                </a:cubicBezTo>
                <a:cubicBezTo>
                  <a:pt x="10157" y="91584"/>
                  <a:pt x="6161" y="51646"/>
                  <a:pt x="11877" y="15345"/>
                </a:cubicBezTo>
                <a:lnTo>
                  <a:pt x="16098" y="0"/>
                </a:lnTo>
                <a:lnTo>
                  <a:pt x="0" y="0"/>
                </a:lnTo>
                <a:lnTo>
                  <a:pt x="0" y="1540363"/>
                </a:lnTo>
                <a:lnTo>
                  <a:pt x="234477" y="1584265"/>
                </a:lnTo>
                <a:lnTo>
                  <a:pt x="512026" y="1634009"/>
                </a:lnTo>
                <a:lnTo>
                  <a:pt x="790802" y="1682702"/>
                </a:lnTo>
                <a:lnTo>
                  <a:pt x="1070807" y="1724388"/>
                </a:lnTo>
                <a:lnTo>
                  <a:pt x="1349583" y="1766425"/>
                </a:lnTo>
                <a:lnTo>
                  <a:pt x="1629588" y="1805660"/>
                </a:lnTo>
                <a:lnTo>
                  <a:pt x="1905908" y="1839289"/>
                </a:lnTo>
                <a:lnTo>
                  <a:pt x="2185913" y="1871167"/>
                </a:lnTo>
                <a:lnTo>
                  <a:pt x="2450068" y="1898718"/>
                </a:lnTo>
                <a:lnTo>
                  <a:pt x="3243185" y="1898718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93467-9D63-9D5B-2060-0023A500B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0 h 5322895"/>
              <a:gd name="connsiteX1" fmla="*/ 11611430 w 11611430"/>
              <a:gd name="connsiteY1" fmla="*/ 0 h 5322895"/>
              <a:gd name="connsiteX2" fmla="*/ 11611430 w 11611430"/>
              <a:gd name="connsiteY2" fmla="*/ 4911695 h 5322895"/>
              <a:gd name="connsiteX3" fmla="*/ 11401197 w 11611430"/>
              <a:gd name="connsiteY3" fmla="*/ 4948416 h 5322895"/>
              <a:gd name="connsiteX4" fmla="*/ 11121192 w 11611430"/>
              <a:gd name="connsiteY4" fmla="*/ 4990102 h 5322895"/>
              <a:gd name="connsiteX5" fmla="*/ 10842416 w 11611430"/>
              <a:gd name="connsiteY5" fmla="*/ 5032139 h 5322895"/>
              <a:gd name="connsiteX6" fmla="*/ 10562411 w 11611430"/>
              <a:gd name="connsiteY6" fmla="*/ 5071374 h 5322895"/>
              <a:gd name="connsiteX7" fmla="*/ 10286091 w 11611430"/>
              <a:gd name="connsiteY7" fmla="*/ 5105003 h 5322895"/>
              <a:gd name="connsiteX8" fmla="*/ 10006086 w 11611430"/>
              <a:gd name="connsiteY8" fmla="*/ 5136881 h 5322895"/>
              <a:gd name="connsiteX9" fmla="*/ 9727310 w 11611430"/>
              <a:gd name="connsiteY9" fmla="*/ 5165957 h 5322895"/>
              <a:gd name="connsiteX10" fmla="*/ 9453445 w 11611430"/>
              <a:gd name="connsiteY10" fmla="*/ 5191179 h 5322895"/>
              <a:gd name="connsiteX11" fmla="*/ 9175897 w 11611430"/>
              <a:gd name="connsiteY11" fmla="*/ 5216401 h 5322895"/>
              <a:gd name="connsiteX12" fmla="*/ 8902033 w 11611430"/>
              <a:gd name="connsiteY12" fmla="*/ 5237420 h 5322895"/>
              <a:gd name="connsiteX13" fmla="*/ 8628169 w 11611430"/>
              <a:gd name="connsiteY13" fmla="*/ 5253884 h 5322895"/>
              <a:gd name="connsiteX14" fmla="*/ 8355533 w 11611430"/>
              <a:gd name="connsiteY14" fmla="*/ 5271050 h 5322895"/>
              <a:gd name="connsiteX15" fmla="*/ 8085353 w 11611430"/>
              <a:gd name="connsiteY15" fmla="*/ 5285412 h 5322895"/>
              <a:gd name="connsiteX16" fmla="*/ 7817629 w 11611430"/>
              <a:gd name="connsiteY16" fmla="*/ 5295571 h 5322895"/>
              <a:gd name="connsiteX17" fmla="*/ 7549905 w 11611430"/>
              <a:gd name="connsiteY17" fmla="*/ 5304329 h 5322895"/>
              <a:gd name="connsiteX18" fmla="*/ 7284638 w 11611430"/>
              <a:gd name="connsiteY18" fmla="*/ 5312736 h 5322895"/>
              <a:gd name="connsiteX19" fmla="*/ 7023055 w 11611430"/>
              <a:gd name="connsiteY19" fmla="*/ 5316590 h 5322895"/>
              <a:gd name="connsiteX20" fmla="*/ 6761472 w 11611430"/>
              <a:gd name="connsiteY20" fmla="*/ 5320793 h 5322895"/>
              <a:gd name="connsiteX21" fmla="*/ 6503573 w 11611430"/>
              <a:gd name="connsiteY21" fmla="*/ 5322895 h 5322895"/>
              <a:gd name="connsiteX22" fmla="*/ 6248130 w 11611430"/>
              <a:gd name="connsiteY22" fmla="*/ 5320793 h 5322895"/>
              <a:gd name="connsiteX23" fmla="*/ 5995144 w 11611430"/>
              <a:gd name="connsiteY23" fmla="*/ 5320793 h 5322895"/>
              <a:gd name="connsiteX24" fmla="*/ 5744613 w 11611430"/>
              <a:gd name="connsiteY24" fmla="*/ 5316590 h 5322895"/>
              <a:gd name="connsiteX25" fmla="*/ 5498995 w 11611430"/>
              <a:gd name="connsiteY25" fmla="*/ 5310284 h 5322895"/>
              <a:gd name="connsiteX26" fmla="*/ 5255834 w 11611430"/>
              <a:gd name="connsiteY26" fmla="*/ 5304329 h 5322895"/>
              <a:gd name="connsiteX27" fmla="*/ 5017584 w 11611430"/>
              <a:gd name="connsiteY27" fmla="*/ 5297673 h 5322895"/>
              <a:gd name="connsiteX28" fmla="*/ 4785514 w 11611430"/>
              <a:gd name="connsiteY28" fmla="*/ 5287726 h 5322895"/>
              <a:gd name="connsiteX29" fmla="*/ 4601441 w 11611430"/>
              <a:gd name="connsiteY29" fmla="*/ 4972173 h 5322895"/>
              <a:gd name="connsiteX30" fmla="*/ 4514210 w 11611430"/>
              <a:gd name="connsiteY30" fmla="*/ 4830422 h 5322895"/>
              <a:gd name="connsiteX31" fmla="*/ 4416075 w 11611430"/>
              <a:gd name="connsiteY31" fmla="*/ 4732288 h 5322895"/>
              <a:gd name="connsiteX32" fmla="*/ 4274324 w 11611430"/>
              <a:gd name="connsiteY32" fmla="*/ 4557826 h 5322895"/>
              <a:gd name="connsiteX33" fmla="*/ 4241613 w 11611430"/>
              <a:gd name="connsiteY33" fmla="*/ 4525113 h 5322895"/>
              <a:gd name="connsiteX34" fmla="*/ 4208901 w 11611430"/>
              <a:gd name="connsiteY34" fmla="*/ 4481499 h 5322895"/>
              <a:gd name="connsiteX35" fmla="*/ 4154382 w 11611430"/>
              <a:gd name="connsiteY35" fmla="*/ 4437883 h 5322895"/>
              <a:gd name="connsiteX36" fmla="*/ 4110766 w 11611430"/>
              <a:gd name="connsiteY36" fmla="*/ 4416075 h 5322895"/>
              <a:gd name="connsiteX37" fmla="*/ 4078054 w 11611430"/>
              <a:gd name="connsiteY37" fmla="*/ 4394267 h 5322895"/>
              <a:gd name="connsiteX38" fmla="*/ 4034439 w 11611430"/>
              <a:gd name="connsiteY38" fmla="*/ 4361556 h 5322895"/>
              <a:gd name="connsiteX39" fmla="*/ 3958111 w 11611430"/>
              <a:gd name="connsiteY39" fmla="*/ 4339747 h 5322895"/>
              <a:gd name="connsiteX40" fmla="*/ 3892688 w 11611430"/>
              <a:gd name="connsiteY40" fmla="*/ 4328844 h 5322895"/>
              <a:gd name="connsiteX41" fmla="*/ 3718226 w 11611430"/>
              <a:gd name="connsiteY41" fmla="*/ 4307036 h 5322895"/>
              <a:gd name="connsiteX42" fmla="*/ 3641899 w 11611430"/>
              <a:gd name="connsiteY42" fmla="*/ 4274324 h 5322895"/>
              <a:gd name="connsiteX43" fmla="*/ 3620091 w 11611430"/>
              <a:gd name="connsiteY43" fmla="*/ 4252517 h 5322895"/>
              <a:gd name="connsiteX44" fmla="*/ 3565572 w 11611430"/>
              <a:gd name="connsiteY44" fmla="*/ 4230709 h 5322895"/>
              <a:gd name="connsiteX45" fmla="*/ 3500148 w 11611430"/>
              <a:gd name="connsiteY45" fmla="*/ 4208901 h 5322895"/>
              <a:gd name="connsiteX46" fmla="*/ 3478341 w 11611430"/>
              <a:gd name="connsiteY46" fmla="*/ 4176190 h 5322895"/>
              <a:gd name="connsiteX47" fmla="*/ 3543764 w 11611430"/>
              <a:gd name="connsiteY47" fmla="*/ 4132574 h 5322895"/>
              <a:gd name="connsiteX48" fmla="*/ 3445629 w 11611430"/>
              <a:gd name="connsiteY48" fmla="*/ 4121670 h 5322895"/>
              <a:gd name="connsiteX49" fmla="*/ 3391109 w 11611430"/>
              <a:gd name="connsiteY49" fmla="*/ 4132574 h 5322895"/>
              <a:gd name="connsiteX50" fmla="*/ 3303878 w 11611430"/>
              <a:gd name="connsiteY50" fmla="*/ 4154381 h 5322895"/>
              <a:gd name="connsiteX51" fmla="*/ 3260263 w 11611430"/>
              <a:gd name="connsiteY51" fmla="*/ 4165285 h 5322895"/>
              <a:gd name="connsiteX52" fmla="*/ 3194839 w 11611430"/>
              <a:gd name="connsiteY52" fmla="*/ 4187093 h 5322895"/>
              <a:gd name="connsiteX53" fmla="*/ 3162128 w 11611430"/>
              <a:gd name="connsiteY53" fmla="*/ 4197997 h 5322895"/>
              <a:gd name="connsiteX54" fmla="*/ 3053089 w 11611430"/>
              <a:gd name="connsiteY54" fmla="*/ 4230709 h 5322895"/>
              <a:gd name="connsiteX55" fmla="*/ 2987666 w 11611430"/>
              <a:gd name="connsiteY55" fmla="*/ 4252517 h 5322895"/>
              <a:gd name="connsiteX56" fmla="*/ 2954954 w 11611430"/>
              <a:gd name="connsiteY56" fmla="*/ 4263420 h 5322895"/>
              <a:gd name="connsiteX57" fmla="*/ 2867723 w 11611430"/>
              <a:gd name="connsiteY57" fmla="*/ 4285228 h 5322895"/>
              <a:gd name="connsiteX58" fmla="*/ 2802300 w 11611430"/>
              <a:gd name="connsiteY58" fmla="*/ 4307036 h 5322895"/>
              <a:gd name="connsiteX59" fmla="*/ 2780492 w 11611430"/>
              <a:gd name="connsiteY59" fmla="*/ 4328844 h 5322895"/>
              <a:gd name="connsiteX60" fmla="*/ 2715069 w 11611430"/>
              <a:gd name="connsiteY60" fmla="*/ 4350652 h 5322895"/>
              <a:gd name="connsiteX61" fmla="*/ 2682357 w 11611430"/>
              <a:gd name="connsiteY61" fmla="*/ 4361556 h 5322895"/>
              <a:gd name="connsiteX62" fmla="*/ 2649646 w 11611430"/>
              <a:gd name="connsiteY62" fmla="*/ 4372459 h 5322895"/>
              <a:gd name="connsiteX63" fmla="*/ 2616933 w 11611430"/>
              <a:gd name="connsiteY63" fmla="*/ 4383363 h 5322895"/>
              <a:gd name="connsiteX64" fmla="*/ 2595126 w 11611430"/>
              <a:gd name="connsiteY64" fmla="*/ 4405171 h 5322895"/>
              <a:gd name="connsiteX65" fmla="*/ 2529703 w 11611430"/>
              <a:gd name="connsiteY65" fmla="*/ 4437883 h 5322895"/>
              <a:gd name="connsiteX66" fmla="*/ 2486087 w 11611430"/>
              <a:gd name="connsiteY66" fmla="*/ 4481499 h 5322895"/>
              <a:gd name="connsiteX67" fmla="*/ 2453375 w 11611430"/>
              <a:gd name="connsiteY67" fmla="*/ 4514210 h 5322895"/>
              <a:gd name="connsiteX68" fmla="*/ 2420664 w 11611430"/>
              <a:gd name="connsiteY68" fmla="*/ 4536017 h 5322895"/>
              <a:gd name="connsiteX69" fmla="*/ 2398856 w 11611430"/>
              <a:gd name="connsiteY69" fmla="*/ 4568729 h 5322895"/>
              <a:gd name="connsiteX70" fmla="*/ 2377048 w 11611430"/>
              <a:gd name="connsiteY70" fmla="*/ 4590537 h 5322895"/>
              <a:gd name="connsiteX71" fmla="*/ 2366144 w 11611430"/>
              <a:gd name="connsiteY71" fmla="*/ 4623249 h 5322895"/>
              <a:gd name="connsiteX72" fmla="*/ 2344336 w 11611430"/>
              <a:gd name="connsiteY72" fmla="*/ 4666865 h 5322895"/>
              <a:gd name="connsiteX73" fmla="*/ 2322528 w 11611430"/>
              <a:gd name="connsiteY73" fmla="*/ 4732288 h 5322895"/>
              <a:gd name="connsiteX74" fmla="*/ 2300721 w 11611430"/>
              <a:gd name="connsiteY74" fmla="*/ 4764999 h 5322895"/>
              <a:gd name="connsiteX75" fmla="*/ 2268010 w 11611430"/>
              <a:gd name="connsiteY75" fmla="*/ 4852231 h 5322895"/>
              <a:gd name="connsiteX76" fmla="*/ 2235297 w 11611430"/>
              <a:gd name="connsiteY76" fmla="*/ 4993981 h 5322895"/>
              <a:gd name="connsiteX77" fmla="*/ 2230567 w 11611430"/>
              <a:gd name="connsiteY77" fmla="*/ 5079209 h 5322895"/>
              <a:gd name="connsiteX78" fmla="*/ 2229538 w 11611430"/>
              <a:gd name="connsiteY78" fmla="*/ 5104344 h 5322895"/>
              <a:gd name="connsiteX79" fmla="*/ 1932621 w 11611430"/>
              <a:gd name="connsiteY79" fmla="*/ 5071374 h 5322895"/>
              <a:gd name="connsiteX80" fmla="*/ 1609634 w 11611430"/>
              <a:gd name="connsiteY80" fmla="*/ 5033891 h 5322895"/>
              <a:gd name="connsiteX81" fmla="*/ 1312435 w 11611430"/>
              <a:gd name="connsiteY81" fmla="*/ 4996408 h 5322895"/>
              <a:gd name="connsiteX82" fmla="*/ 1039799 w 11611430"/>
              <a:gd name="connsiteY82" fmla="*/ 4961027 h 5322895"/>
              <a:gd name="connsiteX83" fmla="*/ 797865 w 11611430"/>
              <a:gd name="connsiteY83" fmla="*/ 4927397 h 5322895"/>
              <a:gd name="connsiteX84" fmla="*/ 579265 w 11611430"/>
              <a:gd name="connsiteY84" fmla="*/ 4895519 h 5322895"/>
              <a:gd name="connsiteX85" fmla="*/ 395052 w 11611430"/>
              <a:gd name="connsiteY85" fmla="*/ 4868896 h 5322895"/>
              <a:gd name="connsiteX86" fmla="*/ 240312 w 11611430"/>
              <a:gd name="connsiteY86" fmla="*/ 4843673 h 5322895"/>
              <a:gd name="connsiteX87" fmla="*/ 27853 w 11611430"/>
              <a:gd name="connsiteY87" fmla="*/ 4807592 h 5322895"/>
              <a:gd name="connsiteX88" fmla="*/ 0 w 11611430"/>
              <a:gd name="connsiteY88" fmla="*/ 4802879 h 5322895"/>
              <a:gd name="connsiteX89" fmla="*/ 0 w 11611430"/>
              <a:gd name="connsiteY89" fmla="*/ 3753332 h 5322895"/>
              <a:gd name="connsiteX90" fmla="*/ 0 w 11611430"/>
              <a:gd name="connsiteY90" fmla="*/ 3571886 h 5322895"/>
              <a:gd name="connsiteX91" fmla="*/ 0 w 11611430"/>
              <a:gd name="connsiteY91" fmla="*/ 471948 h 5322895"/>
              <a:gd name="connsiteX92" fmla="*/ 0 w 11611430"/>
              <a:gd name="connsiteY92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611430" h="5322895"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1" y="4972173"/>
                </a:lnTo>
                <a:cubicBezTo>
                  <a:pt x="4573183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5" y="4732288"/>
                </a:cubicBezTo>
                <a:cubicBezTo>
                  <a:pt x="4366574" y="4676037"/>
                  <a:pt x="4327307" y="4610810"/>
                  <a:pt x="4274324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6" y="4511315"/>
                  <a:pt x="4220536" y="4495459"/>
                  <a:pt x="4208901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9C8B75-637D-44CC-E71C-DBBBD8B6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824" y="1450715"/>
            <a:ext cx="8449582" cy="24214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  <a:t>【3】</a:t>
            </a: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  <a:t>造成我们受苦的一部分原因 </a:t>
            </a:r>
            <a:b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48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95AD9-158E-E08F-8D08-654FADA83960}"/>
              </a:ext>
            </a:extLst>
          </p:cNvPr>
          <p:cNvSpPr txBox="1"/>
          <p:nvPr/>
        </p:nvSpPr>
        <p:spPr>
          <a:xfrm>
            <a:off x="2495006" y="4118195"/>
            <a:ext cx="8075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Part of the reasons for our suffering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88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CFFF9-7046-EF29-1D57-80A1DD028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CEED-6011-0C5F-4B10-040BB726D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7" y="1"/>
            <a:ext cx="11982993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）有些苦难是我们自身的愚昧所导致的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Some suffering is caused by our own foolishness.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）堕落的世界中的不合理性</a:t>
            </a:r>
            <a:endParaRPr lang="en-US" altLang="zh-CN" sz="3200" b="1" dirty="0">
              <a:solidFill>
                <a:srgbClr val="FFC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The irrationality in a fallen world</a:t>
            </a:r>
            <a:br>
              <a:rPr lang="en-US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因罪恶义人也会受苦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Because of sin, the righteous also suffer.</a:t>
            </a:r>
            <a:br>
              <a:rPr lang="en-US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effectLst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solidFill>
                  <a:srgbClr val="FFC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撒旦影响世界，抵挡上帝的旨意</a:t>
            </a:r>
            <a:r>
              <a:rPr lang="en-US" altLang="zh-CN" sz="3200" b="1" dirty="0">
                <a:solidFill>
                  <a:srgbClr val="FFC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 (</a:t>
            </a:r>
            <a:r>
              <a:rPr lang="zh-CN" sz="3200" b="1" kern="0" dirty="0">
                <a:solidFill>
                  <a:srgbClr val="FFC000"/>
                </a:solidFill>
                <a:effectLst/>
                <a:ea typeface="SimSun" panose="02010600030101010101" pitchFamily="2" charset="-122"/>
                <a:cs typeface="AppleSystemUIFont"/>
              </a:rPr>
              <a:t>约壹</a:t>
            </a:r>
            <a:r>
              <a:rPr lang="en-US" sz="3200" b="1" kern="0" dirty="0">
                <a:solidFill>
                  <a:srgbClr val="FFC000"/>
                </a:solidFill>
                <a:effectLst/>
                <a:latin typeface="SimSun" panose="02010600030101010101" pitchFamily="2" charset="-122"/>
                <a:cs typeface="AppleSystemUIFont"/>
              </a:rPr>
              <a:t> 5:19</a:t>
            </a:r>
            <a:r>
              <a:rPr lang="en-US" sz="3200" b="1" kern="0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3200" b="1" dirty="0">
              <a:solidFill>
                <a:srgbClr val="FFC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Satan influences the world and opposes God‘s will. (1 John 5:19)</a:t>
            </a:r>
            <a:br>
              <a:rPr lang="en-US" dirty="0"/>
            </a:br>
            <a:br>
              <a:rPr lang="en-US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effectLst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还有许多原因，因时间关系未能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列出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There are many reasons, but not all are listed due to time constraints.</a:t>
            </a:r>
            <a:endParaRPr lang="en-US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3A395C-1DEB-2284-A5B5-9B58DDE50B80}"/>
              </a:ext>
            </a:extLst>
          </p:cNvPr>
          <p:cNvSpPr txBox="1"/>
          <p:nvPr/>
        </p:nvSpPr>
        <p:spPr>
          <a:xfrm>
            <a:off x="-66261" y="6202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111109-930E-BE2E-FF00-ED0E4BB2C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FFF1E7-278C-29D7-CC13-B8A5F9077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8380D1-4311-8D9B-D33E-00A172DF1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D21EB52B-4B35-96E5-238A-848B4C27D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43A3F-A4C3-1381-16CA-DE5DBF342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8948814" y="3265714"/>
            <a:ext cx="3243185" cy="1898718"/>
          </a:xfrm>
          <a:custGeom>
            <a:avLst/>
            <a:gdLst>
              <a:gd name="connsiteX0" fmla="*/ 220380 w 3243185"/>
              <a:gd name="connsiteY0" fmla="*/ 404386 h 1898718"/>
              <a:gd name="connsiteX1" fmla="*/ 278149 w 3243185"/>
              <a:gd name="connsiteY1" fmla="*/ 410805 h 1898718"/>
              <a:gd name="connsiteX2" fmla="*/ 297405 w 3243185"/>
              <a:gd name="connsiteY2" fmla="*/ 423642 h 1898718"/>
              <a:gd name="connsiteX3" fmla="*/ 316662 w 3243185"/>
              <a:gd name="connsiteY3" fmla="*/ 430061 h 1898718"/>
              <a:gd name="connsiteX4" fmla="*/ 355175 w 3243185"/>
              <a:gd name="connsiteY4" fmla="*/ 455737 h 1898718"/>
              <a:gd name="connsiteX5" fmla="*/ 406525 w 3243185"/>
              <a:gd name="connsiteY5" fmla="*/ 468574 h 1898718"/>
              <a:gd name="connsiteX6" fmla="*/ 425782 w 3243185"/>
              <a:gd name="connsiteY6" fmla="*/ 481412 h 1898718"/>
              <a:gd name="connsiteX7" fmla="*/ 445038 w 3243185"/>
              <a:gd name="connsiteY7" fmla="*/ 487831 h 1898718"/>
              <a:gd name="connsiteX8" fmla="*/ 483551 w 3243185"/>
              <a:gd name="connsiteY8" fmla="*/ 526344 h 1898718"/>
              <a:gd name="connsiteX9" fmla="*/ 483551 w 3243185"/>
              <a:gd name="connsiteY9" fmla="*/ 609788 h 1898718"/>
              <a:gd name="connsiteX10" fmla="*/ 445038 w 3243185"/>
              <a:gd name="connsiteY10" fmla="*/ 635464 h 1898718"/>
              <a:gd name="connsiteX11" fmla="*/ 246055 w 3243185"/>
              <a:gd name="connsiteY11" fmla="*/ 629045 h 1898718"/>
              <a:gd name="connsiteX12" fmla="*/ 233217 w 3243185"/>
              <a:gd name="connsiteY12" fmla="*/ 609788 h 1898718"/>
              <a:gd name="connsiteX13" fmla="*/ 213961 w 3243185"/>
              <a:gd name="connsiteY13" fmla="*/ 603370 h 1898718"/>
              <a:gd name="connsiteX14" fmla="*/ 188285 w 3243185"/>
              <a:gd name="connsiteY14" fmla="*/ 564857 h 1898718"/>
              <a:gd name="connsiteX15" fmla="*/ 175448 w 3243185"/>
              <a:gd name="connsiteY15" fmla="*/ 526344 h 1898718"/>
              <a:gd name="connsiteX16" fmla="*/ 220380 w 3243185"/>
              <a:gd name="connsiteY16" fmla="*/ 404386 h 1898718"/>
              <a:gd name="connsiteX17" fmla="*/ 3243185 w 3243185"/>
              <a:gd name="connsiteY17" fmla="*/ 0 h 1898718"/>
              <a:gd name="connsiteX18" fmla="*/ 2298567 w 3243185"/>
              <a:gd name="connsiteY18" fmla="*/ 0 h 1898718"/>
              <a:gd name="connsiteX19" fmla="*/ 2293659 w 3243185"/>
              <a:gd name="connsiteY19" fmla="*/ 51351 h 1898718"/>
              <a:gd name="connsiteX20" fmla="*/ 2274403 w 3243185"/>
              <a:gd name="connsiteY20" fmla="*/ 83445 h 1898718"/>
              <a:gd name="connsiteX21" fmla="*/ 2248728 w 3243185"/>
              <a:gd name="connsiteY21" fmla="*/ 121958 h 1898718"/>
              <a:gd name="connsiteX22" fmla="*/ 2203796 w 3243185"/>
              <a:gd name="connsiteY22" fmla="*/ 166890 h 1898718"/>
              <a:gd name="connsiteX23" fmla="*/ 2178121 w 3243185"/>
              <a:gd name="connsiteY23" fmla="*/ 173308 h 1898718"/>
              <a:gd name="connsiteX24" fmla="*/ 2126770 w 3243185"/>
              <a:gd name="connsiteY24" fmla="*/ 211821 h 1898718"/>
              <a:gd name="connsiteX25" fmla="*/ 2081838 w 3243185"/>
              <a:gd name="connsiteY25" fmla="*/ 237497 h 1898718"/>
              <a:gd name="connsiteX26" fmla="*/ 2043325 w 3243185"/>
              <a:gd name="connsiteY26" fmla="*/ 250334 h 1898718"/>
              <a:gd name="connsiteX27" fmla="*/ 1972718 w 3243185"/>
              <a:gd name="connsiteY27" fmla="*/ 288847 h 1898718"/>
              <a:gd name="connsiteX28" fmla="*/ 1940624 w 3243185"/>
              <a:gd name="connsiteY28" fmla="*/ 295266 h 1898718"/>
              <a:gd name="connsiteX29" fmla="*/ 1914949 w 3243185"/>
              <a:gd name="connsiteY29" fmla="*/ 308104 h 1898718"/>
              <a:gd name="connsiteX30" fmla="*/ 1895693 w 3243185"/>
              <a:gd name="connsiteY30" fmla="*/ 320941 h 1898718"/>
              <a:gd name="connsiteX31" fmla="*/ 1870017 w 3243185"/>
              <a:gd name="connsiteY31" fmla="*/ 327360 h 1898718"/>
              <a:gd name="connsiteX32" fmla="*/ 1831504 w 3243185"/>
              <a:gd name="connsiteY32" fmla="*/ 340198 h 1898718"/>
              <a:gd name="connsiteX33" fmla="*/ 1780154 w 3243185"/>
              <a:gd name="connsiteY33" fmla="*/ 353035 h 1898718"/>
              <a:gd name="connsiteX34" fmla="*/ 1760897 w 3243185"/>
              <a:gd name="connsiteY34" fmla="*/ 359454 h 1898718"/>
              <a:gd name="connsiteX35" fmla="*/ 1683871 w 3243185"/>
              <a:gd name="connsiteY35" fmla="*/ 397967 h 1898718"/>
              <a:gd name="connsiteX36" fmla="*/ 1632521 w 3243185"/>
              <a:gd name="connsiteY36" fmla="*/ 410805 h 1898718"/>
              <a:gd name="connsiteX37" fmla="*/ 1594008 w 3243185"/>
              <a:gd name="connsiteY37" fmla="*/ 423642 h 1898718"/>
              <a:gd name="connsiteX38" fmla="*/ 1568333 w 3243185"/>
              <a:gd name="connsiteY38" fmla="*/ 430061 h 1898718"/>
              <a:gd name="connsiteX39" fmla="*/ 1542657 w 3243185"/>
              <a:gd name="connsiteY39" fmla="*/ 442899 h 1898718"/>
              <a:gd name="connsiteX40" fmla="*/ 1516982 w 3243185"/>
              <a:gd name="connsiteY40" fmla="*/ 449318 h 1898718"/>
              <a:gd name="connsiteX41" fmla="*/ 1497725 w 3243185"/>
              <a:gd name="connsiteY41" fmla="*/ 455737 h 1898718"/>
              <a:gd name="connsiteX42" fmla="*/ 1452794 w 3243185"/>
              <a:gd name="connsiteY42" fmla="*/ 468574 h 1898718"/>
              <a:gd name="connsiteX43" fmla="*/ 1433537 w 3243185"/>
              <a:gd name="connsiteY43" fmla="*/ 481412 h 1898718"/>
              <a:gd name="connsiteX44" fmla="*/ 1369349 w 3243185"/>
              <a:gd name="connsiteY44" fmla="*/ 494250 h 1898718"/>
              <a:gd name="connsiteX45" fmla="*/ 1324417 w 3243185"/>
              <a:gd name="connsiteY45" fmla="*/ 519925 h 1898718"/>
              <a:gd name="connsiteX46" fmla="*/ 1285904 w 3243185"/>
              <a:gd name="connsiteY46" fmla="*/ 539181 h 1898718"/>
              <a:gd name="connsiteX47" fmla="*/ 1247391 w 3243185"/>
              <a:gd name="connsiteY47" fmla="*/ 545600 h 1898718"/>
              <a:gd name="connsiteX48" fmla="*/ 1176784 w 3243185"/>
              <a:gd name="connsiteY48" fmla="*/ 564857 h 1898718"/>
              <a:gd name="connsiteX49" fmla="*/ 907194 w 3243185"/>
              <a:gd name="connsiteY49" fmla="*/ 577694 h 1898718"/>
              <a:gd name="connsiteX50" fmla="*/ 881518 w 3243185"/>
              <a:gd name="connsiteY50" fmla="*/ 584113 h 1898718"/>
              <a:gd name="connsiteX51" fmla="*/ 656860 w 3243185"/>
              <a:gd name="connsiteY51" fmla="*/ 577694 h 1898718"/>
              <a:gd name="connsiteX52" fmla="*/ 637603 w 3243185"/>
              <a:gd name="connsiteY52" fmla="*/ 558438 h 1898718"/>
              <a:gd name="connsiteX53" fmla="*/ 618347 w 3243185"/>
              <a:gd name="connsiteY53" fmla="*/ 519925 h 1898718"/>
              <a:gd name="connsiteX54" fmla="*/ 599090 w 3243185"/>
              <a:gd name="connsiteY54" fmla="*/ 500668 h 1898718"/>
              <a:gd name="connsiteX55" fmla="*/ 566996 w 3243185"/>
              <a:gd name="connsiteY55" fmla="*/ 474993 h 1898718"/>
              <a:gd name="connsiteX56" fmla="*/ 560577 w 3243185"/>
              <a:gd name="connsiteY56" fmla="*/ 455737 h 1898718"/>
              <a:gd name="connsiteX57" fmla="*/ 522064 w 3243185"/>
              <a:gd name="connsiteY57" fmla="*/ 436480 h 1898718"/>
              <a:gd name="connsiteX58" fmla="*/ 502808 w 3243185"/>
              <a:gd name="connsiteY58" fmla="*/ 423642 h 1898718"/>
              <a:gd name="connsiteX59" fmla="*/ 464295 w 3243185"/>
              <a:gd name="connsiteY59" fmla="*/ 410805 h 1898718"/>
              <a:gd name="connsiteX60" fmla="*/ 445038 w 3243185"/>
              <a:gd name="connsiteY60" fmla="*/ 397967 h 1898718"/>
              <a:gd name="connsiteX61" fmla="*/ 374431 w 3243185"/>
              <a:gd name="connsiteY61" fmla="*/ 391548 h 1898718"/>
              <a:gd name="connsiteX62" fmla="*/ 329500 w 3243185"/>
              <a:gd name="connsiteY62" fmla="*/ 372292 h 1898718"/>
              <a:gd name="connsiteX63" fmla="*/ 310243 w 3243185"/>
              <a:gd name="connsiteY63" fmla="*/ 365873 h 1898718"/>
              <a:gd name="connsiteX64" fmla="*/ 271730 w 3243185"/>
              <a:gd name="connsiteY64" fmla="*/ 340198 h 1898718"/>
              <a:gd name="connsiteX65" fmla="*/ 239636 w 3243185"/>
              <a:gd name="connsiteY65" fmla="*/ 301685 h 1898718"/>
              <a:gd name="connsiteX66" fmla="*/ 201123 w 3243185"/>
              <a:gd name="connsiteY66" fmla="*/ 269591 h 1898718"/>
              <a:gd name="connsiteX67" fmla="*/ 149773 w 3243185"/>
              <a:gd name="connsiteY67" fmla="*/ 224659 h 1898718"/>
              <a:gd name="connsiteX68" fmla="*/ 111260 w 3243185"/>
              <a:gd name="connsiteY68" fmla="*/ 211821 h 1898718"/>
              <a:gd name="connsiteX69" fmla="*/ 92003 w 3243185"/>
              <a:gd name="connsiteY69" fmla="*/ 205402 h 1898718"/>
              <a:gd name="connsiteX70" fmla="*/ 72747 w 3243185"/>
              <a:gd name="connsiteY70" fmla="*/ 192565 h 1898718"/>
              <a:gd name="connsiteX71" fmla="*/ 34234 w 3243185"/>
              <a:gd name="connsiteY71" fmla="*/ 160471 h 1898718"/>
              <a:gd name="connsiteX72" fmla="*/ 8558 w 3243185"/>
              <a:gd name="connsiteY72" fmla="*/ 121958 h 1898718"/>
              <a:gd name="connsiteX73" fmla="*/ 11877 w 3243185"/>
              <a:gd name="connsiteY73" fmla="*/ 15345 h 1898718"/>
              <a:gd name="connsiteX74" fmla="*/ 16098 w 3243185"/>
              <a:gd name="connsiteY74" fmla="*/ 0 h 1898718"/>
              <a:gd name="connsiteX75" fmla="*/ 0 w 3243185"/>
              <a:gd name="connsiteY75" fmla="*/ 0 h 1898718"/>
              <a:gd name="connsiteX76" fmla="*/ 0 w 3243185"/>
              <a:gd name="connsiteY76" fmla="*/ 1540363 h 1898718"/>
              <a:gd name="connsiteX77" fmla="*/ 234477 w 3243185"/>
              <a:gd name="connsiteY77" fmla="*/ 1584265 h 1898718"/>
              <a:gd name="connsiteX78" fmla="*/ 512026 w 3243185"/>
              <a:gd name="connsiteY78" fmla="*/ 1634009 h 1898718"/>
              <a:gd name="connsiteX79" fmla="*/ 790802 w 3243185"/>
              <a:gd name="connsiteY79" fmla="*/ 1682702 h 1898718"/>
              <a:gd name="connsiteX80" fmla="*/ 1070807 w 3243185"/>
              <a:gd name="connsiteY80" fmla="*/ 1724388 h 1898718"/>
              <a:gd name="connsiteX81" fmla="*/ 1349583 w 3243185"/>
              <a:gd name="connsiteY81" fmla="*/ 1766425 h 1898718"/>
              <a:gd name="connsiteX82" fmla="*/ 1629588 w 3243185"/>
              <a:gd name="connsiteY82" fmla="*/ 1805660 h 1898718"/>
              <a:gd name="connsiteX83" fmla="*/ 1905908 w 3243185"/>
              <a:gd name="connsiteY83" fmla="*/ 1839289 h 1898718"/>
              <a:gd name="connsiteX84" fmla="*/ 2185913 w 3243185"/>
              <a:gd name="connsiteY84" fmla="*/ 1871167 h 1898718"/>
              <a:gd name="connsiteX85" fmla="*/ 2450068 w 3243185"/>
              <a:gd name="connsiteY85" fmla="*/ 1898718 h 1898718"/>
              <a:gd name="connsiteX86" fmla="*/ 3243185 w 3243185"/>
              <a:gd name="connsiteY86" fmla="*/ 1898718 h 18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185" h="1898718">
                <a:moveTo>
                  <a:pt x="220380" y="404386"/>
                </a:moveTo>
                <a:cubicBezTo>
                  <a:pt x="239636" y="406526"/>
                  <a:pt x="259352" y="406106"/>
                  <a:pt x="278149" y="410805"/>
                </a:cubicBezTo>
                <a:cubicBezTo>
                  <a:pt x="285633" y="412676"/>
                  <a:pt x="290505" y="420192"/>
                  <a:pt x="297405" y="423642"/>
                </a:cubicBezTo>
                <a:cubicBezTo>
                  <a:pt x="303457" y="426669"/>
                  <a:pt x="310747" y="426775"/>
                  <a:pt x="316662" y="430061"/>
                </a:cubicBezTo>
                <a:cubicBezTo>
                  <a:pt x="330149" y="437554"/>
                  <a:pt x="340537" y="450857"/>
                  <a:pt x="355175" y="455737"/>
                </a:cubicBezTo>
                <a:cubicBezTo>
                  <a:pt x="384781" y="465606"/>
                  <a:pt x="367797" y="460829"/>
                  <a:pt x="406525" y="468574"/>
                </a:cubicBezTo>
                <a:cubicBezTo>
                  <a:pt x="412944" y="472853"/>
                  <a:pt x="418882" y="477962"/>
                  <a:pt x="425782" y="481412"/>
                </a:cubicBezTo>
                <a:cubicBezTo>
                  <a:pt x="431834" y="484438"/>
                  <a:pt x="439698" y="483676"/>
                  <a:pt x="445038" y="487831"/>
                </a:cubicBezTo>
                <a:cubicBezTo>
                  <a:pt x="459369" y="498977"/>
                  <a:pt x="483551" y="526344"/>
                  <a:pt x="483551" y="526344"/>
                </a:cubicBezTo>
                <a:cubicBezTo>
                  <a:pt x="493199" y="555288"/>
                  <a:pt x="501991" y="572910"/>
                  <a:pt x="483551" y="609788"/>
                </a:cubicBezTo>
                <a:cubicBezTo>
                  <a:pt x="476651" y="623588"/>
                  <a:pt x="445038" y="635464"/>
                  <a:pt x="445038" y="635464"/>
                </a:cubicBezTo>
                <a:cubicBezTo>
                  <a:pt x="378711" y="633324"/>
                  <a:pt x="311935" y="637030"/>
                  <a:pt x="246055" y="629045"/>
                </a:cubicBezTo>
                <a:cubicBezTo>
                  <a:pt x="238396" y="628117"/>
                  <a:pt x="239242" y="614607"/>
                  <a:pt x="233217" y="609788"/>
                </a:cubicBezTo>
                <a:cubicBezTo>
                  <a:pt x="227934" y="605562"/>
                  <a:pt x="220380" y="605509"/>
                  <a:pt x="213961" y="603370"/>
                </a:cubicBezTo>
                <a:cubicBezTo>
                  <a:pt x="205402" y="590532"/>
                  <a:pt x="193165" y="579494"/>
                  <a:pt x="188285" y="564857"/>
                </a:cubicBezTo>
                <a:lnTo>
                  <a:pt x="175448" y="526344"/>
                </a:lnTo>
                <a:cubicBezTo>
                  <a:pt x="182293" y="423657"/>
                  <a:pt x="212891" y="424712"/>
                  <a:pt x="220380" y="404386"/>
                </a:cubicBezTo>
                <a:close/>
                <a:moveTo>
                  <a:pt x="3243185" y="0"/>
                </a:moveTo>
                <a:lnTo>
                  <a:pt x="2298567" y="0"/>
                </a:lnTo>
                <a:lnTo>
                  <a:pt x="2293659" y="51351"/>
                </a:lnTo>
                <a:cubicBezTo>
                  <a:pt x="2291895" y="63701"/>
                  <a:pt x="2281101" y="72919"/>
                  <a:pt x="2274403" y="83445"/>
                </a:cubicBezTo>
                <a:cubicBezTo>
                  <a:pt x="2266120" y="96461"/>
                  <a:pt x="2257985" y="109614"/>
                  <a:pt x="2248728" y="121958"/>
                </a:cubicBezTo>
                <a:cubicBezTo>
                  <a:pt x="2233323" y="142498"/>
                  <a:pt x="2227760" y="154908"/>
                  <a:pt x="2203796" y="166890"/>
                </a:cubicBezTo>
                <a:cubicBezTo>
                  <a:pt x="2195906" y="170835"/>
                  <a:pt x="2186679" y="171169"/>
                  <a:pt x="2178121" y="173308"/>
                </a:cubicBezTo>
                <a:cubicBezTo>
                  <a:pt x="2148108" y="203321"/>
                  <a:pt x="2169307" y="185236"/>
                  <a:pt x="2126770" y="211821"/>
                </a:cubicBezTo>
                <a:cubicBezTo>
                  <a:pt x="2106184" y="224688"/>
                  <a:pt x="2106188" y="227757"/>
                  <a:pt x="2081838" y="237497"/>
                </a:cubicBezTo>
                <a:cubicBezTo>
                  <a:pt x="2069275" y="242522"/>
                  <a:pt x="2054585" y="242828"/>
                  <a:pt x="2043325" y="250334"/>
                </a:cubicBezTo>
                <a:cubicBezTo>
                  <a:pt x="2023241" y="263724"/>
                  <a:pt x="1993522" y="284687"/>
                  <a:pt x="1972718" y="288847"/>
                </a:cubicBezTo>
                <a:lnTo>
                  <a:pt x="1940624" y="295266"/>
                </a:lnTo>
                <a:cubicBezTo>
                  <a:pt x="1932066" y="299545"/>
                  <a:pt x="1923257" y="303356"/>
                  <a:pt x="1914949" y="308104"/>
                </a:cubicBezTo>
                <a:cubicBezTo>
                  <a:pt x="1908251" y="311931"/>
                  <a:pt x="1902783" y="317902"/>
                  <a:pt x="1895693" y="320941"/>
                </a:cubicBezTo>
                <a:cubicBezTo>
                  <a:pt x="1887584" y="324416"/>
                  <a:pt x="1878467" y="324825"/>
                  <a:pt x="1870017" y="327360"/>
                </a:cubicBezTo>
                <a:cubicBezTo>
                  <a:pt x="1857056" y="331248"/>
                  <a:pt x="1844633" y="336916"/>
                  <a:pt x="1831504" y="340198"/>
                </a:cubicBezTo>
                <a:cubicBezTo>
                  <a:pt x="1814387" y="344477"/>
                  <a:pt x="1796892" y="347456"/>
                  <a:pt x="1780154" y="353035"/>
                </a:cubicBezTo>
                <a:cubicBezTo>
                  <a:pt x="1773735" y="355175"/>
                  <a:pt x="1766812" y="356168"/>
                  <a:pt x="1760897" y="359454"/>
                </a:cubicBezTo>
                <a:cubicBezTo>
                  <a:pt x="1709553" y="387979"/>
                  <a:pt x="1738400" y="384335"/>
                  <a:pt x="1683871" y="397967"/>
                </a:cubicBezTo>
                <a:cubicBezTo>
                  <a:pt x="1666755" y="402246"/>
                  <a:pt x="1649259" y="405226"/>
                  <a:pt x="1632521" y="410805"/>
                </a:cubicBezTo>
                <a:cubicBezTo>
                  <a:pt x="1619683" y="415084"/>
                  <a:pt x="1607136" y="420361"/>
                  <a:pt x="1594008" y="423642"/>
                </a:cubicBezTo>
                <a:cubicBezTo>
                  <a:pt x="1585449" y="425782"/>
                  <a:pt x="1576593" y="426964"/>
                  <a:pt x="1568333" y="430061"/>
                </a:cubicBezTo>
                <a:cubicBezTo>
                  <a:pt x="1559373" y="433421"/>
                  <a:pt x="1551617" y="439539"/>
                  <a:pt x="1542657" y="442899"/>
                </a:cubicBezTo>
                <a:cubicBezTo>
                  <a:pt x="1534397" y="445997"/>
                  <a:pt x="1525465" y="446895"/>
                  <a:pt x="1516982" y="449318"/>
                </a:cubicBezTo>
                <a:cubicBezTo>
                  <a:pt x="1510476" y="451177"/>
                  <a:pt x="1504231" y="453878"/>
                  <a:pt x="1497725" y="455737"/>
                </a:cubicBezTo>
                <a:cubicBezTo>
                  <a:pt x="1488128" y="458478"/>
                  <a:pt x="1463054" y="463444"/>
                  <a:pt x="1452794" y="468574"/>
                </a:cubicBezTo>
                <a:cubicBezTo>
                  <a:pt x="1445893" y="472024"/>
                  <a:pt x="1440911" y="479143"/>
                  <a:pt x="1433537" y="481412"/>
                </a:cubicBezTo>
                <a:cubicBezTo>
                  <a:pt x="1412682" y="487829"/>
                  <a:pt x="1369349" y="494250"/>
                  <a:pt x="1369349" y="494250"/>
                </a:cubicBezTo>
                <a:cubicBezTo>
                  <a:pt x="1307265" y="540813"/>
                  <a:pt x="1373427" y="495420"/>
                  <a:pt x="1324417" y="519925"/>
                </a:cubicBezTo>
                <a:cubicBezTo>
                  <a:pt x="1296720" y="533774"/>
                  <a:pt x="1314945" y="532728"/>
                  <a:pt x="1285904" y="539181"/>
                </a:cubicBezTo>
                <a:cubicBezTo>
                  <a:pt x="1273199" y="542005"/>
                  <a:pt x="1260096" y="542777"/>
                  <a:pt x="1247391" y="545600"/>
                </a:cubicBezTo>
                <a:cubicBezTo>
                  <a:pt x="1214234" y="552969"/>
                  <a:pt x="1227302" y="562451"/>
                  <a:pt x="1176784" y="564857"/>
                </a:cubicBezTo>
                <a:lnTo>
                  <a:pt x="907194" y="577694"/>
                </a:lnTo>
                <a:cubicBezTo>
                  <a:pt x="898635" y="579834"/>
                  <a:pt x="890340" y="584113"/>
                  <a:pt x="881518" y="584113"/>
                </a:cubicBezTo>
                <a:cubicBezTo>
                  <a:pt x="806601" y="584113"/>
                  <a:pt x="731365" y="585537"/>
                  <a:pt x="656860" y="577694"/>
                </a:cubicBezTo>
                <a:cubicBezTo>
                  <a:pt x="647832" y="576744"/>
                  <a:pt x="643415" y="565411"/>
                  <a:pt x="637603" y="558438"/>
                </a:cubicBezTo>
                <a:cubicBezTo>
                  <a:pt x="587103" y="497837"/>
                  <a:pt x="656946" y="577823"/>
                  <a:pt x="618347" y="519925"/>
                </a:cubicBezTo>
                <a:cubicBezTo>
                  <a:pt x="613311" y="512372"/>
                  <a:pt x="604902" y="507642"/>
                  <a:pt x="599090" y="500668"/>
                </a:cubicBezTo>
                <a:cubicBezTo>
                  <a:pt x="576756" y="473868"/>
                  <a:pt x="598608" y="485530"/>
                  <a:pt x="566996" y="474993"/>
                </a:cubicBezTo>
                <a:cubicBezTo>
                  <a:pt x="564857" y="468574"/>
                  <a:pt x="564804" y="461020"/>
                  <a:pt x="560577" y="455737"/>
                </a:cubicBezTo>
                <a:cubicBezTo>
                  <a:pt x="548314" y="440407"/>
                  <a:pt x="537569" y="444232"/>
                  <a:pt x="522064" y="436480"/>
                </a:cubicBezTo>
                <a:cubicBezTo>
                  <a:pt x="515164" y="433030"/>
                  <a:pt x="509858" y="426775"/>
                  <a:pt x="502808" y="423642"/>
                </a:cubicBezTo>
                <a:cubicBezTo>
                  <a:pt x="490442" y="418147"/>
                  <a:pt x="475555" y="418311"/>
                  <a:pt x="464295" y="410805"/>
                </a:cubicBezTo>
                <a:cubicBezTo>
                  <a:pt x="457876" y="406526"/>
                  <a:pt x="452582" y="399584"/>
                  <a:pt x="445038" y="397967"/>
                </a:cubicBezTo>
                <a:cubicBezTo>
                  <a:pt x="421930" y="393015"/>
                  <a:pt x="397967" y="393688"/>
                  <a:pt x="374431" y="391548"/>
                </a:cubicBezTo>
                <a:cubicBezTo>
                  <a:pt x="320996" y="378189"/>
                  <a:pt x="373828" y="394456"/>
                  <a:pt x="329500" y="372292"/>
                </a:cubicBezTo>
                <a:cubicBezTo>
                  <a:pt x="323448" y="369266"/>
                  <a:pt x="316158" y="369159"/>
                  <a:pt x="310243" y="365873"/>
                </a:cubicBezTo>
                <a:cubicBezTo>
                  <a:pt x="296756" y="358380"/>
                  <a:pt x="271730" y="340198"/>
                  <a:pt x="271730" y="340198"/>
                </a:cubicBezTo>
                <a:cubicBezTo>
                  <a:pt x="259107" y="321264"/>
                  <a:pt x="258170" y="317130"/>
                  <a:pt x="239636" y="301685"/>
                </a:cubicBezTo>
                <a:cubicBezTo>
                  <a:pt x="212096" y="278735"/>
                  <a:pt x="226695" y="300277"/>
                  <a:pt x="201123" y="269591"/>
                </a:cubicBezTo>
                <a:cubicBezTo>
                  <a:pt x="180961" y="245397"/>
                  <a:pt x="192235" y="238813"/>
                  <a:pt x="149773" y="224659"/>
                </a:cubicBezTo>
                <a:lnTo>
                  <a:pt x="111260" y="211821"/>
                </a:lnTo>
                <a:cubicBezTo>
                  <a:pt x="104841" y="209682"/>
                  <a:pt x="97633" y="209156"/>
                  <a:pt x="92003" y="205402"/>
                </a:cubicBezTo>
                <a:cubicBezTo>
                  <a:pt x="85584" y="201123"/>
                  <a:pt x="78673" y="197503"/>
                  <a:pt x="72747" y="192565"/>
                </a:cubicBezTo>
                <a:cubicBezTo>
                  <a:pt x="23324" y="151379"/>
                  <a:pt x="82044" y="192344"/>
                  <a:pt x="34234" y="160471"/>
                </a:cubicBezTo>
                <a:cubicBezTo>
                  <a:pt x="25675" y="147633"/>
                  <a:pt x="7748" y="137365"/>
                  <a:pt x="8558" y="121958"/>
                </a:cubicBezTo>
                <a:cubicBezTo>
                  <a:pt x="10157" y="91584"/>
                  <a:pt x="6161" y="51646"/>
                  <a:pt x="11877" y="15345"/>
                </a:cubicBezTo>
                <a:lnTo>
                  <a:pt x="16098" y="0"/>
                </a:lnTo>
                <a:lnTo>
                  <a:pt x="0" y="0"/>
                </a:lnTo>
                <a:lnTo>
                  <a:pt x="0" y="1540363"/>
                </a:lnTo>
                <a:lnTo>
                  <a:pt x="234477" y="1584265"/>
                </a:lnTo>
                <a:lnTo>
                  <a:pt x="512026" y="1634009"/>
                </a:lnTo>
                <a:lnTo>
                  <a:pt x="790802" y="1682702"/>
                </a:lnTo>
                <a:lnTo>
                  <a:pt x="1070807" y="1724388"/>
                </a:lnTo>
                <a:lnTo>
                  <a:pt x="1349583" y="1766425"/>
                </a:lnTo>
                <a:lnTo>
                  <a:pt x="1629588" y="1805660"/>
                </a:lnTo>
                <a:lnTo>
                  <a:pt x="1905908" y="1839289"/>
                </a:lnTo>
                <a:lnTo>
                  <a:pt x="2185913" y="1871167"/>
                </a:lnTo>
                <a:lnTo>
                  <a:pt x="2450068" y="1898718"/>
                </a:lnTo>
                <a:lnTo>
                  <a:pt x="3243185" y="1898718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725685-B90F-52F2-9F30-53EE68492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0 h 5322895"/>
              <a:gd name="connsiteX1" fmla="*/ 11611430 w 11611430"/>
              <a:gd name="connsiteY1" fmla="*/ 0 h 5322895"/>
              <a:gd name="connsiteX2" fmla="*/ 11611430 w 11611430"/>
              <a:gd name="connsiteY2" fmla="*/ 4911695 h 5322895"/>
              <a:gd name="connsiteX3" fmla="*/ 11401197 w 11611430"/>
              <a:gd name="connsiteY3" fmla="*/ 4948416 h 5322895"/>
              <a:gd name="connsiteX4" fmla="*/ 11121192 w 11611430"/>
              <a:gd name="connsiteY4" fmla="*/ 4990102 h 5322895"/>
              <a:gd name="connsiteX5" fmla="*/ 10842416 w 11611430"/>
              <a:gd name="connsiteY5" fmla="*/ 5032139 h 5322895"/>
              <a:gd name="connsiteX6" fmla="*/ 10562411 w 11611430"/>
              <a:gd name="connsiteY6" fmla="*/ 5071374 h 5322895"/>
              <a:gd name="connsiteX7" fmla="*/ 10286091 w 11611430"/>
              <a:gd name="connsiteY7" fmla="*/ 5105003 h 5322895"/>
              <a:gd name="connsiteX8" fmla="*/ 10006086 w 11611430"/>
              <a:gd name="connsiteY8" fmla="*/ 5136881 h 5322895"/>
              <a:gd name="connsiteX9" fmla="*/ 9727310 w 11611430"/>
              <a:gd name="connsiteY9" fmla="*/ 5165957 h 5322895"/>
              <a:gd name="connsiteX10" fmla="*/ 9453445 w 11611430"/>
              <a:gd name="connsiteY10" fmla="*/ 5191179 h 5322895"/>
              <a:gd name="connsiteX11" fmla="*/ 9175897 w 11611430"/>
              <a:gd name="connsiteY11" fmla="*/ 5216401 h 5322895"/>
              <a:gd name="connsiteX12" fmla="*/ 8902033 w 11611430"/>
              <a:gd name="connsiteY12" fmla="*/ 5237420 h 5322895"/>
              <a:gd name="connsiteX13" fmla="*/ 8628169 w 11611430"/>
              <a:gd name="connsiteY13" fmla="*/ 5253884 h 5322895"/>
              <a:gd name="connsiteX14" fmla="*/ 8355533 w 11611430"/>
              <a:gd name="connsiteY14" fmla="*/ 5271050 h 5322895"/>
              <a:gd name="connsiteX15" fmla="*/ 8085353 w 11611430"/>
              <a:gd name="connsiteY15" fmla="*/ 5285412 h 5322895"/>
              <a:gd name="connsiteX16" fmla="*/ 7817629 w 11611430"/>
              <a:gd name="connsiteY16" fmla="*/ 5295571 h 5322895"/>
              <a:gd name="connsiteX17" fmla="*/ 7549905 w 11611430"/>
              <a:gd name="connsiteY17" fmla="*/ 5304329 h 5322895"/>
              <a:gd name="connsiteX18" fmla="*/ 7284638 w 11611430"/>
              <a:gd name="connsiteY18" fmla="*/ 5312736 h 5322895"/>
              <a:gd name="connsiteX19" fmla="*/ 7023055 w 11611430"/>
              <a:gd name="connsiteY19" fmla="*/ 5316590 h 5322895"/>
              <a:gd name="connsiteX20" fmla="*/ 6761472 w 11611430"/>
              <a:gd name="connsiteY20" fmla="*/ 5320793 h 5322895"/>
              <a:gd name="connsiteX21" fmla="*/ 6503573 w 11611430"/>
              <a:gd name="connsiteY21" fmla="*/ 5322895 h 5322895"/>
              <a:gd name="connsiteX22" fmla="*/ 6248130 w 11611430"/>
              <a:gd name="connsiteY22" fmla="*/ 5320793 h 5322895"/>
              <a:gd name="connsiteX23" fmla="*/ 5995144 w 11611430"/>
              <a:gd name="connsiteY23" fmla="*/ 5320793 h 5322895"/>
              <a:gd name="connsiteX24" fmla="*/ 5744613 w 11611430"/>
              <a:gd name="connsiteY24" fmla="*/ 5316590 h 5322895"/>
              <a:gd name="connsiteX25" fmla="*/ 5498995 w 11611430"/>
              <a:gd name="connsiteY25" fmla="*/ 5310284 h 5322895"/>
              <a:gd name="connsiteX26" fmla="*/ 5255834 w 11611430"/>
              <a:gd name="connsiteY26" fmla="*/ 5304329 h 5322895"/>
              <a:gd name="connsiteX27" fmla="*/ 5017584 w 11611430"/>
              <a:gd name="connsiteY27" fmla="*/ 5297673 h 5322895"/>
              <a:gd name="connsiteX28" fmla="*/ 4785514 w 11611430"/>
              <a:gd name="connsiteY28" fmla="*/ 5287726 h 5322895"/>
              <a:gd name="connsiteX29" fmla="*/ 4601441 w 11611430"/>
              <a:gd name="connsiteY29" fmla="*/ 4972173 h 5322895"/>
              <a:gd name="connsiteX30" fmla="*/ 4514210 w 11611430"/>
              <a:gd name="connsiteY30" fmla="*/ 4830422 h 5322895"/>
              <a:gd name="connsiteX31" fmla="*/ 4416075 w 11611430"/>
              <a:gd name="connsiteY31" fmla="*/ 4732288 h 5322895"/>
              <a:gd name="connsiteX32" fmla="*/ 4274324 w 11611430"/>
              <a:gd name="connsiteY32" fmla="*/ 4557826 h 5322895"/>
              <a:gd name="connsiteX33" fmla="*/ 4241613 w 11611430"/>
              <a:gd name="connsiteY33" fmla="*/ 4525113 h 5322895"/>
              <a:gd name="connsiteX34" fmla="*/ 4208901 w 11611430"/>
              <a:gd name="connsiteY34" fmla="*/ 4481499 h 5322895"/>
              <a:gd name="connsiteX35" fmla="*/ 4154382 w 11611430"/>
              <a:gd name="connsiteY35" fmla="*/ 4437883 h 5322895"/>
              <a:gd name="connsiteX36" fmla="*/ 4110766 w 11611430"/>
              <a:gd name="connsiteY36" fmla="*/ 4416075 h 5322895"/>
              <a:gd name="connsiteX37" fmla="*/ 4078054 w 11611430"/>
              <a:gd name="connsiteY37" fmla="*/ 4394267 h 5322895"/>
              <a:gd name="connsiteX38" fmla="*/ 4034439 w 11611430"/>
              <a:gd name="connsiteY38" fmla="*/ 4361556 h 5322895"/>
              <a:gd name="connsiteX39" fmla="*/ 3958111 w 11611430"/>
              <a:gd name="connsiteY39" fmla="*/ 4339747 h 5322895"/>
              <a:gd name="connsiteX40" fmla="*/ 3892688 w 11611430"/>
              <a:gd name="connsiteY40" fmla="*/ 4328844 h 5322895"/>
              <a:gd name="connsiteX41" fmla="*/ 3718226 w 11611430"/>
              <a:gd name="connsiteY41" fmla="*/ 4307036 h 5322895"/>
              <a:gd name="connsiteX42" fmla="*/ 3641899 w 11611430"/>
              <a:gd name="connsiteY42" fmla="*/ 4274324 h 5322895"/>
              <a:gd name="connsiteX43" fmla="*/ 3620091 w 11611430"/>
              <a:gd name="connsiteY43" fmla="*/ 4252517 h 5322895"/>
              <a:gd name="connsiteX44" fmla="*/ 3565572 w 11611430"/>
              <a:gd name="connsiteY44" fmla="*/ 4230709 h 5322895"/>
              <a:gd name="connsiteX45" fmla="*/ 3500148 w 11611430"/>
              <a:gd name="connsiteY45" fmla="*/ 4208901 h 5322895"/>
              <a:gd name="connsiteX46" fmla="*/ 3478341 w 11611430"/>
              <a:gd name="connsiteY46" fmla="*/ 4176190 h 5322895"/>
              <a:gd name="connsiteX47" fmla="*/ 3543764 w 11611430"/>
              <a:gd name="connsiteY47" fmla="*/ 4132574 h 5322895"/>
              <a:gd name="connsiteX48" fmla="*/ 3445629 w 11611430"/>
              <a:gd name="connsiteY48" fmla="*/ 4121670 h 5322895"/>
              <a:gd name="connsiteX49" fmla="*/ 3391109 w 11611430"/>
              <a:gd name="connsiteY49" fmla="*/ 4132574 h 5322895"/>
              <a:gd name="connsiteX50" fmla="*/ 3303878 w 11611430"/>
              <a:gd name="connsiteY50" fmla="*/ 4154381 h 5322895"/>
              <a:gd name="connsiteX51" fmla="*/ 3260263 w 11611430"/>
              <a:gd name="connsiteY51" fmla="*/ 4165285 h 5322895"/>
              <a:gd name="connsiteX52" fmla="*/ 3194839 w 11611430"/>
              <a:gd name="connsiteY52" fmla="*/ 4187093 h 5322895"/>
              <a:gd name="connsiteX53" fmla="*/ 3162128 w 11611430"/>
              <a:gd name="connsiteY53" fmla="*/ 4197997 h 5322895"/>
              <a:gd name="connsiteX54" fmla="*/ 3053089 w 11611430"/>
              <a:gd name="connsiteY54" fmla="*/ 4230709 h 5322895"/>
              <a:gd name="connsiteX55" fmla="*/ 2987666 w 11611430"/>
              <a:gd name="connsiteY55" fmla="*/ 4252517 h 5322895"/>
              <a:gd name="connsiteX56" fmla="*/ 2954954 w 11611430"/>
              <a:gd name="connsiteY56" fmla="*/ 4263420 h 5322895"/>
              <a:gd name="connsiteX57" fmla="*/ 2867723 w 11611430"/>
              <a:gd name="connsiteY57" fmla="*/ 4285228 h 5322895"/>
              <a:gd name="connsiteX58" fmla="*/ 2802300 w 11611430"/>
              <a:gd name="connsiteY58" fmla="*/ 4307036 h 5322895"/>
              <a:gd name="connsiteX59" fmla="*/ 2780492 w 11611430"/>
              <a:gd name="connsiteY59" fmla="*/ 4328844 h 5322895"/>
              <a:gd name="connsiteX60" fmla="*/ 2715069 w 11611430"/>
              <a:gd name="connsiteY60" fmla="*/ 4350652 h 5322895"/>
              <a:gd name="connsiteX61" fmla="*/ 2682357 w 11611430"/>
              <a:gd name="connsiteY61" fmla="*/ 4361556 h 5322895"/>
              <a:gd name="connsiteX62" fmla="*/ 2649646 w 11611430"/>
              <a:gd name="connsiteY62" fmla="*/ 4372459 h 5322895"/>
              <a:gd name="connsiteX63" fmla="*/ 2616933 w 11611430"/>
              <a:gd name="connsiteY63" fmla="*/ 4383363 h 5322895"/>
              <a:gd name="connsiteX64" fmla="*/ 2595126 w 11611430"/>
              <a:gd name="connsiteY64" fmla="*/ 4405171 h 5322895"/>
              <a:gd name="connsiteX65" fmla="*/ 2529703 w 11611430"/>
              <a:gd name="connsiteY65" fmla="*/ 4437883 h 5322895"/>
              <a:gd name="connsiteX66" fmla="*/ 2486087 w 11611430"/>
              <a:gd name="connsiteY66" fmla="*/ 4481499 h 5322895"/>
              <a:gd name="connsiteX67" fmla="*/ 2453375 w 11611430"/>
              <a:gd name="connsiteY67" fmla="*/ 4514210 h 5322895"/>
              <a:gd name="connsiteX68" fmla="*/ 2420664 w 11611430"/>
              <a:gd name="connsiteY68" fmla="*/ 4536017 h 5322895"/>
              <a:gd name="connsiteX69" fmla="*/ 2398856 w 11611430"/>
              <a:gd name="connsiteY69" fmla="*/ 4568729 h 5322895"/>
              <a:gd name="connsiteX70" fmla="*/ 2377048 w 11611430"/>
              <a:gd name="connsiteY70" fmla="*/ 4590537 h 5322895"/>
              <a:gd name="connsiteX71" fmla="*/ 2366144 w 11611430"/>
              <a:gd name="connsiteY71" fmla="*/ 4623249 h 5322895"/>
              <a:gd name="connsiteX72" fmla="*/ 2344336 w 11611430"/>
              <a:gd name="connsiteY72" fmla="*/ 4666865 h 5322895"/>
              <a:gd name="connsiteX73" fmla="*/ 2322528 w 11611430"/>
              <a:gd name="connsiteY73" fmla="*/ 4732288 h 5322895"/>
              <a:gd name="connsiteX74" fmla="*/ 2300721 w 11611430"/>
              <a:gd name="connsiteY74" fmla="*/ 4764999 h 5322895"/>
              <a:gd name="connsiteX75" fmla="*/ 2268010 w 11611430"/>
              <a:gd name="connsiteY75" fmla="*/ 4852231 h 5322895"/>
              <a:gd name="connsiteX76" fmla="*/ 2235297 w 11611430"/>
              <a:gd name="connsiteY76" fmla="*/ 4993981 h 5322895"/>
              <a:gd name="connsiteX77" fmla="*/ 2230567 w 11611430"/>
              <a:gd name="connsiteY77" fmla="*/ 5079209 h 5322895"/>
              <a:gd name="connsiteX78" fmla="*/ 2229538 w 11611430"/>
              <a:gd name="connsiteY78" fmla="*/ 5104344 h 5322895"/>
              <a:gd name="connsiteX79" fmla="*/ 1932621 w 11611430"/>
              <a:gd name="connsiteY79" fmla="*/ 5071374 h 5322895"/>
              <a:gd name="connsiteX80" fmla="*/ 1609634 w 11611430"/>
              <a:gd name="connsiteY80" fmla="*/ 5033891 h 5322895"/>
              <a:gd name="connsiteX81" fmla="*/ 1312435 w 11611430"/>
              <a:gd name="connsiteY81" fmla="*/ 4996408 h 5322895"/>
              <a:gd name="connsiteX82" fmla="*/ 1039799 w 11611430"/>
              <a:gd name="connsiteY82" fmla="*/ 4961027 h 5322895"/>
              <a:gd name="connsiteX83" fmla="*/ 797865 w 11611430"/>
              <a:gd name="connsiteY83" fmla="*/ 4927397 h 5322895"/>
              <a:gd name="connsiteX84" fmla="*/ 579265 w 11611430"/>
              <a:gd name="connsiteY84" fmla="*/ 4895519 h 5322895"/>
              <a:gd name="connsiteX85" fmla="*/ 395052 w 11611430"/>
              <a:gd name="connsiteY85" fmla="*/ 4868896 h 5322895"/>
              <a:gd name="connsiteX86" fmla="*/ 240312 w 11611430"/>
              <a:gd name="connsiteY86" fmla="*/ 4843673 h 5322895"/>
              <a:gd name="connsiteX87" fmla="*/ 27853 w 11611430"/>
              <a:gd name="connsiteY87" fmla="*/ 4807592 h 5322895"/>
              <a:gd name="connsiteX88" fmla="*/ 0 w 11611430"/>
              <a:gd name="connsiteY88" fmla="*/ 4802879 h 5322895"/>
              <a:gd name="connsiteX89" fmla="*/ 0 w 11611430"/>
              <a:gd name="connsiteY89" fmla="*/ 3753332 h 5322895"/>
              <a:gd name="connsiteX90" fmla="*/ 0 w 11611430"/>
              <a:gd name="connsiteY90" fmla="*/ 3571886 h 5322895"/>
              <a:gd name="connsiteX91" fmla="*/ 0 w 11611430"/>
              <a:gd name="connsiteY91" fmla="*/ 471948 h 5322895"/>
              <a:gd name="connsiteX92" fmla="*/ 0 w 11611430"/>
              <a:gd name="connsiteY92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611430" h="5322895"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1" y="4972173"/>
                </a:lnTo>
                <a:cubicBezTo>
                  <a:pt x="4573183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5" y="4732288"/>
                </a:cubicBezTo>
                <a:cubicBezTo>
                  <a:pt x="4366574" y="4676037"/>
                  <a:pt x="4327307" y="4610810"/>
                  <a:pt x="4274324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6" y="4511315"/>
                  <a:pt x="4220536" y="4495459"/>
                  <a:pt x="4208901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F22D06-01B4-E87A-87A2-A2791457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824" y="1450715"/>
            <a:ext cx="8449582" cy="24214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  <a:t>【4】</a:t>
            </a: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  <a:t>对神感到生气或失望时，</a:t>
            </a: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  <a:t>我们应该如何回应？</a:t>
            </a:r>
            <a:endParaRPr lang="en-US" sz="48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0A47FF-93D0-E2B6-A392-6A0C4B15DDF0}"/>
              </a:ext>
            </a:extLst>
          </p:cNvPr>
          <p:cNvSpPr txBox="1"/>
          <p:nvPr/>
        </p:nvSpPr>
        <p:spPr>
          <a:xfrm>
            <a:off x="2495006" y="4118195"/>
            <a:ext cx="8075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How should we respond when we feel angry or disappointed with God?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30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6B505-C542-5354-3A2D-3FDFA1F0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CB813-9F3B-15AD-1AC6-123D5FCC0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3" y="1388201"/>
            <a:ext cx="11982993" cy="56036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）不要离开神。</a:t>
            </a:r>
            <a:r>
              <a:rPr lang="en-US" altLang="zh-CN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e.g.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约伯、拿俄米</a:t>
            </a:r>
          </a:p>
          <a:p>
            <a:pPr marL="0" indent="0">
              <a:buNone/>
            </a:pPr>
            <a:r>
              <a:rPr lang="en-US" dirty="0"/>
              <a:t> Do not distance yourself from God; keep waiting on Him. For example, Job and Naomi.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）借鉴先知们的经历。</a:t>
            </a: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28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.g.</a:t>
            </a:r>
            <a:r>
              <a:rPr lang="zh-CN" altLang="en-US" sz="28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阅读诗篇、耶利米哀歌、约伯记、先知书 </a:t>
            </a:r>
            <a:endParaRPr lang="en-US" altLang="zh-CN" sz="3200" b="1" dirty="0">
              <a:solidFill>
                <a:srgbClr val="FFC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Learn from the experiences of the prophets, e.g., by reading Psalms, Lamentations, Job, and the Prophets.</a:t>
            </a:r>
            <a:br>
              <a:rPr lang="en-US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以眼泪向神哭泣（</a:t>
            </a: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e.g.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耶利米哀歌） 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Cry out to God with tears (e.g., Lamentations).</a:t>
            </a:r>
            <a:br>
              <a:rPr lang="en-US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effectLst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4BCC3-E4F1-1308-8490-327306D1D710}"/>
              </a:ext>
            </a:extLst>
          </p:cNvPr>
          <p:cNvSpPr txBox="1"/>
          <p:nvPr/>
        </p:nvSpPr>
        <p:spPr>
          <a:xfrm>
            <a:off x="0" y="0"/>
            <a:ext cx="12192000" cy="1388201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Aft>
                <a:spcPts val="800"/>
              </a:spcAft>
            </a:pPr>
            <a:r>
              <a:rPr lang="zh-CN" sz="4000" b="1" kern="100" dirty="0">
                <a:solidFill>
                  <a:srgbClr val="00B0F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对神感到生气或失望时，我们应该如何回应？</a:t>
            </a:r>
            <a:br>
              <a:rPr lang="en-US" altLang="zh-CN" sz="4000" b="1" kern="100" dirty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</a:br>
            <a:r>
              <a:rPr lang="en-US" dirty="0"/>
              <a:t>How should we respond when we feel angry or disappointed with God?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3A667-B7FD-B5BF-3768-E5EDA26F5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AAA72-8B8C-B57C-0199-B2D1963B2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3" y="1388201"/>
            <a:ext cx="11982993" cy="5603630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）求神的灵开我们的眼睛。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God's Spirit to open our eyes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imHei" panose="02010609060101010101" pitchFamily="49" charset="-122"/>
              <a:ea typeface="SimHei" panose="02010609060101010101" pitchFamily="49" charset="-122"/>
              <a:cs typeface="+mn-cs"/>
            </a:endParaRPr>
          </a:p>
          <a:p>
            <a:pPr marL="0" indent="0"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）定睛在主耶稣与十字架</a:t>
            </a:r>
            <a:endParaRPr lang="en-US" altLang="zh-CN" sz="3200" b="1" dirty="0">
              <a:solidFill>
                <a:srgbClr val="FFC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Fix your eyes on the Lord Jesus and the cross..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altLang="zh-CN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）祈求神开恩给你有生之年看见好的结局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Pray for God's mercy to let you see a good ending in your lifetime</a:t>
            </a:r>
            <a:br>
              <a:rPr lang="en-US" b="1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endParaRPr lang="en-US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019AB-844D-646C-6DD6-822FA48A0C87}"/>
              </a:ext>
            </a:extLst>
          </p:cNvPr>
          <p:cNvSpPr txBox="1"/>
          <p:nvPr/>
        </p:nvSpPr>
        <p:spPr>
          <a:xfrm>
            <a:off x="0" y="0"/>
            <a:ext cx="12192000" cy="1388201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Aft>
                <a:spcPts val="800"/>
              </a:spcAft>
            </a:pPr>
            <a:r>
              <a:rPr lang="zh-CN" sz="4000" b="1" kern="100" dirty="0">
                <a:solidFill>
                  <a:srgbClr val="00B0F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对神感到生气或失望时，我们应该如何回应？</a:t>
            </a:r>
            <a:br>
              <a:rPr lang="en-US" altLang="zh-CN" sz="4000" b="1" kern="100" dirty="0">
                <a:solidFill>
                  <a:srgbClr val="00B0F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</a:br>
            <a:r>
              <a:rPr lang="en-US" dirty="0"/>
              <a:t>How should we respond when we feel angry or disappointed with God?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13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BAB72-5F77-9400-5145-38BF74C45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2" y="246185"/>
            <a:ext cx="6334194" cy="513470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得 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4:14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妇人们对拿俄米说：「耶和华是应当称颂的！</a:t>
            </a:r>
            <a:r>
              <a:rPr lang="zh-CN" altLang="en-US" sz="36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因为今日没有撇下你</a:t>
            </a: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，使你无至近的亲属。愿这孩子在以色列中得名声。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C0EF44-2EF9-C0D5-F19C-3C2D6DA3C82A}"/>
              </a:ext>
            </a:extLst>
          </p:cNvPr>
          <p:cNvSpPr txBox="1"/>
          <p:nvPr/>
        </p:nvSpPr>
        <p:spPr>
          <a:xfrm>
            <a:off x="394852" y="5493889"/>
            <a:ext cx="6016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Ruth 4:14.</a:t>
            </a:r>
            <a:r>
              <a:rPr lang="zh-CN" altLang="en-US" dirty="0"/>
              <a:t> </a:t>
            </a:r>
            <a:r>
              <a:rPr lang="en-US" dirty="0"/>
              <a:t>Then the women said to Naomi, "Blessed be the Lord , </a:t>
            </a:r>
            <a:r>
              <a:rPr lang="en-US" dirty="0">
                <a:solidFill>
                  <a:srgbClr val="FFC000"/>
                </a:solidFill>
              </a:rPr>
              <a:t>who has not left you this day </a:t>
            </a:r>
            <a:r>
              <a:rPr lang="en-US" dirty="0"/>
              <a:t>without a redeemer, and may his name be renowned in Israel!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BC3774-9426-C449-0BC0-30DADECF2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479" y="1610295"/>
            <a:ext cx="4985238" cy="3379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F0902D-2FD4-E1F5-3BDC-9B792C602BAB}"/>
              </a:ext>
            </a:extLst>
          </p:cNvPr>
          <p:cNvSpPr txBox="1"/>
          <p:nvPr/>
        </p:nvSpPr>
        <p:spPr>
          <a:xfrm>
            <a:off x="6999479" y="5380892"/>
            <a:ext cx="4985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0" i="0" u="none" strike="noStrike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波阿斯</a:t>
            </a:r>
            <a:r>
              <a:rPr lang="zh-CN" altLang="en-US" sz="2400" u="none" strike="noStrike" dirty="0">
                <a:latin typeface="SimHei" panose="02010609060101010101" pitchFamily="49" charset="-122"/>
                <a:ea typeface="SimHei" panose="02010609060101010101" pitchFamily="49" charset="-122"/>
              </a:rPr>
              <a:t>与</a:t>
            </a:r>
            <a:r>
              <a:rPr lang="zh-CN" altLang="en-US" sz="2400" b="0" i="0" u="none" strike="noStrike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路得为</a:t>
            </a:r>
            <a:r>
              <a:rPr lang="zh-CN" altLang="en-U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拿俄米生下</a:t>
            </a:r>
            <a:r>
              <a:rPr lang="zh-CN" altLang="en-US" sz="2400" b="0" i="0" u="none" strike="noStrike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俄备得</a:t>
            </a:r>
            <a:endParaRPr lang="en-US" sz="24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B64EF-45C9-3789-3D12-23B6AF7E0300}"/>
              </a:ext>
            </a:extLst>
          </p:cNvPr>
          <p:cNvSpPr txBox="1"/>
          <p:nvPr/>
        </p:nvSpPr>
        <p:spPr>
          <a:xfrm>
            <a:off x="6999479" y="5955554"/>
            <a:ext cx="3681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Boaz and Ruth bore Obed for Naomi.</a:t>
            </a:r>
          </a:p>
        </p:txBody>
      </p:sp>
    </p:spTree>
    <p:extLst>
      <p:ext uri="{BB962C8B-B14F-4D97-AF65-F5344CB8AC3E}">
        <p14:creationId xmlns:p14="http://schemas.microsoft.com/office/powerpoint/2010/main" val="245681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7C9A8-45EC-CC45-02B7-B786E316D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5A709-21D9-8AEC-A0D0-888591E78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2" y="270494"/>
            <a:ext cx="6334194" cy="513470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伯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42:12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这样，耶和华後来赐福给约伯</a:t>
            </a:r>
            <a:r>
              <a:rPr lang="zh-CN" altLang="en-US" sz="36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比先前更多</a:t>
            </a: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...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857500-CE32-2946-35E7-8211448DCCDD}"/>
              </a:ext>
            </a:extLst>
          </p:cNvPr>
          <p:cNvSpPr txBox="1"/>
          <p:nvPr/>
        </p:nvSpPr>
        <p:spPr>
          <a:xfrm>
            <a:off x="394852" y="5493889"/>
            <a:ext cx="6016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Job 42:12 .And the Lord blessed the latter days of Job </a:t>
            </a:r>
            <a:r>
              <a:rPr lang="en-US" b="1" dirty="0">
                <a:solidFill>
                  <a:srgbClr val="FFC000"/>
                </a:solidFill>
              </a:rPr>
              <a:t>more than his beginning.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5336D-5CB9-AF08-3D72-A72F2EC42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042" y="1474062"/>
            <a:ext cx="4019827" cy="40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35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pic>
        <p:nvPicPr>
          <p:cNvPr id="4" name="Picture 3" descr="A child sitting on the floor with her hands on her face&#10;&#10;Description automatically generated">
            <a:extLst>
              <a:ext uri="{FF2B5EF4-FFF2-40B4-BE49-F238E27FC236}">
                <a16:creationId xmlns:a16="http://schemas.microsoft.com/office/drawing/2014/main" id="{C0DB98BD-6DFF-5E96-1E55-4B4832E1F2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2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F2D43-9CAD-8520-F6DD-E54DA71A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F7E31-22AE-36C7-53FB-E2C373606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2" y="270494"/>
            <a:ext cx="6334194" cy="513470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雅 </a:t>
            </a:r>
            <a:r>
              <a:rPr lang="en-US" altLang="zh-CN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5:11 </a:t>
            </a:r>
            <a:r>
              <a:rPr lang="zh-CN" altLang="en-US" sz="3600" b="1" dirty="0">
                <a:latin typeface="SimHei" panose="02010609060101010101" pitchFamily="49" charset="-122"/>
                <a:ea typeface="SimHei" panose="02010609060101010101" pitchFamily="49" charset="-122"/>
              </a:rPr>
              <a:t>那先前忍耐的人，我们称他们是有福的。你们听见过约伯的忍耐，也知道主给他的结局，明显主是满心怜悯，大有慈悲。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184EC-C443-7D27-A161-E6549474BC7C}"/>
              </a:ext>
            </a:extLst>
          </p:cNvPr>
          <p:cNvSpPr txBox="1"/>
          <p:nvPr/>
        </p:nvSpPr>
        <p:spPr>
          <a:xfrm>
            <a:off x="394852" y="5493889"/>
            <a:ext cx="60168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James 5:11. Behold, we consider those blessed who remained steadfast. You have heard of the steadfastness of Job, and you have seen the purpose of the Lord, how the Lord is compassionate and merciful.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0E02A0-111E-3F53-55F3-86743C5A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042" y="1474062"/>
            <a:ext cx="4019827" cy="40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02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B9750A-88CE-3D31-A97A-E0C2110E6D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73"/>
          <a:stretch/>
        </p:blipFill>
        <p:spPr>
          <a:xfrm>
            <a:off x="20" y="975"/>
            <a:ext cx="4635988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C93373-F3ED-67AF-1019-5C24815C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234" y="157851"/>
            <a:ext cx="6873965" cy="202875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海伦</a:t>
            </a:r>
            <a:r>
              <a:rPr lang="en-US" altLang="zh-CN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·</a:t>
            </a:r>
            <a:r>
              <a:rPr lang="zh-CN" altLang="en-US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罗斯维尔医生</a:t>
            </a:r>
            <a:r>
              <a:rPr lang="en-US" altLang="zh-CN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(</a:t>
            </a:r>
            <a:r>
              <a:rPr lang="zh-CN" altLang="en-US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出生</a:t>
            </a:r>
            <a:r>
              <a:rPr lang="en-US" altLang="zh-CN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1925</a:t>
            </a:r>
            <a:r>
              <a:rPr lang="zh-CN" altLang="en-US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）</a:t>
            </a:r>
            <a:r>
              <a:rPr lang="en-US" altLang="zh-CN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altLang="zh-CN" sz="3600" b="1" dirty="0">
              <a:solidFill>
                <a:srgbClr val="EEE9D2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Dr Helen Roseveare born 1925 </a:t>
            </a:r>
            <a:endParaRPr lang="en-US" sz="1400" dirty="0">
              <a:solidFill>
                <a:srgbClr val="EEE9D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24837B-7F27-DA47-1E01-9E31B88CBE72}"/>
              </a:ext>
            </a:extLst>
          </p:cNvPr>
          <p:cNvSpPr txBox="1"/>
          <p:nvPr/>
        </p:nvSpPr>
        <p:spPr>
          <a:xfrm>
            <a:off x="5013234" y="2636028"/>
            <a:ext cx="6873964" cy="2214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</a:pPr>
            <a:r>
              <a:rPr 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在一次宣教聚会中公开宣告：</a:t>
            </a:r>
            <a:r>
              <a:rPr 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“</a:t>
            </a:r>
            <a:r>
              <a:rPr 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无论代价如何，我愿意去任何神要我去的地方。</a:t>
            </a:r>
            <a:r>
              <a:rPr 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EDA24-A485-D982-E174-256B28FFDB6B}"/>
              </a:ext>
            </a:extLst>
          </p:cNvPr>
          <p:cNvSpPr txBox="1"/>
          <p:nvPr/>
        </p:nvSpPr>
        <p:spPr>
          <a:xfrm>
            <a:off x="5013234" y="5143136"/>
            <a:ext cx="6202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a missionary meeting in England in 1945, she publicly declared: 'No matter the cost, I am willing to go wherever God wants me to go.'</a:t>
            </a:r>
          </a:p>
        </p:txBody>
      </p:sp>
    </p:spTree>
    <p:extLst>
      <p:ext uri="{BB962C8B-B14F-4D97-AF65-F5344CB8AC3E}">
        <p14:creationId xmlns:p14="http://schemas.microsoft.com/office/powerpoint/2010/main" val="3749016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2B9679F4-D44D-E040-4BB5-DCB67F594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142463"/>
            <a:ext cx="6440555" cy="6440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6FCD89-53D0-B2E0-68DB-A35F411AB6CB}"/>
              </a:ext>
            </a:extLst>
          </p:cNvPr>
          <p:cNvSpPr txBox="1"/>
          <p:nvPr/>
        </p:nvSpPr>
        <p:spPr>
          <a:xfrm>
            <a:off x="6785113" y="1810435"/>
            <a:ext cx="5181599" cy="2455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在</a:t>
            </a:r>
            <a:r>
              <a:rPr 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1953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年，</a:t>
            </a:r>
            <a:r>
              <a:rPr 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28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岁抵达</a:t>
            </a:r>
            <a:r>
              <a:rPr lang="en-US" altLang="zh-CN" sz="3600" b="1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sz="3600" b="1">
                <a:solidFill>
                  <a:srgbClr val="018001"/>
                </a:solidFill>
                <a:effectLst/>
                <a:highlight>
                  <a:srgbClr val="FFFF00"/>
                </a:highlight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刚果</a:t>
            </a:r>
            <a:r>
              <a:rPr lang="en-US" altLang="zh-CN" sz="3600" b="1" dirty="0">
                <a:solidFill>
                  <a:srgbClr val="018001"/>
                </a:solidFill>
                <a:effectLst/>
                <a:highlight>
                  <a:srgbClr val="FFFF00"/>
                </a:highlight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 </a:t>
            </a:r>
            <a:r>
              <a:rPr lang="en-US" sz="3600" b="1" dirty="0">
                <a:solidFill>
                  <a:srgbClr val="018001"/>
                </a:solidFill>
                <a:effectLst/>
                <a:highlight>
                  <a:srgbClr val="FFFF00"/>
                </a:highlight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Congo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（后来称为扎伊尔</a:t>
            </a:r>
            <a:r>
              <a:rPr lang="en-US" alt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 </a:t>
            </a:r>
            <a:r>
              <a:rPr 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Zaire</a:t>
            </a:r>
            <a:r>
              <a:rPr lang="zh-CN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SimSun" panose="02010600030101010101" pitchFamily="2" charset="-122"/>
              </a:rPr>
              <a:t>）</a:t>
            </a:r>
            <a:r>
              <a:rPr lang="en-US" sz="36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4F85F-7B5E-DBFD-09AA-E6816C730075}"/>
              </a:ext>
            </a:extLst>
          </p:cNvPr>
          <p:cNvSpPr txBox="1"/>
          <p:nvPr/>
        </p:nvSpPr>
        <p:spPr>
          <a:xfrm>
            <a:off x="6977268" y="5012131"/>
            <a:ext cx="4797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1953, at the age of 28, she arrived in </a:t>
            </a:r>
            <a:r>
              <a:rPr lang="en-US" sz="2000" dirty="0">
                <a:solidFill>
                  <a:srgbClr val="018001"/>
                </a:solidFill>
                <a:highlight>
                  <a:srgbClr val="FFFF00"/>
                </a:highlight>
              </a:rPr>
              <a:t>Congo</a:t>
            </a:r>
            <a:r>
              <a:rPr lang="en-US" sz="2000" dirty="0"/>
              <a:t> (later known as Zaire).</a:t>
            </a:r>
          </a:p>
        </p:txBody>
      </p:sp>
    </p:spTree>
    <p:extLst>
      <p:ext uri="{BB962C8B-B14F-4D97-AF65-F5344CB8AC3E}">
        <p14:creationId xmlns:p14="http://schemas.microsoft.com/office/powerpoint/2010/main" val="1111612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1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208839-7407-44E6-AAD8-EA89D18CD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5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A1E8CC-C82D-4421-893C-5FA2C6073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ark room with a window&#10;&#10;Description automatically generated">
            <a:extLst>
              <a:ext uri="{FF2B5EF4-FFF2-40B4-BE49-F238E27FC236}">
                <a16:creationId xmlns:a16="http://schemas.microsoft.com/office/drawing/2014/main" id="{D3C56009-B489-8A6D-F4E2-05B8C7CF408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t="15719" b="765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37D7A-795A-B079-876F-BC542AFB4E27}"/>
              </a:ext>
            </a:extLst>
          </p:cNvPr>
          <p:cNvSpPr txBox="1"/>
          <p:nvPr/>
        </p:nvSpPr>
        <p:spPr>
          <a:xfrm>
            <a:off x="5948672" y="978213"/>
            <a:ext cx="5163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ea typeface="SimSun" panose="02010600030101010101" pitchFamily="2" charset="-122"/>
                <a:cs typeface="SimSun" panose="02010600030101010101" pitchFamily="2" charset="-122"/>
              </a:rPr>
              <a:t>她</a:t>
            </a:r>
            <a:r>
              <a:rPr lang="zh-CN" altLang="en-US" sz="36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被囚禁</a:t>
            </a:r>
            <a:r>
              <a:rPr lang="zh-CN" sz="3600" b="1" dirty="0">
                <a:effectLst/>
                <a:ea typeface="SimSun" panose="02010600030101010101" pitchFamily="2" charset="-122"/>
                <a:cs typeface="SimSun" panose="02010600030101010101" pitchFamily="2" charset="-122"/>
              </a:rPr>
              <a:t>长达五个月</a:t>
            </a:r>
            <a:endParaRPr lang="en-US" altLang="zh-CN" sz="3600" b="1" dirty="0">
              <a:effectLst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r>
              <a:rPr lang="en-US" dirty="0"/>
              <a:t>She was imprisoned for up to five months.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EC159E-6C3D-10F9-8095-E7B29403FDCF}"/>
              </a:ext>
            </a:extLst>
          </p:cNvPr>
          <p:cNvSpPr txBox="1"/>
          <p:nvPr/>
        </p:nvSpPr>
        <p:spPr>
          <a:xfrm>
            <a:off x="778703" y="2476292"/>
            <a:ext cx="10769830" cy="2480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zh-C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遍体鳞伤、恐惧痛苦、孤立无援的我，感到神似乎</a:t>
            </a:r>
            <a:r>
              <a:rPr lang="zh-CN" altLang="en-US" sz="3600" b="1" dirty="0"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辜负</a:t>
            </a:r>
            <a:r>
              <a:rPr lang="zh-CN" sz="36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SimSun" panose="02010600030101010101" pitchFamily="2" charset="-122"/>
              </a:rPr>
              <a:t>了我。祂本可以早些介入，事情不至于发展到如此地步。我感到自己跌入绝望与空虚的深渊。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308193-51C8-C4E4-2436-37DB67897305}"/>
              </a:ext>
            </a:extLst>
          </p:cNvPr>
          <p:cNvSpPr txBox="1"/>
          <p:nvPr/>
        </p:nvSpPr>
        <p:spPr>
          <a:xfrm>
            <a:off x="640291" y="5306801"/>
            <a:ext cx="10839035" cy="923330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Charter" panose="02040503050506020203" pitchFamily="18" charset="0"/>
              </a:rPr>
              <a:t>beaten and bruised, terrified and tormented, unutterably alone</a:t>
            </a:r>
            <a:r>
              <a:rPr lang="en-US" b="1" i="0" dirty="0">
                <a:solidFill>
                  <a:srgbClr val="FFC000"/>
                </a:solidFill>
                <a:effectLst/>
                <a:latin typeface="Charter" panose="02040503050506020203" pitchFamily="18" charset="0"/>
              </a:rPr>
              <a:t>, I had felt at last God had failed me</a:t>
            </a:r>
            <a:r>
              <a:rPr lang="en-US" b="0" i="0" dirty="0">
                <a:effectLst/>
                <a:latin typeface="Charter" panose="02040503050506020203" pitchFamily="18" charset="0"/>
              </a:rPr>
              <a:t>. Surely He could have stepped in earlier, surely things need not have gone that far. I had reached what seemed to be the ultimate depth of despairing nothingness.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A964E6-50B0-DF3A-F2F2-451C34F4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1790"/>
          <a:stretch/>
        </p:blipFill>
        <p:spPr>
          <a:xfrm>
            <a:off x="20" y="975"/>
            <a:ext cx="609598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4346FF-B5DD-0798-45DA-8FFE8D2D1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287" y="157851"/>
            <a:ext cx="5565912" cy="202875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海伦</a:t>
            </a:r>
            <a:r>
              <a:rPr lang="en-US" altLang="zh-CN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·</a:t>
            </a:r>
            <a:r>
              <a:rPr lang="zh-CN" altLang="en-US" sz="36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罗斯维尔医生</a:t>
            </a:r>
            <a:endParaRPr lang="en-US" altLang="zh-CN" sz="3600" b="1" dirty="0">
              <a:solidFill>
                <a:srgbClr val="EEE9D2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2800" b="1" dirty="0">
                <a:solidFill>
                  <a:srgbClr val="EEE9D2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Dr Helen Roseveare</a:t>
            </a:r>
            <a:endParaRPr lang="en-US" sz="1400" dirty="0">
              <a:solidFill>
                <a:srgbClr val="EEE9D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740952-60AE-47FD-E1A0-AA45527AF4F6}"/>
              </a:ext>
            </a:extLst>
          </p:cNvPr>
          <p:cNvSpPr txBox="1"/>
          <p:nvPr/>
        </p:nvSpPr>
        <p:spPr>
          <a:xfrm>
            <a:off x="6321286" y="2499548"/>
            <a:ext cx="5565912" cy="1731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</a:pPr>
            <a:r>
              <a:rPr 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享年</a:t>
            </a:r>
            <a:r>
              <a:rPr lang="en-US" altLang="zh-CN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91</a:t>
            </a:r>
            <a:r>
              <a:rPr lang="zh-CN" altLang="en-US" sz="4400" b="1" dirty="0">
                <a:latin typeface="SimHei" panose="02010609060101010101" pitchFamily="49" charset="-122"/>
                <a:ea typeface="SimHei" panose="02010609060101010101" pitchFamily="49" charset="-122"/>
              </a:rPr>
              <a:t>岁</a:t>
            </a:r>
            <a:endParaRPr lang="en-US" altLang="zh-CN" sz="44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marR="0">
              <a:lnSpc>
                <a:spcPct val="150000"/>
              </a:lnSpc>
            </a:pP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1925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-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2016</a:t>
            </a:r>
            <a:endParaRPr lang="en-US" sz="3200" b="1" dirty="0">
              <a:effectLst/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252037-03D7-BAF6-23AE-7B894D1A600C}"/>
              </a:ext>
            </a:extLst>
          </p:cNvPr>
          <p:cNvSpPr txBox="1"/>
          <p:nvPr/>
        </p:nvSpPr>
        <p:spPr>
          <a:xfrm>
            <a:off x="6321286" y="5222221"/>
            <a:ext cx="4359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Lived to the age of 91</a:t>
            </a:r>
          </a:p>
          <a:p>
            <a:r>
              <a:rPr lang="en-US" sz="2000" dirty="0"/>
              <a:t> (1925–2016).</a:t>
            </a:r>
          </a:p>
        </p:txBody>
      </p:sp>
    </p:spTree>
    <p:extLst>
      <p:ext uri="{BB962C8B-B14F-4D97-AF65-F5344CB8AC3E}">
        <p14:creationId xmlns:p14="http://schemas.microsoft.com/office/powerpoint/2010/main" val="3729298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Rectangle 2065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276EB6E-40FD-40E5-852F-AE35094C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841375"/>
            <a:ext cx="3505200" cy="311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n-cs"/>
              </a:rPr>
              <a:t>洗礼 </a:t>
            </a:r>
            <a:endParaRPr kumimoji="0" lang="en-US" altLang="zh-CN" sz="5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等线 Light" panose="02010600030101010101" pitchFamily="2" charset="-122"/>
              <a:cs typeface="+mn-cs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69" name="Freeform: Shape 2068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0" name="Freeform: Shape 2069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52" name="Picture 2" descr="http://www.stmaryourladyofransom.com/images/BabyBaptism.gif">
            <a:extLst>
              <a:ext uri="{FF2B5EF4-FFF2-40B4-BE49-F238E27FC236}">
                <a16:creationId xmlns:a16="http://schemas.microsoft.com/office/drawing/2014/main" id="{8E9A5EBA-C16F-4287-89BF-F29319350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4"/>
          <a:stretch/>
        </p:blipFill>
        <p:spPr bwMode="auto"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073" name="Freeform: Shape 2072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4" name="Freeform: Shape 2073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76" name="Group 2075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077" name="Freeform: Shape 2076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8" name="Freeform: Shape 2077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Picture 5" descr="http://1.bp.blogspot.com/_eT1RLSPGl-k/SwEeuptTAtI/AAAAAAAAAFg/Py78et1xG94/s1600/IMG_6484.JPG">
            <a:extLst>
              <a:ext uri="{FF2B5EF4-FFF2-40B4-BE49-F238E27FC236}">
                <a16:creationId xmlns:a16="http://schemas.microsoft.com/office/drawing/2014/main" id="{3273AC6B-6584-84BD-6F0A-B995A3E3F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r="32071"/>
          <a:stretch/>
        </p:blipFill>
        <p:spPr bwMode="auto"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80" name="Group 2079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081" name="Freeform: Shape 2080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2" name="Freeform: Shape 2081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45315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A98EB5F5-4FFD-D948-A113-D6E1A5AD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837" y="0"/>
            <a:ext cx="12413672" cy="696676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BFBF7A4-363D-4B81-B3E0-0D589E663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74" y="122616"/>
            <a:ext cx="11713301" cy="5111419"/>
          </a:xfrm>
        </p:spPr>
        <p:txBody>
          <a:bodyPr rtlCol="0"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SG" sz="3200" b="1" dirty="0">
                <a:solidFill>
                  <a:schemeClr val="bg1"/>
                </a:solidFill>
                <a:latin typeface="Hei" pitchFamily="2" charset="-122"/>
                <a:ea typeface="Hei" pitchFamily="2" charset="-122"/>
              </a:rPr>
              <a:t>马太福音 16:24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SG" sz="3200" b="1" dirty="0">
                <a:solidFill>
                  <a:schemeClr val="bg1"/>
                </a:solidFill>
                <a:latin typeface="Hei" pitchFamily="2" charset="-122"/>
                <a:ea typeface="Hei" pitchFamily="2" charset="-122"/>
              </a:rPr>
              <a:t>  </a:t>
            </a:r>
            <a:r>
              <a:rPr lang="zh-CN" altLang="en-US" sz="4800" b="1" dirty="0">
                <a:solidFill>
                  <a:srgbClr val="F6E8C6"/>
                </a:solidFill>
                <a:latin typeface="Hei" pitchFamily="2" charset="-122"/>
                <a:ea typeface="Hei" pitchFamily="2" charset="-122"/>
              </a:rPr>
              <a:t>於是耶稣对门徒说：</a:t>
            </a:r>
            <a:endParaRPr lang="en-SG" altLang="zh-CN" sz="4800" b="1" dirty="0">
              <a:solidFill>
                <a:srgbClr val="F6E8C6"/>
              </a:solidFill>
              <a:latin typeface="Hei" pitchFamily="2" charset="-122"/>
              <a:ea typeface="Hei" pitchFamily="2" charset="-122"/>
            </a:endParaRP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zh-CN" altLang="en-US" sz="4800" b="1" dirty="0">
                <a:solidFill>
                  <a:srgbClr val="F6E8C6"/>
                </a:solidFill>
                <a:latin typeface="Hei" pitchFamily="2" charset="-122"/>
                <a:ea typeface="Hei" pitchFamily="2" charset="-122"/>
              </a:rPr>
              <a:t>  若有人要跟从我，就当舍己，背起他的十字架来跟从我。</a:t>
            </a:r>
            <a:endParaRPr lang="en-SG" sz="1100" dirty="0">
              <a:solidFill>
                <a:srgbClr val="F6E8C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BD68A-7EC8-8B45-B22A-642274B4624E}"/>
              </a:ext>
            </a:extLst>
          </p:cNvPr>
          <p:cNvSpPr/>
          <p:nvPr/>
        </p:nvSpPr>
        <p:spPr>
          <a:xfrm>
            <a:off x="119674" y="5372067"/>
            <a:ext cx="11952651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 16:24 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Then Jesus told his disciples,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“If anyone would come after me, let him deny himself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take up his cross and follow 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87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A98EB5F5-4FFD-D948-A113-D6E1A5AD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417"/>
            <a:ext cx="12192000" cy="6873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AEA2E-A0DE-C549-9B8F-E0BE46831AA5}"/>
              </a:ext>
            </a:extLst>
          </p:cNvPr>
          <p:cNvSpPr/>
          <p:nvPr/>
        </p:nvSpPr>
        <p:spPr>
          <a:xfrm>
            <a:off x="0" y="303787"/>
            <a:ext cx="12192000" cy="598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问：你是否接受耶稣基督是上帝的独生爱子，祂就是上帝？</a:t>
            </a:r>
            <a:br>
              <a:rPr kumimoji="0" lang="en-SG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</a:b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问：你是否承认自己是罪人，并接受耶稣基督为你的罪钉在十字架上 ？</a:t>
            </a:r>
            <a:br>
              <a:rPr kumimoji="0" lang="en-SG" altLang="zh-CN" sz="3733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</a:b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问：你是否相信耶稣基督赦免你的罪并赐你永生？</a:t>
            </a:r>
            <a:endParaRPr kumimoji="0" lang="en-SG" altLang="zh-CN" sz="3733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2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A98EB5F5-4FFD-D948-A113-D6E1A5ADB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09"/>
            <a:ext cx="12192000" cy="68734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EAEA2E-A0DE-C549-9B8F-E0BE46831AA5}"/>
              </a:ext>
            </a:extLst>
          </p:cNvPr>
          <p:cNvSpPr/>
          <p:nvPr/>
        </p:nvSpPr>
        <p:spPr>
          <a:xfrm>
            <a:off x="0" y="164639"/>
            <a:ext cx="12192000" cy="512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问：你是否愿意背起十字架来跟随主耶稣，作主耶稣的门徒？</a:t>
            </a: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zh-CN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TC MEDIUM" pitchFamily="2" charset="-128"/>
                <a:ea typeface="HEITI TC MEDIUM" pitchFamily="2" charset="-128"/>
                <a:cs typeface="+mn-cs"/>
              </a:rPr>
              <a:t>问：你是否愿意坚守神与你所立的约？一生信主、爱主、顺服主。</a:t>
            </a:r>
          </a:p>
          <a:p>
            <a:pPr marL="609570" marR="0" lvl="0" indent="-60957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SG" altLang="zh-CN" sz="3733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ITI TC MEDIUM" pitchFamily="2" charset="-128"/>
              <a:ea typeface="HEITI TC MEDIUM" pitchFamily="2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4F8797-ED77-4C70-AAEA-0DE48267C2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AD06229-FEB7-4CC9-8BE7-1A9457B9C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B44E02-2041-49BE-AF61-F91454DC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49" r="62095"/>
          <a:stretch/>
        </p:blipFill>
        <p:spPr>
          <a:xfrm flipH="1">
            <a:off x="8948814" y="3265714"/>
            <a:ext cx="3243185" cy="1898718"/>
          </a:xfrm>
          <a:custGeom>
            <a:avLst/>
            <a:gdLst>
              <a:gd name="connsiteX0" fmla="*/ 220380 w 3243185"/>
              <a:gd name="connsiteY0" fmla="*/ 404386 h 1898718"/>
              <a:gd name="connsiteX1" fmla="*/ 278149 w 3243185"/>
              <a:gd name="connsiteY1" fmla="*/ 410805 h 1898718"/>
              <a:gd name="connsiteX2" fmla="*/ 297405 w 3243185"/>
              <a:gd name="connsiteY2" fmla="*/ 423642 h 1898718"/>
              <a:gd name="connsiteX3" fmla="*/ 316662 w 3243185"/>
              <a:gd name="connsiteY3" fmla="*/ 430061 h 1898718"/>
              <a:gd name="connsiteX4" fmla="*/ 355175 w 3243185"/>
              <a:gd name="connsiteY4" fmla="*/ 455737 h 1898718"/>
              <a:gd name="connsiteX5" fmla="*/ 406525 w 3243185"/>
              <a:gd name="connsiteY5" fmla="*/ 468574 h 1898718"/>
              <a:gd name="connsiteX6" fmla="*/ 425782 w 3243185"/>
              <a:gd name="connsiteY6" fmla="*/ 481412 h 1898718"/>
              <a:gd name="connsiteX7" fmla="*/ 445038 w 3243185"/>
              <a:gd name="connsiteY7" fmla="*/ 487831 h 1898718"/>
              <a:gd name="connsiteX8" fmla="*/ 483551 w 3243185"/>
              <a:gd name="connsiteY8" fmla="*/ 526344 h 1898718"/>
              <a:gd name="connsiteX9" fmla="*/ 483551 w 3243185"/>
              <a:gd name="connsiteY9" fmla="*/ 609788 h 1898718"/>
              <a:gd name="connsiteX10" fmla="*/ 445038 w 3243185"/>
              <a:gd name="connsiteY10" fmla="*/ 635464 h 1898718"/>
              <a:gd name="connsiteX11" fmla="*/ 246055 w 3243185"/>
              <a:gd name="connsiteY11" fmla="*/ 629045 h 1898718"/>
              <a:gd name="connsiteX12" fmla="*/ 233217 w 3243185"/>
              <a:gd name="connsiteY12" fmla="*/ 609788 h 1898718"/>
              <a:gd name="connsiteX13" fmla="*/ 213961 w 3243185"/>
              <a:gd name="connsiteY13" fmla="*/ 603370 h 1898718"/>
              <a:gd name="connsiteX14" fmla="*/ 188285 w 3243185"/>
              <a:gd name="connsiteY14" fmla="*/ 564857 h 1898718"/>
              <a:gd name="connsiteX15" fmla="*/ 175448 w 3243185"/>
              <a:gd name="connsiteY15" fmla="*/ 526344 h 1898718"/>
              <a:gd name="connsiteX16" fmla="*/ 220380 w 3243185"/>
              <a:gd name="connsiteY16" fmla="*/ 404386 h 1898718"/>
              <a:gd name="connsiteX17" fmla="*/ 3243185 w 3243185"/>
              <a:gd name="connsiteY17" fmla="*/ 0 h 1898718"/>
              <a:gd name="connsiteX18" fmla="*/ 2298567 w 3243185"/>
              <a:gd name="connsiteY18" fmla="*/ 0 h 1898718"/>
              <a:gd name="connsiteX19" fmla="*/ 2293659 w 3243185"/>
              <a:gd name="connsiteY19" fmla="*/ 51351 h 1898718"/>
              <a:gd name="connsiteX20" fmla="*/ 2274403 w 3243185"/>
              <a:gd name="connsiteY20" fmla="*/ 83445 h 1898718"/>
              <a:gd name="connsiteX21" fmla="*/ 2248728 w 3243185"/>
              <a:gd name="connsiteY21" fmla="*/ 121958 h 1898718"/>
              <a:gd name="connsiteX22" fmla="*/ 2203796 w 3243185"/>
              <a:gd name="connsiteY22" fmla="*/ 166890 h 1898718"/>
              <a:gd name="connsiteX23" fmla="*/ 2178121 w 3243185"/>
              <a:gd name="connsiteY23" fmla="*/ 173308 h 1898718"/>
              <a:gd name="connsiteX24" fmla="*/ 2126770 w 3243185"/>
              <a:gd name="connsiteY24" fmla="*/ 211821 h 1898718"/>
              <a:gd name="connsiteX25" fmla="*/ 2081838 w 3243185"/>
              <a:gd name="connsiteY25" fmla="*/ 237497 h 1898718"/>
              <a:gd name="connsiteX26" fmla="*/ 2043325 w 3243185"/>
              <a:gd name="connsiteY26" fmla="*/ 250334 h 1898718"/>
              <a:gd name="connsiteX27" fmla="*/ 1972718 w 3243185"/>
              <a:gd name="connsiteY27" fmla="*/ 288847 h 1898718"/>
              <a:gd name="connsiteX28" fmla="*/ 1940624 w 3243185"/>
              <a:gd name="connsiteY28" fmla="*/ 295266 h 1898718"/>
              <a:gd name="connsiteX29" fmla="*/ 1914949 w 3243185"/>
              <a:gd name="connsiteY29" fmla="*/ 308104 h 1898718"/>
              <a:gd name="connsiteX30" fmla="*/ 1895693 w 3243185"/>
              <a:gd name="connsiteY30" fmla="*/ 320941 h 1898718"/>
              <a:gd name="connsiteX31" fmla="*/ 1870017 w 3243185"/>
              <a:gd name="connsiteY31" fmla="*/ 327360 h 1898718"/>
              <a:gd name="connsiteX32" fmla="*/ 1831504 w 3243185"/>
              <a:gd name="connsiteY32" fmla="*/ 340198 h 1898718"/>
              <a:gd name="connsiteX33" fmla="*/ 1780154 w 3243185"/>
              <a:gd name="connsiteY33" fmla="*/ 353035 h 1898718"/>
              <a:gd name="connsiteX34" fmla="*/ 1760897 w 3243185"/>
              <a:gd name="connsiteY34" fmla="*/ 359454 h 1898718"/>
              <a:gd name="connsiteX35" fmla="*/ 1683871 w 3243185"/>
              <a:gd name="connsiteY35" fmla="*/ 397967 h 1898718"/>
              <a:gd name="connsiteX36" fmla="*/ 1632521 w 3243185"/>
              <a:gd name="connsiteY36" fmla="*/ 410805 h 1898718"/>
              <a:gd name="connsiteX37" fmla="*/ 1594008 w 3243185"/>
              <a:gd name="connsiteY37" fmla="*/ 423642 h 1898718"/>
              <a:gd name="connsiteX38" fmla="*/ 1568333 w 3243185"/>
              <a:gd name="connsiteY38" fmla="*/ 430061 h 1898718"/>
              <a:gd name="connsiteX39" fmla="*/ 1542657 w 3243185"/>
              <a:gd name="connsiteY39" fmla="*/ 442899 h 1898718"/>
              <a:gd name="connsiteX40" fmla="*/ 1516982 w 3243185"/>
              <a:gd name="connsiteY40" fmla="*/ 449318 h 1898718"/>
              <a:gd name="connsiteX41" fmla="*/ 1497725 w 3243185"/>
              <a:gd name="connsiteY41" fmla="*/ 455737 h 1898718"/>
              <a:gd name="connsiteX42" fmla="*/ 1452794 w 3243185"/>
              <a:gd name="connsiteY42" fmla="*/ 468574 h 1898718"/>
              <a:gd name="connsiteX43" fmla="*/ 1433537 w 3243185"/>
              <a:gd name="connsiteY43" fmla="*/ 481412 h 1898718"/>
              <a:gd name="connsiteX44" fmla="*/ 1369349 w 3243185"/>
              <a:gd name="connsiteY44" fmla="*/ 494250 h 1898718"/>
              <a:gd name="connsiteX45" fmla="*/ 1324417 w 3243185"/>
              <a:gd name="connsiteY45" fmla="*/ 519925 h 1898718"/>
              <a:gd name="connsiteX46" fmla="*/ 1285904 w 3243185"/>
              <a:gd name="connsiteY46" fmla="*/ 539181 h 1898718"/>
              <a:gd name="connsiteX47" fmla="*/ 1247391 w 3243185"/>
              <a:gd name="connsiteY47" fmla="*/ 545600 h 1898718"/>
              <a:gd name="connsiteX48" fmla="*/ 1176784 w 3243185"/>
              <a:gd name="connsiteY48" fmla="*/ 564857 h 1898718"/>
              <a:gd name="connsiteX49" fmla="*/ 907194 w 3243185"/>
              <a:gd name="connsiteY49" fmla="*/ 577694 h 1898718"/>
              <a:gd name="connsiteX50" fmla="*/ 881518 w 3243185"/>
              <a:gd name="connsiteY50" fmla="*/ 584113 h 1898718"/>
              <a:gd name="connsiteX51" fmla="*/ 656860 w 3243185"/>
              <a:gd name="connsiteY51" fmla="*/ 577694 h 1898718"/>
              <a:gd name="connsiteX52" fmla="*/ 637603 w 3243185"/>
              <a:gd name="connsiteY52" fmla="*/ 558438 h 1898718"/>
              <a:gd name="connsiteX53" fmla="*/ 618347 w 3243185"/>
              <a:gd name="connsiteY53" fmla="*/ 519925 h 1898718"/>
              <a:gd name="connsiteX54" fmla="*/ 599090 w 3243185"/>
              <a:gd name="connsiteY54" fmla="*/ 500668 h 1898718"/>
              <a:gd name="connsiteX55" fmla="*/ 566996 w 3243185"/>
              <a:gd name="connsiteY55" fmla="*/ 474993 h 1898718"/>
              <a:gd name="connsiteX56" fmla="*/ 560577 w 3243185"/>
              <a:gd name="connsiteY56" fmla="*/ 455737 h 1898718"/>
              <a:gd name="connsiteX57" fmla="*/ 522064 w 3243185"/>
              <a:gd name="connsiteY57" fmla="*/ 436480 h 1898718"/>
              <a:gd name="connsiteX58" fmla="*/ 502808 w 3243185"/>
              <a:gd name="connsiteY58" fmla="*/ 423642 h 1898718"/>
              <a:gd name="connsiteX59" fmla="*/ 464295 w 3243185"/>
              <a:gd name="connsiteY59" fmla="*/ 410805 h 1898718"/>
              <a:gd name="connsiteX60" fmla="*/ 445038 w 3243185"/>
              <a:gd name="connsiteY60" fmla="*/ 397967 h 1898718"/>
              <a:gd name="connsiteX61" fmla="*/ 374431 w 3243185"/>
              <a:gd name="connsiteY61" fmla="*/ 391548 h 1898718"/>
              <a:gd name="connsiteX62" fmla="*/ 329500 w 3243185"/>
              <a:gd name="connsiteY62" fmla="*/ 372292 h 1898718"/>
              <a:gd name="connsiteX63" fmla="*/ 310243 w 3243185"/>
              <a:gd name="connsiteY63" fmla="*/ 365873 h 1898718"/>
              <a:gd name="connsiteX64" fmla="*/ 271730 w 3243185"/>
              <a:gd name="connsiteY64" fmla="*/ 340198 h 1898718"/>
              <a:gd name="connsiteX65" fmla="*/ 239636 w 3243185"/>
              <a:gd name="connsiteY65" fmla="*/ 301685 h 1898718"/>
              <a:gd name="connsiteX66" fmla="*/ 201123 w 3243185"/>
              <a:gd name="connsiteY66" fmla="*/ 269591 h 1898718"/>
              <a:gd name="connsiteX67" fmla="*/ 149773 w 3243185"/>
              <a:gd name="connsiteY67" fmla="*/ 224659 h 1898718"/>
              <a:gd name="connsiteX68" fmla="*/ 111260 w 3243185"/>
              <a:gd name="connsiteY68" fmla="*/ 211821 h 1898718"/>
              <a:gd name="connsiteX69" fmla="*/ 92003 w 3243185"/>
              <a:gd name="connsiteY69" fmla="*/ 205402 h 1898718"/>
              <a:gd name="connsiteX70" fmla="*/ 72747 w 3243185"/>
              <a:gd name="connsiteY70" fmla="*/ 192565 h 1898718"/>
              <a:gd name="connsiteX71" fmla="*/ 34234 w 3243185"/>
              <a:gd name="connsiteY71" fmla="*/ 160471 h 1898718"/>
              <a:gd name="connsiteX72" fmla="*/ 8558 w 3243185"/>
              <a:gd name="connsiteY72" fmla="*/ 121958 h 1898718"/>
              <a:gd name="connsiteX73" fmla="*/ 11877 w 3243185"/>
              <a:gd name="connsiteY73" fmla="*/ 15345 h 1898718"/>
              <a:gd name="connsiteX74" fmla="*/ 16098 w 3243185"/>
              <a:gd name="connsiteY74" fmla="*/ 0 h 1898718"/>
              <a:gd name="connsiteX75" fmla="*/ 0 w 3243185"/>
              <a:gd name="connsiteY75" fmla="*/ 0 h 1898718"/>
              <a:gd name="connsiteX76" fmla="*/ 0 w 3243185"/>
              <a:gd name="connsiteY76" fmla="*/ 1540363 h 1898718"/>
              <a:gd name="connsiteX77" fmla="*/ 234477 w 3243185"/>
              <a:gd name="connsiteY77" fmla="*/ 1584265 h 1898718"/>
              <a:gd name="connsiteX78" fmla="*/ 512026 w 3243185"/>
              <a:gd name="connsiteY78" fmla="*/ 1634009 h 1898718"/>
              <a:gd name="connsiteX79" fmla="*/ 790802 w 3243185"/>
              <a:gd name="connsiteY79" fmla="*/ 1682702 h 1898718"/>
              <a:gd name="connsiteX80" fmla="*/ 1070807 w 3243185"/>
              <a:gd name="connsiteY80" fmla="*/ 1724388 h 1898718"/>
              <a:gd name="connsiteX81" fmla="*/ 1349583 w 3243185"/>
              <a:gd name="connsiteY81" fmla="*/ 1766425 h 1898718"/>
              <a:gd name="connsiteX82" fmla="*/ 1629588 w 3243185"/>
              <a:gd name="connsiteY82" fmla="*/ 1805660 h 1898718"/>
              <a:gd name="connsiteX83" fmla="*/ 1905908 w 3243185"/>
              <a:gd name="connsiteY83" fmla="*/ 1839289 h 1898718"/>
              <a:gd name="connsiteX84" fmla="*/ 2185913 w 3243185"/>
              <a:gd name="connsiteY84" fmla="*/ 1871167 h 1898718"/>
              <a:gd name="connsiteX85" fmla="*/ 2450068 w 3243185"/>
              <a:gd name="connsiteY85" fmla="*/ 1898718 h 1898718"/>
              <a:gd name="connsiteX86" fmla="*/ 3243185 w 3243185"/>
              <a:gd name="connsiteY86" fmla="*/ 1898718 h 1898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243185" h="1898718">
                <a:moveTo>
                  <a:pt x="220380" y="404386"/>
                </a:moveTo>
                <a:cubicBezTo>
                  <a:pt x="239636" y="406526"/>
                  <a:pt x="259352" y="406106"/>
                  <a:pt x="278149" y="410805"/>
                </a:cubicBezTo>
                <a:cubicBezTo>
                  <a:pt x="285633" y="412676"/>
                  <a:pt x="290505" y="420192"/>
                  <a:pt x="297405" y="423642"/>
                </a:cubicBezTo>
                <a:cubicBezTo>
                  <a:pt x="303457" y="426669"/>
                  <a:pt x="310747" y="426775"/>
                  <a:pt x="316662" y="430061"/>
                </a:cubicBezTo>
                <a:cubicBezTo>
                  <a:pt x="330149" y="437554"/>
                  <a:pt x="340537" y="450857"/>
                  <a:pt x="355175" y="455737"/>
                </a:cubicBezTo>
                <a:cubicBezTo>
                  <a:pt x="384781" y="465606"/>
                  <a:pt x="367797" y="460829"/>
                  <a:pt x="406525" y="468574"/>
                </a:cubicBezTo>
                <a:cubicBezTo>
                  <a:pt x="412944" y="472853"/>
                  <a:pt x="418882" y="477962"/>
                  <a:pt x="425782" y="481412"/>
                </a:cubicBezTo>
                <a:cubicBezTo>
                  <a:pt x="431834" y="484438"/>
                  <a:pt x="439698" y="483676"/>
                  <a:pt x="445038" y="487831"/>
                </a:cubicBezTo>
                <a:cubicBezTo>
                  <a:pt x="459369" y="498977"/>
                  <a:pt x="483551" y="526344"/>
                  <a:pt x="483551" y="526344"/>
                </a:cubicBezTo>
                <a:cubicBezTo>
                  <a:pt x="493199" y="555288"/>
                  <a:pt x="501991" y="572910"/>
                  <a:pt x="483551" y="609788"/>
                </a:cubicBezTo>
                <a:cubicBezTo>
                  <a:pt x="476651" y="623588"/>
                  <a:pt x="445038" y="635464"/>
                  <a:pt x="445038" y="635464"/>
                </a:cubicBezTo>
                <a:cubicBezTo>
                  <a:pt x="378711" y="633324"/>
                  <a:pt x="311935" y="637030"/>
                  <a:pt x="246055" y="629045"/>
                </a:cubicBezTo>
                <a:cubicBezTo>
                  <a:pt x="238396" y="628117"/>
                  <a:pt x="239242" y="614607"/>
                  <a:pt x="233217" y="609788"/>
                </a:cubicBezTo>
                <a:cubicBezTo>
                  <a:pt x="227934" y="605562"/>
                  <a:pt x="220380" y="605509"/>
                  <a:pt x="213961" y="603370"/>
                </a:cubicBezTo>
                <a:cubicBezTo>
                  <a:pt x="205402" y="590532"/>
                  <a:pt x="193165" y="579494"/>
                  <a:pt x="188285" y="564857"/>
                </a:cubicBezTo>
                <a:lnTo>
                  <a:pt x="175448" y="526344"/>
                </a:lnTo>
                <a:cubicBezTo>
                  <a:pt x="182293" y="423657"/>
                  <a:pt x="212891" y="424712"/>
                  <a:pt x="220380" y="404386"/>
                </a:cubicBezTo>
                <a:close/>
                <a:moveTo>
                  <a:pt x="3243185" y="0"/>
                </a:moveTo>
                <a:lnTo>
                  <a:pt x="2298567" y="0"/>
                </a:lnTo>
                <a:lnTo>
                  <a:pt x="2293659" y="51351"/>
                </a:lnTo>
                <a:cubicBezTo>
                  <a:pt x="2291895" y="63701"/>
                  <a:pt x="2281101" y="72919"/>
                  <a:pt x="2274403" y="83445"/>
                </a:cubicBezTo>
                <a:cubicBezTo>
                  <a:pt x="2266120" y="96461"/>
                  <a:pt x="2257985" y="109614"/>
                  <a:pt x="2248728" y="121958"/>
                </a:cubicBezTo>
                <a:cubicBezTo>
                  <a:pt x="2233323" y="142498"/>
                  <a:pt x="2227760" y="154908"/>
                  <a:pt x="2203796" y="166890"/>
                </a:cubicBezTo>
                <a:cubicBezTo>
                  <a:pt x="2195906" y="170835"/>
                  <a:pt x="2186679" y="171169"/>
                  <a:pt x="2178121" y="173308"/>
                </a:cubicBezTo>
                <a:cubicBezTo>
                  <a:pt x="2148108" y="203321"/>
                  <a:pt x="2169307" y="185236"/>
                  <a:pt x="2126770" y="211821"/>
                </a:cubicBezTo>
                <a:cubicBezTo>
                  <a:pt x="2106184" y="224688"/>
                  <a:pt x="2106188" y="227757"/>
                  <a:pt x="2081838" y="237497"/>
                </a:cubicBezTo>
                <a:cubicBezTo>
                  <a:pt x="2069275" y="242522"/>
                  <a:pt x="2054585" y="242828"/>
                  <a:pt x="2043325" y="250334"/>
                </a:cubicBezTo>
                <a:cubicBezTo>
                  <a:pt x="2023241" y="263724"/>
                  <a:pt x="1993522" y="284687"/>
                  <a:pt x="1972718" y="288847"/>
                </a:cubicBezTo>
                <a:lnTo>
                  <a:pt x="1940624" y="295266"/>
                </a:lnTo>
                <a:cubicBezTo>
                  <a:pt x="1932066" y="299545"/>
                  <a:pt x="1923257" y="303356"/>
                  <a:pt x="1914949" y="308104"/>
                </a:cubicBezTo>
                <a:cubicBezTo>
                  <a:pt x="1908251" y="311931"/>
                  <a:pt x="1902783" y="317902"/>
                  <a:pt x="1895693" y="320941"/>
                </a:cubicBezTo>
                <a:cubicBezTo>
                  <a:pt x="1887584" y="324416"/>
                  <a:pt x="1878467" y="324825"/>
                  <a:pt x="1870017" y="327360"/>
                </a:cubicBezTo>
                <a:cubicBezTo>
                  <a:pt x="1857056" y="331248"/>
                  <a:pt x="1844633" y="336916"/>
                  <a:pt x="1831504" y="340198"/>
                </a:cubicBezTo>
                <a:cubicBezTo>
                  <a:pt x="1814387" y="344477"/>
                  <a:pt x="1796892" y="347456"/>
                  <a:pt x="1780154" y="353035"/>
                </a:cubicBezTo>
                <a:cubicBezTo>
                  <a:pt x="1773735" y="355175"/>
                  <a:pt x="1766812" y="356168"/>
                  <a:pt x="1760897" y="359454"/>
                </a:cubicBezTo>
                <a:cubicBezTo>
                  <a:pt x="1709553" y="387979"/>
                  <a:pt x="1738400" y="384335"/>
                  <a:pt x="1683871" y="397967"/>
                </a:cubicBezTo>
                <a:cubicBezTo>
                  <a:pt x="1666755" y="402246"/>
                  <a:pt x="1649259" y="405226"/>
                  <a:pt x="1632521" y="410805"/>
                </a:cubicBezTo>
                <a:cubicBezTo>
                  <a:pt x="1619683" y="415084"/>
                  <a:pt x="1607136" y="420361"/>
                  <a:pt x="1594008" y="423642"/>
                </a:cubicBezTo>
                <a:cubicBezTo>
                  <a:pt x="1585449" y="425782"/>
                  <a:pt x="1576593" y="426964"/>
                  <a:pt x="1568333" y="430061"/>
                </a:cubicBezTo>
                <a:cubicBezTo>
                  <a:pt x="1559373" y="433421"/>
                  <a:pt x="1551617" y="439539"/>
                  <a:pt x="1542657" y="442899"/>
                </a:cubicBezTo>
                <a:cubicBezTo>
                  <a:pt x="1534397" y="445997"/>
                  <a:pt x="1525465" y="446895"/>
                  <a:pt x="1516982" y="449318"/>
                </a:cubicBezTo>
                <a:cubicBezTo>
                  <a:pt x="1510476" y="451177"/>
                  <a:pt x="1504231" y="453878"/>
                  <a:pt x="1497725" y="455737"/>
                </a:cubicBezTo>
                <a:cubicBezTo>
                  <a:pt x="1488128" y="458478"/>
                  <a:pt x="1463054" y="463444"/>
                  <a:pt x="1452794" y="468574"/>
                </a:cubicBezTo>
                <a:cubicBezTo>
                  <a:pt x="1445893" y="472024"/>
                  <a:pt x="1440911" y="479143"/>
                  <a:pt x="1433537" y="481412"/>
                </a:cubicBezTo>
                <a:cubicBezTo>
                  <a:pt x="1412682" y="487829"/>
                  <a:pt x="1369349" y="494250"/>
                  <a:pt x="1369349" y="494250"/>
                </a:cubicBezTo>
                <a:cubicBezTo>
                  <a:pt x="1307265" y="540813"/>
                  <a:pt x="1373427" y="495420"/>
                  <a:pt x="1324417" y="519925"/>
                </a:cubicBezTo>
                <a:cubicBezTo>
                  <a:pt x="1296720" y="533774"/>
                  <a:pt x="1314945" y="532728"/>
                  <a:pt x="1285904" y="539181"/>
                </a:cubicBezTo>
                <a:cubicBezTo>
                  <a:pt x="1273199" y="542005"/>
                  <a:pt x="1260096" y="542777"/>
                  <a:pt x="1247391" y="545600"/>
                </a:cubicBezTo>
                <a:cubicBezTo>
                  <a:pt x="1214234" y="552969"/>
                  <a:pt x="1227302" y="562451"/>
                  <a:pt x="1176784" y="564857"/>
                </a:cubicBezTo>
                <a:lnTo>
                  <a:pt x="907194" y="577694"/>
                </a:lnTo>
                <a:cubicBezTo>
                  <a:pt x="898635" y="579834"/>
                  <a:pt x="890340" y="584113"/>
                  <a:pt x="881518" y="584113"/>
                </a:cubicBezTo>
                <a:cubicBezTo>
                  <a:pt x="806601" y="584113"/>
                  <a:pt x="731365" y="585537"/>
                  <a:pt x="656860" y="577694"/>
                </a:cubicBezTo>
                <a:cubicBezTo>
                  <a:pt x="647832" y="576744"/>
                  <a:pt x="643415" y="565411"/>
                  <a:pt x="637603" y="558438"/>
                </a:cubicBezTo>
                <a:cubicBezTo>
                  <a:pt x="587103" y="497837"/>
                  <a:pt x="656946" y="577823"/>
                  <a:pt x="618347" y="519925"/>
                </a:cubicBezTo>
                <a:cubicBezTo>
                  <a:pt x="613311" y="512372"/>
                  <a:pt x="604902" y="507642"/>
                  <a:pt x="599090" y="500668"/>
                </a:cubicBezTo>
                <a:cubicBezTo>
                  <a:pt x="576756" y="473868"/>
                  <a:pt x="598608" y="485530"/>
                  <a:pt x="566996" y="474993"/>
                </a:cubicBezTo>
                <a:cubicBezTo>
                  <a:pt x="564857" y="468574"/>
                  <a:pt x="564804" y="461020"/>
                  <a:pt x="560577" y="455737"/>
                </a:cubicBezTo>
                <a:cubicBezTo>
                  <a:pt x="548314" y="440407"/>
                  <a:pt x="537569" y="444232"/>
                  <a:pt x="522064" y="436480"/>
                </a:cubicBezTo>
                <a:cubicBezTo>
                  <a:pt x="515164" y="433030"/>
                  <a:pt x="509858" y="426775"/>
                  <a:pt x="502808" y="423642"/>
                </a:cubicBezTo>
                <a:cubicBezTo>
                  <a:pt x="490442" y="418147"/>
                  <a:pt x="475555" y="418311"/>
                  <a:pt x="464295" y="410805"/>
                </a:cubicBezTo>
                <a:cubicBezTo>
                  <a:pt x="457876" y="406526"/>
                  <a:pt x="452582" y="399584"/>
                  <a:pt x="445038" y="397967"/>
                </a:cubicBezTo>
                <a:cubicBezTo>
                  <a:pt x="421930" y="393015"/>
                  <a:pt x="397967" y="393688"/>
                  <a:pt x="374431" y="391548"/>
                </a:cubicBezTo>
                <a:cubicBezTo>
                  <a:pt x="320996" y="378189"/>
                  <a:pt x="373828" y="394456"/>
                  <a:pt x="329500" y="372292"/>
                </a:cubicBezTo>
                <a:cubicBezTo>
                  <a:pt x="323448" y="369266"/>
                  <a:pt x="316158" y="369159"/>
                  <a:pt x="310243" y="365873"/>
                </a:cubicBezTo>
                <a:cubicBezTo>
                  <a:pt x="296756" y="358380"/>
                  <a:pt x="271730" y="340198"/>
                  <a:pt x="271730" y="340198"/>
                </a:cubicBezTo>
                <a:cubicBezTo>
                  <a:pt x="259107" y="321264"/>
                  <a:pt x="258170" y="317130"/>
                  <a:pt x="239636" y="301685"/>
                </a:cubicBezTo>
                <a:cubicBezTo>
                  <a:pt x="212096" y="278735"/>
                  <a:pt x="226695" y="300277"/>
                  <a:pt x="201123" y="269591"/>
                </a:cubicBezTo>
                <a:cubicBezTo>
                  <a:pt x="180961" y="245397"/>
                  <a:pt x="192235" y="238813"/>
                  <a:pt x="149773" y="224659"/>
                </a:cubicBezTo>
                <a:lnTo>
                  <a:pt x="111260" y="211821"/>
                </a:lnTo>
                <a:cubicBezTo>
                  <a:pt x="104841" y="209682"/>
                  <a:pt x="97633" y="209156"/>
                  <a:pt x="92003" y="205402"/>
                </a:cubicBezTo>
                <a:cubicBezTo>
                  <a:pt x="85584" y="201123"/>
                  <a:pt x="78673" y="197503"/>
                  <a:pt x="72747" y="192565"/>
                </a:cubicBezTo>
                <a:cubicBezTo>
                  <a:pt x="23324" y="151379"/>
                  <a:pt x="82044" y="192344"/>
                  <a:pt x="34234" y="160471"/>
                </a:cubicBezTo>
                <a:cubicBezTo>
                  <a:pt x="25675" y="147633"/>
                  <a:pt x="7748" y="137365"/>
                  <a:pt x="8558" y="121958"/>
                </a:cubicBezTo>
                <a:cubicBezTo>
                  <a:pt x="10157" y="91584"/>
                  <a:pt x="6161" y="51646"/>
                  <a:pt x="11877" y="15345"/>
                </a:cubicBezTo>
                <a:lnTo>
                  <a:pt x="16098" y="0"/>
                </a:lnTo>
                <a:lnTo>
                  <a:pt x="0" y="0"/>
                </a:lnTo>
                <a:lnTo>
                  <a:pt x="0" y="1540363"/>
                </a:lnTo>
                <a:lnTo>
                  <a:pt x="234477" y="1584265"/>
                </a:lnTo>
                <a:lnTo>
                  <a:pt x="512026" y="1634009"/>
                </a:lnTo>
                <a:lnTo>
                  <a:pt x="790802" y="1682702"/>
                </a:lnTo>
                <a:lnTo>
                  <a:pt x="1070807" y="1724388"/>
                </a:lnTo>
                <a:lnTo>
                  <a:pt x="1349583" y="1766425"/>
                </a:lnTo>
                <a:lnTo>
                  <a:pt x="1629588" y="1805660"/>
                </a:lnTo>
                <a:lnTo>
                  <a:pt x="1905908" y="1839289"/>
                </a:lnTo>
                <a:lnTo>
                  <a:pt x="2185913" y="1871167"/>
                </a:lnTo>
                <a:lnTo>
                  <a:pt x="2450068" y="1898718"/>
                </a:lnTo>
                <a:lnTo>
                  <a:pt x="3243185" y="1898718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625290-97B7-41E9-9685-D438F86FC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3"/>
          <a:stretch>
            <a:fillRect/>
          </a:stretch>
        </p:blipFill>
        <p:spPr>
          <a:xfrm>
            <a:off x="0" y="0"/>
            <a:ext cx="11611430" cy="5322895"/>
          </a:xfrm>
          <a:custGeom>
            <a:avLst/>
            <a:gdLst>
              <a:gd name="connsiteX0" fmla="*/ 0 w 11611430"/>
              <a:gd name="connsiteY0" fmla="*/ 0 h 5322895"/>
              <a:gd name="connsiteX1" fmla="*/ 11611430 w 11611430"/>
              <a:gd name="connsiteY1" fmla="*/ 0 h 5322895"/>
              <a:gd name="connsiteX2" fmla="*/ 11611430 w 11611430"/>
              <a:gd name="connsiteY2" fmla="*/ 4911695 h 5322895"/>
              <a:gd name="connsiteX3" fmla="*/ 11401197 w 11611430"/>
              <a:gd name="connsiteY3" fmla="*/ 4948416 h 5322895"/>
              <a:gd name="connsiteX4" fmla="*/ 11121192 w 11611430"/>
              <a:gd name="connsiteY4" fmla="*/ 4990102 h 5322895"/>
              <a:gd name="connsiteX5" fmla="*/ 10842416 w 11611430"/>
              <a:gd name="connsiteY5" fmla="*/ 5032139 h 5322895"/>
              <a:gd name="connsiteX6" fmla="*/ 10562411 w 11611430"/>
              <a:gd name="connsiteY6" fmla="*/ 5071374 h 5322895"/>
              <a:gd name="connsiteX7" fmla="*/ 10286091 w 11611430"/>
              <a:gd name="connsiteY7" fmla="*/ 5105003 h 5322895"/>
              <a:gd name="connsiteX8" fmla="*/ 10006086 w 11611430"/>
              <a:gd name="connsiteY8" fmla="*/ 5136881 h 5322895"/>
              <a:gd name="connsiteX9" fmla="*/ 9727310 w 11611430"/>
              <a:gd name="connsiteY9" fmla="*/ 5165957 h 5322895"/>
              <a:gd name="connsiteX10" fmla="*/ 9453445 w 11611430"/>
              <a:gd name="connsiteY10" fmla="*/ 5191179 h 5322895"/>
              <a:gd name="connsiteX11" fmla="*/ 9175897 w 11611430"/>
              <a:gd name="connsiteY11" fmla="*/ 5216401 h 5322895"/>
              <a:gd name="connsiteX12" fmla="*/ 8902033 w 11611430"/>
              <a:gd name="connsiteY12" fmla="*/ 5237420 h 5322895"/>
              <a:gd name="connsiteX13" fmla="*/ 8628169 w 11611430"/>
              <a:gd name="connsiteY13" fmla="*/ 5253884 h 5322895"/>
              <a:gd name="connsiteX14" fmla="*/ 8355533 w 11611430"/>
              <a:gd name="connsiteY14" fmla="*/ 5271050 h 5322895"/>
              <a:gd name="connsiteX15" fmla="*/ 8085353 w 11611430"/>
              <a:gd name="connsiteY15" fmla="*/ 5285412 h 5322895"/>
              <a:gd name="connsiteX16" fmla="*/ 7817629 w 11611430"/>
              <a:gd name="connsiteY16" fmla="*/ 5295571 h 5322895"/>
              <a:gd name="connsiteX17" fmla="*/ 7549905 w 11611430"/>
              <a:gd name="connsiteY17" fmla="*/ 5304329 h 5322895"/>
              <a:gd name="connsiteX18" fmla="*/ 7284638 w 11611430"/>
              <a:gd name="connsiteY18" fmla="*/ 5312736 h 5322895"/>
              <a:gd name="connsiteX19" fmla="*/ 7023055 w 11611430"/>
              <a:gd name="connsiteY19" fmla="*/ 5316590 h 5322895"/>
              <a:gd name="connsiteX20" fmla="*/ 6761472 w 11611430"/>
              <a:gd name="connsiteY20" fmla="*/ 5320793 h 5322895"/>
              <a:gd name="connsiteX21" fmla="*/ 6503573 w 11611430"/>
              <a:gd name="connsiteY21" fmla="*/ 5322895 h 5322895"/>
              <a:gd name="connsiteX22" fmla="*/ 6248130 w 11611430"/>
              <a:gd name="connsiteY22" fmla="*/ 5320793 h 5322895"/>
              <a:gd name="connsiteX23" fmla="*/ 5995144 w 11611430"/>
              <a:gd name="connsiteY23" fmla="*/ 5320793 h 5322895"/>
              <a:gd name="connsiteX24" fmla="*/ 5744613 w 11611430"/>
              <a:gd name="connsiteY24" fmla="*/ 5316590 h 5322895"/>
              <a:gd name="connsiteX25" fmla="*/ 5498995 w 11611430"/>
              <a:gd name="connsiteY25" fmla="*/ 5310284 h 5322895"/>
              <a:gd name="connsiteX26" fmla="*/ 5255834 w 11611430"/>
              <a:gd name="connsiteY26" fmla="*/ 5304329 h 5322895"/>
              <a:gd name="connsiteX27" fmla="*/ 5017584 w 11611430"/>
              <a:gd name="connsiteY27" fmla="*/ 5297673 h 5322895"/>
              <a:gd name="connsiteX28" fmla="*/ 4785514 w 11611430"/>
              <a:gd name="connsiteY28" fmla="*/ 5287726 h 5322895"/>
              <a:gd name="connsiteX29" fmla="*/ 4601441 w 11611430"/>
              <a:gd name="connsiteY29" fmla="*/ 4972173 h 5322895"/>
              <a:gd name="connsiteX30" fmla="*/ 4514210 w 11611430"/>
              <a:gd name="connsiteY30" fmla="*/ 4830422 h 5322895"/>
              <a:gd name="connsiteX31" fmla="*/ 4416075 w 11611430"/>
              <a:gd name="connsiteY31" fmla="*/ 4732288 h 5322895"/>
              <a:gd name="connsiteX32" fmla="*/ 4274324 w 11611430"/>
              <a:gd name="connsiteY32" fmla="*/ 4557826 h 5322895"/>
              <a:gd name="connsiteX33" fmla="*/ 4241613 w 11611430"/>
              <a:gd name="connsiteY33" fmla="*/ 4525113 h 5322895"/>
              <a:gd name="connsiteX34" fmla="*/ 4208901 w 11611430"/>
              <a:gd name="connsiteY34" fmla="*/ 4481499 h 5322895"/>
              <a:gd name="connsiteX35" fmla="*/ 4154382 w 11611430"/>
              <a:gd name="connsiteY35" fmla="*/ 4437883 h 5322895"/>
              <a:gd name="connsiteX36" fmla="*/ 4110766 w 11611430"/>
              <a:gd name="connsiteY36" fmla="*/ 4416075 h 5322895"/>
              <a:gd name="connsiteX37" fmla="*/ 4078054 w 11611430"/>
              <a:gd name="connsiteY37" fmla="*/ 4394267 h 5322895"/>
              <a:gd name="connsiteX38" fmla="*/ 4034439 w 11611430"/>
              <a:gd name="connsiteY38" fmla="*/ 4361556 h 5322895"/>
              <a:gd name="connsiteX39" fmla="*/ 3958111 w 11611430"/>
              <a:gd name="connsiteY39" fmla="*/ 4339747 h 5322895"/>
              <a:gd name="connsiteX40" fmla="*/ 3892688 w 11611430"/>
              <a:gd name="connsiteY40" fmla="*/ 4328844 h 5322895"/>
              <a:gd name="connsiteX41" fmla="*/ 3718226 w 11611430"/>
              <a:gd name="connsiteY41" fmla="*/ 4307036 h 5322895"/>
              <a:gd name="connsiteX42" fmla="*/ 3641899 w 11611430"/>
              <a:gd name="connsiteY42" fmla="*/ 4274324 h 5322895"/>
              <a:gd name="connsiteX43" fmla="*/ 3620091 w 11611430"/>
              <a:gd name="connsiteY43" fmla="*/ 4252517 h 5322895"/>
              <a:gd name="connsiteX44" fmla="*/ 3565572 w 11611430"/>
              <a:gd name="connsiteY44" fmla="*/ 4230709 h 5322895"/>
              <a:gd name="connsiteX45" fmla="*/ 3500148 w 11611430"/>
              <a:gd name="connsiteY45" fmla="*/ 4208901 h 5322895"/>
              <a:gd name="connsiteX46" fmla="*/ 3478341 w 11611430"/>
              <a:gd name="connsiteY46" fmla="*/ 4176190 h 5322895"/>
              <a:gd name="connsiteX47" fmla="*/ 3543764 w 11611430"/>
              <a:gd name="connsiteY47" fmla="*/ 4132574 h 5322895"/>
              <a:gd name="connsiteX48" fmla="*/ 3445629 w 11611430"/>
              <a:gd name="connsiteY48" fmla="*/ 4121670 h 5322895"/>
              <a:gd name="connsiteX49" fmla="*/ 3391109 w 11611430"/>
              <a:gd name="connsiteY49" fmla="*/ 4132574 h 5322895"/>
              <a:gd name="connsiteX50" fmla="*/ 3303878 w 11611430"/>
              <a:gd name="connsiteY50" fmla="*/ 4154381 h 5322895"/>
              <a:gd name="connsiteX51" fmla="*/ 3260263 w 11611430"/>
              <a:gd name="connsiteY51" fmla="*/ 4165285 h 5322895"/>
              <a:gd name="connsiteX52" fmla="*/ 3194839 w 11611430"/>
              <a:gd name="connsiteY52" fmla="*/ 4187093 h 5322895"/>
              <a:gd name="connsiteX53" fmla="*/ 3162128 w 11611430"/>
              <a:gd name="connsiteY53" fmla="*/ 4197997 h 5322895"/>
              <a:gd name="connsiteX54" fmla="*/ 3053089 w 11611430"/>
              <a:gd name="connsiteY54" fmla="*/ 4230709 h 5322895"/>
              <a:gd name="connsiteX55" fmla="*/ 2987666 w 11611430"/>
              <a:gd name="connsiteY55" fmla="*/ 4252517 h 5322895"/>
              <a:gd name="connsiteX56" fmla="*/ 2954954 w 11611430"/>
              <a:gd name="connsiteY56" fmla="*/ 4263420 h 5322895"/>
              <a:gd name="connsiteX57" fmla="*/ 2867723 w 11611430"/>
              <a:gd name="connsiteY57" fmla="*/ 4285228 h 5322895"/>
              <a:gd name="connsiteX58" fmla="*/ 2802300 w 11611430"/>
              <a:gd name="connsiteY58" fmla="*/ 4307036 h 5322895"/>
              <a:gd name="connsiteX59" fmla="*/ 2780492 w 11611430"/>
              <a:gd name="connsiteY59" fmla="*/ 4328844 h 5322895"/>
              <a:gd name="connsiteX60" fmla="*/ 2715069 w 11611430"/>
              <a:gd name="connsiteY60" fmla="*/ 4350652 h 5322895"/>
              <a:gd name="connsiteX61" fmla="*/ 2682357 w 11611430"/>
              <a:gd name="connsiteY61" fmla="*/ 4361556 h 5322895"/>
              <a:gd name="connsiteX62" fmla="*/ 2649646 w 11611430"/>
              <a:gd name="connsiteY62" fmla="*/ 4372459 h 5322895"/>
              <a:gd name="connsiteX63" fmla="*/ 2616933 w 11611430"/>
              <a:gd name="connsiteY63" fmla="*/ 4383363 h 5322895"/>
              <a:gd name="connsiteX64" fmla="*/ 2595126 w 11611430"/>
              <a:gd name="connsiteY64" fmla="*/ 4405171 h 5322895"/>
              <a:gd name="connsiteX65" fmla="*/ 2529703 w 11611430"/>
              <a:gd name="connsiteY65" fmla="*/ 4437883 h 5322895"/>
              <a:gd name="connsiteX66" fmla="*/ 2486087 w 11611430"/>
              <a:gd name="connsiteY66" fmla="*/ 4481499 h 5322895"/>
              <a:gd name="connsiteX67" fmla="*/ 2453375 w 11611430"/>
              <a:gd name="connsiteY67" fmla="*/ 4514210 h 5322895"/>
              <a:gd name="connsiteX68" fmla="*/ 2420664 w 11611430"/>
              <a:gd name="connsiteY68" fmla="*/ 4536017 h 5322895"/>
              <a:gd name="connsiteX69" fmla="*/ 2398856 w 11611430"/>
              <a:gd name="connsiteY69" fmla="*/ 4568729 h 5322895"/>
              <a:gd name="connsiteX70" fmla="*/ 2377048 w 11611430"/>
              <a:gd name="connsiteY70" fmla="*/ 4590537 h 5322895"/>
              <a:gd name="connsiteX71" fmla="*/ 2366144 w 11611430"/>
              <a:gd name="connsiteY71" fmla="*/ 4623249 h 5322895"/>
              <a:gd name="connsiteX72" fmla="*/ 2344336 w 11611430"/>
              <a:gd name="connsiteY72" fmla="*/ 4666865 h 5322895"/>
              <a:gd name="connsiteX73" fmla="*/ 2322528 w 11611430"/>
              <a:gd name="connsiteY73" fmla="*/ 4732288 h 5322895"/>
              <a:gd name="connsiteX74" fmla="*/ 2300721 w 11611430"/>
              <a:gd name="connsiteY74" fmla="*/ 4764999 h 5322895"/>
              <a:gd name="connsiteX75" fmla="*/ 2268010 w 11611430"/>
              <a:gd name="connsiteY75" fmla="*/ 4852231 h 5322895"/>
              <a:gd name="connsiteX76" fmla="*/ 2235297 w 11611430"/>
              <a:gd name="connsiteY76" fmla="*/ 4993981 h 5322895"/>
              <a:gd name="connsiteX77" fmla="*/ 2230567 w 11611430"/>
              <a:gd name="connsiteY77" fmla="*/ 5079209 h 5322895"/>
              <a:gd name="connsiteX78" fmla="*/ 2229538 w 11611430"/>
              <a:gd name="connsiteY78" fmla="*/ 5104344 h 5322895"/>
              <a:gd name="connsiteX79" fmla="*/ 1932621 w 11611430"/>
              <a:gd name="connsiteY79" fmla="*/ 5071374 h 5322895"/>
              <a:gd name="connsiteX80" fmla="*/ 1609634 w 11611430"/>
              <a:gd name="connsiteY80" fmla="*/ 5033891 h 5322895"/>
              <a:gd name="connsiteX81" fmla="*/ 1312435 w 11611430"/>
              <a:gd name="connsiteY81" fmla="*/ 4996408 h 5322895"/>
              <a:gd name="connsiteX82" fmla="*/ 1039799 w 11611430"/>
              <a:gd name="connsiteY82" fmla="*/ 4961027 h 5322895"/>
              <a:gd name="connsiteX83" fmla="*/ 797865 w 11611430"/>
              <a:gd name="connsiteY83" fmla="*/ 4927397 h 5322895"/>
              <a:gd name="connsiteX84" fmla="*/ 579265 w 11611430"/>
              <a:gd name="connsiteY84" fmla="*/ 4895519 h 5322895"/>
              <a:gd name="connsiteX85" fmla="*/ 395052 w 11611430"/>
              <a:gd name="connsiteY85" fmla="*/ 4868896 h 5322895"/>
              <a:gd name="connsiteX86" fmla="*/ 240312 w 11611430"/>
              <a:gd name="connsiteY86" fmla="*/ 4843673 h 5322895"/>
              <a:gd name="connsiteX87" fmla="*/ 27853 w 11611430"/>
              <a:gd name="connsiteY87" fmla="*/ 4807592 h 5322895"/>
              <a:gd name="connsiteX88" fmla="*/ 0 w 11611430"/>
              <a:gd name="connsiteY88" fmla="*/ 4802879 h 5322895"/>
              <a:gd name="connsiteX89" fmla="*/ 0 w 11611430"/>
              <a:gd name="connsiteY89" fmla="*/ 3753332 h 5322895"/>
              <a:gd name="connsiteX90" fmla="*/ 0 w 11611430"/>
              <a:gd name="connsiteY90" fmla="*/ 3571886 h 5322895"/>
              <a:gd name="connsiteX91" fmla="*/ 0 w 11611430"/>
              <a:gd name="connsiteY91" fmla="*/ 471948 h 5322895"/>
              <a:gd name="connsiteX92" fmla="*/ 0 w 11611430"/>
              <a:gd name="connsiteY92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11611430" h="5322895">
                <a:moveTo>
                  <a:pt x="0" y="0"/>
                </a:moveTo>
                <a:lnTo>
                  <a:pt x="11611430" y="0"/>
                </a:lnTo>
                <a:lnTo>
                  <a:pt x="11611430" y="4911695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5514" y="5287726"/>
                </a:lnTo>
                <a:lnTo>
                  <a:pt x="4601441" y="4972173"/>
                </a:lnTo>
                <a:cubicBezTo>
                  <a:pt x="4573183" y="4924429"/>
                  <a:pt x="4553441" y="4869653"/>
                  <a:pt x="4514210" y="4830422"/>
                </a:cubicBezTo>
                <a:cubicBezTo>
                  <a:pt x="4481500" y="4797711"/>
                  <a:pt x="4446637" y="4767016"/>
                  <a:pt x="4416075" y="4732288"/>
                </a:cubicBezTo>
                <a:cubicBezTo>
                  <a:pt x="4366574" y="4676037"/>
                  <a:pt x="4327307" y="4610810"/>
                  <a:pt x="4274324" y="4557826"/>
                </a:cubicBezTo>
                <a:cubicBezTo>
                  <a:pt x="4263420" y="4546922"/>
                  <a:pt x="4251649" y="4536822"/>
                  <a:pt x="4241613" y="4525113"/>
                </a:cubicBezTo>
                <a:cubicBezTo>
                  <a:pt x="4229786" y="4511315"/>
                  <a:pt x="4220536" y="4495459"/>
                  <a:pt x="4208901" y="4481499"/>
                </a:cubicBezTo>
                <a:cubicBezTo>
                  <a:pt x="4192618" y="4461959"/>
                  <a:pt x="4176792" y="4450689"/>
                  <a:pt x="4154382" y="4437883"/>
                </a:cubicBezTo>
                <a:cubicBezTo>
                  <a:pt x="4140269" y="4429818"/>
                  <a:pt x="4124878" y="4424139"/>
                  <a:pt x="4110766" y="4416075"/>
                </a:cubicBezTo>
                <a:cubicBezTo>
                  <a:pt x="4099388" y="4409573"/>
                  <a:pt x="4088718" y="4401884"/>
                  <a:pt x="4078054" y="4394267"/>
                </a:cubicBezTo>
                <a:cubicBezTo>
                  <a:pt x="4063266" y="4383705"/>
                  <a:pt x="4050217" y="4370572"/>
                  <a:pt x="4034439" y="4361556"/>
                </a:cubicBezTo>
                <a:cubicBezTo>
                  <a:pt x="4023246" y="4355160"/>
                  <a:pt x="3966283" y="4341382"/>
                  <a:pt x="3958111" y="4339747"/>
                </a:cubicBezTo>
                <a:cubicBezTo>
                  <a:pt x="3936432" y="4335411"/>
                  <a:pt x="3914626" y="4331587"/>
                  <a:pt x="3892688" y="4328844"/>
                </a:cubicBezTo>
                <a:cubicBezTo>
                  <a:pt x="3823740" y="4320226"/>
                  <a:pt x="3782100" y="4321230"/>
                  <a:pt x="3718226" y="4307036"/>
                </a:cubicBezTo>
                <a:cubicBezTo>
                  <a:pt x="3696418" y="4302190"/>
                  <a:pt x="3658568" y="4285437"/>
                  <a:pt x="3641899" y="4274324"/>
                </a:cubicBezTo>
                <a:cubicBezTo>
                  <a:pt x="3633345" y="4268622"/>
                  <a:pt x="3629017" y="4257617"/>
                  <a:pt x="3620091" y="4252517"/>
                </a:cubicBezTo>
                <a:cubicBezTo>
                  <a:pt x="3603097" y="4242806"/>
                  <a:pt x="3583967" y="4237398"/>
                  <a:pt x="3565572" y="4230709"/>
                </a:cubicBezTo>
                <a:cubicBezTo>
                  <a:pt x="3543968" y="4222853"/>
                  <a:pt x="3500148" y="4208901"/>
                  <a:pt x="3500148" y="4208901"/>
                </a:cubicBezTo>
                <a:cubicBezTo>
                  <a:pt x="3475771" y="4184523"/>
                  <a:pt x="3478341" y="4197373"/>
                  <a:pt x="3478341" y="4176190"/>
                </a:cubicBezTo>
                <a:lnTo>
                  <a:pt x="3543764" y="4132574"/>
                </a:lnTo>
                <a:cubicBezTo>
                  <a:pt x="3511052" y="4128939"/>
                  <a:pt x="3478542" y="4121670"/>
                  <a:pt x="3445629" y="4121670"/>
                </a:cubicBezTo>
                <a:cubicBezTo>
                  <a:pt x="3427096" y="4121670"/>
                  <a:pt x="3409168" y="4128407"/>
                  <a:pt x="3391109" y="4132574"/>
                </a:cubicBezTo>
                <a:cubicBezTo>
                  <a:pt x="3361904" y="4139313"/>
                  <a:pt x="3332955" y="4147112"/>
                  <a:pt x="3303878" y="4154381"/>
                </a:cubicBezTo>
                <a:cubicBezTo>
                  <a:pt x="3289340" y="4158016"/>
                  <a:pt x="3274480" y="4160547"/>
                  <a:pt x="3260263" y="4165285"/>
                </a:cubicBezTo>
                <a:lnTo>
                  <a:pt x="3194839" y="4187093"/>
                </a:lnTo>
                <a:cubicBezTo>
                  <a:pt x="3183935" y="4190728"/>
                  <a:pt x="3173278" y="4195209"/>
                  <a:pt x="3162128" y="4197997"/>
                </a:cubicBezTo>
                <a:cubicBezTo>
                  <a:pt x="3096214" y="4214476"/>
                  <a:pt x="3132724" y="4204163"/>
                  <a:pt x="3053089" y="4230709"/>
                </a:cubicBezTo>
                <a:lnTo>
                  <a:pt x="2987666" y="4252517"/>
                </a:lnTo>
                <a:cubicBezTo>
                  <a:pt x="2976762" y="4256151"/>
                  <a:pt x="2966105" y="4260632"/>
                  <a:pt x="2954954" y="4263420"/>
                </a:cubicBezTo>
                <a:cubicBezTo>
                  <a:pt x="2925877" y="4270689"/>
                  <a:pt x="2896157" y="4275751"/>
                  <a:pt x="2867723" y="4285228"/>
                </a:cubicBezTo>
                <a:lnTo>
                  <a:pt x="2802300" y="4307036"/>
                </a:lnTo>
                <a:cubicBezTo>
                  <a:pt x="2795031" y="4314305"/>
                  <a:pt x="2789687" y="4324247"/>
                  <a:pt x="2780492" y="4328844"/>
                </a:cubicBezTo>
                <a:cubicBezTo>
                  <a:pt x="2759931" y="4339124"/>
                  <a:pt x="2736876" y="4343382"/>
                  <a:pt x="2715069" y="4350652"/>
                </a:cubicBezTo>
                <a:lnTo>
                  <a:pt x="2682357" y="4361556"/>
                </a:lnTo>
                <a:lnTo>
                  <a:pt x="2649646" y="4372459"/>
                </a:lnTo>
                <a:lnTo>
                  <a:pt x="2616933" y="4383363"/>
                </a:lnTo>
                <a:cubicBezTo>
                  <a:pt x="2609664" y="4390632"/>
                  <a:pt x="2603941" y="4399883"/>
                  <a:pt x="2595126" y="4405171"/>
                </a:cubicBezTo>
                <a:cubicBezTo>
                  <a:pt x="2530624" y="4443872"/>
                  <a:pt x="2594048" y="4382729"/>
                  <a:pt x="2529703" y="4437883"/>
                </a:cubicBezTo>
                <a:cubicBezTo>
                  <a:pt x="2514092" y="4451263"/>
                  <a:pt x="2500625" y="4466960"/>
                  <a:pt x="2486087" y="4481499"/>
                </a:cubicBezTo>
                <a:cubicBezTo>
                  <a:pt x="2475183" y="4492403"/>
                  <a:pt x="2466206" y="4505657"/>
                  <a:pt x="2453375" y="4514210"/>
                </a:cubicBezTo>
                <a:lnTo>
                  <a:pt x="2420664" y="4536017"/>
                </a:lnTo>
                <a:cubicBezTo>
                  <a:pt x="2413395" y="4546922"/>
                  <a:pt x="2407042" y="4558496"/>
                  <a:pt x="2398856" y="4568729"/>
                </a:cubicBezTo>
                <a:cubicBezTo>
                  <a:pt x="2392434" y="4576756"/>
                  <a:pt x="2382337" y="4581722"/>
                  <a:pt x="2377048" y="4590537"/>
                </a:cubicBezTo>
                <a:cubicBezTo>
                  <a:pt x="2371134" y="4600393"/>
                  <a:pt x="2370672" y="4612684"/>
                  <a:pt x="2366144" y="4623249"/>
                </a:cubicBezTo>
                <a:cubicBezTo>
                  <a:pt x="2359741" y="4638189"/>
                  <a:pt x="2350374" y="4651772"/>
                  <a:pt x="2344336" y="4666865"/>
                </a:cubicBezTo>
                <a:cubicBezTo>
                  <a:pt x="2335799" y="4688208"/>
                  <a:pt x="2335280" y="4713161"/>
                  <a:pt x="2322528" y="4732288"/>
                </a:cubicBezTo>
                <a:cubicBezTo>
                  <a:pt x="2315259" y="4743192"/>
                  <a:pt x="2306582" y="4753278"/>
                  <a:pt x="2300721" y="4764999"/>
                </a:cubicBezTo>
                <a:cubicBezTo>
                  <a:pt x="2296862" y="4772717"/>
                  <a:pt x="2272055" y="4834699"/>
                  <a:pt x="2268010" y="4852231"/>
                </a:cubicBezTo>
                <a:cubicBezTo>
                  <a:pt x="2231919" y="5008621"/>
                  <a:pt x="2261653" y="4914917"/>
                  <a:pt x="2235297" y="4993981"/>
                </a:cubicBezTo>
                <a:cubicBezTo>
                  <a:pt x="2233101" y="5029118"/>
                  <a:pt x="2231590" y="5057039"/>
                  <a:pt x="2230567" y="5079209"/>
                </a:cubicBezTo>
                <a:lnTo>
                  <a:pt x="2229538" y="5104344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0784B7-1578-431F-C8CC-88A243680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824" y="1450715"/>
            <a:ext cx="8449582" cy="24214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  <a:t>【1】</a:t>
            </a: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br>
              <a:rPr lang="en-US" altLang="zh-CN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  <a:t>圣经中先知对神失望或生气的例子</a:t>
            </a:r>
            <a:br>
              <a:rPr lang="zh-CN" altLang="en-US" sz="4800" dirty="0"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sz="4800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8BBEA-6A34-5AA6-7214-B5BC429763E8}"/>
              </a:ext>
            </a:extLst>
          </p:cNvPr>
          <p:cNvSpPr txBox="1"/>
          <p:nvPr/>
        </p:nvSpPr>
        <p:spPr>
          <a:xfrm>
            <a:off x="2495006" y="4118195"/>
            <a:ext cx="8075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Examples in the Bible where prophets felt disappointed or angry with God.</a:t>
            </a:r>
          </a:p>
        </p:txBody>
      </p:sp>
    </p:spTree>
    <p:extLst>
      <p:ext uri="{BB962C8B-B14F-4D97-AF65-F5344CB8AC3E}">
        <p14:creationId xmlns:p14="http://schemas.microsoft.com/office/powerpoint/2010/main" val="4065096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EA9AF1-EF35-4EC4-862B-93C14919B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FB946D-2326-449B-B771-9EDB01C8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24A0EC-9334-468D-849F-BF1FF8C6F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EFFC263-7EB0-4842-BE9B-3176A41A7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A98EB5F5-4FFD-D948-A113-D6E1A5AD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18" r="16814" b="-2"/>
          <a:stretch/>
        </p:blipFill>
        <p:spPr>
          <a:xfrm>
            <a:off x="643466" y="643467"/>
            <a:ext cx="5372100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99395C-84B2-6A84-DAF9-EFA8B32421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19" r="16159" b="-1"/>
          <a:stretch/>
        </p:blipFill>
        <p:spPr>
          <a:xfrm>
            <a:off x="7231045" y="2112359"/>
            <a:ext cx="3445678" cy="3573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BB8B06-AB34-A0BF-D850-963A9F3969DB}"/>
              </a:ext>
            </a:extLst>
          </p:cNvPr>
          <p:cNvSpPr/>
          <p:nvPr/>
        </p:nvSpPr>
        <p:spPr>
          <a:xfrm>
            <a:off x="849085" y="862649"/>
            <a:ext cx="5160896" cy="340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733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伯</a:t>
            </a:r>
            <a:r>
              <a:rPr lang="en-US" altLang="zh-CN" sz="3733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10:18 </a:t>
            </a:r>
          </a:p>
          <a:p>
            <a:pPr>
              <a:lnSpc>
                <a:spcPct val="150000"/>
              </a:lnSpc>
            </a:pPr>
            <a:r>
              <a:rPr lang="zh-CN" altLang="en-US" sz="3733" b="1" dirty="0">
                <a:solidFill>
                  <a:srgbClr val="FFC000"/>
                </a:solidFill>
                <a:latin typeface="HEITI TC MEDIUM" pitchFamily="2" charset="-128"/>
                <a:ea typeface="HEITI TC MEDIUM" pitchFamily="2" charset="-128"/>
              </a:rPr>
              <a:t>你为何使我出母胎呢？</a:t>
            </a:r>
            <a:r>
              <a:rPr lang="zh-CN" altLang="en-US" sz="3733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不如我当时气绝，无人得见我；</a:t>
            </a:r>
            <a:endParaRPr lang="en-US" altLang="zh-CN" sz="3733" b="1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6C67B-A2A1-D22B-575B-90F636C3C1F4}"/>
              </a:ext>
            </a:extLst>
          </p:cNvPr>
          <p:cNvSpPr txBox="1"/>
          <p:nvPr/>
        </p:nvSpPr>
        <p:spPr>
          <a:xfrm>
            <a:off x="7328747" y="713118"/>
            <a:ext cx="3347976" cy="1283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HEITI TC MEDIUM" pitchFamily="2" charset="-128"/>
                <a:ea typeface="HEITI TC MEDIUM" pitchFamily="2" charset="-128"/>
              </a:rPr>
              <a:t>（失去十个孩子、破产、生病）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2F91A-7D72-B142-8CEE-169D647CA7C3}"/>
              </a:ext>
            </a:extLst>
          </p:cNvPr>
          <p:cNvSpPr txBox="1"/>
          <p:nvPr/>
        </p:nvSpPr>
        <p:spPr>
          <a:xfrm>
            <a:off x="6837522" y="5512356"/>
            <a:ext cx="471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(Losing ten children, going bankrupt, falling ill)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08680C-262E-89C7-619A-E66B48FED37E}"/>
              </a:ext>
            </a:extLst>
          </p:cNvPr>
          <p:cNvSpPr txBox="1"/>
          <p:nvPr/>
        </p:nvSpPr>
        <p:spPr>
          <a:xfrm>
            <a:off x="733993" y="4855396"/>
            <a:ext cx="5065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Job 10:18. </a:t>
            </a:r>
            <a:r>
              <a:rPr lang="en-US" dirty="0">
                <a:solidFill>
                  <a:srgbClr val="FFC000"/>
                </a:solidFill>
              </a:rPr>
              <a:t>Why did you bring me out from the womb? </a:t>
            </a:r>
            <a:r>
              <a:rPr lang="en-US" dirty="0">
                <a:solidFill>
                  <a:schemeClr val="bg1"/>
                </a:solidFill>
              </a:rPr>
              <a:t>Would that I had died before any eye had seen me</a:t>
            </a:r>
          </a:p>
        </p:txBody>
      </p:sp>
    </p:spTree>
    <p:extLst>
      <p:ext uri="{BB962C8B-B14F-4D97-AF65-F5344CB8AC3E}">
        <p14:creationId xmlns:p14="http://schemas.microsoft.com/office/powerpoint/2010/main" val="1384852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C8F99A-804D-0822-930D-61FD98113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5CAD84-0F60-2DDF-865E-8A7D101F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ED8B6F-8828-4814-A8B7-F549FDEE4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CC6AC55-A310-5F75-2867-2F977ECB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35AFAA5-658D-2D5C-9131-27FECE2A9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D27614B1-68B0-4194-2D5F-C76CB295C6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18" r="16814" b="-2"/>
          <a:stretch/>
        </p:blipFill>
        <p:spPr>
          <a:xfrm>
            <a:off x="643466" y="643467"/>
            <a:ext cx="5372100" cy="5571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C1935B-209D-84E6-1B5E-1EDCC6BAABBA}"/>
              </a:ext>
            </a:extLst>
          </p:cNvPr>
          <p:cNvSpPr/>
          <p:nvPr/>
        </p:nvSpPr>
        <p:spPr>
          <a:xfrm>
            <a:off x="849085" y="862649"/>
            <a:ext cx="5160896" cy="366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得 </a:t>
            </a:r>
            <a:r>
              <a:rPr lang="en-US" altLang="zh-CN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1:20  </a:t>
            </a:r>
            <a:r>
              <a:rPr lang="zh-CN" altLang="en-US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拿俄米对他们说：「不要叫我拿俄米（就是甜的意思），要叫我玛拉（就是苦的意思），</a:t>
            </a:r>
            <a:r>
              <a:rPr lang="zh-CN" altLang="en-US" sz="3200" b="1" dirty="0">
                <a:solidFill>
                  <a:srgbClr val="FFC000"/>
                </a:solidFill>
                <a:latin typeface="HEITI TC MEDIUM" pitchFamily="2" charset="-128"/>
                <a:ea typeface="HEITI TC MEDIUM" pitchFamily="2" charset="-128"/>
              </a:rPr>
              <a:t>因为全能者使我受了大苦。</a:t>
            </a:r>
            <a:endParaRPr lang="en-US" altLang="zh-CN" sz="3200" b="1" dirty="0">
              <a:solidFill>
                <a:srgbClr val="FFC00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398D02-9670-7ECA-F70E-7DDAD083F70D}"/>
              </a:ext>
            </a:extLst>
          </p:cNvPr>
          <p:cNvSpPr txBox="1"/>
          <p:nvPr/>
        </p:nvSpPr>
        <p:spPr>
          <a:xfrm>
            <a:off x="7328747" y="713118"/>
            <a:ext cx="3347976" cy="1283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HEITI TC MEDIUM" pitchFamily="2" charset="-128"/>
                <a:ea typeface="HEITI TC MEDIUM" pitchFamily="2" charset="-128"/>
              </a:rPr>
              <a:t>（失去丈夫与两个儿子，贫困）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E5DAF8-EEC6-B542-A8D5-E668B466EF64}"/>
              </a:ext>
            </a:extLst>
          </p:cNvPr>
          <p:cNvSpPr txBox="1"/>
          <p:nvPr/>
        </p:nvSpPr>
        <p:spPr>
          <a:xfrm>
            <a:off x="6746996" y="5455503"/>
            <a:ext cx="471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Losing her husband and two sons, and poverty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0579C-7DB9-C7D0-8713-56332469FCDF}"/>
              </a:ext>
            </a:extLst>
          </p:cNvPr>
          <p:cNvSpPr txBox="1"/>
          <p:nvPr/>
        </p:nvSpPr>
        <p:spPr>
          <a:xfrm>
            <a:off x="733993" y="4855396"/>
            <a:ext cx="50652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Ruth 1:20. She said to them, "Do not call me Naomi; call me Mara, </a:t>
            </a:r>
            <a:r>
              <a:rPr lang="en-US" b="1" dirty="0">
                <a:solidFill>
                  <a:srgbClr val="FFC000"/>
                </a:solidFill>
              </a:rPr>
              <a:t>for the Almighty has dealt very bitterly with 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DADA7-5AE2-2FD0-CA86-52346EC71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800" y="1996867"/>
            <a:ext cx="3268954" cy="366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D2D99A-9749-B779-CF1C-B6892FE32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3E12AB-A684-3DBC-601D-F36BB7A7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53B1C2-3656-833F-0567-5169F202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5132D8-A6FE-E2E9-0797-8E5C0C3AA5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A52C18-C74F-B591-197E-1575B9EF5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D2E49B3F-BE08-EB6A-5D77-B0C4086E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18" r="16814" b="-2"/>
          <a:stretch/>
        </p:blipFill>
        <p:spPr>
          <a:xfrm>
            <a:off x="643466" y="643467"/>
            <a:ext cx="5372100" cy="5571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81FF11-A985-1CF7-7286-F311F23BC1E2}"/>
              </a:ext>
            </a:extLst>
          </p:cNvPr>
          <p:cNvSpPr/>
          <p:nvPr/>
        </p:nvSpPr>
        <p:spPr>
          <a:xfrm>
            <a:off x="849085" y="862649"/>
            <a:ext cx="5160896" cy="366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（新译本）耶</a:t>
            </a:r>
            <a:r>
              <a:rPr lang="en-US" altLang="zh-CN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20:7 </a:t>
            </a:r>
            <a:r>
              <a:rPr lang="zh-CN" altLang="en-US" sz="3200" b="1" dirty="0">
                <a:solidFill>
                  <a:srgbClr val="FFC000"/>
                </a:solidFill>
                <a:latin typeface="HEITI TC MEDIUM" pitchFamily="2" charset="-128"/>
                <a:ea typeface="HEITI TC MEDIUM" pitchFamily="2" charset="-128"/>
              </a:rPr>
              <a:t>耶和华啊！你愚弄了我 ，我受了愚弄</a:t>
            </a:r>
            <a:r>
              <a:rPr lang="zh-CN" altLang="en-US" sz="32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；你比我强大，你胜了我。我整天成了别人讥笑的对象，人人都嘲弄我。 </a:t>
            </a:r>
            <a:endParaRPr lang="en-US" altLang="zh-CN" sz="3200" b="1" dirty="0">
              <a:solidFill>
                <a:srgbClr val="FFC000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E1C294-A004-AF4B-E265-32C94C7F7393}"/>
              </a:ext>
            </a:extLst>
          </p:cNvPr>
          <p:cNvSpPr txBox="1"/>
          <p:nvPr/>
        </p:nvSpPr>
        <p:spPr>
          <a:xfrm>
            <a:off x="7872086" y="678712"/>
            <a:ext cx="3347976" cy="637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HEITI TC MEDIUM" pitchFamily="2" charset="-128"/>
                <a:ea typeface="HEITI TC MEDIUM" pitchFamily="2" charset="-128"/>
              </a:rPr>
              <a:t>受到逼迫伤害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E7276-7CA6-E569-76DF-79E9B1CE8441}"/>
              </a:ext>
            </a:extLst>
          </p:cNvPr>
          <p:cNvSpPr txBox="1"/>
          <p:nvPr/>
        </p:nvSpPr>
        <p:spPr>
          <a:xfrm>
            <a:off x="6974443" y="5409337"/>
            <a:ext cx="3781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 facing persecution and harm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603B88-8163-1A43-3BF5-900F4E449140}"/>
              </a:ext>
            </a:extLst>
          </p:cNvPr>
          <p:cNvSpPr txBox="1"/>
          <p:nvPr/>
        </p:nvSpPr>
        <p:spPr>
          <a:xfrm>
            <a:off x="733993" y="4855396"/>
            <a:ext cx="5065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Jeremiah 20:7. </a:t>
            </a:r>
            <a:r>
              <a:rPr lang="en-US" b="1" dirty="0">
                <a:solidFill>
                  <a:srgbClr val="FFC000"/>
                </a:solidFill>
              </a:rPr>
              <a:t>O Lord , you have deceived me, and I was deceived</a:t>
            </a:r>
            <a:r>
              <a:rPr lang="en-US" dirty="0">
                <a:solidFill>
                  <a:schemeClr val="bg1"/>
                </a:solidFill>
              </a:rPr>
              <a:t>; you are stronger than I, and you have prevailed. I have become a laughingstock all the day; everyone mocks me.</a:t>
            </a:r>
            <a:endParaRPr lang="en-US" b="1" dirty="0">
              <a:solidFill>
                <a:srgbClr val="FFC000"/>
              </a:solidFill>
            </a:endParaRPr>
          </a:p>
        </p:txBody>
      </p:sp>
      <p:pic>
        <p:nvPicPr>
          <p:cNvPr id="10" name="Picture 9" descr="A person sitting on stairs&#10;&#10;Description automatically generated">
            <a:extLst>
              <a:ext uri="{FF2B5EF4-FFF2-40B4-BE49-F238E27FC236}">
                <a16:creationId xmlns:a16="http://schemas.microsoft.com/office/drawing/2014/main" id="{A2A7B35A-504A-1E5B-33A9-2165A5F85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0697" y="1632578"/>
            <a:ext cx="3546026" cy="368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91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4CF1D2-81DF-582E-38E0-DC2057C2D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359FC2C-C2D3-AB69-2D6F-0CF7388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549CE9A-425E-C37E-1AEB-42A22D43A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5844A12-54E7-6909-BC25-B284547AF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1A9201-F8B3-6CF0-E39B-BBCF3DA3E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9" name="Picture 8" descr="A picture containing sitting, dark, white, black&#10;&#10;Description automatically generated">
            <a:extLst>
              <a:ext uri="{FF2B5EF4-FFF2-40B4-BE49-F238E27FC236}">
                <a16:creationId xmlns:a16="http://schemas.microsoft.com/office/drawing/2014/main" id="{E3911D53-4335-62B1-825F-E94BDF92AD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18" r="16814" b="-2"/>
          <a:stretch/>
        </p:blipFill>
        <p:spPr>
          <a:xfrm>
            <a:off x="643466" y="643467"/>
            <a:ext cx="5372100" cy="5571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1DBA77-A48C-5417-A14A-46BACDDB5D37}"/>
              </a:ext>
            </a:extLst>
          </p:cNvPr>
          <p:cNvSpPr/>
          <p:nvPr/>
        </p:nvSpPr>
        <p:spPr>
          <a:xfrm>
            <a:off x="749068" y="1031827"/>
            <a:ext cx="5160896" cy="328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哈</a:t>
            </a:r>
            <a:r>
              <a:rPr lang="en-US" altLang="zh-CN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1:2  </a:t>
            </a:r>
            <a:r>
              <a:rPr lang="zh-CN" altLang="en-US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他说：耶和华啊！我呼求你，</a:t>
            </a:r>
            <a:r>
              <a:rPr lang="zh-CN" altLang="en-US" sz="3600" b="1" dirty="0">
                <a:solidFill>
                  <a:srgbClr val="FFC000"/>
                </a:solidFill>
                <a:latin typeface="HEITI TC MEDIUM" pitchFamily="2" charset="-128"/>
                <a:ea typeface="HEITI TC MEDIUM" pitchFamily="2" charset="-128"/>
              </a:rPr>
              <a:t>你不应允，要到几时呢？</a:t>
            </a:r>
            <a:r>
              <a:rPr lang="zh-CN" altLang="en-US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我因强暴哀求你，</a:t>
            </a:r>
            <a:r>
              <a:rPr lang="zh-CN" altLang="en-US" sz="3600" b="1" dirty="0">
                <a:solidFill>
                  <a:srgbClr val="FFC000"/>
                </a:solidFill>
                <a:latin typeface="HEITI TC MEDIUM" pitchFamily="2" charset="-128"/>
                <a:ea typeface="HEITI TC MEDIUM" pitchFamily="2" charset="-128"/>
              </a:rPr>
              <a:t>你还不拯救</a:t>
            </a:r>
            <a:r>
              <a:rPr lang="zh-CN" altLang="en-US" sz="3600" b="1" dirty="0">
                <a:solidFill>
                  <a:schemeClr val="bg1"/>
                </a:solidFill>
                <a:latin typeface="HEITI TC MEDIUM" pitchFamily="2" charset="-128"/>
                <a:ea typeface="HEITI TC MEDIUM" pitchFamily="2" charset="-128"/>
              </a:rPr>
              <a:t>。 </a:t>
            </a:r>
            <a:endParaRPr lang="en-US" altLang="zh-CN" sz="3600" b="1" dirty="0">
              <a:solidFill>
                <a:schemeClr val="bg1"/>
              </a:solidFill>
              <a:latin typeface="HEITI TC MEDIUM" pitchFamily="2" charset="-128"/>
              <a:ea typeface="HEITI TC MEDIUM" pitchFamily="2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7841-C0E6-4F91-AF00-AD388E12C32F}"/>
              </a:ext>
            </a:extLst>
          </p:cNvPr>
          <p:cNvSpPr txBox="1"/>
          <p:nvPr/>
        </p:nvSpPr>
        <p:spPr>
          <a:xfrm>
            <a:off x="7328747" y="713118"/>
            <a:ext cx="3347976" cy="637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HEITI TC MEDIUM" pitchFamily="2" charset="-128"/>
                <a:ea typeface="HEITI TC MEDIUM" pitchFamily="2" charset="-128"/>
              </a:rPr>
              <a:t>受到逼迫伤害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1426A-3D5E-9E74-0E42-48CC3F48E9A2}"/>
              </a:ext>
            </a:extLst>
          </p:cNvPr>
          <p:cNvSpPr txBox="1"/>
          <p:nvPr/>
        </p:nvSpPr>
        <p:spPr>
          <a:xfrm>
            <a:off x="6974443" y="5409337"/>
            <a:ext cx="3781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 facing persecution and harm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FEC06E-F26F-5DB6-5EFE-4135A9387A83}"/>
              </a:ext>
            </a:extLst>
          </p:cNvPr>
          <p:cNvSpPr txBox="1"/>
          <p:nvPr/>
        </p:nvSpPr>
        <p:spPr>
          <a:xfrm>
            <a:off x="733993" y="4855396"/>
            <a:ext cx="5065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Habakkuk 1:2.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 Lord , how long shall I cry for help, </a:t>
            </a:r>
            <a:r>
              <a:rPr lang="en-US" b="1" dirty="0">
                <a:solidFill>
                  <a:srgbClr val="FFC000"/>
                </a:solidFill>
              </a:rPr>
              <a:t>and you will not hear?</a:t>
            </a:r>
            <a:r>
              <a:rPr lang="en-US" b="1" dirty="0">
                <a:solidFill>
                  <a:schemeClr val="bg1"/>
                </a:solidFill>
              </a:rPr>
              <a:t> Or cry to you "Violence!" </a:t>
            </a:r>
            <a:r>
              <a:rPr lang="en-US" b="1" dirty="0">
                <a:solidFill>
                  <a:srgbClr val="FFC000"/>
                </a:solidFill>
              </a:rPr>
              <a:t>and you will not save?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253933-C949-D01B-341C-13A1D9BC0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443" y="1738491"/>
            <a:ext cx="3571240" cy="357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8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AC8963-AF89-4FC1-910B-686E223CD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BDA784-DB63-4168-8CC9-0DA04775B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3A4F197-86BE-42C9-A95B-A488B7683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342791" cy="6858000"/>
          </a:xfrm>
          <a:custGeom>
            <a:avLst/>
            <a:gdLst>
              <a:gd name="connsiteX0" fmla="*/ 6342791 w 6342791"/>
              <a:gd name="connsiteY0" fmla="*/ 0 h 6858000"/>
              <a:gd name="connsiteX1" fmla="*/ 5297762 w 6342791"/>
              <a:gd name="connsiteY1" fmla="*/ 0 h 6858000"/>
              <a:gd name="connsiteX2" fmla="*/ 4654296 w 6342791"/>
              <a:gd name="connsiteY2" fmla="*/ 0 h 6858000"/>
              <a:gd name="connsiteX3" fmla="*/ 4470448 w 6342791"/>
              <a:gd name="connsiteY3" fmla="*/ 0 h 6858000"/>
              <a:gd name="connsiteX4" fmla="*/ 3926162 w 6342791"/>
              <a:gd name="connsiteY4" fmla="*/ 0 h 6858000"/>
              <a:gd name="connsiteX5" fmla="*/ 0 w 6342791"/>
              <a:gd name="connsiteY5" fmla="*/ 0 h 6858000"/>
              <a:gd name="connsiteX6" fmla="*/ 0 w 6342791"/>
              <a:gd name="connsiteY6" fmla="*/ 70650 h 6858000"/>
              <a:gd name="connsiteX7" fmla="*/ 13678 w 6342791"/>
              <a:gd name="connsiteY7" fmla="*/ 155673 h 6858000"/>
              <a:gd name="connsiteX8" fmla="*/ 37547 w 6342791"/>
              <a:gd name="connsiteY8" fmla="*/ 310664 h 6858000"/>
              <a:gd name="connsiteX9" fmla="*/ 60911 w 6342791"/>
              <a:gd name="connsiteY9" fmla="*/ 466340 h 6858000"/>
              <a:gd name="connsiteX10" fmla="*/ 80914 w 6342791"/>
              <a:gd name="connsiteY10" fmla="*/ 622703 h 6858000"/>
              <a:gd name="connsiteX11" fmla="*/ 101085 w 6342791"/>
              <a:gd name="connsiteY11" fmla="*/ 778379 h 6858000"/>
              <a:gd name="connsiteX12" fmla="*/ 119911 w 6342791"/>
              <a:gd name="connsiteY12" fmla="*/ 934742 h 6858000"/>
              <a:gd name="connsiteX13" fmla="*/ 136047 w 6342791"/>
              <a:gd name="connsiteY13" fmla="*/ 1089047 h 6858000"/>
              <a:gd name="connsiteX14" fmla="*/ 151343 w 6342791"/>
              <a:gd name="connsiteY14" fmla="*/ 1245409 h 6858000"/>
              <a:gd name="connsiteX15" fmla="*/ 165295 w 6342791"/>
              <a:gd name="connsiteY15" fmla="*/ 1401086 h 6858000"/>
              <a:gd name="connsiteX16" fmla="*/ 177397 w 6342791"/>
              <a:gd name="connsiteY16" fmla="*/ 1554019 h 6858000"/>
              <a:gd name="connsiteX17" fmla="*/ 189500 w 6342791"/>
              <a:gd name="connsiteY17" fmla="*/ 1709010 h 6858000"/>
              <a:gd name="connsiteX18" fmla="*/ 199585 w 6342791"/>
              <a:gd name="connsiteY18" fmla="*/ 1861943 h 6858000"/>
              <a:gd name="connsiteX19" fmla="*/ 207485 w 6342791"/>
              <a:gd name="connsiteY19" fmla="*/ 2014877 h 6858000"/>
              <a:gd name="connsiteX20" fmla="*/ 215722 w 6342791"/>
              <a:gd name="connsiteY20" fmla="*/ 2167124 h 6858000"/>
              <a:gd name="connsiteX21" fmla="*/ 222613 w 6342791"/>
              <a:gd name="connsiteY21" fmla="*/ 2318000 h 6858000"/>
              <a:gd name="connsiteX22" fmla="*/ 227488 w 6342791"/>
              <a:gd name="connsiteY22" fmla="*/ 2467505 h 6858000"/>
              <a:gd name="connsiteX23" fmla="*/ 231690 w 6342791"/>
              <a:gd name="connsiteY23" fmla="*/ 2617009 h 6858000"/>
              <a:gd name="connsiteX24" fmla="*/ 235724 w 6342791"/>
              <a:gd name="connsiteY24" fmla="*/ 2765142 h 6858000"/>
              <a:gd name="connsiteX25" fmla="*/ 237573 w 6342791"/>
              <a:gd name="connsiteY25" fmla="*/ 2911217 h 6858000"/>
              <a:gd name="connsiteX26" fmla="*/ 239590 w 6342791"/>
              <a:gd name="connsiteY26" fmla="*/ 3057293 h 6858000"/>
              <a:gd name="connsiteX27" fmla="*/ 240599 w 6342791"/>
              <a:gd name="connsiteY27" fmla="*/ 3201311 h 6858000"/>
              <a:gd name="connsiteX28" fmla="*/ 239590 w 6342791"/>
              <a:gd name="connsiteY28" fmla="*/ 3343957 h 6858000"/>
              <a:gd name="connsiteX29" fmla="*/ 239590 w 6342791"/>
              <a:gd name="connsiteY29" fmla="*/ 3485232 h 6858000"/>
              <a:gd name="connsiteX30" fmla="*/ 237573 w 6342791"/>
              <a:gd name="connsiteY30" fmla="*/ 3625135 h 6858000"/>
              <a:gd name="connsiteX31" fmla="*/ 234548 w 6342791"/>
              <a:gd name="connsiteY31" fmla="*/ 3762295 h 6858000"/>
              <a:gd name="connsiteX32" fmla="*/ 231690 w 6342791"/>
              <a:gd name="connsiteY32" fmla="*/ 3898083 h 6858000"/>
              <a:gd name="connsiteX33" fmla="*/ 228496 w 6342791"/>
              <a:gd name="connsiteY33" fmla="*/ 4031129 h 6858000"/>
              <a:gd name="connsiteX34" fmla="*/ 223622 w 6342791"/>
              <a:gd name="connsiteY34" fmla="*/ 4163488 h 6858000"/>
              <a:gd name="connsiteX35" fmla="*/ 218411 w 6342791"/>
              <a:gd name="connsiteY35" fmla="*/ 4293789 h 6858000"/>
              <a:gd name="connsiteX36" fmla="*/ 213705 w 6342791"/>
              <a:gd name="connsiteY36" fmla="*/ 4421348 h 6858000"/>
              <a:gd name="connsiteX37" fmla="*/ 200425 w 6342791"/>
              <a:gd name="connsiteY37" fmla="*/ 4670294 h 6858000"/>
              <a:gd name="connsiteX38" fmla="*/ 186306 w 6342791"/>
              <a:gd name="connsiteY38" fmla="*/ 4908952 h 6858000"/>
              <a:gd name="connsiteX39" fmla="*/ 171514 w 6342791"/>
              <a:gd name="connsiteY39" fmla="*/ 5138009 h 6858000"/>
              <a:gd name="connsiteX40" fmla="*/ 155209 w 6342791"/>
              <a:gd name="connsiteY40" fmla="*/ 5354722 h 6858000"/>
              <a:gd name="connsiteX41" fmla="*/ 138232 w 6342791"/>
              <a:gd name="connsiteY41" fmla="*/ 5561834 h 6858000"/>
              <a:gd name="connsiteX42" fmla="*/ 119911 w 6342791"/>
              <a:gd name="connsiteY42" fmla="*/ 5753858 h 6858000"/>
              <a:gd name="connsiteX43" fmla="*/ 101925 w 6342791"/>
              <a:gd name="connsiteY43" fmla="*/ 5934223 h 6858000"/>
              <a:gd name="connsiteX44" fmla="*/ 83940 w 6342791"/>
              <a:gd name="connsiteY44" fmla="*/ 6100187 h 6858000"/>
              <a:gd name="connsiteX45" fmla="*/ 66963 w 6342791"/>
              <a:gd name="connsiteY45" fmla="*/ 6252434 h 6858000"/>
              <a:gd name="connsiteX46" fmla="*/ 50826 w 6342791"/>
              <a:gd name="connsiteY46" fmla="*/ 6387537 h 6858000"/>
              <a:gd name="connsiteX47" fmla="*/ 35530 w 6342791"/>
              <a:gd name="connsiteY47" fmla="*/ 6509609 h 6858000"/>
              <a:gd name="connsiteX48" fmla="*/ 22755 w 6342791"/>
              <a:gd name="connsiteY48" fmla="*/ 6612479 h 6858000"/>
              <a:gd name="connsiteX49" fmla="*/ 10653 w 6342791"/>
              <a:gd name="connsiteY49" fmla="*/ 6698890 h 6858000"/>
              <a:gd name="connsiteX50" fmla="*/ 0 w 6342791"/>
              <a:gd name="connsiteY50" fmla="*/ 6771890 h 6858000"/>
              <a:gd name="connsiteX51" fmla="*/ 0 w 6342791"/>
              <a:gd name="connsiteY51" fmla="*/ 6858000 h 6858000"/>
              <a:gd name="connsiteX52" fmla="*/ 3926162 w 6342791"/>
              <a:gd name="connsiteY52" fmla="*/ 6858000 h 6858000"/>
              <a:gd name="connsiteX53" fmla="*/ 4470448 w 6342791"/>
              <a:gd name="connsiteY53" fmla="*/ 6858000 h 6858000"/>
              <a:gd name="connsiteX54" fmla="*/ 4654296 w 6342791"/>
              <a:gd name="connsiteY54" fmla="*/ 6858000 h 6858000"/>
              <a:gd name="connsiteX55" fmla="*/ 5297762 w 6342791"/>
              <a:gd name="connsiteY55" fmla="*/ 6858000 h 6858000"/>
              <a:gd name="connsiteX56" fmla="*/ 6342791 w 6342791"/>
              <a:gd name="connsiteY5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6342791" h="6858000">
                <a:moveTo>
                  <a:pt x="6342791" y="0"/>
                </a:moveTo>
                <a:lnTo>
                  <a:pt x="5297762" y="0"/>
                </a:lnTo>
                <a:lnTo>
                  <a:pt x="4654296" y="0"/>
                </a:lnTo>
                <a:lnTo>
                  <a:pt x="4470448" y="0"/>
                </a:lnTo>
                <a:lnTo>
                  <a:pt x="3926162" y="0"/>
                </a:lnTo>
                <a:lnTo>
                  <a:pt x="0" y="0"/>
                </a:lnTo>
                <a:lnTo>
                  <a:pt x="0" y="70650"/>
                </a:lnTo>
                <a:lnTo>
                  <a:pt x="13678" y="155673"/>
                </a:lnTo>
                <a:lnTo>
                  <a:pt x="37547" y="310664"/>
                </a:lnTo>
                <a:lnTo>
                  <a:pt x="60911" y="466340"/>
                </a:lnTo>
                <a:lnTo>
                  <a:pt x="80914" y="622703"/>
                </a:lnTo>
                <a:lnTo>
                  <a:pt x="101085" y="778379"/>
                </a:lnTo>
                <a:lnTo>
                  <a:pt x="119911" y="934742"/>
                </a:lnTo>
                <a:lnTo>
                  <a:pt x="136047" y="1089047"/>
                </a:lnTo>
                <a:lnTo>
                  <a:pt x="151343" y="1245409"/>
                </a:lnTo>
                <a:lnTo>
                  <a:pt x="165295" y="1401086"/>
                </a:lnTo>
                <a:lnTo>
                  <a:pt x="177397" y="1554019"/>
                </a:lnTo>
                <a:lnTo>
                  <a:pt x="189500" y="1709010"/>
                </a:lnTo>
                <a:lnTo>
                  <a:pt x="199585" y="1861943"/>
                </a:lnTo>
                <a:lnTo>
                  <a:pt x="207485" y="2014877"/>
                </a:lnTo>
                <a:lnTo>
                  <a:pt x="215722" y="2167124"/>
                </a:lnTo>
                <a:lnTo>
                  <a:pt x="222613" y="2318000"/>
                </a:lnTo>
                <a:lnTo>
                  <a:pt x="227488" y="2467505"/>
                </a:lnTo>
                <a:lnTo>
                  <a:pt x="231690" y="2617009"/>
                </a:lnTo>
                <a:lnTo>
                  <a:pt x="235724" y="2765142"/>
                </a:lnTo>
                <a:lnTo>
                  <a:pt x="237573" y="2911217"/>
                </a:lnTo>
                <a:lnTo>
                  <a:pt x="239590" y="3057293"/>
                </a:lnTo>
                <a:lnTo>
                  <a:pt x="240599" y="3201311"/>
                </a:lnTo>
                <a:lnTo>
                  <a:pt x="239590" y="3343957"/>
                </a:lnTo>
                <a:lnTo>
                  <a:pt x="239590" y="3485232"/>
                </a:lnTo>
                <a:lnTo>
                  <a:pt x="237573" y="3625135"/>
                </a:lnTo>
                <a:lnTo>
                  <a:pt x="234548" y="3762295"/>
                </a:lnTo>
                <a:lnTo>
                  <a:pt x="231690" y="3898083"/>
                </a:lnTo>
                <a:lnTo>
                  <a:pt x="228496" y="4031129"/>
                </a:lnTo>
                <a:lnTo>
                  <a:pt x="223622" y="4163488"/>
                </a:lnTo>
                <a:lnTo>
                  <a:pt x="218411" y="4293789"/>
                </a:lnTo>
                <a:lnTo>
                  <a:pt x="213705" y="4421348"/>
                </a:lnTo>
                <a:lnTo>
                  <a:pt x="200425" y="4670294"/>
                </a:lnTo>
                <a:lnTo>
                  <a:pt x="186306" y="4908952"/>
                </a:lnTo>
                <a:lnTo>
                  <a:pt x="171514" y="5138009"/>
                </a:lnTo>
                <a:lnTo>
                  <a:pt x="155209" y="5354722"/>
                </a:lnTo>
                <a:lnTo>
                  <a:pt x="138232" y="5561834"/>
                </a:lnTo>
                <a:lnTo>
                  <a:pt x="119911" y="5753858"/>
                </a:lnTo>
                <a:lnTo>
                  <a:pt x="101925" y="5934223"/>
                </a:lnTo>
                <a:lnTo>
                  <a:pt x="83940" y="6100187"/>
                </a:lnTo>
                <a:lnTo>
                  <a:pt x="66963" y="6252434"/>
                </a:lnTo>
                <a:lnTo>
                  <a:pt x="50826" y="6387537"/>
                </a:lnTo>
                <a:lnTo>
                  <a:pt x="35530" y="6509609"/>
                </a:lnTo>
                <a:lnTo>
                  <a:pt x="22755" y="6612479"/>
                </a:lnTo>
                <a:lnTo>
                  <a:pt x="10653" y="6698890"/>
                </a:lnTo>
                <a:lnTo>
                  <a:pt x="0" y="6771890"/>
                </a:lnTo>
                <a:lnTo>
                  <a:pt x="0" y="6858000"/>
                </a:lnTo>
                <a:lnTo>
                  <a:pt x="3926162" y="6858000"/>
                </a:lnTo>
                <a:lnTo>
                  <a:pt x="4470448" y="6858000"/>
                </a:lnTo>
                <a:lnTo>
                  <a:pt x="4654296" y="6858000"/>
                </a:lnTo>
                <a:lnTo>
                  <a:pt x="5297762" y="6858000"/>
                </a:lnTo>
                <a:lnTo>
                  <a:pt x="6342791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1F3F4-088F-9BC5-5D0E-834144C17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858044"/>
            <a:ext cx="5244735" cy="330900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当</a:t>
            </a:r>
            <a:r>
              <a:rPr lang="zh-C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基督徒</a:t>
            </a:r>
            <a:r>
              <a:rPr 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对神失望，</a:t>
            </a:r>
            <a:endParaRPr lang="en-US" altLang="zh-CN" sz="4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会有什么可能的反应？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E0290-1BA0-F82A-A718-F395A2D71AAB}"/>
              </a:ext>
            </a:extLst>
          </p:cNvPr>
          <p:cNvSpPr txBox="1"/>
          <p:nvPr/>
        </p:nvSpPr>
        <p:spPr>
          <a:xfrm>
            <a:off x="862148" y="4542136"/>
            <a:ext cx="4892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possible response might Christians have when they feel disappointed with God?</a:t>
            </a:r>
          </a:p>
        </p:txBody>
      </p:sp>
    </p:spTree>
    <p:extLst>
      <p:ext uri="{BB962C8B-B14F-4D97-AF65-F5344CB8AC3E}">
        <p14:creationId xmlns:p14="http://schemas.microsoft.com/office/powerpoint/2010/main" val="3728441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842A2-2BD3-06B0-A5DB-92BAC052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007" y="1"/>
            <a:ext cx="11982993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一些遇困难对神失望，遇见试炼就跌倒了（路</a:t>
            </a:r>
            <a:r>
              <a:rPr 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8:13</a:t>
            </a:r>
            <a:r>
              <a:rPr lang="zh-CN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Some, when facing difficulties, feel disappointed with God and fall away during trials (Luke 8:13).</a:t>
            </a:r>
            <a:r>
              <a:rPr lang="en-US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  <a:br>
              <a:rPr lang="en-US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</a:br>
            <a:endParaRPr lang="en-US" b="1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altLang="zh-CN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solidFill>
                  <a:srgbClr val="FFC000"/>
                </a:solidFill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与神疏远，不再寄望神会帮助他们</a:t>
            </a:r>
            <a:endParaRPr lang="en-US" altLang="zh-CN" sz="3200" b="1" dirty="0">
              <a:solidFill>
                <a:srgbClr val="FFC000"/>
              </a:solidFill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distance themselves from God and no longer hope that He will help them.</a:t>
            </a:r>
            <a:br>
              <a:rPr lang="en-US" dirty="0"/>
            </a:br>
            <a:r>
              <a:rPr lang="en-US" b="1" dirty="0">
                <a:effectLst/>
                <a:latin typeface="SimHei" panose="02010609060101010101" pitchFamily="49" charset="-122"/>
                <a:ea typeface="SimHei" panose="02010609060101010101" pitchFamily="49" charset="-122"/>
              </a:rPr>
              <a:t> </a:t>
            </a:r>
          </a:p>
          <a:p>
            <a:pPr marL="0" indent="0">
              <a:buNone/>
            </a:pPr>
            <a:r>
              <a:rPr lang="en-US" altLang="zh-CN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怀疑神的爱，认为神一点都不爱他们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Doubting God's love, they feel that God does not love them at all.</a:t>
            </a:r>
            <a:br>
              <a:rPr lang="en-US" dirty="0"/>
            </a:br>
            <a:endParaRPr lang="en-US" b="1" dirty="0">
              <a:effectLst/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200" b="1" dirty="0">
                <a:solidFill>
                  <a:srgbClr val="FFC000"/>
                </a:solidFill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）像先知们与神吵架，质问神</a:t>
            </a:r>
            <a:endParaRPr lang="en-US" altLang="zh-CN" sz="3200" b="1" dirty="0">
              <a:solidFill>
                <a:srgbClr val="FFC000"/>
              </a:solidFill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Quarrel</a:t>
            </a:r>
            <a:r>
              <a:rPr lang="zh-CN" altLang="en-US" dirty="0">
                <a:solidFill>
                  <a:srgbClr val="FFC000"/>
                </a:solidFill>
              </a:rPr>
              <a:t> </a:t>
            </a:r>
            <a:r>
              <a:rPr lang="en-US" dirty="0">
                <a:solidFill>
                  <a:srgbClr val="FFC000"/>
                </a:solidFill>
              </a:rPr>
              <a:t>with God and questioning Him, like the prophets did.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3200" b="1" dirty="0"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3200" b="1" dirty="0">
                <a:effectLst/>
                <a:latin typeface="SimHei" panose="02010609060101010101" pitchFamily="49" charset="-122"/>
                <a:ea typeface="SimHei" panose="02010609060101010101" pitchFamily="49" charset="-122"/>
                <a:cs typeface="Times New Roman" panose="02020603050405020304" pitchFamily="18" charset="0"/>
              </a:rPr>
              <a:t>像基督一样依然爱神，顺服神的主权 </a:t>
            </a:r>
            <a:endParaRPr lang="en-US" altLang="zh-CN" sz="3200" b="1" dirty="0">
              <a:effectLst/>
              <a:latin typeface="SimHei" panose="02010609060101010101" pitchFamily="49" charset="-122"/>
              <a:ea typeface="SimHei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 Continuing to love God and submit to His sovereignty, just like Christ did.</a:t>
            </a:r>
            <a:endParaRPr lang="en-US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83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312</TotalTime>
  <Words>1764</Words>
  <Application>Microsoft Macintosh PowerPoint</Application>
  <PresentationFormat>Widescreen</PresentationFormat>
  <Paragraphs>124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Hei</vt:lpstr>
      <vt:lpstr>HEITI TC MEDIUM</vt:lpstr>
      <vt:lpstr>SimHei</vt:lpstr>
      <vt:lpstr>SimSun</vt:lpstr>
      <vt:lpstr>Aptos</vt:lpstr>
      <vt:lpstr>Arial</vt:lpstr>
      <vt:lpstr>Calibri</vt:lpstr>
      <vt:lpstr>Calibri Light</vt:lpstr>
      <vt:lpstr>Charter</vt:lpstr>
      <vt:lpstr>Times New Roman</vt:lpstr>
      <vt:lpstr>Celestial</vt:lpstr>
      <vt:lpstr>Office Theme</vt:lpstr>
      <vt:lpstr>对神失望,向神生气  </vt:lpstr>
      <vt:lpstr>PowerPoint Presentation</vt:lpstr>
      <vt:lpstr>【1】  圣经中先知对神失望或生气的例子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【2】  信徒对神感到失望的一部分原因 </vt:lpstr>
      <vt:lpstr>PowerPoint Presentation</vt:lpstr>
      <vt:lpstr>【3】  造成我们受苦的一部分原因  </vt:lpstr>
      <vt:lpstr>PowerPoint Presentation</vt:lpstr>
      <vt:lpstr>【4】  对神感到生气或失望时， 我们应该如何回应？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nelson lee</dc:creator>
  <cp:lastModifiedBy>nelson lee</cp:lastModifiedBy>
  <cp:revision>14</cp:revision>
  <dcterms:created xsi:type="dcterms:W3CDTF">2025-01-25T02:28:50Z</dcterms:created>
  <dcterms:modified xsi:type="dcterms:W3CDTF">2025-01-31T01:32:20Z</dcterms:modified>
</cp:coreProperties>
</file>