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8" r:id="rId3"/>
    <p:sldId id="265" r:id="rId4"/>
    <p:sldId id="259" r:id="rId5"/>
    <p:sldId id="260" r:id="rId6"/>
    <p:sldId id="257" r:id="rId7"/>
    <p:sldId id="261" r:id="rId8"/>
    <p:sldId id="277" r:id="rId9"/>
    <p:sldId id="266" r:id="rId10"/>
    <p:sldId id="269" r:id="rId11"/>
    <p:sldId id="263" r:id="rId12"/>
    <p:sldId id="270" r:id="rId13"/>
    <p:sldId id="271" r:id="rId14"/>
    <p:sldId id="264" r:id="rId15"/>
    <p:sldId id="272" r:id="rId16"/>
    <p:sldId id="273" r:id="rId17"/>
    <p:sldId id="274" r:id="rId18"/>
    <p:sldId id="275" r:id="rId19"/>
    <p:sldId id="276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128"/>
    <p:restoredTop sz="94658"/>
  </p:normalViewPr>
  <p:slideViewPr>
    <p:cSldViewPr snapToGrid="0">
      <p:cViewPr varScale="1">
        <p:scale>
          <a:sx n="106" d="100"/>
          <a:sy n="106" d="100"/>
        </p:scale>
        <p:origin x="800" y="48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F4CC7D-0491-1252-455F-90BE55068D2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A8CF07A-ED77-A766-54DD-32B536A1775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1621C24-4D0A-B76F-18B0-76C8A4B496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9449AE-36D7-5F41-BF7E-571ED2A0DEDE}" type="datetimeFigureOut">
              <a:rPr lang="en-US" smtClean="0"/>
              <a:t>2/14/26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CF2BB87-A1CD-A4B3-71DF-E3178AA2FE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8C90076-EB10-1FF3-8107-9BC9750FC0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D5FF82-D267-3F4C-93C0-BF046EDA92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16285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E85B54-9FB0-97FD-D3BB-354B1C79C3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200D064-7FE4-4951-8E69-7CB3CD4366F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107BAA8-6040-5FFB-B14D-5DBF85BAA3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9449AE-36D7-5F41-BF7E-571ED2A0DEDE}" type="datetimeFigureOut">
              <a:rPr lang="en-US" smtClean="0"/>
              <a:t>2/14/26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DBF6210-87B6-0490-91DA-D4A3BEC9A1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E660611-82FA-823C-8D08-EB16CEF5CF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D5FF82-D267-3F4C-93C0-BF046EDA92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62714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07259CE-09D3-01DD-F808-8401157CC3E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B602A85-A956-8482-C0F5-3871757B342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CBAC310-EBD2-196A-E976-D72BF99BB9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9449AE-36D7-5F41-BF7E-571ED2A0DEDE}" type="datetimeFigureOut">
              <a:rPr lang="en-US" smtClean="0"/>
              <a:t>2/14/26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C3827C3-5BF9-D10E-3EB5-5E3857BD87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2C2D81C-AC8D-087A-069B-6C943B808B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D5FF82-D267-3F4C-93C0-BF046EDA92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86443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79BF9E-7887-1F37-A417-15D090CB6A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594A26B-ED0F-5AE5-8E85-9862468E6A3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05C403B-1FCF-E3D5-C106-C3DEC7FAF9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9449AE-36D7-5F41-BF7E-571ED2A0DEDE}" type="datetimeFigureOut">
              <a:rPr lang="en-US" smtClean="0"/>
              <a:t>2/14/26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D6BCBF6-7B06-8A6E-8D4E-724B813252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083FA4E-4A37-20F0-1BB0-82671DACF2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D5FF82-D267-3F4C-93C0-BF046EDA92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99060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9ED7C1-FB6D-04E7-D2D6-DC3107C992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8E1E8C5-E640-5759-8A2A-1526AFA5A39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7E486CE-2AF8-ABEC-6AC0-8A19922E18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9449AE-36D7-5F41-BF7E-571ED2A0DEDE}" type="datetimeFigureOut">
              <a:rPr lang="en-US" smtClean="0"/>
              <a:t>2/14/26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62192AD-214C-C6F3-D705-82D09E62B7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42E9E8D-56EB-AA01-709A-3EC4F3AB2E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D5FF82-D267-3F4C-93C0-BF046EDA92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33326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D4FDF7-96B4-2CBD-065C-57B48E6B3F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FBF4B87-F38D-2611-8550-5CDF611EFCD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1CBC5A5-26D9-10C2-D7C1-57133BB65BC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8A990C7-7D4F-C6C7-FE93-9A8981C90E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9449AE-36D7-5F41-BF7E-571ED2A0DEDE}" type="datetimeFigureOut">
              <a:rPr lang="en-US" smtClean="0"/>
              <a:t>2/14/26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594D72F-4620-0705-3063-C6A88B3AD1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8BAF79E-42C6-3E9F-216D-8472723779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D5FF82-D267-3F4C-93C0-BF046EDA92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92937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1B676D-1449-E714-852A-7FB673FE71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606C7CC-9C75-5157-D3CB-893A777E63A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80E689A-05AA-4D71-E479-DD26E63DA6E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664C194-B5EF-600E-74F8-3E947BC880D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35F19DA-471D-40D4-6AA3-7F4016D2333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9A66BAC-903A-5E44-7602-B89D94E8D5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9449AE-36D7-5F41-BF7E-571ED2A0DEDE}" type="datetimeFigureOut">
              <a:rPr lang="en-US" smtClean="0"/>
              <a:t>2/14/26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5D9470F-A068-F6E8-9CAE-19A77839A0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1955EAB-2301-6A00-DC93-32F8186F81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D5FF82-D267-3F4C-93C0-BF046EDA92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13569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BAD381-3BC6-9800-964D-5CFDFEAA24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A090C78-541D-2708-D0A7-99093F989D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9449AE-36D7-5F41-BF7E-571ED2A0DEDE}" type="datetimeFigureOut">
              <a:rPr lang="en-US" smtClean="0"/>
              <a:t>2/14/26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BF3E325-3EE6-B74A-50F3-3C86BD66D7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0367E87-1DCE-7103-BA46-5A7F92AB83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D5FF82-D267-3F4C-93C0-BF046EDA92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15108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9427821-4CE3-9CB1-8B63-54464EDA07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9449AE-36D7-5F41-BF7E-571ED2A0DEDE}" type="datetimeFigureOut">
              <a:rPr lang="en-US" smtClean="0"/>
              <a:t>2/14/26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72C39EA-E30C-6635-2CC2-FCE661E462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285BEB7-3251-2F3D-8E46-4F34E0C283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D5FF82-D267-3F4C-93C0-BF046EDA92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80524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940FA5-2863-1AC3-5E95-8366DE64F4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5950203-D6DA-F3DB-945B-E4B1325B997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FFCD94D-427B-8016-0AD8-D87CD1344C4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27FF4F7-2831-2105-7686-F382034578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9449AE-36D7-5F41-BF7E-571ED2A0DEDE}" type="datetimeFigureOut">
              <a:rPr lang="en-US" smtClean="0"/>
              <a:t>2/14/26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496DE88-B0B5-FBFA-5F60-E27820105B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182148B-BC82-77D1-4470-47D971D5F5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D5FF82-D267-3F4C-93C0-BF046EDA92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71150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D2E437-602D-2B4C-D679-3AF971A033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7A06FBF-E283-7572-84A2-AF27096BA16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69C20C5-1671-AD95-90C1-5020FEAADEB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34A64BC-85E2-18E3-C206-5A2AF5CEB6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9449AE-36D7-5F41-BF7E-571ED2A0DEDE}" type="datetimeFigureOut">
              <a:rPr lang="en-US" smtClean="0"/>
              <a:t>2/14/26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6E27897-71B1-98AF-A6F0-B1F10B0023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47AB39F-D3AB-E4C6-992D-2298ED6F92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D5FF82-D267-3F4C-93C0-BF046EDA92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08470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A111175-99A6-C5BD-4C24-7F3DB674E4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14BF333-8133-7ADD-A4B0-915F4BFAB55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B3C1854-518E-7B82-C07C-4E4C49817FD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1D9449AE-36D7-5F41-BF7E-571ED2A0DEDE}" type="datetimeFigureOut">
              <a:rPr lang="en-US" smtClean="0"/>
              <a:t>2/14/26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196E96F-2B6B-D452-E751-5A69DF5082A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594135F-F7A4-FD91-6F12-A4FE50DDF0F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F7D5FF82-D267-3F4C-93C0-BF046EDA92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18657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5DEC2193-6D7E-CD01-C323-EBDEA15A7D2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0"/>
            <a:ext cx="12192001" cy="689546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45F2E45-F257-9F3F-6F2C-17C67CB2D29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zh-CN" altLang="en-US" b="1" dirty="0">
                <a:latin typeface="SimHei" panose="02010609060101010101" pitchFamily="49" charset="-122"/>
                <a:ea typeface="SimHei" panose="02010609060101010101" pitchFamily="49" charset="-122"/>
              </a:rPr>
              <a:t>慧言所结的福果</a:t>
            </a:r>
            <a:br>
              <a:rPr lang="en-US" altLang="zh-CN" b="1" dirty="0">
                <a:latin typeface="SimHei" panose="02010609060101010101" pitchFamily="49" charset="-122"/>
                <a:ea typeface="SimHei" panose="02010609060101010101" pitchFamily="49" charset="-122"/>
              </a:rPr>
            </a:br>
            <a:r>
              <a:rPr lang="en-US" altLang="zh-CN" sz="2000" b="1" dirty="0">
                <a:latin typeface="SimHei" panose="02010609060101010101" pitchFamily="49" charset="-122"/>
                <a:ea typeface="SimHei" panose="02010609060101010101" pitchFamily="49" charset="-122"/>
              </a:rPr>
              <a:t>   </a:t>
            </a:r>
            <a:br>
              <a:rPr lang="en-US" altLang="zh-CN" b="1" dirty="0">
                <a:latin typeface="SimHei" panose="02010609060101010101" pitchFamily="49" charset="-122"/>
                <a:ea typeface="SimHei" panose="02010609060101010101" pitchFamily="49" charset="-122"/>
              </a:rPr>
            </a:br>
            <a:r>
              <a:rPr lang="en-US" altLang="zh-CN" sz="4000" b="1" dirty="0">
                <a:latin typeface="SimHei" panose="02010609060101010101" pitchFamily="49" charset="-122"/>
                <a:ea typeface="SimHei" panose="02010609060101010101" pitchFamily="49" charset="-122"/>
              </a:rPr>
              <a:t>《</a:t>
            </a:r>
            <a:r>
              <a:rPr lang="zh-CN" altLang="en-US" sz="4000" b="1" dirty="0">
                <a:latin typeface="SimHei" panose="02010609060101010101" pitchFamily="49" charset="-122"/>
                <a:ea typeface="SimHei" panose="02010609060101010101" pitchFamily="49" charset="-122"/>
              </a:rPr>
              <a:t>箴言</a:t>
            </a:r>
            <a:r>
              <a:rPr lang="en-US" sz="4000" b="1" dirty="0">
                <a:latin typeface="SimHei" panose="02010609060101010101" pitchFamily="49" charset="-122"/>
                <a:ea typeface="SimHei" panose="02010609060101010101" pitchFamily="49" charset="-122"/>
              </a:rPr>
              <a:t>16:24</a:t>
            </a:r>
            <a:r>
              <a:rPr lang="en-US" altLang="zh-CN" sz="4000" b="1" dirty="0">
                <a:latin typeface="SimHei" panose="02010609060101010101" pitchFamily="49" charset="-122"/>
                <a:ea typeface="SimHei" panose="02010609060101010101" pitchFamily="49" charset="-122"/>
              </a:rPr>
              <a:t>》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3DB7555-80F1-5135-21BC-8A861F947D7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  <a:p>
            <a:r>
              <a:rPr lang="en-US" sz="2800" dirty="0"/>
              <a:t>The Blessed Fruit Produced by Words of Wisdom </a:t>
            </a:r>
          </a:p>
          <a:p>
            <a:r>
              <a:rPr lang="en-US" dirty="0"/>
              <a:t>(Proverbs 16:24) </a:t>
            </a:r>
          </a:p>
        </p:txBody>
      </p:sp>
    </p:spTree>
    <p:extLst>
      <p:ext uri="{BB962C8B-B14F-4D97-AF65-F5344CB8AC3E}">
        <p14:creationId xmlns:p14="http://schemas.microsoft.com/office/powerpoint/2010/main" val="312882612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EC8AF36-1070-7D98-400F-A8F88DA54B4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0C0A9708-C71F-83D3-2A71-4E53F0BEAF5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9DC02ABB-2447-5FAA-8D0D-43EF691BF542}"/>
              </a:ext>
            </a:extLst>
          </p:cNvPr>
          <p:cNvSpPr txBox="1"/>
          <p:nvPr/>
        </p:nvSpPr>
        <p:spPr>
          <a:xfrm>
            <a:off x="1337510" y="1609895"/>
            <a:ext cx="7811418" cy="247593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lnSpc>
                <a:spcPct val="115000"/>
              </a:lnSpc>
              <a:spcAft>
                <a:spcPts val="800"/>
              </a:spcAft>
              <a:buNone/>
            </a:pPr>
            <a:r>
              <a:rPr lang="zh-CN" altLang="en-US" sz="4000" b="1" kern="100" dirty="0">
                <a:effectLst/>
                <a:latin typeface="SimHei" panose="02010609060101010101" pitchFamily="49" charset="-122"/>
                <a:ea typeface="SimHei" panose="02010609060101010101" pitchFamily="49" charset="-122"/>
                <a:cs typeface="Times New Roman" panose="02020603050405020304" pitchFamily="18" charset="0"/>
              </a:rPr>
              <a:t>雅 </a:t>
            </a:r>
            <a:r>
              <a:rPr lang="en-US" altLang="zh-CN" sz="4000" b="1" kern="100" dirty="0">
                <a:effectLst/>
                <a:latin typeface="SimHei" panose="02010609060101010101" pitchFamily="49" charset="-122"/>
                <a:ea typeface="SimHei" panose="02010609060101010101" pitchFamily="49" charset="-122"/>
                <a:cs typeface="Times New Roman" panose="02020603050405020304" pitchFamily="18" charset="0"/>
              </a:rPr>
              <a:t>3:8 </a:t>
            </a:r>
          </a:p>
          <a:p>
            <a:pPr marL="0" marR="0">
              <a:lnSpc>
                <a:spcPct val="115000"/>
              </a:lnSpc>
              <a:spcAft>
                <a:spcPts val="800"/>
              </a:spcAft>
              <a:buNone/>
            </a:pPr>
            <a:r>
              <a:rPr lang="zh-CN" altLang="en-US" sz="4000" b="1" kern="100" dirty="0">
                <a:effectLst/>
                <a:latin typeface="SimHei" panose="02010609060101010101" pitchFamily="49" charset="-122"/>
                <a:ea typeface="SimHei" panose="02010609060101010101" pitchFamily="49" charset="-122"/>
                <a:cs typeface="Times New Roman" panose="02020603050405020304" pitchFamily="18" charset="0"/>
              </a:rPr>
              <a:t>惟独舌头</a:t>
            </a:r>
            <a:r>
              <a:rPr lang="zh-CN" altLang="en-US" sz="5400" b="1" kern="100" dirty="0">
                <a:effectLst/>
                <a:highlight>
                  <a:srgbClr val="FFFF00"/>
                </a:highlight>
                <a:latin typeface="SimHei" panose="02010609060101010101" pitchFamily="49" charset="-122"/>
                <a:ea typeface="SimHei" panose="02010609060101010101" pitchFamily="49" charset="-122"/>
                <a:cs typeface="Times New Roman" panose="02020603050405020304" pitchFamily="18" charset="0"/>
              </a:rPr>
              <a:t>没有人能</a:t>
            </a:r>
            <a:r>
              <a:rPr lang="zh-CN" altLang="en-US" sz="4000" b="1" kern="100" dirty="0">
                <a:effectLst/>
                <a:latin typeface="SimHei" panose="02010609060101010101" pitchFamily="49" charset="-122"/>
                <a:ea typeface="SimHei" panose="02010609060101010101" pitchFamily="49" charset="-122"/>
                <a:cs typeface="Times New Roman" panose="02020603050405020304" pitchFamily="18" charset="0"/>
              </a:rPr>
              <a:t>制伏，是不止息的恶物，满了害死人的毒气。 </a:t>
            </a:r>
            <a:endParaRPr lang="en-US" sz="4000" b="1" kern="100" dirty="0">
              <a:effectLst/>
              <a:highlight>
                <a:srgbClr val="00FF00"/>
              </a:highlight>
              <a:latin typeface="SimHei" panose="02010609060101010101" pitchFamily="49" charset="-122"/>
              <a:ea typeface="SimHei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A53B032-5038-3353-B761-FF2C2263DCAE}"/>
              </a:ext>
            </a:extLst>
          </p:cNvPr>
          <p:cNvSpPr txBox="1"/>
          <p:nvPr/>
        </p:nvSpPr>
        <p:spPr>
          <a:xfrm>
            <a:off x="1337510" y="4386217"/>
            <a:ext cx="7012406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/>
              <a:t>Jas 3:8  but </a:t>
            </a:r>
            <a:r>
              <a:rPr lang="en-US" sz="2400" b="1" dirty="0">
                <a:highlight>
                  <a:srgbClr val="FFFF00"/>
                </a:highlight>
              </a:rPr>
              <a:t>no human being can </a:t>
            </a:r>
            <a:r>
              <a:rPr lang="en-US" sz="2400" dirty="0"/>
              <a:t>tame the tongue. It is a restless evil, full of deadly poison.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9FBF2D9-8102-3EE5-5D64-FE9BC20FE231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24781" r="21781"/>
          <a:stretch>
            <a:fillRect/>
          </a:stretch>
        </p:blipFill>
        <p:spPr>
          <a:xfrm>
            <a:off x="9148928" y="1746250"/>
            <a:ext cx="2714625" cy="3365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783231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FACB488-152F-91BE-1FA6-941342A9C27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E40AA829-2748-0769-0552-28921A4A69F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56C1C149-153F-19D1-553B-E7097ADFB094}"/>
              </a:ext>
            </a:extLst>
          </p:cNvPr>
          <p:cNvSpPr txBox="1"/>
          <p:nvPr/>
        </p:nvSpPr>
        <p:spPr>
          <a:xfrm>
            <a:off x="3970964" y="261484"/>
            <a:ext cx="7811418" cy="582589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71500" indent="-571500">
              <a:lnSpc>
                <a:spcPct val="115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zh-CN" altLang="en-US" sz="3600" b="1" kern="100" dirty="0">
                <a:effectLst/>
                <a:latin typeface="SimHei" panose="02010609060101010101" pitchFamily="49" charset="-122"/>
                <a:ea typeface="SimHei" panose="02010609060101010101" pitchFamily="49" charset="-122"/>
                <a:cs typeface="Times New Roman" panose="02020603050405020304" pitchFamily="18" charset="0"/>
              </a:rPr>
              <a:t>常说谎</a:t>
            </a:r>
            <a:r>
              <a:rPr lang="en-US" altLang="zh-CN" sz="3600" b="1" kern="100" dirty="0">
                <a:effectLst/>
                <a:latin typeface="SimHei" panose="02010609060101010101" pitchFamily="49" charset="-122"/>
                <a:ea typeface="SimHei" panose="02010609060101010101" pitchFamily="49" charset="-122"/>
                <a:cs typeface="Times New Roman" panose="02020603050405020304" pitchFamily="18" charset="0"/>
              </a:rPr>
              <a:t> </a:t>
            </a:r>
            <a:r>
              <a:rPr lang="en-US" sz="2400" dirty="0"/>
              <a:t>Frequently lies</a:t>
            </a:r>
            <a:endParaRPr lang="en-US" altLang="zh-CN" sz="2400" b="1" kern="100" dirty="0">
              <a:effectLst/>
              <a:latin typeface="SimHei" panose="02010609060101010101" pitchFamily="49" charset="-122"/>
              <a:ea typeface="SimHei" panose="02010609060101010101" pitchFamily="49" charset="-122"/>
              <a:cs typeface="Times New Roman" panose="02020603050405020304" pitchFamily="18" charset="0"/>
            </a:endParaRPr>
          </a:p>
          <a:p>
            <a:pPr marL="571500" indent="-571500">
              <a:lnSpc>
                <a:spcPct val="115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zh-CN" altLang="en-US" sz="3600" b="1" kern="100" dirty="0">
                <a:effectLst/>
                <a:latin typeface="SimHei" panose="02010609060101010101" pitchFamily="49" charset="-122"/>
                <a:ea typeface="SimHei" panose="02010609060101010101" pitchFamily="49" charset="-122"/>
                <a:cs typeface="Times New Roman" panose="02020603050405020304" pitchFamily="18" charset="0"/>
              </a:rPr>
              <a:t>不守秘密</a:t>
            </a:r>
            <a:r>
              <a:rPr lang="en-US" altLang="zh-CN" sz="3600" b="1" kern="100" dirty="0">
                <a:effectLst/>
                <a:latin typeface="SimHei" panose="02010609060101010101" pitchFamily="49" charset="-122"/>
                <a:ea typeface="SimHei" panose="02010609060101010101" pitchFamily="49" charset="-122"/>
                <a:cs typeface="Times New Roman" panose="02020603050405020304" pitchFamily="18" charset="0"/>
              </a:rPr>
              <a:t> </a:t>
            </a:r>
            <a:r>
              <a:rPr lang="en-US" sz="2400" dirty="0"/>
              <a:t>Cannot keep secrets</a:t>
            </a:r>
            <a:endParaRPr lang="en-US" altLang="zh-CN" sz="2400" b="1" kern="100" dirty="0">
              <a:effectLst/>
              <a:latin typeface="SimHei" panose="02010609060101010101" pitchFamily="49" charset="-122"/>
              <a:ea typeface="SimHei" panose="02010609060101010101" pitchFamily="49" charset="-122"/>
              <a:cs typeface="Times New Roman" panose="02020603050405020304" pitchFamily="18" charset="0"/>
            </a:endParaRPr>
          </a:p>
          <a:p>
            <a:pPr marL="571500" indent="-571500">
              <a:lnSpc>
                <a:spcPct val="115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zh-CN" altLang="en-US" sz="3600" b="1" kern="100" dirty="0">
                <a:effectLst/>
                <a:latin typeface="SimHei" panose="02010609060101010101" pitchFamily="49" charset="-122"/>
                <a:ea typeface="SimHei" panose="02010609060101010101" pitchFamily="49" charset="-122"/>
                <a:cs typeface="Times New Roman" panose="02020603050405020304" pitchFamily="18" charset="0"/>
              </a:rPr>
              <a:t>说话愚昧</a:t>
            </a:r>
            <a:r>
              <a:rPr lang="en-US" altLang="zh-CN" sz="3600" b="1" kern="100" dirty="0">
                <a:effectLst/>
                <a:latin typeface="SimHei" panose="02010609060101010101" pitchFamily="49" charset="-122"/>
                <a:ea typeface="SimHei" panose="02010609060101010101" pitchFamily="49" charset="-122"/>
                <a:cs typeface="Times New Roman" panose="02020603050405020304" pitchFamily="18" charset="0"/>
              </a:rPr>
              <a:t> </a:t>
            </a:r>
            <a:r>
              <a:rPr lang="en-US" sz="2400" dirty="0"/>
              <a:t>Speaks foolishly</a:t>
            </a:r>
            <a:endParaRPr lang="en-US" altLang="zh-CN" sz="2400" b="1" kern="100" dirty="0">
              <a:effectLst/>
              <a:latin typeface="SimHei" panose="02010609060101010101" pitchFamily="49" charset="-122"/>
              <a:ea typeface="SimHei" panose="02010609060101010101" pitchFamily="49" charset="-122"/>
              <a:cs typeface="Times New Roman" panose="02020603050405020304" pitchFamily="18" charset="0"/>
            </a:endParaRPr>
          </a:p>
          <a:p>
            <a:pPr marL="571500" indent="-571500">
              <a:lnSpc>
                <a:spcPct val="115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zh-CN" altLang="en-US" sz="3600" b="1" kern="100" dirty="0">
                <a:effectLst/>
                <a:latin typeface="SimHei" panose="02010609060101010101" pitchFamily="49" charset="-122"/>
                <a:ea typeface="SimHei" panose="02010609060101010101" pitchFamily="49" charset="-122"/>
                <a:cs typeface="Times New Roman" panose="02020603050405020304" pitchFamily="18" charset="0"/>
              </a:rPr>
              <a:t>说话鲁莽</a:t>
            </a:r>
            <a:r>
              <a:rPr lang="en-US" altLang="zh-CN" sz="3600" b="1" kern="100" dirty="0">
                <a:effectLst/>
                <a:latin typeface="SimHei" panose="02010609060101010101" pitchFamily="49" charset="-122"/>
                <a:ea typeface="SimHei" panose="02010609060101010101" pitchFamily="49" charset="-122"/>
                <a:cs typeface="Times New Roman" panose="02020603050405020304" pitchFamily="18" charset="0"/>
              </a:rPr>
              <a:t> </a:t>
            </a:r>
            <a:r>
              <a:rPr lang="en-US" sz="2400" dirty="0"/>
              <a:t>Speaks rashly</a:t>
            </a:r>
            <a:endParaRPr lang="en-US" altLang="zh-CN" sz="2400" b="1" kern="100" dirty="0">
              <a:effectLst/>
              <a:latin typeface="SimHei" panose="02010609060101010101" pitchFamily="49" charset="-122"/>
              <a:ea typeface="SimHei" panose="02010609060101010101" pitchFamily="49" charset="-122"/>
              <a:cs typeface="Times New Roman" panose="02020603050405020304" pitchFamily="18" charset="0"/>
            </a:endParaRPr>
          </a:p>
          <a:p>
            <a:pPr marL="571500" indent="-571500">
              <a:lnSpc>
                <a:spcPct val="115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zh-CN" altLang="en-US" sz="3600" b="1" kern="100" dirty="0">
                <a:effectLst/>
                <a:latin typeface="SimHei" panose="02010609060101010101" pitchFamily="49" charset="-122"/>
                <a:ea typeface="SimHei" panose="02010609060101010101" pitchFamily="49" charset="-122"/>
                <a:cs typeface="Times New Roman" panose="02020603050405020304" pitchFamily="18" charset="0"/>
              </a:rPr>
              <a:t>尖酸刻薄</a:t>
            </a:r>
            <a:r>
              <a:rPr lang="en-US" altLang="zh-CN" sz="3600" b="1" kern="100" dirty="0">
                <a:effectLst/>
                <a:latin typeface="SimHei" panose="02010609060101010101" pitchFamily="49" charset="-122"/>
                <a:ea typeface="SimHei" panose="02010609060101010101" pitchFamily="49" charset="-122"/>
                <a:cs typeface="Times New Roman" panose="02020603050405020304" pitchFamily="18" charset="0"/>
              </a:rPr>
              <a:t> </a:t>
            </a:r>
            <a:r>
              <a:rPr lang="en-US" sz="2400" dirty="0"/>
              <a:t>sarcastic</a:t>
            </a:r>
            <a:endParaRPr lang="en-US" altLang="zh-CN" sz="2400" b="1" kern="100" dirty="0">
              <a:latin typeface="SimHei" panose="02010609060101010101" pitchFamily="49" charset="-122"/>
              <a:ea typeface="SimHei" panose="02010609060101010101" pitchFamily="49" charset="-122"/>
              <a:cs typeface="Times New Roman" panose="02020603050405020304" pitchFamily="18" charset="0"/>
            </a:endParaRPr>
          </a:p>
          <a:p>
            <a:pPr marL="571500" indent="-571500">
              <a:lnSpc>
                <a:spcPct val="115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zh-CN" altLang="en-US" sz="3600" b="1" kern="100" dirty="0">
                <a:effectLst/>
                <a:latin typeface="SimHei" panose="02010609060101010101" pitchFamily="49" charset="-122"/>
                <a:ea typeface="SimHei" panose="02010609060101010101" pitchFamily="49" charset="-122"/>
                <a:cs typeface="Times New Roman" panose="02020603050405020304" pitchFamily="18" charset="0"/>
              </a:rPr>
              <a:t>爱讲人</a:t>
            </a:r>
            <a:r>
              <a:rPr lang="en-US" altLang="zh-CN" sz="3600" b="1" kern="100" dirty="0">
                <a:effectLst/>
                <a:latin typeface="SimHei" panose="02010609060101010101" pitchFamily="49" charset="-122"/>
                <a:ea typeface="SimHei" panose="02010609060101010101" pitchFamily="49" charset="-122"/>
                <a:cs typeface="Times New Roman" panose="02020603050405020304" pitchFamily="18" charset="0"/>
              </a:rPr>
              <a:t> </a:t>
            </a:r>
            <a:r>
              <a:rPr lang="en-US" sz="2400" dirty="0"/>
              <a:t>Gossips</a:t>
            </a:r>
            <a:endParaRPr lang="en-US" altLang="zh-CN" sz="2400" b="1" kern="100" dirty="0">
              <a:effectLst/>
              <a:latin typeface="SimHei" panose="02010609060101010101" pitchFamily="49" charset="-122"/>
              <a:ea typeface="SimHei" panose="02010609060101010101" pitchFamily="49" charset="-122"/>
              <a:cs typeface="Times New Roman" panose="02020603050405020304" pitchFamily="18" charset="0"/>
            </a:endParaRPr>
          </a:p>
          <a:p>
            <a:pPr marL="571500" indent="-571500">
              <a:lnSpc>
                <a:spcPct val="115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zh-CN" altLang="en-US" sz="3600" b="1" kern="100" dirty="0">
                <a:effectLst/>
                <a:latin typeface="SimHei" panose="02010609060101010101" pitchFamily="49" charset="-122"/>
                <a:ea typeface="SimHei" panose="02010609060101010101" pitchFamily="49" charset="-122"/>
                <a:cs typeface="Times New Roman" panose="02020603050405020304" pitchFamily="18" charset="0"/>
              </a:rPr>
              <a:t>骂粗话</a:t>
            </a:r>
            <a:r>
              <a:rPr lang="en-US" altLang="zh-CN" sz="3600" b="1" kern="100" dirty="0">
                <a:effectLst/>
                <a:latin typeface="SimHei" panose="02010609060101010101" pitchFamily="49" charset="-122"/>
                <a:ea typeface="SimHei" panose="02010609060101010101" pitchFamily="49" charset="-122"/>
                <a:cs typeface="Times New Roman" panose="02020603050405020304" pitchFamily="18" charset="0"/>
              </a:rPr>
              <a:t> </a:t>
            </a:r>
            <a:r>
              <a:rPr lang="en-US" altLang="zh-CN" sz="2000" kern="100" dirty="0">
                <a:effectLst/>
                <a:latin typeface="SimHei" panose="02010609060101010101" pitchFamily="49" charset="-122"/>
                <a:ea typeface="SimHei" panose="02010609060101010101" pitchFamily="49" charset="-122"/>
                <a:cs typeface="Times New Roman" panose="02020603050405020304" pitchFamily="18" charset="0"/>
              </a:rPr>
              <a:t>Vu</a:t>
            </a:r>
            <a:r>
              <a:rPr lang="en-US" sz="2000" dirty="0"/>
              <a:t>lgar language</a:t>
            </a:r>
            <a:endParaRPr lang="en-US" altLang="zh-CN" sz="2000" kern="100" dirty="0">
              <a:effectLst/>
              <a:latin typeface="SimHei" panose="02010609060101010101" pitchFamily="49" charset="-122"/>
              <a:ea typeface="SimHei" panose="02010609060101010101" pitchFamily="49" charset="-122"/>
              <a:cs typeface="Times New Roman" panose="02020603050405020304" pitchFamily="18" charset="0"/>
            </a:endParaRPr>
          </a:p>
          <a:p>
            <a:pPr marL="571500" indent="-571500">
              <a:lnSpc>
                <a:spcPct val="115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zh-CN" altLang="en-US" sz="3600" b="1" kern="100" dirty="0">
                <a:effectLst/>
                <a:latin typeface="SimHei" panose="02010609060101010101" pitchFamily="49" charset="-122"/>
                <a:ea typeface="SimHei" panose="02010609060101010101" pitchFamily="49" charset="-122"/>
                <a:cs typeface="Times New Roman" panose="02020603050405020304" pitchFamily="18" charset="0"/>
              </a:rPr>
              <a:t>辱骂父母 </a:t>
            </a:r>
            <a:r>
              <a:rPr lang="en-US" sz="2000" dirty="0"/>
              <a:t>Insults parents</a:t>
            </a:r>
            <a:endParaRPr lang="en-US" sz="2000" b="1" kern="100" dirty="0">
              <a:effectLst/>
              <a:highlight>
                <a:srgbClr val="00FF00"/>
              </a:highlight>
              <a:latin typeface="SimHei" panose="02010609060101010101" pitchFamily="49" charset="-122"/>
              <a:ea typeface="SimHei" panose="02010609060101010101" pitchFamily="49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5152097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2D8F5D6-29BC-81C1-2CB5-05006A385DD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096B8629-6C82-8327-3DD6-89492359135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0"/>
            <a:ext cx="12192001" cy="689546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BDB0767-6D20-D08E-8656-EDBC69C4120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3999" y="1516536"/>
            <a:ext cx="9144000" cy="2387600"/>
          </a:xfrm>
        </p:spPr>
        <p:txBody>
          <a:bodyPr>
            <a:normAutofit fontScale="90000"/>
          </a:bodyPr>
          <a:lstStyle/>
          <a:p>
            <a:r>
              <a:rPr lang="en-US" altLang="zh-CN" b="1" dirty="0"/>
              <a:t>【3】</a:t>
            </a:r>
            <a:br>
              <a:rPr lang="en-US" altLang="zh-CN" b="1" dirty="0"/>
            </a:br>
            <a:br>
              <a:rPr lang="en-US" altLang="zh-CN" b="1" dirty="0"/>
            </a:br>
            <a:r>
              <a:rPr lang="zh-CN" altLang="en-US" b="1" dirty="0">
                <a:latin typeface="SimHei" panose="02010609060101010101" pitchFamily="49" charset="-122"/>
                <a:ea typeface="SimHei" panose="02010609060101010101" pitchFamily="49" charset="-122"/>
              </a:rPr>
              <a:t>尽力谨守口舌的人有福 </a:t>
            </a:r>
            <a:br>
              <a:rPr lang="en-US" altLang="zh-CN" b="1" dirty="0">
                <a:latin typeface="SimHei" panose="02010609060101010101" pitchFamily="49" charset="-122"/>
                <a:ea typeface="SimHei" panose="02010609060101010101" pitchFamily="49" charset="-122"/>
              </a:rPr>
            </a:br>
            <a:r>
              <a:rPr lang="en-US" altLang="zh-CN" sz="2000" b="1" dirty="0">
                <a:latin typeface="SimHei" panose="02010609060101010101" pitchFamily="49" charset="-122"/>
                <a:ea typeface="SimHei" panose="02010609060101010101" pitchFamily="49" charset="-122"/>
              </a:rPr>
              <a:t>   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EA18DBF-CFCF-33D8-6133-41A173A0A11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3999" y="3975017"/>
            <a:ext cx="9144000" cy="1655762"/>
          </a:xfrm>
        </p:spPr>
        <p:txBody>
          <a:bodyPr/>
          <a:lstStyle/>
          <a:p>
            <a:endParaRPr lang="en-US" dirty="0"/>
          </a:p>
          <a:p>
            <a:r>
              <a:rPr lang="en-US" sz="2800" dirty="0"/>
              <a:t>Blessed is the one who diligently guards his tongue.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888576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2EFC212-E877-72B4-EB6D-6A591638C75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82B55964-CE74-8675-204B-F481148C109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39F4F587-72A7-43EE-29F5-CE54FBE384B1}"/>
              </a:ext>
            </a:extLst>
          </p:cNvPr>
          <p:cNvSpPr txBox="1"/>
          <p:nvPr/>
        </p:nvSpPr>
        <p:spPr>
          <a:xfrm>
            <a:off x="1129838" y="1970843"/>
            <a:ext cx="7811418" cy="22281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800"/>
              </a:spcAft>
            </a:pPr>
            <a:r>
              <a:rPr lang="zh-CN" altLang="en-US" sz="4000" b="1" kern="100" dirty="0">
                <a:effectLst/>
                <a:latin typeface="SimHei" panose="02010609060101010101" pitchFamily="49" charset="-122"/>
                <a:ea typeface="SimHei" panose="02010609060101010101" pitchFamily="49" charset="-122"/>
                <a:cs typeface="Times New Roman" panose="02020603050405020304" pitchFamily="18" charset="0"/>
              </a:rPr>
              <a:t>箴 </a:t>
            </a:r>
            <a:r>
              <a:rPr lang="en-US" altLang="zh-CN" sz="4000" b="1" kern="100" dirty="0">
                <a:effectLst/>
                <a:latin typeface="SimHei" panose="02010609060101010101" pitchFamily="49" charset="-122"/>
                <a:ea typeface="SimHei" panose="02010609060101010101" pitchFamily="49" charset="-122"/>
                <a:cs typeface="Times New Roman" panose="02020603050405020304" pitchFamily="18" charset="0"/>
              </a:rPr>
              <a:t>13:3 </a:t>
            </a:r>
            <a:r>
              <a:rPr lang="zh-CN" altLang="en-US" sz="4000" b="1" kern="100" dirty="0">
                <a:effectLst/>
                <a:latin typeface="SimHei" panose="02010609060101010101" pitchFamily="49" charset="-122"/>
                <a:ea typeface="SimHei" panose="02010609060101010101" pitchFamily="49" charset="-122"/>
                <a:cs typeface="Times New Roman" panose="02020603050405020304" pitchFamily="18" charset="0"/>
              </a:rPr>
              <a:t>谨守口的，得保生命；</a:t>
            </a:r>
            <a:r>
              <a:rPr lang="zh-CN" altLang="en-US" sz="4000" b="1" kern="100" dirty="0">
                <a:effectLst/>
                <a:highlight>
                  <a:srgbClr val="00FF00"/>
                </a:highlight>
                <a:latin typeface="SimHei" panose="02010609060101010101" pitchFamily="49" charset="-122"/>
                <a:ea typeface="SimHei" panose="02010609060101010101" pitchFamily="49" charset="-122"/>
                <a:cs typeface="Times New Roman" panose="02020603050405020304" pitchFamily="18" charset="0"/>
              </a:rPr>
              <a:t>大张嘴的，必致败亡</a:t>
            </a:r>
            <a:r>
              <a:rPr lang="zh-CN" altLang="en-US" sz="4000" b="1" kern="100" dirty="0">
                <a:effectLst/>
                <a:latin typeface="SimHei" panose="02010609060101010101" pitchFamily="49" charset="-122"/>
                <a:ea typeface="SimHei" panose="02010609060101010101" pitchFamily="49" charset="-122"/>
                <a:cs typeface="Times New Roman" panose="02020603050405020304" pitchFamily="18" charset="0"/>
              </a:rPr>
              <a:t>。</a:t>
            </a:r>
          </a:p>
          <a:p>
            <a:pPr>
              <a:lnSpc>
                <a:spcPct val="115000"/>
              </a:lnSpc>
              <a:spcAft>
                <a:spcPts val="800"/>
              </a:spcAft>
            </a:pPr>
            <a:endParaRPr lang="en-US" altLang="zh-CN" sz="4000" b="1" kern="100" dirty="0">
              <a:effectLst/>
              <a:latin typeface="SimHei" panose="02010609060101010101" pitchFamily="49" charset="-122"/>
              <a:ea typeface="SimHei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A7595A4-8995-1420-2800-BE2B24D5CA83}"/>
              </a:ext>
            </a:extLst>
          </p:cNvPr>
          <p:cNvSpPr txBox="1"/>
          <p:nvPr/>
        </p:nvSpPr>
        <p:spPr>
          <a:xfrm>
            <a:off x="1129838" y="4067109"/>
            <a:ext cx="7364078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/>
              <a:t>Pro 13:3  Whoever guards his mouth preserves his life; </a:t>
            </a:r>
            <a:r>
              <a:rPr lang="en-US" sz="2400" dirty="0">
                <a:highlight>
                  <a:srgbClr val="00FF00"/>
                </a:highlight>
              </a:rPr>
              <a:t>he who opens wide his lips comes to ruin.</a:t>
            </a:r>
          </a:p>
          <a:p>
            <a:br>
              <a:rPr lang="en-US" sz="2400" dirty="0"/>
            </a:br>
            <a:endParaRPr lang="en-US" sz="2400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2CD94390-9A0C-C94F-4EFE-7567E83AFD14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13484" t="-2295" r="10092" b="2295"/>
          <a:stretch>
            <a:fillRect/>
          </a:stretch>
        </p:blipFill>
        <p:spPr>
          <a:xfrm>
            <a:off x="8889621" y="1317921"/>
            <a:ext cx="2928938" cy="37761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87682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CAD40EB-EE23-36AB-C39F-8C70B23E0F1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054C96C8-10B8-113E-D70F-C818B30D5E5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4A09C42D-736D-50D1-A8E5-9346570F3BDD}"/>
              </a:ext>
            </a:extLst>
          </p:cNvPr>
          <p:cNvSpPr txBox="1"/>
          <p:nvPr/>
        </p:nvSpPr>
        <p:spPr>
          <a:xfrm>
            <a:off x="1628775" y="446722"/>
            <a:ext cx="9834561" cy="549881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71500" indent="-5715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sz="4000" b="1" kern="100" dirty="0">
                <a:effectLst/>
                <a:latin typeface="SimHei" panose="02010609060101010101" pitchFamily="49" charset="-122"/>
                <a:ea typeface="SimHei" panose="02010609060101010101" pitchFamily="49" charset="-122"/>
                <a:cs typeface="Times New Roman" panose="02020603050405020304" pitchFamily="18" charset="0"/>
              </a:rPr>
              <a:t>一起聊天时 </a:t>
            </a:r>
            <a:r>
              <a:rPr lang="en-US" sz="2800" dirty="0"/>
              <a:t>In Group conversation</a:t>
            </a:r>
          </a:p>
          <a:p>
            <a:pPr marL="571500" indent="-5715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sz="4000" b="1" kern="100" dirty="0">
                <a:effectLst/>
                <a:latin typeface="SimHei" panose="02010609060101010101" pitchFamily="49" charset="-122"/>
                <a:ea typeface="SimHei" panose="02010609060101010101" pitchFamily="49" charset="-122"/>
                <a:cs typeface="Times New Roman" panose="02020603050405020304" pitchFamily="18" charset="0"/>
              </a:rPr>
              <a:t>不要随意给人意见 </a:t>
            </a:r>
            <a:r>
              <a:rPr lang="en-US" sz="2800" dirty="0"/>
              <a:t>Avoid unsolicited advice</a:t>
            </a:r>
            <a:endParaRPr lang="en-US" altLang="zh-CN" sz="2800" b="1" kern="100" dirty="0">
              <a:effectLst/>
              <a:latin typeface="SimHei" panose="02010609060101010101" pitchFamily="49" charset="-122"/>
              <a:ea typeface="SimHei" panose="02010609060101010101" pitchFamily="49" charset="-122"/>
              <a:cs typeface="Times New Roman" panose="02020603050405020304" pitchFamily="18" charset="0"/>
            </a:endParaRPr>
          </a:p>
          <a:p>
            <a:pPr marL="571500" indent="-5715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sz="4000" b="1" kern="100" dirty="0">
                <a:effectLst/>
                <a:latin typeface="SimHei" panose="02010609060101010101" pitchFamily="49" charset="-122"/>
                <a:ea typeface="SimHei" panose="02010609060101010101" pitchFamily="49" charset="-122"/>
                <a:cs typeface="Times New Roman" panose="02020603050405020304" pitchFamily="18" charset="0"/>
              </a:rPr>
              <a:t>不要随意评价 </a:t>
            </a:r>
            <a:r>
              <a:rPr lang="en-US" altLang="zh-CN" sz="4000" b="1" kern="100" dirty="0">
                <a:effectLst/>
                <a:latin typeface="SimHei" panose="02010609060101010101" pitchFamily="49" charset="-122"/>
                <a:ea typeface="SimHei" panose="02010609060101010101" pitchFamily="49" charset="-122"/>
                <a:cs typeface="Times New Roman" panose="02020603050405020304" pitchFamily="18" charset="0"/>
              </a:rPr>
              <a:t> </a:t>
            </a:r>
            <a:r>
              <a:rPr lang="en-US" sz="2800" dirty="0"/>
              <a:t>Avoid opinions.</a:t>
            </a:r>
          </a:p>
          <a:p>
            <a:pPr marL="571500" indent="-5715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sz="4000" b="1" kern="100" dirty="0">
                <a:effectLst/>
                <a:latin typeface="SimHei" panose="02010609060101010101" pitchFamily="49" charset="-122"/>
                <a:ea typeface="SimHei" panose="02010609060101010101" pitchFamily="49" charset="-122"/>
                <a:cs typeface="Times New Roman" panose="02020603050405020304" pitchFamily="18" charset="0"/>
              </a:rPr>
              <a:t>不要好奇问私事 </a:t>
            </a:r>
            <a:r>
              <a:rPr lang="en-US" sz="2800" dirty="0"/>
              <a:t>Don’t probe into privacy</a:t>
            </a:r>
            <a:endParaRPr lang="en-US" altLang="zh-CN" sz="2800" b="1" kern="100" dirty="0">
              <a:effectLst/>
              <a:latin typeface="SimHei" panose="02010609060101010101" pitchFamily="49" charset="-122"/>
              <a:ea typeface="SimHei" panose="02010609060101010101" pitchFamily="49" charset="-122"/>
              <a:cs typeface="Times New Roman" panose="02020603050405020304" pitchFamily="18" charset="0"/>
            </a:endParaRPr>
          </a:p>
          <a:p>
            <a:pPr marL="571500" indent="-5715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sz="4000" b="1" kern="100" dirty="0">
                <a:effectLst/>
                <a:latin typeface="SimHei" panose="02010609060101010101" pitchFamily="49" charset="-122"/>
                <a:ea typeface="SimHei" panose="02010609060101010101" pitchFamily="49" charset="-122"/>
                <a:cs typeface="Times New Roman" panose="02020603050405020304" pitchFamily="18" charset="0"/>
              </a:rPr>
              <a:t>不要心直口快 </a:t>
            </a:r>
            <a:r>
              <a:rPr lang="en-US" sz="2800" dirty="0"/>
              <a:t>Do not be bluntly straight forward </a:t>
            </a:r>
            <a:endParaRPr lang="en-US" altLang="zh-CN" sz="2800" b="1" kern="100" dirty="0">
              <a:latin typeface="SimHei" panose="02010609060101010101" pitchFamily="49" charset="-122"/>
              <a:ea typeface="SimHei" panose="02010609060101010101" pitchFamily="49" charset="-122"/>
              <a:cs typeface="Times New Roman" panose="02020603050405020304" pitchFamily="18" charset="0"/>
            </a:endParaRPr>
          </a:p>
          <a:p>
            <a:pPr marL="571500" indent="-5715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sz="4000" b="1" kern="100" dirty="0">
                <a:effectLst/>
                <a:latin typeface="SimHei" panose="02010609060101010101" pitchFamily="49" charset="-122"/>
                <a:ea typeface="SimHei" panose="02010609060101010101" pitchFamily="49" charset="-122"/>
                <a:cs typeface="Times New Roman" panose="02020603050405020304" pitchFamily="18" charset="0"/>
              </a:rPr>
              <a:t>少说话</a:t>
            </a:r>
            <a:r>
              <a:rPr lang="en-US" altLang="zh-CN" sz="4000" b="1" kern="100" dirty="0">
                <a:effectLst/>
                <a:latin typeface="SimHei" panose="02010609060101010101" pitchFamily="49" charset="-122"/>
                <a:ea typeface="SimHei" panose="02010609060101010101" pitchFamily="49" charset="-122"/>
                <a:cs typeface="Times New Roman" panose="02020603050405020304" pitchFamily="18" charset="0"/>
              </a:rPr>
              <a:t> </a:t>
            </a:r>
            <a:r>
              <a:rPr lang="en-US" sz="2800" dirty="0"/>
              <a:t>Speak less</a:t>
            </a:r>
            <a:endParaRPr lang="en-US" altLang="zh-CN" sz="2800" b="1" kern="100" dirty="0">
              <a:effectLst/>
              <a:latin typeface="SimHei" panose="02010609060101010101" pitchFamily="49" charset="-122"/>
              <a:ea typeface="SimHei" panose="02010609060101010101" pitchFamily="49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882458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7551445-E110-FA50-3539-9002A438D05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A5542210-DCF0-5090-25D0-8A8EBB9AD0F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A00199F5-84B1-E820-EB7F-B68B2B5E4589}"/>
              </a:ext>
            </a:extLst>
          </p:cNvPr>
          <p:cNvSpPr txBox="1"/>
          <p:nvPr/>
        </p:nvSpPr>
        <p:spPr>
          <a:xfrm>
            <a:off x="431334" y="1476485"/>
            <a:ext cx="8184859" cy="25564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4000" b="1" kern="100" dirty="0">
                <a:effectLst/>
                <a:latin typeface="SimHei" panose="02010609060101010101" pitchFamily="49" charset="-122"/>
                <a:ea typeface="SimHei" panose="02010609060101010101" pitchFamily="49" charset="-122"/>
                <a:cs typeface="Times New Roman" panose="02020603050405020304" pitchFamily="18" charset="0"/>
              </a:rPr>
              <a:t>箴</a:t>
            </a:r>
            <a:r>
              <a:rPr lang="en-US" altLang="zh-CN" sz="4000" b="1" kern="100" dirty="0">
                <a:effectLst/>
                <a:latin typeface="SimHei" panose="02010609060101010101" pitchFamily="49" charset="-122"/>
                <a:ea typeface="SimHei" panose="02010609060101010101" pitchFamily="49" charset="-122"/>
                <a:cs typeface="Times New Roman" panose="02020603050405020304" pitchFamily="18" charset="0"/>
              </a:rPr>
              <a:t>17:28 </a:t>
            </a:r>
            <a:r>
              <a:rPr lang="zh-CN" altLang="en-US" sz="4000" b="1" kern="100" dirty="0">
                <a:effectLst/>
                <a:latin typeface="SimHei" panose="02010609060101010101" pitchFamily="49" charset="-122"/>
                <a:ea typeface="SimHei" panose="02010609060101010101" pitchFamily="49" charset="-122"/>
                <a:cs typeface="Times New Roman" panose="02020603050405020304" pitchFamily="18" charset="0"/>
              </a:rPr>
              <a:t>愚昧人若静默不言也可算为智慧；闭口不说也可算为聪明。</a:t>
            </a:r>
          </a:p>
          <a:p>
            <a:pPr>
              <a:lnSpc>
                <a:spcPct val="115000"/>
              </a:lnSpc>
              <a:spcAft>
                <a:spcPts val="800"/>
              </a:spcAft>
            </a:pPr>
            <a:endParaRPr lang="en-US" altLang="zh-CN" sz="4000" b="1" kern="100" dirty="0">
              <a:effectLst/>
              <a:latin typeface="SimHei" panose="02010609060101010101" pitchFamily="49" charset="-122"/>
              <a:ea typeface="SimHei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39672C9-D16B-90A6-C3A5-89C29758DF96}"/>
              </a:ext>
            </a:extLst>
          </p:cNvPr>
          <p:cNvSpPr txBox="1"/>
          <p:nvPr/>
        </p:nvSpPr>
        <p:spPr>
          <a:xfrm>
            <a:off x="431334" y="4191517"/>
            <a:ext cx="8458287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dirty="0"/>
              <a:t>Pro 17:28  Even a fool who keeps silent is considered wise;  when he closes his lips, he is deemed intelligent.</a:t>
            </a:r>
            <a:br>
              <a:rPr lang="en-US" sz="2400" b="1" dirty="0"/>
            </a:br>
            <a:endParaRPr lang="en-US" sz="2400" b="1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75FBF6ED-545F-8009-8047-87CD1528AF83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13484" t="-2295" r="10092" b="2295"/>
          <a:stretch>
            <a:fillRect/>
          </a:stretch>
        </p:blipFill>
        <p:spPr>
          <a:xfrm>
            <a:off x="8889621" y="1317921"/>
            <a:ext cx="2928938" cy="37761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706557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9AD4B5F-28BB-58EF-61B5-ABC6F408A7E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81E56751-DA34-3BF5-41A0-ED7C566C58A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0"/>
            <a:ext cx="12192001" cy="689546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D8B1482-997F-7FF7-67DC-AA7295DF938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3999" y="1516536"/>
            <a:ext cx="9144000" cy="2387600"/>
          </a:xfrm>
        </p:spPr>
        <p:txBody>
          <a:bodyPr>
            <a:normAutofit fontScale="90000"/>
          </a:bodyPr>
          <a:lstStyle/>
          <a:p>
            <a:r>
              <a:rPr lang="en-US" altLang="zh-CN" b="1" dirty="0"/>
              <a:t>【4】</a:t>
            </a:r>
            <a:br>
              <a:rPr lang="en-US" altLang="zh-CN" b="1" dirty="0"/>
            </a:br>
            <a:br>
              <a:rPr lang="en-US" altLang="zh-CN" b="1" dirty="0"/>
            </a:br>
            <a:r>
              <a:rPr lang="zh-CN" altLang="en-US" b="1" dirty="0">
                <a:latin typeface="SimHei" panose="02010609060101010101" pitchFamily="49" charset="-122"/>
                <a:ea typeface="SimHei" panose="02010609060101010101" pitchFamily="49" charset="-122"/>
              </a:rPr>
              <a:t>纠正亵慢人使自己受害 </a:t>
            </a:r>
            <a:br>
              <a:rPr lang="en-US" altLang="zh-CN" b="1" dirty="0">
                <a:latin typeface="SimHei" panose="02010609060101010101" pitchFamily="49" charset="-122"/>
                <a:ea typeface="SimHei" panose="02010609060101010101" pitchFamily="49" charset="-122"/>
              </a:rPr>
            </a:br>
            <a:r>
              <a:rPr lang="en-US" altLang="zh-CN" sz="2000" b="1" dirty="0">
                <a:latin typeface="SimHei" panose="02010609060101010101" pitchFamily="49" charset="-122"/>
                <a:ea typeface="SimHei" panose="02010609060101010101" pitchFamily="49" charset="-122"/>
              </a:rPr>
              <a:t>   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20E7ADA-4430-F654-44FE-4310ECC9B23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3999" y="3975017"/>
            <a:ext cx="9144000" cy="1655762"/>
          </a:xfrm>
        </p:spPr>
        <p:txBody>
          <a:bodyPr/>
          <a:lstStyle/>
          <a:p>
            <a:endParaRPr lang="en-US" dirty="0"/>
          </a:p>
          <a:p>
            <a:r>
              <a:rPr lang="en-US" sz="2800" dirty="0"/>
              <a:t>Correcting a scoffer brings harm upon oneself.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856444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872A922-7C4E-1F89-37FB-656A938CBAE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EF9BEC03-E67C-916E-B1D1-A9367C14DEB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93E522B0-7163-2CC5-709E-CDD77BEC2D91}"/>
              </a:ext>
            </a:extLst>
          </p:cNvPr>
          <p:cNvSpPr txBox="1"/>
          <p:nvPr/>
        </p:nvSpPr>
        <p:spPr>
          <a:xfrm>
            <a:off x="576175" y="1091160"/>
            <a:ext cx="10582363" cy="27180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4000" b="1" kern="100" dirty="0">
                <a:effectLst/>
                <a:latin typeface="SimHei" panose="02010609060101010101" pitchFamily="49" charset="-122"/>
                <a:ea typeface="SimHei" panose="02010609060101010101" pitchFamily="49" charset="-122"/>
                <a:cs typeface="Times New Roman" panose="02020603050405020304" pitchFamily="18" charset="0"/>
              </a:rPr>
              <a:t>箴言 </a:t>
            </a:r>
            <a:r>
              <a:rPr lang="en-US" altLang="zh-CN" sz="4000" b="1" kern="100" dirty="0">
                <a:effectLst/>
                <a:latin typeface="SimHei" panose="02010609060101010101" pitchFamily="49" charset="-122"/>
                <a:ea typeface="SimHei" panose="02010609060101010101" pitchFamily="49" charset="-122"/>
                <a:cs typeface="Times New Roman" panose="02020603050405020304" pitchFamily="18" charset="0"/>
              </a:rPr>
              <a:t>9:7 </a:t>
            </a:r>
            <a:r>
              <a:rPr lang="zh-CN" altLang="en-US" sz="4000" b="1" kern="100" dirty="0">
                <a:effectLst/>
                <a:latin typeface="SimHei" panose="02010609060101010101" pitchFamily="49" charset="-122"/>
                <a:ea typeface="SimHei" panose="02010609060101010101" pitchFamily="49" charset="-122"/>
                <a:cs typeface="Times New Roman" panose="02020603050405020304" pitchFamily="18" charset="0"/>
              </a:rPr>
              <a:t>指斥亵慢人的，必受辱骂；责备恶人的，必被玷污。</a:t>
            </a:r>
            <a:r>
              <a:rPr lang="en-US" altLang="zh-CN" sz="4000" b="1" kern="100" dirty="0">
                <a:effectLst/>
                <a:latin typeface="SimHei" panose="02010609060101010101" pitchFamily="49" charset="-122"/>
                <a:ea typeface="SimHei" panose="02010609060101010101" pitchFamily="49" charset="-122"/>
                <a:cs typeface="Times New Roman" panose="02020603050405020304" pitchFamily="18" charset="0"/>
              </a:rPr>
              <a:t>8 </a:t>
            </a:r>
            <a:r>
              <a:rPr lang="zh-CN" altLang="en-US" sz="4000" b="1" kern="100" dirty="0">
                <a:effectLst/>
                <a:highlight>
                  <a:srgbClr val="FFFF00"/>
                </a:highlight>
                <a:latin typeface="SimHei" panose="02010609060101010101" pitchFamily="49" charset="-122"/>
                <a:ea typeface="SimHei" panose="02010609060101010101" pitchFamily="49" charset="-122"/>
                <a:cs typeface="Times New Roman" panose="02020603050405020304" pitchFamily="18" charset="0"/>
              </a:rPr>
              <a:t>不要责备亵慢人</a:t>
            </a:r>
            <a:r>
              <a:rPr lang="zh-CN" altLang="en-US" sz="4000" b="1" kern="100" dirty="0">
                <a:effectLst/>
                <a:latin typeface="SimHei" panose="02010609060101010101" pitchFamily="49" charset="-122"/>
                <a:ea typeface="SimHei" panose="02010609060101010101" pitchFamily="49" charset="-122"/>
                <a:cs typeface="Times New Roman" panose="02020603050405020304" pitchFamily="18" charset="0"/>
              </a:rPr>
              <a:t>，恐怕他恨你；要责备智慧人，他必爱你 。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C36AA92-F6FF-4D19-3E69-22B8A0AA262F}"/>
              </a:ext>
            </a:extLst>
          </p:cNvPr>
          <p:cNvSpPr txBox="1"/>
          <p:nvPr/>
        </p:nvSpPr>
        <p:spPr>
          <a:xfrm>
            <a:off x="431334" y="4900371"/>
            <a:ext cx="10898654" cy="1569660"/>
          </a:xfrm>
          <a:prstGeom prst="rect">
            <a:avLst/>
          </a:prstGeom>
          <a:solidFill>
            <a:schemeClr val="bg1">
              <a:alpha val="55107"/>
            </a:schemeClr>
          </a:solidFill>
        </p:spPr>
        <p:txBody>
          <a:bodyPr wrap="square">
            <a:spAutoFit/>
          </a:bodyPr>
          <a:lstStyle/>
          <a:p>
            <a:r>
              <a:rPr lang="en-US" sz="2400" b="1" dirty="0"/>
              <a:t>Pro 9:7  Whoever corrects a scoffer gets himself abuse, and he who reproves a wicked man incurs injury.</a:t>
            </a:r>
          </a:p>
          <a:p>
            <a:r>
              <a:rPr lang="en-US" sz="2400" b="1" dirty="0"/>
              <a:t>8  </a:t>
            </a:r>
            <a:r>
              <a:rPr lang="en-US" sz="2400" b="1" dirty="0">
                <a:highlight>
                  <a:srgbClr val="FFFF00"/>
                </a:highlight>
              </a:rPr>
              <a:t>Do not reprove a scoffer</a:t>
            </a:r>
            <a:r>
              <a:rPr lang="en-US" sz="2400" b="1" dirty="0"/>
              <a:t>, or he will hate you; reprove a wise man, and he will love you.</a:t>
            </a:r>
          </a:p>
        </p:txBody>
      </p:sp>
    </p:spTree>
    <p:extLst>
      <p:ext uri="{BB962C8B-B14F-4D97-AF65-F5344CB8AC3E}">
        <p14:creationId xmlns:p14="http://schemas.microsoft.com/office/powerpoint/2010/main" val="329817278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486D2C1-12F7-014E-4F45-A393892AEC6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B455E448-ADB2-DD54-FABB-12E5FD30323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1" cy="689546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4B5819A-047A-DF97-FBD4-AD095D9766A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3999" y="1516536"/>
            <a:ext cx="9834564" cy="2387600"/>
          </a:xfrm>
        </p:spPr>
        <p:txBody>
          <a:bodyPr>
            <a:normAutofit fontScale="90000"/>
          </a:bodyPr>
          <a:lstStyle/>
          <a:p>
            <a:r>
              <a:rPr lang="en-US" altLang="zh-CN" b="1" dirty="0"/>
              <a:t>【5】</a:t>
            </a:r>
            <a:br>
              <a:rPr lang="en-US" altLang="zh-CN" b="1" dirty="0"/>
            </a:br>
            <a:br>
              <a:rPr lang="en-US" altLang="zh-CN" b="1" dirty="0"/>
            </a:br>
            <a:r>
              <a:rPr lang="zh-CN" altLang="en-US" b="1" dirty="0">
                <a:latin typeface="SimHei" panose="02010609060101010101" pitchFamily="49" charset="-122"/>
                <a:ea typeface="SimHei" panose="02010609060101010101" pitchFamily="49" charset="-122"/>
              </a:rPr>
              <a:t>求主赐我们能扶助疲乏人的话语。</a:t>
            </a:r>
            <a:br>
              <a:rPr lang="en-US" altLang="zh-CN" b="1" dirty="0">
                <a:latin typeface="SimHei" panose="02010609060101010101" pitchFamily="49" charset="-122"/>
                <a:ea typeface="SimHei" panose="02010609060101010101" pitchFamily="49" charset="-122"/>
              </a:rPr>
            </a:br>
            <a:r>
              <a:rPr lang="en-US" altLang="zh-CN" sz="2000" b="1" dirty="0">
                <a:latin typeface="SimHei" panose="02010609060101010101" pitchFamily="49" charset="-122"/>
                <a:ea typeface="SimHei" panose="02010609060101010101" pitchFamily="49" charset="-122"/>
              </a:rPr>
              <a:t>   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5EFAF8C-C705-0853-3967-45E7B2CF3EA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3999" y="3975017"/>
            <a:ext cx="9144000" cy="1655762"/>
          </a:xfrm>
        </p:spPr>
        <p:txBody>
          <a:bodyPr/>
          <a:lstStyle/>
          <a:p>
            <a:endParaRPr lang="en-US" dirty="0"/>
          </a:p>
          <a:p>
            <a:r>
              <a:rPr lang="en-US" sz="2800" dirty="0"/>
              <a:t>May the Lord grant us words that can sustain the weary.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983903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95F0678-CDB4-D93A-D96D-EFD6FB051CA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6476CD56-1346-7E1F-8FD3-CE29387A742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4998DDE5-1216-628F-F4D6-A1CECE9E9C2C}"/>
              </a:ext>
            </a:extLst>
          </p:cNvPr>
          <p:cNvSpPr txBox="1"/>
          <p:nvPr/>
        </p:nvSpPr>
        <p:spPr>
          <a:xfrm>
            <a:off x="747625" y="1091160"/>
            <a:ext cx="10582363" cy="27180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4000" b="1" kern="100" dirty="0">
                <a:effectLst/>
                <a:latin typeface="SimHei" panose="02010609060101010101" pitchFamily="49" charset="-122"/>
                <a:ea typeface="SimHei" panose="02010609060101010101" pitchFamily="49" charset="-122"/>
                <a:cs typeface="Times New Roman" panose="02020603050405020304" pitchFamily="18" charset="0"/>
              </a:rPr>
              <a:t>赛</a:t>
            </a:r>
            <a:r>
              <a:rPr lang="en-US" altLang="zh-CN" sz="4000" b="1" kern="100" dirty="0">
                <a:effectLst/>
                <a:latin typeface="SimHei" panose="02010609060101010101" pitchFamily="49" charset="-122"/>
                <a:ea typeface="SimHei" panose="02010609060101010101" pitchFamily="49" charset="-122"/>
                <a:cs typeface="Times New Roman" panose="02020603050405020304" pitchFamily="18" charset="0"/>
              </a:rPr>
              <a:t>50:4 </a:t>
            </a:r>
            <a:r>
              <a:rPr lang="zh-CN" altLang="en-US" sz="4000" b="1" kern="100" dirty="0">
                <a:effectLst/>
                <a:latin typeface="SimHei" panose="02010609060101010101" pitchFamily="49" charset="-122"/>
                <a:ea typeface="SimHei" panose="02010609060101010101" pitchFamily="49" charset="-122"/>
                <a:cs typeface="Times New Roman" panose="02020603050405020304" pitchFamily="18" charset="0"/>
              </a:rPr>
              <a:t>主耶和华赐我受教者的舌头，</a:t>
            </a:r>
            <a:r>
              <a:rPr lang="zh-CN" altLang="en-US" sz="4000" b="1" kern="100" dirty="0">
                <a:effectLst/>
                <a:highlight>
                  <a:srgbClr val="FFFF00"/>
                </a:highlight>
                <a:latin typeface="SimHei" panose="02010609060101010101" pitchFamily="49" charset="-122"/>
                <a:ea typeface="SimHei" panose="02010609060101010101" pitchFamily="49" charset="-122"/>
                <a:cs typeface="Times New Roman" panose="02020603050405020304" pitchFamily="18" charset="0"/>
              </a:rPr>
              <a:t>使我知道怎样用言语扶助疲乏的人</a:t>
            </a:r>
            <a:r>
              <a:rPr lang="zh-CN" altLang="en-US" sz="4000" b="1" kern="100" dirty="0">
                <a:effectLst/>
                <a:latin typeface="SimHei" panose="02010609060101010101" pitchFamily="49" charset="-122"/>
                <a:ea typeface="SimHei" panose="02010609060101010101" pitchFamily="49" charset="-122"/>
                <a:cs typeface="Times New Roman" panose="02020603050405020304" pitchFamily="18" charset="0"/>
              </a:rPr>
              <a:t>。主每早晨提醒，提醒我的耳朵，使我能听，像受教者一样。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F85C22D-946D-B9F9-D26F-F3E820EA690F}"/>
              </a:ext>
            </a:extLst>
          </p:cNvPr>
          <p:cNvSpPr txBox="1"/>
          <p:nvPr/>
        </p:nvSpPr>
        <p:spPr>
          <a:xfrm>
            <a:off x="431334" y="4900371"/>
            <a:ext cx="10898654" cy="1200329"/>
          </a:xfrm>
          <a:prstGeom prst="rect">
            <a:avLst/>
          </a:prstGeom>
          <a:solidFill>
            <a:schemeClr val="bg1">
              <a:alpha val="55107"/>
            </a:schemeClr>
          </a:solidFill>
        </p:spPr>
        <p:txBody>
          <a:bodyPr wrap="square">
            <a:spAutoFit/>
          </a:bodyPr>
          <a:lstStyle/>
          <a:p>
            <a:r>
              <a:rPr lang="en-US" sz="2400" b="1" dirty="0"/>
              <a:t>Isa 50:4  The Lord GOD has given me the tongue of those who are taught, </a:t>
            </a:r>
            <a:r>
              <a:rPr lang="en-US" sz="2400" b="1" dirty="0">
                <a:highlight>
                  <a:srgbClr val="FFFF00"/>
                </a:highlight>
              </a:rPr>
              <a:t>that I may know how to sustain with a word him who is weary</a:t>
            </a:r>
            <a:r>
              <a:rPr lang="en-US" sz="2400" b="1" dirty="0"/>
              <a:t>. Morning by morning he awakens; he awakens my ear to hear as those who are taught.</a:t>
            </a:r>
          </a:p>
        </p:txBody>
      </p:sp>
    </p:spTree>
    <p:extLst>
      <p:ext uri="{BB962C8B-B14F-4D97-AF65-F5344CB8AC3E}">
        <p14:creationId xmlns:p14="http://schemas.microsoft.com/office/powerpoint/2010/main" val="85304577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24FFD2B-10C4-E7BA-8C3B-68351A1CFD3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6EBC2461-6DFB-94E2-DD0C-BCE1AF475E8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C24B0A77-3E21-E648-E2C8-2CA188A31979}"/>
              </a:ext>
            </a:extLst>
          </p:cNvPr>
          <p:cNvSpPr txBox="1"/>
          <p:nvPr/>
        </p:nvSpPr>
        <p:spPr>
          <a:xfrm>
            <a:off x="2129589" y="2552030"/>
            <a:ext cx="8746957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4400" dirty="0"/>
              <a:t>有什么事情不需要花钱就能祝福人？</a:t>
            </a:r>
            <a:endParaRPr lang="en-US" sz="44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7AA6CEE-34B6-B87F-51D3-2AC0055086CD}"/>
              </a:ext>
            </a:extLst>
          </p:cNvPr>
          <p:cNvSpPr txBox="1"/>
          <p:nvPr/>
        </p:nvSpPr>
        <p:spPr>
          <a:xfrm>
            <a:off x="2782302" y="4535737"/>
            <a:ext cx="6927182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dirty="0"/>
              <a:t>What things can bless others without spending money?</a:t>
            </a:r>
          </a:p>
        </p:txBody>
      </p:sp>
    </p:spTree>
    <p:extLst>
      <p:ext uri="{BB962C8B-B14F-4D97-AF65-F5344CB8AC3E}">
        <p14:creationId xmlns:p14="http://schemas.microsoft.com/office/powerpoint/2010/main" val="54311049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053081C-C087-6659-F9C0-A5E21586C4D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BFDE1C62-068A-A45A-B06C-F126AF9DB01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0"/>
            <a:ext cx="12192001" cy="689546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06639C1-D5DA-739A-3F39-1F69B735AE9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3999" y="1516536"/>
            <a:ext cx="9144000" cy="2387600"/>
          </a:xfrm>
        </p:spPr>
        <p:txBody>
          <a:bodyPr>
            <a:normAutofit fontScale="90000"/>
          </a:bodyPr>
          <a:lstStyle/>
          <a:p>
            <a:r>
              <a:rPr lang="en-US" altLang="zh-CN" b="1" dirty="0"/>
              <a:t>【</a:t>
            </a:r>
            <a:r>
              <a:rPr lang="en-US" b="1" dirty="0"/>
              <a:t>1</a:t>
            </a:r>
            <a:r>
              <a:rPr lang="en-US" altLang="zh-CN" b="1" dirty="0"/>
              <a:t>】</a:t>
            </a:r>
            <a:br>
              <a:rPr lang="en-US" altLang="zh-CN" b="1" dirty="0"/>
            </a:br>
            <a:br>
              <a:rPr lang="en-US" altLang="zh-CN" b="1" dirty="0"/>
            </a:br>
            <a:r>
              <a:rPr lang="zh-CN" altLang="en-US" b="1" dirty="0">
                <a:latin typeface="SimHei" panose="02010609060101010101" pitchFamily="49" charset="-122"/>
                <a:ea typeface="SimHei" panose="02010609060101010101" pitchFamily="49" charset="-122"/>
              </a:rPr>
              <a:t>言语拥有强大的能力 </a:t>
            </a:r>
            <a:br>
              <a:rPr lang="en-US" altLang="zh-CN" b="1" dirty="0">
                <a:latin typeface="SimHei" panose="02010609060101010101" pitchFamily="49" charset="-122"/>
                <a:ea typeface="SimHei" panose="02010609060101010101" pitchFamily="49" charset="-122"/>
              </a:rPr>
            </a:br>
            <a:r>
              <a:rPr lang="en-US" altLang="zh-CN" sz="2000" b="1" dirty="0">
                <a:latin typeface="SimHei" panose="02010609060101010101" pitchFamily="49" charset="-122"/>
                <a:ea typeface="SimHei" panose="02010609060101010101" pitchFamily="49" charset="-122"/>
              </a:rPr>
              <a:t>   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3DCB5A0-D14D-7A3B-6074-5DA205FF94A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3999" y="3975017"/>
            <a:ext cx="9144000" cy="1655762"/>
          </a:xfrm>
        </p:spPr>
        <p:txBody>
          <a:bodyPr/>
          <a:lstStyle/>
          <a:p>
            <a:endParaRPr lang="en-US" dirty="0"/>
          </a:p>
          <a:p>
            <a:r>
              <a:rPr lang="en-US" sz="2800" dirty="0"/>
              <a:t>Speech possesses great power.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451780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18311A4-E3FD-2D4F-81C1-72B5F7AD69D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E5C1F6DA-32CC-CBD9-1DD0-790100FC439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1DF476CF-445B-DF90-BC51-E35E49EAAF2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69529" y="2348374"/>
            <a:ext cx="4193525" cy="2305050"/>
          </a:xfrm>
          <a:prstGeom prst="rect">
            <a:avLst/>
          </a:prstGeom>
        </p:spPr>
      </p:pic>
      <p:pic>
        <p:nvPicPr>
          <p:cNvPr id="6" name="Picture 5" descr="A screen shot of a computer program&#10;&#10;AI-generated content may be incorrect.">
            <a:extLst>
              <a:ext uri="{FF2B5EF4-FFF2-40B4-BE49-F238E27FC236}">
                <a16:creationId xmlns:a16="http://schemas.microsoft.com/office/drawing/2014/main" id="{014CD196-357E-F881-CD44-E3B73D7D616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571500"/>
            <a:ext cx="7453113" cy="507206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14EC4A4D-9D89-2ACD-B469-0555FD56DF0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669533" y="0"/>
            <a:ext cx="4193525" cy="234837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7707347E-D539-6745-8979-B8AD4C4C809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669529" y="4696748"/>
            <a:ext cx="4193525" cy="21612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96349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233FA43-1A88-4F23-3348-1C0832C1E36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3A3AD179-5E74-665A-E8A6-C9032E629A6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766E6829-1A42-A9CD-2CC8-D1330BCE6F3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280077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35682BAC-43E6-1839-21E3-F3F8FDF5D5A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98994511-EEEA-C50B-13FC-BF9089693EA6}"/>
              </a:ext>
            </a:extLst>
          </p:cNvPr>
          <p:cNvSpPr txBox="1"/>
          <p:nvPr/>
        </p:nvSpPr>
        <p:spPr>
          <a:xfrm>
            <a:off x="1337510" y="1609895"/>
            <a:ext cx="7247689" cy="20248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lnSpc>
                <a:spcPct val="115000"/>
              </a:lnSpc>
              <a:spcAft>
                <a:spcPts val="800"/>
              </a:spcAft>
              <a:buNone/>
            </a:pPr>
            <a:r>
              <a:rPr lang="zh-CN" sz="3600" b="1" kern="100" dirty="0">
                <a:effectLst/>
                <a:latin typeface="SimHei" panose="02010609060101010101" pitchFamily="49" charset="-122"/>
                <a:ea typeface="SimHei" panose="02010609060101010101" pitchFamily="49" charset="-122"/>
                <a:cs typeface="Times New Roman" panose="02020603050405020304" pitchFamily="18" charset="0"/>
              </a:rPr>
              <a:t>箴言</a:t>
            </a:r>
            <a:r>
              <a:rPr lang="en-US" sz="3600" b="1" kern="100" dirty="0">
                <a:effectLst/>
                <a:latin typeface="SimHei" panose="02010609060101010101" pitchFamily="49" charset="-122"/>
                <a:ea typeface="SimHei" panose="02010609060101010101" pitchFamily="49" charset="-122"/>
                <a:cs typeface="Times New Roman" panose="02020603050405020304" pitchFamily="18" charset="0"/>
              </a:rPr>
              <a:t> 16:24 </a:t>
            </a:r>
          </a:p>
          <a:p>
            <a:pPr marL="0" marR="0">
              <a:lnSpc>
                <a:spcPct val="115000"/>
              </a:lnSpc>
              <a:spcAft>
                <a:spcPts val="800"/>
              </a:spcAft>
              <a:buNone/>
            </a:pPr>
            <a:r>
              <a:rPr lang="zh-CN" sz="3600" b="1" kern="100" dirty="0">
                <a:effectLst/>
                <a:latin typeface="SimHei" panose="02010609060101010101" pitchFamily="49" charset="-122"/>
                <a:ea typeface="SimHei" panose="02010609060101010101" pitchFamily="49" charset="-122"/>
                <a:cs typeface="Times New Roman" panose="02020603050405020304" pitchFamily="18" charset="0"/>
              </a:rPr>
              <a:t>良言如同蜂房，使心觉甘甜，</a:t>
            </a:r>
            <a:r>
              <a:rPr lang="zh-CN" sz="3600" b="1" kern="100" dirty="0">
                <a:effectLst/>
                <a:highlight>
                  <a:srgbClr val="00FF00"/>
                </a:highlight>
                <a:latin typeface="SimHei" panose="02010609060101010101" pitchFamily="49" charset="-122"/>
                <a:ea typeface="SimHei" panose="02010609060101010101" pitchFamily="49" charset="-122"/>
                <a:cs typeface="Times New Roman" panose="02020603050405020304" pitchFamily="18" charset="0"/>
              </a:rPr>
              <a:t>使骨得医治。</a:t>
            </a:r>
            <a:endParaRPr lang="en-US" sz="3600" b="1" kern="100" dirty="0">
              <a:effectLst/>
              <a:highlight>
                <a:srgbClr val="00FF00"/>
              </a:highlight>
              <a:latin typeface="SimHei" panose="02010609060101010101" pitchFamily="49" charset="-122"/>
              <a:ea typeface="SimHei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410A08F-FAE9-8FBA-A9EB-CA0919DFCF98}"/>
              </a:ext>
            </a:extLst>
          </p:cNvPr>
          <p:cNvSpPr txBox="1"/>
          <p:nvPr/>
        </p:nvSpPr>
        <p:spPr>
          <a:xfrm>
            <a:off x="1337510" y="4386217"/>
            <a:ext cx="7012406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dirty="0"/>
              <a:t>Pro 16:24  Gracious words are like a honeycomb, sweetness to the soul and </a:t>
            </a:r>
            <a:r>
              <a:rPr lang="en-US" sz="2000" dirty="0">
                <a:highlight>
                  <a:srgbClr val="00FF00"/>
                </a:highlight>
              </a:rPr>
              <a:t>health to the body</a:t>
            </a:r>
            <a:r>
              <a:rPr lang="en-US" sz="2000" dirty="0"/>
              <a:t>.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80B4AD01-065E-915A-1E0D-57FFD8903A4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55409" y="1503780"/>
            <a:ext cx="3066381" cy="40779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508093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5E02FEC-9310-E093-09F4-09B62A0D356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5C852B23-FAA8-B38E-5058-11199B37269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E123FE4F-1253-A6A8-3337-5E611A97502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947" y="718135"/>
            <a:ext cx="7772400" cy="5189197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C831A838-72AA-EA61-80B1-F358688AAE9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985583" y="718135"/>
            <a:ext cx="2913647" cy="52029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88089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8BCA53A-FB92-A112-75A1-34BB1B9CA3D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5B77D867-1312-7EB0-830C-3777E12E32B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D276ABD9-A8B6-0AA9-F677-9EB499C63274}"/>
              </a:ext>
            </a:extLst>
          </p:cNvPr>
          <p:cNvSpPr txBox="1"/>
          <p:nvPr/>
        </p:nvSpPr>
        <p:spPr>
          <a:xfrm>
            <a:off x="880310" y="551116"/>
            <a:ext cx="9815764" cy="13877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lnSpc>
                <a:spcPct val="115000"/>
              </a:lnSpc>
              <a:spcAft>
                <a:spcPts val="800"/>
              </a:spcAft>
              <a:buNone/>
            </a:pPr>
            <a:r>
              <a:rPr lang="zh-CN" sz="3600" b="1" kern="100" dirty="0">
                <a:effectLst/>
                <a:latin typeface="SimHei" panose="02010609060101010101" pitchFamily="49" charset="-122"/>
                <a:ea typeface="SimHei" panose="02010609060101010101" pitchFamily="49" charset="-122"/>
                <a:cs typeface="Times New Roman" panose="02020603050405020304" pitchFamily="18" charset="0"/>
              </a:rPr>
              <a:t>箴言</a:t>
            </a:r>
            <a:r>
              <a:rPr lang="en-US" sz="3600" b="1" kern="100" dirty="0">
                <a:effectLst/>
                <a:latin typeface="SimHei" panose="02010609060101010101" pitchFamily="49" charset="-122"/>
                <a:ea typeface="SimHei" panose="02010609060101010101" pitchFamily="49" charset="-122"/>
                <a:cs typeface="Times New Roman" panose="02020603050405020304" pitchFamily="18" charset="0"/>
              </a:rPr>
              <a:t> 16:24 </a:t>
            </a:r>
          </a:p>
          <a:p>
            <a:pPr marL="0" marR="0">
              <a:lnSpc>
                <a:spcPct val="115000"/>
              </a:lnSpc>
              <a:spcAft>
                <a:spcPts val="800"/>
              </a:spcAft>
              <a:buNone/>
            </a:pPr>
            <a:r>
              <a:rPr lang="zh-CN" sz="3600" b="1" kern="100" dirty="0">
                <a:effectLst/>
                <a:latin typeface="SimHei" panose="02010609060101010101" pitchFamily="49" charset="-122"/>
                <a:ea typeface="SimHei" panose="02010609060101010101" pitchFamily="49" charset="-122"/>
                <a:cs typeface="Times New Roman" panose="02020603050405020304" pitchFamily="18" charset="0"/>
              </a:rPr>
              <a:t>良言如同蜂房，使心觉甘甜，</a:t>
            </a:r>
            <a:r>
              <a:rPr lang="zh-CN" sz="3600" b="1" kern="100" dirty="0">
                <a:effectLst/>
                <a:highlight>
                  <a:srgbClr val="00FF00"/>
                </a:highlight>
                <a:latin typeface="SimHei" panose="02010609060101010101" pitchFamily="49" charset="-122"/>
                <a:ea typeface="SimHei" panose="02010609060101010101" pitchFamily="49" charset="-122"/>
                <a:cs typeface="Times New Roman" panose="02020603050405020304" pitchFamily="18" charset="0"/>
              </a:rPr>
              <a:t>使骨得医治。</a:t>
            </a:r>
            <a:endParaRPr lang="en-US" sz="3600" b="1" kern="100" dirty="0">
              <a:effectLst/>
              <a:highlight>
                <a:srgbClr val="00FF00"/>
              </a:highlight>
              <a:latin typeface="SimHei" panose="02010609060101010101" pitchFamily="49" charset="-122"/>
              <a:ea typeface="SimHei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4AAAF77-407E-CE9B-C93B-8B371C8F7259}"/>
              </a:ext>
            </a:extLst>
          </p:cNvPr>
          <p:cNvSpPr txBox="1"/>
          <p:nvPr/>
        </p:nvSpPr>
        <p:spPr>
          <a:xfrm>
            <a:off x="880310" y="3690912"/>
            <a:ext cx="9815764" cy="6480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lnSpc>
                <a:spcPct val="115000"/>
              </a:lnSpc>
              <a:spcAft>
                <a:spcPts val="800"/>
              </a:spcAft>
              <a:buNone/>
            </a:pPr>
            <a:r>
              <a:rPr lang="zh-CN" sz="3600" b="1" kern="100" dirty="0">
                <a:effectLst/>
                <a:latin typeface="SimHei" panose="02010609060101010101" pitchFamily="49" charset="-122"/>
                <a:ea typeface="SimHei" panose="02010609060101010101" pitchFamily="49" charset="-122"/>
                <a:cs typeface="Times New Roman" panose="02020603050405020304" pitchFamily="18" charset="0"/>
              </a:rPr>
              <a:t>良言如同</a:t>
            </a:r>
            <a:r>
              <a:rPr lang="zh-CN" altLang="en-US" sz="3600" b="1" kern="100" dirty="0">
                <a:effectLst/>
                <a:latin typeface="SimHei" panose="02010609060101010101" pitchFamily="49" charset="-122"/>
                <a:ea typeface="SimHei" panose="02010609060101010101" pitchFamily="49" charset="-122"/>
                <a:cs typeface="Times New Roman" panose="02020603050405020304" pitchFamily="18" charset="0"/>
              </a:rPr>
              <a:t>苦药</a:t>
            </a:r>
            <a:r>
              <a:rPr lang="zh-CN" sz="3600" b="1" kern="100" dirty="0">
                <a:effectLst/>
                <a:latin typeface="SimHei" panose="02010609060101010101" pitchFamily="49" charset="-122"/>
                <a:ea typeface="SimHei" panose="02010609060101010101" pitchFamily="49" charset="-122"/>
                <a:cs typeface="Times New Roman" panose="02020603050405020304" pitchFamily="18" charset="0"/>
              </a:rPr>
              <a:t>，使心觉甘</a:t>
            </a:r>
            <a:r>
              <a:rPr lang="zh-CN" altLang="en-US" sz="3600" b="1" kern="100" dirty="0">
                <a:effectLst/>
                <a:latin typeface="SimHei" panose="02010609060101010101" pitchFamily="49" charset="-122"/>
                <a:ea typeface="SimHei" panose="02010609060101010101" pitchFamily="49" charset="-122"/>
                <a:cs typeface="Times New Roman" panose="02020603050405020304" pitchFamily="18" charset="0"/>
              </a:rPr>
              <a:t>苦</a:t>
            </a:r>
            <a:r>
              <a:rPr lang="zh-CN" sz="3600" b="1" kern="100" dirty="0">
                <a:effectLst/>
                <a:latin typeface="SimHei" panose="02010609060101010101" pitchFamily="49" charset="-122"/>
                <a:ea typeface="SimHei" panose="02010609060101010101" pitchFamily="49" charset="-122"/>
                <a:cs typeface="Times New Roman" panose="02020603050405020304" pitchFamily="18" charset="0"/>
              </a:rPr>
              <a:t>，</a:t>
            </a:r>
            <a:r>
              <a:rPr lang="zh-CN" sz="3600" b="1" kern="100" dirty="0">
                <a:effectLst/>
                <a:highlight>
                  <a:srgbClr val="00FFFF"/>
                </a:highlight>
                <a:latin typeface="SimHei" panose="02010609060101010101" pitchFamily="49" charset="-122"/>
                <a:ea typeface="SimHei" panose="02010609060101010101" pitchFamily="49" charset="-122"/>
                <a:cs typeface="Times New Roman" panose="02020603050405020304" pitchFamily="18" charset="0"/>
              </a:rPr>
              <a:t>使骨</a:t>
            </a:r>
            <a:r>
              <a:rPr lang="zh-CN" altLang="en-US" sz="3600" b="1" kern="100" dirty="0">
                <a:highlight>
                  <a:srgbClr val="00FFFF"/>
                </a:highlight>
                <a:latin typeface="SimHei" panose="02010609060101010101" pitchFamily="49" charset="-122"/>
                <a:ea typeface="SimHei" panose="02010609060101010101" pitchFamily="49" charset="-122"/>
                <a:cs typeface="Times New Roman" panose="02020603050405020304" pitchFamily="18" charset="0"/>
              </a:rPr>
              <a:t>被折断</a:t>
            </a:r>
            <a:r>
              <a:rPr lang="zh-CN" sz="3600" b="1" kern="100" dirty="0">
                <a:effectLst/>
                <a:highlight>
                  <a:srgbClr val="00FFFF"/>
                </a:highlight>
                <a:latin typeface="SimHei" panose="02010609060101010101" pitchFamily="49" charset="-122"/>
                <a:ea typeface="SimHei" panose="02010609060101010101" pitchFamily="49" charset="-122"/>
                <a:cs typeface="Times New Roman" panose="02020603050405020304" pitchFamily="18" charset="0"/>
              </a:rPr>
              <a:t>。</a:t>
            </a:r>
            <a:endParaRPr lang="en-US" sz="3600" b="1" kern="100" dirty="0">
              <a:effectLst/>
              <a:highlight>
                <a:srgbClr val="00FFFF"/>
              </a:highlight>
              <a:latin typeface="SimHei" panose="02010609060101010101" pitchFamily="49" charset="-122"/>
              <a:ea typeface="SimHei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612151D-3A72-FDB5-9DF6-AFBDFA01641E}"/>
              </a:ext>
            </a:extLst>
          </p:cNvPr>
          <p:cNvSpPr txBox="1"/>
          <p:nvPr/>
        </p:nvSpPr>
        <p:spPr>
          <a:xfrm>
            <a:off x="880310" y="1997961"/>
            <a:ext cx="11115174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dirty="0"/>
              <a:t>Pro 16:24  Gracious words are like a honeycomb, sweetness to the soul and </a:t>
            </a:r>
            <a:r>
              <a:rPr lang="en-US" sz="2000" dirty="0">
                <a:highlight>
                  <a:srgbClr val="00FF00"/>
                </a:highlight>
              </a:rPr>
              <a:t>health to the body</a:t>
            </a:r>
            <a:r>
              <a:rPr lang="en-US" sz="2000" dirty="0"/>
              <a:t>.</a:t>
            </a:r>
          </a:p>
          <a:p>
            <a:endParaRPr lang="en-US" sz="20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3C949E1-C713-B3D5-DF56-5A9207DD52D5}"/>
              </a:ext>
            </a:extLst>
          </p:cNvPr>
          <p:cNvSpPr txBox="1"/>
          <p:nvPr/>
        </p:nvSpPr>
        <p:spPr>
          <a:xfrm>
            <a:off x="964531" y="3936829"/>
            <a:ext cx="11115174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en-US" sz="2000" dirty="0"/>
          </a:p>
          <a:p>
            <a:endParaRPr lang="en-US" sz="2000" dirty="0"/>
          </a:p>
          <a:p>
            <a:r>
              <a:rPr lang="en-US" sz="2000" dirty="0"/>
              <a:t>Gracious words are like a bitter gourd ,  bitterness to the soul and inflicting  the body.</a:t>
            </a:r>
          </a:p>
        </p:txBody>
      </p:sp>
      <p:pic>
        <p:nvPicPr>
          <p:cNvPr id="16" name="Picture 15" descr="A red x in a circle&#10;&#10;AI-generated content may be incorrect.">
            <a:extLst>
              <a:ext uri="{FF2B5EF4-FFF2-40B4-BE49-F238E27FC236}">
                <a16:creationId xmlns:a16="http://schemas.microsoft.com/office/drawing/2014/main" id="{330FECA9-F214-8E20-9B48-752FF8595FA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>
                        <a14:foregroundMark x1="43262" y1="43750" x2="43262" y2="43750"/>
                        <a14:foregroundMark x1="22266" y1="24121" x2="22266" y2="24121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844800" y="2257926"/>
            <a:ext cx="4422274" cy="44222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88718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39F217C-E877-F607-65E1-3B5947111ED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AB5FBE2C-1721-27A5-8312-025010BBB71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0"/>
            <a:ext cx="12192001" cy="689546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30E611B-594E-19C8-8BD6-3EE649C8ADD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3999" y="1516536"/>
            <a:ext cx="9144000" cy="2387600"/>
          </a:xfrm>
        </p:spPr>
        <p:txBody>
          <a:bodyPr>
            <a:normAutofit fontScale="90000"/>
          </a:bodyPr>
          <a:lstStyle/>
          <a:p>
            <a:r>
              <a:rPr lang="en-US" altLang="zh-CN" b="1" dirty="0"/>
              <a:t>【2】</a:t>
            </a:r>
            <a:br>
              <a:rPr lang="en-US" altLang="zh-CN" b="1" dirty="0"/>
            </a:br>
            <a:br>
              <a:rPr lang="en-US" altLang="zh-CN" b="1" dirty="0"/>
            </a:br>
            <a:r>
              <a:rPr lang="zh-CN" altLang="en-US" b="1" dirty="0">
                <a:latin typeface="SimHei" panose="02010609060101010101" pitchFamily="49" charset="-122"/>
                <a:ea typeface="SimHei" panose="02010609060101010101" pitchFamily="49" charset="-122"/>
              </a:rPr>
              <a:t>人能完全控制口舌吗？  </a:t>
            </a:r>
            <a:br>
              <a:rPr lang="en-US" altLang="zh-CN" b="1" dirty="0">
                <a:latin typeface="SimHei" panose="02010609060101010101" pitchFamily="49" charset="-122"/>
                <a:ea typeface="SimHei" panose="02010609060101010101" pitchFamily="49" charset="-122"/>
              </a:rPr>
            </a:br>
            <a:r>
              <a:rPr lang="en-US" altLang="zh-CN" sz="2000" b="1" dirty="0">
                <a:latin typeface="SimHei" panose="02010609060101010101" pitchFamily="49" charset="-122"/>
                <a:ea typeface="SimHei" panose="02010609060101010101" pitchFamily="49" charset="-122"/>
              </a:rPr>
              <a:t>   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A66D166-177A-626F-6377-82BE2186261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3999" y="3975017"/>
            <a:ext cx="9144000" cy="1655762"/>
          </a:xfrm>
        </p:spPr>
        <p:txBody>
          <a:bodyPr/>
          <a:lstStyle/>
          <a:p>
            <a:endParaRPr lang="en-US" dirty="0"/>
          </a:p>
          <a:p>
            <a:r>
              <a:rPr lang="en-US" sz="2800" dirty="0"/>
              <a:t>Can a person completely control the tongue?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094175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119</TotalTime>
  <Words>648</Words>
  <Application>Microsoft Macintosh PowerPoint</Application>
  <PresentationFormat>Widescreen</PresentationFormat>
  <Paragraphs>58</Paragraphs>
  <Slides>19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4" baseType="lpstr">
      <vt:lpstr>SimHei</vt:lpstr>
      <vt:lpstr>Aptos</vt:lpstr>
      <vt:lpstr>Aptos Display</vt:lpstr>
      <vt:lpstr>Arial</vt:lpstr>
      <vt:lpstr>Office Theme</vt:lpstr>
      <vt:lpstr>慧言所结的福果     《箴言16:24》</vt:lpstr>
      <vt:lpstr>PowerPoint Presentation</vt:lpstr>
      <vt:lpstr>【1】  言语拥有强大的能力    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【2】  人能完全控制口舌吗？      </vt:lpstr>
      <vt:lpstr>PowerPoint Presentation</vt:lpstr>
      <vt:lpstr>PowerPoint Presentation</vt:lpstr>
      <vt:lpstr>【3】  尽力谨守口舌的人有福     </vt:lpstr>
      <vt:lpstr>PowerPoint Presentation</vt:lpstr>
      <vt:lpstr>PowerPoint Presentation</vt:lpstr>
      <vt:lpstr>PowerPoint Presentation</vt:lpstr>
      <vt:lpstr>【4】  纠正亵慢人使自己受害     </vt:lpstr>
      <vt:lpstr>PowerPoint Presentation</vt:lpstr>
      <vt:lpstr>【5】  求主赐我们能扶助疲乏人的话语。    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nelson lee</dc:creator>
  <cp:lastModifiedBy>nelson lee</cp:lastModifiedBy>
  <cp:revision>3</cp:revision>
  <dcterms:created xsi:type="dcterms:W3CDTF">2026-02-14T05:53:42Z</dcterms:created>
  <dcterms:modified xsi:type="dcterms:W3CDTF">2026-02-14T07:53:23Z</dcterms:modified>
</cp:coreProperties>
</file>