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 id="2147483728" r:id="rId3"/>
  </p:sldMasterIdLst>
  <p:notesMasterIdLst>
    <p:notesMasterId r:id="rId33"/>
  </p:notesMasterIdLst>
  <p:sldIdLst>
    <p:sldId id="4865" r:id="rId4"/>
    <p:sldId id="5173" r:id="rId5"/>
    <p:sldId id="5174" r:id="rId6"/>
    <p:sldId id="4972" r:id="rId7"/>
    <p:sldId id="5067" r:id="rId8"/>
    <p:sldId id="5175" r:id="rId9"/>
    <p:sldId id="5188" r:id="rId10"/>
    <p:sldId id="5164" r:id="rId11"/>
    <p:sldId id="5176" r:id="rId12"/>
    <p:sldId id="5177" r:id="rId13"/>
    <p:sldId id="4867" r:id="rId14"/>
    <p:sldId id="5168" r:id="rId15"/>
    <p:sldId id="5178" r:id="rId16"/>
    <p:sldId id="5179" r:id="rId17"/>
    <p:sldId id="5121" r:id="rId18"/>
    <p:sldId id="5180" r:id="rId19"/>
    <p:sldId id="5183" r:id="rId20"/>
    <p:sldId id="5182" r:id="rId21"/>
    <p:sldId id="5184" r:id="rId22"/>
    <p:sldId id="5167" r:id="rId23"/>
    <p:sldId id="5185" r:id="rId24"/>
    <p:sldId id="5186" r:id="rId25"/>
    <p:sldId id="5187" r:id="rId26"/>
    <p:sldId id="5181" r:id="rId27"/>
    <p:sldId id="322" r:id="rId28"/>
    <p:sldId id="3363" r:id="rId29"/>
    <p:sldId id="3366" r:id="rId30"/>
    <p:sldId id="3364" r:id="rId31"/>
    <p:sldId id="336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FF6A"/>
    <a:srgbClr val="00EFFF"/>
    <a:srgbClr val="D5FC79"/>
    <a:srgbClr val="BBBBBB"/>
    <a:srgbClr val="FFD887"/>
    <a:srgbClr val="FFE18F"/>
    <a:srgbClr val="FF000A"/>
    <a:srgbClr val="F7F3E8"/>
    <a:srgbClr val="FFFFC1"/>
    <a:srgbClr val="1B1D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64"/>
    <p:restoredTop sz="90479"/>
  </p:normalViewPr>
  <p:slideViewPr>
    <p:cSldViewPr snapToGrid="0">
      <p:cViewPr varScale="1">
        <p:scale>
          <a:sx n="114" d="100"/>
          <a:sy n="114" d="100"/>
        </p:scale>
        <p:origin x="5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3D96-04A8-C446-BA2A-D0BE45E91218}"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47FAAB10-A962-9E4B-8DE7-A0369D2744A1}">
      <dgm:prSet phldrT="[Text]" custT="1"/>
      <dgm:spPr>
        <a:solidFill>
          <a:schemeClr val="tx1"/>
        </a:solidFill>
      </dgm:spPr>
      <dgm:t>
        <a:bodyPr/>
        <a:lstStyle/>
        <a:p>
          <a:pPr>
            <a:buNone/>
          </a:pPr>
          <a:r>
            <a:rPr lang="zh-CN" sz="3200" dirty="0">
              <a:solidFill>
                <a:schemeClr val="bg1"/>
              </a:solidFill>
              <a:latin typeface="SimHei" panose="02010609060101010101" pitchFamily="49" charset="-122"/>
              <a:ea typeface="SimHei" panose="02010609060101010101" pitchFamily="49" charset="-122"/>
            </a:rPr>
            <a:t>疑惑</a:t>
          </a:r>
          <a:endParaRPr lang="en-US" altLang="zh-CN" sz="1600" dirty="0">
            <a:solidFill>
              <a:schemeClr val="bg1"/>
            </a:solidFill>
            <a:latin typeface="SimHei" panose="02010609060101010101" pitchFamily="49" charset="-122"/>
            <a:ea typeface="SimHei" panose="02010609060101010101" pitchFamily="49" charset="-122"/>
          </a:endParaRPr>
        </a:p>
        <a:p>
          <a:pPr>
            <a:buNone/>
          </a:pPr>
          <a:r>
            <a:rPr lang="en-US" sz="1600" dirty="0">
              <a:solidFill>
                <a:schemeClr val="bg1"/>
              </a:solidFill>
              <a:latin typeface="SimHei" panose="02010609060101010101" pitchFamily="49" charset="-122"/>
              <a:ea typeface="SimHei" panose="02010609060101010101" pitchFamily="49" charset="-122"/>
            </a:rPr>
            <a:t>Doubt </a:t>
          </a:r>
        </a:p>
      </dgm:t>
    </dgm:pt>
    <dgm:pt modelId="{F19EB789-8C0F-7C49-B754-521930FDE8A2}" type="parTrans" cxnId="{04F8EE3A-DF80-5943-A542-255482628CD0}">
      <dgm:prSet/>
      <dgm:spPr/>
      <dgm:t>
        <a:bodyPr/>
        <a:lstStyle/>
        <a:p>
          <a:endParaRPr lang="en-US"/>
        </a:p>
      </dgm:t>
    </dgm:pt>
    <dgm:pt modelId="{274D8A0D-4ACD-C44C-A165-5DCBEABD67DF}" type="sibTrans" cxnId="{04F8EE3A-DF80-5943-A542-255482628CD0}">
      <dgm:prSet/>
      <dgm:spPr/>
      <dgm:t>
        <a:bodyPr/>
        <a:lstStyle/>
        <a:p>
          <a:endParaRPr lang="en-US"/>
        </a:p>
      </dgm:t>
    </dgm:pt>
    <dgm:pt modelId="{21FBC459-72E1-9543-A341-191F4FA4BF3B}">
      <dgm:prSet phldrT="[Text]" custT="1"/>
      <dgm:spPr>
        <a:solidFill>
          <a:schemeClr val="tx1"/>
        </a:solidFill>
      </dgm:spPr>
      <dgm:t>
        <a:bodyPr/>
        <a:lstStyle/>
        <a:p>
          <a:pPr>
            <a:buNone/>
          </a:pPr>
          <a:r>
            <a:rPr lang="zh-CN" sz="3200" dirty="0">
              <a:solidFill>
                <a:schemeClr val="bg1"/>
              </a:solidFill>
              <a:latin typeface="SimHei" panose="02010609060101010101" pitchFamily="49" charset="-122"/>
              <a:ea typeface="SimHei" panose="02010609060101010101" pitchFamily="49" charset="-122"/>
            </a:rPr>
            <a:t>怀疑</a:t>
          </a:r>
          <a:endParaRPr lang="en-US" altLang="zh-CN" sz="1600" dirty="0">
            <a:solidFill>
              <a:schemeClr val="bg1"/>
            </a:solidFill>
            <a:latin typeface="SimHei" panose="02010609060101010101" pitchFamily="49" charset="-122"/>
            <a:ea typeface="SimHei" panose="02010609060101010101" pitchFamily="49" charset="-122"/>
          </a:endParaRPr>
        </a:p>
        <a:p>
          <a:pPr>
            <a:buNone/>
          </a:pPr>
          <a:r>
            <a:rPr lang="en-US" sz="1600" dirty="0">
              <a:solidFill>
                <a:schemeClr val="bg1"/>
              </a:solidFill>
              <a:latin typeface="SimHei" panose="02010609060101010101" pitchFamily="49" charset="-122"/>
              <a:ea typeface="SimHei" panose="02010609060101010101" pitchFamily="49" charset="-122"/>
            </a:rPr>
            <a:t>suspicion </a:t>
          </a:r>
        </a:p>
      </dgm:t>
    </dgm:pt>
    <dgm:pt modelId="{9742CFCB-8D58-2E4A-8872-5A8896AA02FA}" type="parTrans" cxnId="{DA3DE732-9901-C147-B4D2-E33A77947AA6}">
      <dgm:prSet/>
      <dgm:spPr/>
      <dgm:t>
        <a:bodyPr/>
        <a:lstStyle/>
        <a:p>
          <a:endParaRPr lang="en-US"/>
        </a:p>
      </dgm:t>
    </dgm:pt>
    <dgm:pt modelId="{EF6B0D8D-C9D5-6D49-95E4-85305D7D4B57}" type="sibTrans" cxnId="{DA3DE732-9901-C147-B4D2-E33A77947AA6}">
      <dgm:prSet/>
      <dgm:spPr/>
      <dgm:t>
        <a:bodyPr/>
        <a:lstStyle/>
        <a:p>
          <a:endParaRPr lang="en-US"/>
        </a:p>
      </dgm:t>
    </dgm:pt>
    <dgm:pt modelId="{A3DF92BE-58C1-8F43-9B63-F235AE756D54}">
      <dgm:prSet phldrT="[Text]" custT="1"/>
      <dgm:spPr>
        <a:solidFill>
          <a:schemeClr val="tx1"/>
        </a:solidFill>
      </dgm:spPr>
      <dgm:t>
        <a:bodyPr/>
        <a:lstStyle/>
        <a:p>
          <a:pPr>
            <a:buNone/>
          </a:pPr>
          <a:r>
            <a:rPr lang="zh-CN" sz="3200" dirty="0">
              <a:solidFill>
                <a:schemeClr val="bg1"/>
              </a:solidFill>
              <a:latin typeface="SimHei" panose="02010609060101010101" pitchFamily="49" charset="-122"/>
              <a:ea typeface="SimHei" panose="02010609060101010101" pitchFamily="49" charset="-122"/>
            </a:rPr>
            <a:t>焦虑</a:t>
          </a:r>
          <a:endParaRPr lang="en-US" altLang="zh-CN" sz="1600" dirty="0">
            <a:solidFill>
              <a:schemeClr val="bg1"/>
            </a:solidFill>
            <a:latin typeface="SimHei" panose="02010609060101010101" pitchFamily="49" charset="-122"/>
            <a:ea typeface="SimHei" panose="02010609060101010101" pitchFamily="49" charset="-122"/>
          </a:endParaRPr>
        </a:p>
        <a:p>
          <a:pPr>
            <a:buNone/>
          </a:pPr>
          <a:r>
            <a:rPr lang="en-US" sz="1600" dirty="0">
              <a:solidFill>
                <a:schemeClr val="bg1"/>
              </a:solidFill>
              <a:latin typeface="SimHei" panose="02010609060101010101" pitchFamily="49" charset="-122"/>
              <a:ea typeface="SimHei" panose="02010609060101010101" pitchFamily="49" charset="-122"/>
            </a:rPr>
            <a:t>anxiety </a:t>
          </a:r>
        </a:p>
      </dgm:t>
    </dgm:pt>
    <dgm:pt modelId="{0C312372-394A-6145-9200-6FD9B8E13C3B}" type="parTrans" cxnId="{F6A43133-1ABF-5D4B-8CFE-565D82668DA9}">
      <dgm:prSet/>
      <dgm:spPr/>
      <dgm:t>
        <a:bodyPr/>
        <a:lstStyle/>
        <a:p>
          <a:endParaRPr lang="en-US"/>
        </a:p>
      </dgm:t>
    </dgm:pt>
    <dgm:pt modelId="{9EF1D6A4-6AF9-4C4C-B5E4-D6AD1564E6B8}" type="sibTrans" cxnId="{F6A43133-1ABF-5D4B-8CFE-565D82668DA9}">
      <dgm:prSet/>
      <dgm:spPr/>
      <dgm:t>
        <a:bodyPr/>
        <a:lstStyle/>
        <a:p>
          <a:endParaRPr lang="en-US"/>
        </a:p>
      </dgm:t>
    </dgm:pt>
    <dgm:pt modelId="{32AD96AC-67D9-7C43-8D32-F06A11196BA7}">
      <dgm:prSet phldrT="[Text]" custT="1"/>
      <dgm:spPr>
        <a:solidFill>
          <a:schemeClr val="tx1"/>
        </a:solidFill>
      </dgm:spPr>
      <dgm:t>
        <a:bodyPr/>
        <a:lstStyle/>
        <a:p>
          <a:pPr>
            <a:buNone/>
          </a:pPr>
          <a:r>
            <a:rPr lang="zh-CN" sz="3200" dirty="0">
              <a:solidFill>
                <a:schemeClr val="bg1"/>
              </a:solidFill>
              <a:latin typeface="SimHei" panose="02010609060101010101" pitchFamily="49" charset="-122"/>
              <a:ea typeface="SimHei" panose="02010609060101010101" pitchFamily="49" charset="-122"/>
            </a:rPr>
            <a:t>害怕</a:t>
          </a:r>
          <a:endParaRPr lang="en-US" altLang="zh-CN" sz="1600" dirty="0">
            <a:solidFill>
              <a:schemeClr val="bg1"/>
            </a:solidFill>
            <a:latin typeface="SimHei" panose="02010609060101010101" pitchFamily="49" charset="-122"/>
            <a:ea typeface="SimHei" panose="02010609060101010101" pitchFamily="49" charset="-122"/>
          </a:endParaRPr>
        </a:p>
        <a:p>
          <a:pPr>
            <a:buNone/>
          </a:pPr>
          <a:r>
            <a:rPr lang="en-US" sz="1600" dirty="0">
              <a:solidFill>
                <a:schemeClr val="bg1"/>
              </a:solidFill>
              <a:latin typeface="SimHei" panose="02010609060101010101" pitchFamily="49" charset="-122"/>
              <a:ea typeface="SimHei" panose="02010609060101010101" pitchFamily="49" charset="-122"/>
            </a:rPr>
            <a:t>fear </a:t>
          </a:r>
        </a:p>
      </dgm:t>
    </dgm:pt>
    <dgm:pt modelId="{95C818E5-35B1-F946-A766-3E6F9852619E}" type="parTrans" cxnId="{3990BA9D-7745-7B48-863D-DA9F5FAC9C1F}">
      <dgm:prSet/>
      <dgm:spPr/>
      <dgm:t>
        <a:bodyPr/>
        <a:lstStyle/>
        <a:p>
          <a:endParaRPr lang="en-US"/>
        </a:p>
      </dgm:t>
    </dgm:pt>
    <dgm:pt modelId="{023DA7DA-C7E4-FD4D-B348-1A41CB757688}" type="sibTrans" cxnId="{3990BA9D-7745-7B48-863D-DA9F5FAC9C1F}">
      <dgm:prSet/>
      <dgm:spPr/>
      <dgm:t>
        <a:bodyPr/>
        <a:lstStyle/>
        <a:p>
          <a:endParaRPr lang="en-US"/>
        </a:p>
      </dgm:t>
    </dgm:pt>
    <dgm:pt modelId="{37CE8C89-DD87-AE43-A1BB-0A0EC6BC0C03}">
      <dgm:prSet phldrT="[Text]" custT="1"/>
      <dgm:spPr>
        <a:solidFill>
          <a:schemeClr val="tx1"/>
        </a:solidFill>
      </dgm:spPr>
      <dgm:t>
        <a:bodyPr/>
        <a:lstStyle/>
        <a:p>
          <a:pPr>
            <a:buNone/>
          </a:pPr>
          <a:r>
            <a:rPr lang="zh-CN" sz="3200" dirty="0">
              <a:solidFill>
                <a:schemeClr val="bg1"/>
              </a:solidFill>
              <a:latin typeface="SimHei" panose="02010609060101010101" pitchFamily="49" charset="-122"/>
              <a:ea typeface="SimHei" panose="02010609060101010101" pitchFamily="49" charset="-122"/>
            </a:rPr>
            <a:t>埋怨</a:t>
          </a:r>
          <a:endParaRPr lang="en-US" altLang="zh-CN" sz="1600" dirty="0">
            <a:solidFill>
              <a:schemeClr val="bg1"/>
            </a:solidFill>
            <a:latin typeface="SimHei" panose="02010609060101010101" pitchFamily="49" charset="-122"/>
            <a:ea typeface="SimHei" panose="02010609060101010101" pitchFamily="49" charset="-122"/>
          </a:endParaRPr>
        </a:p>
        <a:p>
          <a:pPr>
            <a:buNone/>
          </a:pPr>
          <a:r>
            <a:rPr lang="en-US" sz="1600" dirty="0">
              <a:solidFill>
                <a:schemeClr val="bg1"/>
              </a:solidFill>
              <a:latin typeface="SimHei" panose="02010609060101010101" pitchFamily="49" charset="-122"/>
              <a:ea typeface="SimHei" panose="02010609060101010101" pitchFamily="49" charset="-122"/>
            </a:rPr>
            <a:t>grumb</a:t>
          </a:r>
          <a:r>
            <a:rPr lang="en-US" sz="1700" dirty="0">
              <a:solidFill>
                <a:schemeClr val="bg1"/>
              </a:solidFill>
              <a:latin typeface="SimHei" panose="02010609060101010101" pitchFamily="49" charset="-122"/>
              <a:ea typeface="SimHei" panose="02010609060101010101" pitchFamily="49" charset="-122"/>
            </a:rPr>
            <a:t>ling</a:t>
          </a:r>
          <a:r>
            <a:rPr lang="en-US" sz="1700" dirty="0">
              <a:latin typeface="SimHei" panose="02010609060101010101" pitchFamily="49" charset="-122"/>
              <a:ea typeface="SimHei" panose="02010609060101010101" pitchFamily="49" charset="-122"/>
            </a:rPr>
            <a:t> </a:t>
          </a:r>
        </a:p>
      </dgm:t>
    </dgm:pt>
    <dgm:pt modelId="{7CF9367C-DE58-5A40-ACD2-747D76A4DB55}" type="parTrans" cxnId="{22C61E98-873D-9040-A7AE-56A1A29FE97B}">
      <dgm:prSet/>
      <dgm:spPr/>
      <dgm:t>
        <a:bodyPr/>
        <a:lstStyle/>
        <a:p>
          <a:endParaRPr lang="en-US"/>
        </a:p>
      </dgm:t>
    </dgm:pt>
    <dgm:pt modelId="{870CFB3F-8A95-234F-8E39-3E60C1554F4F}" type="sibTrans" cxnId="{22C61E98-873D-9040-A7AE-56A1A29FE97B}">
      <dgm:prSet/>
      <dgm:spPr>
        <a:solidFill>
          <a:srgbClr val="BBBBBB">
            <a:alpha val="0"/>
          </a:srgbClr>
        </a:solidFill>
      </dgm:spPr>
      <dgm:t>
        <a:bodyPr/>
        <a:lstStyle/>
        <a:p>
          <a:endParaRPr lang="en-US"/>
        </a:p>
      </dgm:t>
    </dgm:pt>
    <dgm:pt modelId="{0D73E0DA-DC93-7F4D-B130-81E3EBC906D1}" type="pres">
      <dgm:prSet presAssocID="{EB3E3D96-04A8-C446-BA2A-D0BE45E91218}" presName="cycle" presStyleCnt="0">
        <dgm:presLayoutVars>
          <dgm:dir/>
          <dgm:resizeHandles val="exact"/>
        </dgm:presLayoutVars>
      </dgm:prSet>
      <dgm:spPr/>
    </dgm:pt>
    <dgm:pt modelId="{BA8D63A9-708B-0549-9268-69D2B77C842C}" type="pres">
      <dgm:prSet presAssocID="{47FAAB10-A962-9E4B-8DE7-A0369D2744A1}" presName="node" presStyleLbl="node1" presStyleIdx="0" presStyleCnt="5">
        <dgm:presLayoutVars>
          <dgm:bulletEnabled val="1"/>
        </dgm:presLayoutVars>
      </dgm:prSet>
      <dgm:spPr/>
    </dgm:pt>
    <dgm:pt modelId="{F3AF5431-9E4E-274A-A80B-4352F5249CDF}" type="pres">
      <dgm:prSet presAssocID="{274D8A0D-4ACD-C44C-A165-5DCBEABD67DF}" presName="sibTrans" presStyleLbl="sibTrans2D1" presStyleIdx="0" presStyleCnt="5"/>
      <dgm:spPr/>
    </dgm:pt>
    <dgm:pt modelId="{49FFD4A0-8EF3-CD4A-BBB3-F0887E8AD768}" type="pres">
      <dgm:prSet presAssocID="{274D8A0D-4ACD-C44C-A165-5DCBEABD67DF}" presName="connectorText" presStyleLbl="sibTrans2D1" presStyleIdx="0" presStyleCnt="5"/>
      <dgm:spPr/>
    </dgm:pt>
    <dgm:pt modelId="{3ED4170C-7B32-6B44-AE94-72E188A684C5}" type="pres">
      <dgm:prSet presAssocID="{21FBC459-72E1-9543-A341-191F4FA4BF3B}" presName="node" presStyleLbl="node1" presStyleIdx="1" presStyleCnt="5">
        <dgm:presLayoutVars>
          <dgm:bulletEnabled val="1"/>
        </dgm:presLayoutVars>
      </dgm:prSet>
      <dgm:spPr/>
    </dgm:pt>
    <dgm:pt modelId="{6C300DCA-AE55-1B45-8DA0-F335038BFF8A}" type="pres">
      <dgm:prSet presAssocID="{EF6B0D8D-C9D5-6D49-95E4-85305D7D4B57}" presName="sibTrans" presStyleLbl="sibTrans2D1" presStyleIdx="1" presStyleCnt="5"/>
      <dgm:spPr/>
    </dgm:pt>
    <dgm:pt modelId="{D78CF598-1E76-A34A-8120-8B1C954BCCB0}" type="pres">
      <dgm:prSet presAssocID="{EF6B0D8D-C9D5-6D49-95E4-85305D7D4B57}" presName="connectorText" presStyleLbl="sibTrans2D1" presStyleIdx="1" presStyleCnt="5"/>
      <dgm:spPr/>
    </dgm:pt>
    <dgm:pt modelId="{DE94822B-C3C1-3847-B312-0770883F538A}" type="pres">
      <dgm:prSet presAssocID="{A3DF92BE-58C1-8F43-9B63-F235AE756D54}" presName="node" presStyleLbl="node1" presStyleIdx="2" presStyleCnt="5">
        <dgm:presLayoutVars>
          <dgm:bulletEnabled val="1"/>
        </dgm:presLayoutVars>
      </dgm:prSet>
      <dgm:spPr/>
    </dgm:pt>
    <dgm:pt modelId="{CFD75018-44EA-5D42-B091-13C3AAF22685}" type="pres">
      <dgm:prSet presAssocID="{9EF1D6A4-6AF9-4C4C-B5E4-D6AD1564E6B8}" presName="sibTrans" presStyleLbl="sibTrans2D1" presStyleIdx="2" presStyleCnt="5"/>
      <dgm:spPr/>
    </dgm:pt>
    <dgm:pt modelId="{63FC415C-F77F-5743-A2D2-966E890C30B6}" type="pres">
      <dgm:prSet presAssocID="{9EF1D6A4-6AF9-4C4C-B5E4-D6AD1564E6B8}" presName="connectorText" presStyleLbl="sibTrans2D1" presStyleIdx="2" presStyleCnt="5"/>
      <dgm:spPr/>
    </dgm:pt>
    <dgm:pt modelId="{AD8CFD73-B8FC-ED45-BB4E-731C827C80C6}" type="pres">
      <dgm:prSet presAssocID="{32AD96AC-67D9-7C43-8D32-F06A11196BA7}" presName="node" presStyleLbl="node1" presStyleIdx="3" presStyleCnt="5">
        <dgm:presLayoutVars>
          <dgm:bulletEnabled val="1"/>
        </dgm:presLayoutVars>
      </dgm:prSet>
      <dgm:spPr/>
    </dgm:pt>
    <dgm:pt modelId="{1EB410E6-D126-BA4B-94C6-39A5F88C30A0}" type="pres">
      <dgm:prSet presAssocID="{023DA7DA-C7E4-FD4D-B348-1A41CB757688}" presName="sibTrans" presStyleLbl="sibTrans2D1" presStyleIdx="3" presStyleCnt="5"/>
      <dgm:spPr/>
    </dgm:pt>
    <dgm:pt modelId="{8E6118E1-8A1A-5247-9599-ED73D4D747D6}" type="pres">
      <dgm:prSet presAssocID="{023DA7DA-C7E4-FD4D-B348-1A41CB757688}" presName="connectorText" presStyleLbl="sibTrans2D1" presStyleIdx="3" presStyleCnt="5"/>
      <dgm:spPr/>
    </dgm:pt>
    <dgm:pt modelId="{A8D55B55-2296-6640-813E-D62DBC627F8F}" type="pres">
      <dgm:prSet presAssocID="{37CE8C89-DD87-AE43-A1BB-0A0EC6BC0C03}" presName="node" presStyleLbl="node1" presStyleIdx="4" presStyleCnt="5">
        <dgm:presLayoutVars>
          <dgm:bulletEnabled val="1"/>
        </dgm:presLayoutVars>
      </dgm:prSet>
      <dgm:spPr/>
    </dgm:pt>
    <dgm:pt modelId="{078BF0C1-2D9D-204A-A0C8-C496BBAB6BE5}" type="pres">
      <dgm:prSet presAssocID="{870CFB3F-8A95-234F-8E39-3E60C1554F4F}" presName="sibTrans" presStyleLbl="sibTrans2D1" presStyleIdx="4" presStyleCnt="5" custLinFactX="52633" custLinFactY="118447" custLinFactNeighborX="100000" custLinFactNeighborY="200000"/>
      <dgm:spPr/>
    </dgm:pt>
    <dgm:pt modelId="{264ABC1E-D314-494F-9B34-A5F4F99CE565}" type="pres">
      <dgm:prSet presAssocID="{870CFB3F-8A95-234F-8E39-3E60C1554F4F}" presName="connectorText" presStyleLbl="sibTrans2D1" presStyleIdx="4" presStyleCnt="5"/>
      <dgm:spPr/>
    </dgm:pt>
  </dgm:ptLst>
  <dgm:cxnLst>
    <dgm:cxn modelId="{6530A231-CF2F-E941-AF78-CD0F2D8E9FA6}" type="presOf" srcId="{274D8A0D-4ACD-C44C-A165-5DCBEABD67DF}" destId="{49FFD4A0-8EF3-CD4A-BBB3-F0887E8AD768}" srcOrd="1" destOrd="0" presId="urn:microsoft.com/office/officeart/2005/8/layout/cycle2"/>
    <dgm:cxn modelId="{DA3DE732-9901-C147-B4D2-E33A77947AA6}" srcId="{EB3E3D96-04A8-C446-BA2A-D0BE45E91218}" destId="{21FBC459-72E1-9543-A341-191F4FA4BF3B}" srcOrd="1" destOrd="0" parTransId="{9742CFCB-8D58-2E4A-8872-5A8896AA02FA}" sibTransId="{EF6B0D8D-C9D5-6D49-95E4-85305D7D4B57}"/>
    <dgm:cxn modelId="{F6A43133-1ABF-5D4B-8CFE-565D82668DA9}" srcId="{EB3E3D96-04A8-C446-BA2A-D0BE45E91218}" destId="{A3DF92BE-58C1-8F43-9B63-F235AE756D54}" srcOrd="2" destOrd="0" parTransId="{0C312372-394A-6145-9200-6FD9B8E13C3B}" sibTransId="{9EF1D6A4-6AF9-4C4C-B5E4-D6AD1564E6B8}"/>
    <dgm:cxn modelId="{0873F533-DBEC-2546-9D8C-8E6C27AAD542}" type="presOf" srcId="{9EF1D6A4-6AF9-4C4C-B5E4-D6AD1564E6B8}" destId="{CFD75018-44EA-5D42-B091-13C3AAF22685}" srcOrd="0" destOrd="0" presId="urn:microsoft.com/office/officeart/2005/8/layout/cycle2"/>
    <dgm:cxn modelId="{04F8EE3A-DF80-5943-A542-255482628CD0}" srcId="{EB3E3D96-04A8-C446-BA2A-D0BE45E91218}" destId="{47FAAB10-A962-9E4B-8DE7-A0369D2744A1}" srcOrd="0" destOrd="0" parTransId="{F19EB789-8C0F-7C49-B754-521930FDE8A2}" sibTransId="{274D8A0D-4ACD-C44C-A165-5DCBEABD67DF}"/>
    <dgm:cxn modelId="{C598B24E-3E53-7045-B57A-9AD2E3BFE228}" type="presOf" srcId="{023DA7DA-C7E4-FD4D-B348-1A41CB757688}" destId="{8E6118E1-8A1A-5247-9599-ED73D4D747D6}" srcOrd="1" destOrd="0" presId="urn:microsoft.com/office/officeart/2005/8/layout/cycle2"/>
    <dgm:cxn modelId="{D273845B-1601-0E42-BEB0-8D8F251F40A3}" type="presOf" srcId="{870CFB3F-8A95-234F-8E39-3E60C1554F4F}" destId="{264ABC1E-D314-494F-9B34-A5F4F99CE565}" srcOrd="1" destOrd="0" presId="urn:microsoft.com/office/officeart/2005/8/layout/cycle2"/>
    <dgm:cxn modelId="{5C69A76B-6772-2844-B74B-580BD3667A17}" type="presOf" srcId="{32AD96AC-67D9-7C43-8D32-F06A11196BA7}" destId="{AD8CFD73-B8FC-ED45-BB4E-731C827C80C6}" srcOrd="0" destOrd="0" presId="urn:microsoft.com/office/officeart/2005/8/layout/cycle2"/>
    <dgm:cxn modelId="{F9CED87A-E976-3740-BA7A-06B3409F8AF8}" type="presOf" srcId="{37CE8C89-DD87-AE43-A1BB-0A0EC6BC0C03}" destId="{A8D55B55-2296-6640-813E-D62DBC627F8F}" srcOrd="0" destOrd="0" presId="urn:microsoft.com/office/officeart/2005/8/layout/cycle2"/>
    <dgm:cxn modelId="{5B81CB96-2F38-CE40-A7B2-8C317F28AC86}" type="presOf" srcId="{9EF1D6A4-6AF9-4C4C-B5E4-D6AD1564E6B8}" destId="{63FC415C-F77F-5743-A2D2-966E890C30B6}" srcOrd="1" destOrd="0" presId="urn:microsoft.com/office/officeart/2005/8/layout/cycle2"/>
    <dgm:cxn modelId="{3A7F1397-92B0-3947-B13B-D05C0A945B15}" type="presOf" srcId="{023DA7DA-C7E4-FD4D-B348-1A41CB757688}" destId="{1EB410E6-D126-BA4B-94C6-39A5F88C30A0}" srcOrd="0" destOrd="0" presId="urn:microsoft.com/office/officeart/2005/8/layout/cycle2"/>
    <dgm:cxn modelId="{22C61E98-873D-9040-A7AE-56A1A29FE97B}" srcId="{EB3E3D96-04A8-C446-BA2A-D0BE45E91218}" destId="{37CE8C89-DD87-AE43-A1BB-0A0EC6BC0C03}" srcOrd="4" destOrd="0" parTransId="{7CF9367C-DE58-5A40-ACD2-747D76A4DB55}" sibTransId="{870CFB3F-8A95-234F-8E39-3E60C1554F4F}"/>
    <dgm:cxn modelId="{3990BA9D-7745-7B48-863D-DA9F5FAC9C1F}" srcId="{EB3E3D96-04A8-C446-BA2A-D0BE45E91218}" destId="{32AD96AC-67D9-7C43-8D32-F06A11196BA7}" srcOrd="3" destOrd="0" parTransId="{95C818E5-35B1-F946-A766-3E6F9852619E}" sibTransId="{023DA7DA-C7E4-FD4D-B348-1A41CB757688}"/>
    <dgm:cxn modelId="{42F312A3-15F4-334D-8077-4C4B0FD5C24F}" type="presOf" srcId="{47FAAB10-A962-9E4B-8DE7-A0369D2744A1}" destId="{BA8D63A9-708B-0549-9268-69D2B77C842C}" srcOrd="0" destOrd="0" presId="urn:microsoft.com/office/officeart/2005/8/layout/cycle2"/>
    <dgm:cxn modelId="{1FF3D7A3-CAB2-1B41-AD23-2ADC15B760DF}" type="presOf" srcId="{21FBC459-72E1-9543-A341-191F4FA4BF3B}" destId="{3ED4170C-7B32-6B44-AE94-72E188A684C5}" srcOrd="0" destOrd="0" presId="urn:microsoft.com/office/officeart/2005/8/layout/cycle2"/>
    <dgm:cxn modelId="{9022D5C4-1DB8-684C-95EF-7498F4D98983}" type="presOf" srcId="{EF6B0D8D-C9D5-6D49-95E4-85305D7D4B57}" destId="{6C300DCA-AE55-1B45-8DA0-F335038BFF8A}" srcOrd="0" destOrd="0" presId="urn:microsoft.com/office/officeart/2005/8/layout/cycle2"/>
    <dgm:cxn modelId="{761693E2-E78D-1742-BA3F-A3060E98DFFC}" type="presOf" srcId="{870CFB3F-8A95-234F-8E39-3E60C1554F4F}" destId="{078BF0C1-2D9D-204A-A0C8-C496BBAB6BE5}" srcOrd="0" destOrd="0" presId="urn:microsoft.com/office/officeart/2005/8/layout/cycle2"/>
    <dgm:cxn modelId="{9D16ADE2-8C7C-E844-A7F8-98F14304EEC3}" type="presOf" srcId="{EB3E3D96-04A8-C446-BA2A-D0BE45E91218}" destId="{0D73E0DA-DC93-7F4D-B130-81E3EBC906D1}" srcOrd="0" destOrd="0" presId="urn:microsoft.com/office/officeart/2005/8/layout/cycle2"/>
    <dgm:cxn modelId="{98A543E3-A81B-934F-B4DF-3735F337A0A9}" type="presOf" srcId="{EF6B0D8D-C9D5-6D49-95E4-85305D7D4B57}" destId="{D78CF598-1E76-A34A-8120-8B1C954BCCB0}" srcOrd="1" destOrd="0" presId="urn:microsoft.com/office/officeart/2005/8/layout/cycle2"/>
    <dgm:cxn modelId="{EE6A76E7-2FFA-6447-88F3-B2317C1C3225}" type="presOf" srcId="{A3DF92BE-58C1-8F43-9B63-F235AE756D54}" destId="{DE94822B-C3C1-3847-B312-0770883F538A}" srcOrd="0" destOrd="0" presId="urn:microsoft.com/office/officeart/2005/8/layout/cycle2"/>
    <dgm:cxn modelId="{6ED19CF3-3C0E-0340-8B45-6C623F23701E}" type="presOf" srcId="{274D8A0D-4ACD-C44C-A165-5DCBEABD67DF}" destId="{F3AF5431-9E4E-274A-A80B-4352F5249CDF}" srcOrd="0" destOrd="0" presId="urn:microsoft.com/office/officeart/2005/8/layout/cycle2"/>
    <dgm:cxn modelId="{E97A7B6E-0F77-A142-895F-21E51F65861D}" type="presParOf" srcId="{0D73E0DA-DC93-7F4D-B130-81E3EBC906D1}" destId="{BA8D63A9-708B-0549-9268-69D2B77C842C}" srcOrd="0" destOrd="0" presId="urn:microsoft.com/office/officeart/2005/8/layout/cycle2"/>
    <dgm:cxn modelId="{3F491E58-E6B7-9D42-8725-2770340B5814}" type="presParOf" srcId="{0D73E0DA-DC93-7F4D-B130-81E3EBC906D1}" destId="{F3AF5431-9E4E-274A-A80B-4352F5249CDF}" srcOrd="1" destOrd="0" presId="urn:microsoft.com/office/officeart/2005/8/layout/cycle2"/>
    <dgm:cxn modelId="{40C9097E-58AF-C041-9B32-3BDFB71FEA3D}" type="presParOf" srcId="{F3AF5431-9E4E-274A-A80B-4352F5249CDF}" destId="{49FFD4A0-8EF3-CD4A-BBB3-F0887E8AD768}" srcOrd="0" destOrd="0" presId="urn:microsoft.com/office/officeart/2005/8/layout/cycle2"/>
    <dgm:cxn modelId="{47C4263D-8AEA-0043-8F43-13AAB9EA64AB}" type="presParOf" srcId="{0D73E0DA-DC93-7F4D-B130-81E3EBC906D1}" destId="{3ED4170C-7B32-6B44-AE94-72E188A684C5}" srcOrd="2" destOrd="0" presId="urn:microsoft.com/office/officeart/2005/8/layout/cycle2"/>
    <dgm:cxn modelId="{4571E3B1-1FF4-3342-903B-6992DB8D9622}" type="presParOf" srcId="{0D73E0DA-DC93-7F4D-B130-81E3EBC906D1}" destId="{6C300DCA-AE55-1B45-8DA0-F335038BFF8A}" srcOrd="3" destOrd="0" presId="urn:microsoft.com/office/officeart/2005/8/layout/cycle2"/>
    <dgm:cxn modelId="{2880DA79-B870-9F4E-9D40-AA3DF243B383}" type="presParOf" srcId="{6C300DCA-AE55-1B45-8DA0-F335038BFF8A}" destId="{D78CF598-1E76-A34A-8120-8B1C954BCCB0}" srcOrd="0" destOrd="0" presId="urn:microsoft.com/office/officeart/2005/8/layout/cycle2"/>
    <dgm:cxn modelId="{E68DFEA6-FF6C-A64E-AFFA-3CE753A3681D}" type="presParOf" srcId="{0D73E0DA-DC93-7F4D-B130-81E3EBC906D1}" destId="{DE94822B-C3C1-3847-B312-0770883F538A}" srcOrd="4" destOrd="0" presId="urn:microsoft.com/office/officeart/2005/8/layout/cycle2"/>
    <dgm:cxn modelId="{24FE046E-02FF-7440-B559-27F607C89C24}" type="presParOf" srcId="{0D73E0DA-DC93-7F4D-B130-81E3EBC906D1}" destId="{CFD75018-44EA-5D42-B091-13C3AAF22685}" srcOrd="5" destOrd="0" presId="urn:microsoft.com/office/officeart/2005/8/layout/cycle2"/>
    <dgm:cxn modelId="{28E6E440-2B18-0745-93B2-3A2F5548A8C3}" type="presParOf" srcId="{CFD75018-44EA-5D42-B091-13C3AAF22685}" destId="{63FC415C-F77F-5743-A2D2-966E890C30B6}" srcOrd="0" destOrd="0" presId="urn:microsoft.com/office/officeart/2005/8/layout/cycle2"/>
    <dgm:cxn modelId="{6BCDE02B-E1EB-5A44-9D1D-901FEB442F37}" type="presParOf" srcId="{0D73E0DA-DC93-7F4D-B130-81E3EBC906D1}" destId="{AD8CFD73-B8FC-ED45-BB4E-731C827C80C6}" srcOrd="6" destOrd="0" presId="urn:microsoft.com/office/officeart/2005/8/layout/cycle2"/>
    <dgm:cxn modelId="{2DCFEA0B-6F57-8D46-95C0-F070515510EC}" type="presParOf" srcId="{0D73E0DA-DC93-7F4D-B130-81E3EBC906D1}" destId="{1EB410E6-D126-BA4B-94C6-39A5F88C30A0}" srcOrd="7" destOrd="0" presId="urn:microsoft.com/office/officeart/2005/8/layout/cycle2"/>
    <dgm:cxn modelId="{5761D61D-426C-8A41-B2B4-1846766591F2}" type="presParOf" srcId="{1EB410E6-D126-BA4B-94C6-39A5F88C30A0}" destId="{8E6118E1-8A1A-5247-9599-ED73D4D747D6}" srcOrd="0" destOrd="0" presId="urn:microsoft.com/office/officeart/2005/8/layout/cycle2"/>
    <dgm:cxn modelId="{53BB3E65-D1FB-8349-8EAF-821895285327}" type="presParOf" srcId="{0D73E0DA-DC93-7F4D-B130-81E3EBC906D1}" destId="{A8D55B55-2296-6640-813E-D62DBC627F8F}" srcOrd="8" destOrd="0" presId="urn:microsoft.com/office/officeart/2005/8/layout/cycle2"/>
    <dgm:cxn modelId="{BEE342F2-5944-D64F-8780-693256ABB9F1}" type="presParOf" srcId="{0D73E0DA-DC93-7F4D-B130-81E3EBC906D1}" destId="{078BF0C1-2D9D-204A-A0C8-C496BBAB6BE5}" srcOrd="9" destOrd="0" presId="urn:microsoft.com/office/officeart/2005/8/layout/cycle2"/>
    <dgm:cxn modelId="{7686F6A5-B74C-2644-BBBD-E8AB216CA99F}" type="presParOf" srcId="{078BF0C1-2D9D-204A-A0C8-C496BBAB6BE5}" destId="{264ABC1E-D314-494F-9B34-A5F4F99CE56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63A9-708B-0549-9268-69D2B77C842C}">
      <dsp:nvSpPr>
        <dsp:cNvPr id="0" name=""/>
        <dsp:cNvSpPr/>
      </dsp:nvSpPr>
      <dsp:spPr>
        <a:xfrm>
          <a:off x="3246437" y="534"/>
          <a:ext cx="1635124" cy="1635124"/>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sz="3200" kern="1200" dirty="0">
              <a:solidFill>
                <a:schemeClr val="bg1"/>
              </a:solidFill>
              <a:latin typeface="SimHei" panose="02010609060101010101" pitchFamily="49" charset="-122"/>
              <a:ea typeface="SimHei" panose="02010609060101010101" pitchFamily="49" charset="-122"/>
            </a:rPr>
            <a:t>疑惑</a:t>
          </a:r>
          <a:endParaRPr lang="en-US" altLang="zh-CN" sz="1600" kern="1200" dirty="0">
            <a:solidFill>
              <a:schemeClr val="bg1"/>
            </a:solidFill>
            <a:latin typeface="SimHei" panose="02010609060101010101" pitchFamily="49" charset="-122"/>
            <a:ea typeface="SimHei" panose="02010609060101010101" pitchFamily="49" charset="-122"/>
          </a:endParaRPr>
        </a:p>
        <a:p>
          <a:pPr marL="0" lvl="0" indent="0" algn="ctr" defTabSz="1422400">
            <a:lnSpc>
              <a:spcPct val="90000"/>
            </a:lnSpc>
            <a:spcBef>
              <a:spcPct val="0"/>
            </a:spcBef>
            <a:spcAft>
              <a:spcPct val="35000"/>
            </a:spcAft>
            <a:buNone/>
          </a:pPr>
          <a:r>
            <a:rPr lang="en-US" sz="1600" kern="1200" dirty="0">
              <a:solidFill>
                <a:schemeClr val="bg1"/>
              </a:solidFill>
              <a:latin typeface="SimHei" panose="02010609060101010101" pitchFamily="49" charset="-122"/>
              <a:ea typeface="SimHei" panose="02010609060101010101" pitchFamily="49" charset="-122"/>
            </a:rPr>
            <a:t>Doubt </a:t>
          </a:r>
        </a:p>
      </dsp:txBody>
      <dsp:txXfrm>
        <a:off x="3485895" y="239992"/>
        <a:ext cx="1156208" cy="1156208"/>
      </dsp:txXfrm>
    </dsp:sp>
    <dsp:sp modelId="{F3AF5431-9E4E-274A-A80B-4352F5249CDF}">
      <dsp:nvSpPr>
        <dsp:cNvPr id="0" name=""/>
        <dsp:cNvSpPr/>
      </dsp:nvSpPr>
      <dsp:spPr>
        <a:xfrm rot="2160000">
          <a:off x="4830234" y="125730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842728" y="1329221"/>
        <a:ext cx="305286" cy="331112"/>
      </dsp:txXfrm>
    </dsp:sp>
    <dsp:sp modelId="{3ED4170C-7B32-6B44-AE94-72E188A684C5}">
      <dsp:nvSpPr>
        <dsp:cNvPr id="0" name=""/>
        <dsp:cNvSpPr/>
      </dsp:nvSpPr>
      <dsp:spPr>
        <a:xfrm>
          <a:off x="5235001" y="1445310"/>
          <a:ext cx="1635124" cy="1635124"/>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sz="3200" kern="1200" dirty="0">
              <a:solidFill>
                <a:schemeClr val="bg1"/>
              </a:solidFill>
              <a:latin typeface="SimHei" panose="02010609060101010101" pitchFamily="49" charset="-122"/>
              <a:ea typeface="SimHei" panose="02010609060101010101" pitchFamily="49" charset="-122"/>
            </a:rPr>
            <a:t>怀疑</a:t>
          </a:r>
          <a:endParaRPr lang="en-US" altLang="zh-CN" sz="1600" kern="1200" dirty="0">
            <a:solidFill>
              <a:schemeClr val="bg1"/>
            </a:solidFill>
            <a:latin typeface="SimHei" panose="02010609060101010101" pitchFamily="49" charset="-122"/>
            <a:ea typeface="SimHei" panose="02010609060101010101" pitchFamily="49" charset="-122"/>
          </a:endParaRPr>
        </a:p>
        <a:p>
          <a:pPr marL="0" lvl="0" indent="0" algn="ctr" defTabSz="1422400">
            <a:lnSpc>
              <a:spcPct val="90000"/>
            </a:lnSpc>
            <a:spcBef>
              <a:spcPct val="0"/>
            </a:spcBef>
            <a:spcAft>
              <a:spcPct val="35000"/>
            </a:spcAft>
            <a:buNone/>
          </a:pPr>
          <a:r>
            <a:rPr lang="en-US" sz="1600" kern="1200" dirty="0">
              <a:solidFill>
                <a:schemeClr val="bg1"/>
              </a:solidFill>
              <a:latin typeface="SimHei" panose="02010609060101010101" pitchFamily="49" charset="-122"/>
              <a:ea typeface="SimHei" panose="02010609060101010101" pitchFamily="49" charset="-122"/>
            </a:rPr>
            <a:t>suspicion </a:t>
          </a:r>
        </a:p>
      </dsp:txBody>
      <dsp:txXfrm>
        <a:off x="5474459" y="1684768"/>
        <a:ext cx="1156208" cy="1156208"/>
      </dsp:txXfrm>
    </dsp:sp>
    <dsp:sp modelId="{6C300DCA-AE55-1B45-8DA0-F335038BFF8A}">
      <dsp:nvSpPr>
        <dsp:cNvPr id="0" name=""/>
        <dsp:cNvSpPr/>
      </dsp:nvSpPr>
      <dsp:spPr>
        <a:xfrm rot="6480000">
          <a:off x="5458534" y="3144055"/>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544168" y="3192209"/>
        <a:ext cx="305286" cy="331112"/>
      </dsp:txXfrm>
    </dsp:sp>
    <dsp:sp modelId="{DE94822B-C3C1-3847-B312-0770883F538A}">
      <dsp:nvSpPr>
        <dsp:cNvPr id="0" name=""/>
        <dsp:cNvSpPr/>
      </dsp:nvSpPr>
      <dsp:spPr>
        <a:xfrm>
          <a:off x="4475437" y="3783007"/>
          <a:ext cx="1635124" cy="1635124"/>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sz="3200" kern="1200" dirty="0">
              <a:solidFill>
                <a:schemeClr val="bg1"/>
              </a:solidFill>
              <a:latin typeface="SimHei" panose="02010609060101010101" pitchFamily="49" charset="-122"/>
              <a:ea typeface="SimHei" panose="02010609060101010101" pitchFamily="49" charset="-122"/>
            </a:rPr>
            <a:t>焦虑</a:t>
          </a:r>
          <a:endParaRPr lang="en-US" altLang="zh-CN" sz="1600" kern="1200" dirty="0">
            <a:solidFill>
              <a:schemeClr val="bg1"/>
            </a:solidFill>
            <a:latin typeface="SimHei" panose="02010609060101010101" pitchFamily="49" charset="-122"/>
            <a:ea typeface="SimHei" panose="02010609060101010101" pitchFamily="49" charset="-122"/>
          </a:endParaRPr>
        </a:p>
        <a:p>
          <a:pPr marL="0" lvl="0" indent="0" algn="ctr" defTabSz="1422400">
            <a:lnSpc>
              <a:spcPct val="90000"/>
            </a:lnSpc>
            <a:spcBef>
              <a:spcPct val="0"/>
            </a:spcBef>
            <a:spcAft>
              <a:spcPct val="35000"/>
            </a:spcAft>
            <a:buNone/>
          </a:pPr>
          <a:r>
            <a:rPr lang="en-US" sz="1600" kern="1200" dirty="0">
              <a:solidFill>
                <a:schemeClr val="bg1"/>
              </a:solidFill>
              <a:latin typeface="SimHei" panose="02010609060101010101" pitchFamily="49" charset="-122"/>
              <a:ea typeface="SimHei" panose="02010609060101010101" pitchFamily="49" charset="-122"/>
            </a:rPr>
            <a:t>anxiety </a:t>
          </a:r>
        </a:p>
      </dsp:txBody>
      <dsp:txXfrm>
        <a:off x="4714895" y="4022465"/>
        <a:ext cx="1156208" cy="1156208"/>
      </dsp:txXfrm>
    </dsp:sp>
    <dsp:sp modelId="{CFD75018-44EA-5D42-B091-13C3AAF22685}">
      <dsp:nvSpPr>
        <dsp:cNvPr id="0" name=""/>
        <dsp:cNvSpPr/>
      </dsp:nvSpPr>
      <dsp:spPr>
        <a:xfrm rot="10800000">
          <a:off x="3858281" y="4324642"/>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989118" y="4435013"/>
        <a:ext cx="305286" cy="331112"/>
      </dsp:txXfrm>
    </dsp:sp>
    <dsp:sp modelId="{AD8CFD73-B8FC-ED45-BB4E-731C827C80C6}">
      <dsp:nvSpPr>
        <dsp:cNvPr id="0" name=""/>
        <dsp:cNvSpPr/>
      </dsp:nvSpPr>
      <dsp:spPr>
        <a:xfrm>
          <a:off x="2017437" y="3783007"/>
          <a:ext cx="1635124" cy="1635124"/>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sz="3200" kern="1200" dirty="0">
              <a:solidFill>
                <a:schemeClr val="bg1"/>
              </a:solidFill>
              <a:latin typeface="SimHei" panose="02010609060101010101" pitchFamily="49" charset="-122"/>
              <a:ea typeface="SimHei" panose="02010609060101010101" pitchFamily="49" charset="-122"/>
            </a:rPr>
            <a:t>害怕</a:t>
          </a:r>
          <a:endParaRPr lang="en-US" altLang="zh-CN" sz="1600" kern="1200" dirty="0">
            <a:solidFill>
              <a:schemeClr val="bg1"/>
            </a:solidFill>
            <a:latin typeface="SimHei" panose="02010609060101010101" pitchFamily="49" charset="-122"/>
            <a:ea typeface="SimHei" panose="02010609060101010101" pitchFamily="49" charset="-122"/>
          </a:endParaRPr>
        </a:p>
        <a:p>
          <a:pPr marL="0" lvl="0" indent="0" algn="ctr" defTabSz="1422400">
            <a:lnSpc>
              <a:spcPct val="90000"/>
            </a:lnSpc>
            <a:spcBef>
              <a:spcPct val="0"/>
            </a:spcBef>
            <a:spcAft>
              <a:spcPct val="35000"/>
            </a:spcAft>
            <a:buNone/>
          </a:pPr>
          <a:r>
            <a:rPr lang="en-US" sz="1600" kern="1200" dirty="0">
              <a:solidFill>
                <a:schemeClr val="bg1"/>
              </a:solidFill>
              <a:latin typeface="SimHei" panose="02010609060101010101" pitchFamily="49" charset="-122"/>
              <a:ea typeface="SimHei" panose="02010609060101010101" pitchFamily="49" charset="-122"/>
            </a:rPr>
            <a:t>fear </a:t>
          </a:r>
        </a:p>
      </dsp:txBody>
      <dsp:txXfrm>
        <a:off x="2256895" y="4022465"/>
        <a:ext cx="1156208" cy="1156208"/>
      </dsp:txXfrm>
    </dsp:sp>
    <dsp:sp modelId="{1EB410E6-D126-BA4B-94C6-39A5F88C30A0}">
      <dsp:nvSpPr>
        <dsp:cNvPr id="0" name=""/>
        <dsp:cNvSpPr/>
      </dsp:nvSpPr>
      <dsp:spPr>
        <a:xfrm rot="15120000">
          <a:off x="2240970" y="3167533"/>
          <a:ext cx="436123" cy="5518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326604" y="3340121"/>
        <a:ext cx="305286" cy="331112"/>
      </dsp:txXfrm>
    </dsp:sp>
    <dsp:sp modelId="{A8D55B55-2296-6640-813E-D62DBC627F8F}">
      <dsp:nvSpPr>
        <dsp:cNvPr id="0" name=""/>
        <dsp:cNvSpPr/>
      </dsp:nvSpPr>
      <dsp:spPr>
        <a:xfrm>
          <a:off x="1257873" y="1445310"/>
          <a:ext cx="1635124" cy="1635124"/>
        </a:xfrm>
        <a:prstGeom prst="ellipse">
          <a:avLst/>
        </a:prstGeom>
        <a:solidFill>
          <a:schemeClr val="tx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zh-CN" sz="3200" kern="1200" dirty="0">
              <a:solidFill>
                <a:schemeClr val="bg1"/>
              </a:solidFill>
              <a:latin typeface="SimHei" panose="02010609060101010101" pitchFamily="49" charset="-122"/>
              <a:ea typeface="SimHei" panose="02010609060101010101" pitchFamily="49" charset="-122"/>
            </a:rPr>
            <a:t>埋怨</a:t>
          </a:r>
          <a:endParaRPr lang="en-US" altLang="zh-CN" sz="1600" kern="1200" dirty="0">
            <a:solidFill>
              <a:schemeClr val="bg1"/>
            </a:solidFill>
            <a:latin typeface="SimHei" panose="02010609060101010101" pitchFamily="49" charset="-122"/>
            <a:ea typeface="SimHei" panose="02010609060101010101" pitchFamily="49" charset="-122"/>
          </a:endParaRPr>
        </a:p>
        <a:p>
          <a:pPr marL="0" lvl="0" indent="0" algn="ctr" defTabSz="1422400">
            <a:lnSpc>
              <a:spcPct val="90000"/>
            </a:lnSpc>
            <a:spcBef>
              <a:spcPct val="0"/>
            </a:spcBef>
            <a:spcAft>
              <a:spcPct val="35000"/>
            </a:spcAft>
            <a:buNone/>
          </a:pPr>
          <a:r>
            <a:rPr lang="en-US" sz="1600" kern="1200" dirty="0">
              <a:solidFill>
                <a:schemeClr val="bg1"/>
              </a:solidFill>
              <a:latin typeface="SimHei" panose="02010609060101010101" pitchFamily="49" charset="-122"/>
              <a:ea typeface="SimHei" panose="02010609060101010101" pitchFamily="49" charset="-122"/>
            </a:rPr>
            <a:t>grumb</a:t>
          </a:r>
          <a:r>
            <a:rPr lang="en-US" sz="1700" kern="1200" dirty="0">
              <a:solidFill>
                <a:schemeClr val="bg1"/>
              </a:solidFill>
              <a:latin typeface="SimHei" panose="02010609060101010101" pitchFamily="49" charset="-122"/>
              <a:ea typeface="SimHei" panose="02010609060101010101" pitchFamily="49" charset="-122"/>
            </a:rPr>
            <a:t>ling</a:t>
          </a:r>
          <a:r>
            <a:rPr lang="en-US" sz="1700" kern="1200" dirty="0">
              <a:latin typeface="SimHei" panose="02010609060101010101" pitchFamily="49" charset="-122"/>
              <a:ea typeface="SimHei" panose="02010609060101010101" pitchFamily="49" charset="-122"/>
            </a:rPr>
            <a:t> </a:t>
          </a:r>
        </a:p>
      </dsp:txBody>
      <dsp:txXfrm>
        <a:off x="1497331" y="1684768"/>
        <a:ext cx="1156208" cy="1156208"/>
      </dsp:txXfrm>
    </dsp:sp>
    <dsp:sp modelId="{078BF0C1-2D9D-204A-A0C8-C496BBAB6BE5}">
      <dsp:nvSpPr>
        <dsp:cNvPr id="0" name=""/>
        <dsp:cNvSpPr/>
      </dsp:nvSpPr>
      <dsp:spPr>
        <a:xfrm rot="19440000">
          <a:off x="3507339" y="3029177"/>
          <a:ext cx="436123" cy="551854"/>
        </a:xfrm>
        <a:prstGeom prst="rightArrow">
          <a:avLst>
            <a:gd name="adj1" fmla="val 60000"/>
            <a:gd name="adj2" fmla="val 50000"/>
          </a:avLst>
        </a:prstGeom>
        <a:solidFill>
          <a:srgbClr val="BBBBBB">
            <a:alpha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519833" y="3178000"/>
        <a:ext cx="305286" cy="33111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5/2/26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6BBB-4D49-322F-BDEF-49BB6664E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F0A8A-AC72-9646-D1DD-A7532C3CE9B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8AFDDC6-D088-9394-4C4D-3C3E909C9F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95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E360-4F0A-DF16-84C5-2D4E9ED1C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E72D7-F3BC-D1D3-9674-6BF89AD5006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52156CF-BF8A-3838-5EB4-5D1EC99B74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96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342F-F723-5E5F-99F5-B1BCB98E5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B7F33-AF44-CD65-070F-2945448B19F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F15303B-FCBA-87B4-1D8F-31648ADCBB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51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CEC991BA-D2EA-9E01-4B06-5F6519F22AB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19CF0F92-C568-876C-DA6E-3EE0B4F317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9DF01465-86F7-6220-432F-564067A62F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3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75EF-4742-D642-60CB-C5B7D3A2C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7F397-1105-C5F6-6680-F73489F2CCF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FF8C2B3-ACDD-DB96-42DD-F668CBEFF4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328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2A52-636A-FA76-E642-27B6D0D13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67B1E-DDD6-4011-E56C-E6AFE5B34C2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72C02C9-2469-7839-5F66-222070B7C6B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175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B755CD92-FF72-C479-C122-CA9B8D2310D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168A1B2-FF26-ACDC-77F5-713EE8DF11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B24FA850-F560-0202-9084-D1A809594C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1151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D12B-5302-267A-8140-CA419C880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FB23F-F8FA-5A2C-036A-60E4076F3E6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D6C24F9-89E7-03DA-8581-1C420F1B05C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114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D0CED-AD32-56EC-F338-EA1AF622E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F2C17-A724-6538-7376-B07F2C23DB02}"/>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42317B5-96FC-F407-606E-2A5D0396E63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810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CD5E-4EFB-B536-718E-A2A64025F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8E9CC-4E3B-00B5-926D-1B0237767C9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8E05779-6E08-0D15-2112-68AEFB22D77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431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D880E9B-6BA7-8F3F-FDD8-4C5D4E5301E9}"/>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C366A22-733E-B523-9195-722F3B0E19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5DD40459-91AE-3813-51E1-2D5939228A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4399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59A1-B5DA-4EC2-0EDB-A65107D37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88D17-E4FF-9FE3-69ED-69579A753C59}"/>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0956BD2-0D02-D6DB-3ED3-C5FF75CA454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2115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47C8-CEAF-E72F-30DC-A17E5C831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4A352-04F5-A457-FD52-396A21C9B81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C7EF93E-C97D-AE7B-65F5-96BC20D6DA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621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606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5273-AC3C-5DB9-3BC5-4CD2412AF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65F0D-32C7-33E3-27C9-AEB53240034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5963CF9-4777-EC9D-6B3B-94F73586DA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0483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2433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956E-6EB4-601E-A44E-3BC93E66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A82B-77C1-2D12-013E-A93AD6FD770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B6C19A8-BD5A-8775-87F2-32E9FA3D6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0AC73-A2D1-3DFF-CA6C-7AD4461B2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1C65A-4F6D-C41D-6044-891EF762EB8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3E7ED6E-5817-59B2-1FC2-97C004540E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310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B235-1877-2283-2ECB-452226616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22F0E-1829-E7DC-A4D4-38A548FE0A9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3ABDE4F-81A9-5FBC-5192-B73D64FEDD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997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3DC3-75BF-6449-7FC5-33E3B65F9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EBB9E-7563-E979-A653-8C5F8104507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544BDBF-7ECD-CC55-9EC9-895CBE79D8E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6975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CBFCE-2B13-370E-F8FE-AC2777DAB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733C2-A36D-AB74-6117-5FE86FB4EC3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1F7C96E-AAED-9FFC-D724-4935E3C5BA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8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915128" y="1788454"/>
            <a:ext cx="8361230" cy="2098227"/>
          </a:xfrm>
          <a:prstGeom prst="rect">
            <a:avLst/>
          </a:prstGeom>
        </p:spPr>
        <p:txBody>
          <a:bodyPr anchor="b"/>
          <a:lstStyle>
            <a:lvl1pPr algn="ctr">
              <a:defRPr sz="7200" cap="all"/>
            </a:lvl1pPr>
          </a:lstStyle>
          <a:p>
            <a:r>
              <a:t>Title Text</a:t>
            </a:r>
          </a:p>
        </p:txBody>
      </p:sp>
      <p:sp>
        <p:nvSpPr>
          <p:cNvPr id="13" name="Body Level One…"/>
          <p:cNvSpPr txBox="1">
            <a:spLocks noGrp="1"/>
          </p:cNvSpPr>
          <p:nvPr>
            <p:ph type="body" sz="quarter" idx="1"/>
          </p:nvPr>
        </p:nvSpPr>
        <p:spPr>
          <a:xfrm>
            <a:off x="2679905" y="3956279"/>
            <a:ext cx="6831674" cy="1086238"/>
          </a:xfrm>
          <a:prstGeom prst="rect">
            <a:avLst/>
          </a:prstGeom>
        </p:spPr>
        <p:txBody>
          <a:bodyPr/>
          <a:lstStyle>
            <a:lvl1pPr marL="0" indent="0" algn="ctr">
              <a:lnSpc>
                <a:spcPct val="112000"/>
              </a:lnSpc>
              <a:spcBef>
                <a:spcPts val="0"/>
              </a:spcBef>
              <a:buSzTx/>
              <a:buFontTx/>
              <a:buNone/>
              <a:defRPr sz="2300"/>
            </a:lvl1pPr>
            <a:lvl2pPr marL="0" indent="457200" algn="ctr">
              <a:lnSpc>
                <a:spcPct val="112000"/>
              </a:lnSpc>
              <a:spcBef>
                <a:spcPts val="0"/>
              </a:spcBef>
              <a:buSzTx/>
              <a:buFontTx/>
              <a:buNone/>
              <a:defRPr sz="2300"/>
            </a:lvl2pPr>
            <a:lvl3pPr marL="0" indent="914400" algn="ctr">
              <a:lnSpc>
                <a:spcPct val="112000"/>
              </a:lnSpc>
              <a:spcBef>
                <a:spcPts val="0"/>
              </a:spcBef>
              <a:buSzTx/>
              <a:buFontTx/>
              <a:buNone/>
              <a:defRPr sz="2300"/>
            </a:lvl3pPr>
            <a:lvl4pPr marL="0" indent="1371600" algn="ctr">
              <a:lnSpc>
                <a:spcPct val="112000"/>
              </a:lnSpc>
              <a:spcBef>
                <a:spcPts val="0"/>
              </a:spcBef>
              <a:buSzTx/>
              <a:buFontTx/>
              <a:buNone/>
              <a:defRPr sz="2300"/>
            </a:lvl4pPr>
            <a:lvl5pPr marL="0" indent="1828800" algn="ctr">
              <a:lnSpc>
                <a:spcPct val="112000"/>
              </a:lnSpc>
              <a:spcBef>
                <a:spcPts val="0"/>
              </a:spcBef>
              <a:buSzTx/>
              <a:buFontTx/>
              <a:buNone/>
              <a:defRPr sz="2300"/>
            </a:lvl5pPr>
          </a:lstStyle>
          <a:p>
            <a:r>
              <a:t>Body Level One</a:t>
            </a:r>
          </a:p>
          <a:p>
            <a:pPr lvl="1"/>
            <a:r>
              <a:t>Body Level Two</a:t>
            </a:r>
          </a:p>
          <a:p>
            <a:pPr lvl="2"/>
            <a:r>
              <a:t>Body Level Three</a:t>
            </a:r>
          </a:p>
          <a:p>
            <a:pPr lvl="3"/>
            <a:r>
              <a:t>Body Level Four</a:t>
            </a:r>
          </a:p>
          <a:p>
            <a:pPr lvl="4"/>
            <a:r>
              <a:t>Body Level Five</a:t>
            </a:r>
          </a:p>
        </p:txBody>
      </p:sp>
      <p:grpSp>
        <p:nvGrpSpPr>
          <p:cNvPr id="16" name="Group 6"/>
          <p:cNvGrpSpPr/>
          <p:nvPr/>
        </p:nvGrpSpPr>
        <p:grpSpPr>
          <a:xfrm>
            <a:off x="752857" y="744468"/>
            <a:ext cx="10674118" cy="5349673"/>
            <a:chOff x="0" y="0"/>
            <a:chExt cx="10674116" cy="5349671"/>
          </a:xfrm>
        </p:grpSpPr>
        <p:sp>
          <p:nvSpPr>
            <p:cNvPr id="14" name="Freeform 6"/>
            <p:cNvSpPr/>
            <p:nvPr/>
          </p:nvSpPr>
          <p:spPr>
            <a:xfrm>
              <a:off x="7399104" y="941183"/>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12"/>
                  </a:lnTo>
                  <a:lnTo>
                    <a:pt x="18924" y="19714"/>
                  </a:lnTo>
                  <a:lnTo>
                    <a:pt x="18924"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sp>
          <p:nvSpPr>
            <p:cNvPr id="15" name="Freeform 6"/>
            <p:cNvSpPr/>
            <p:nvPr/>
          </p:nvSpPr>
          <p:spPr>
            <a:xfrm rot="10800000">
              <a:off x="0" y="0"/>
              <a:ext cx="3275668" cy="4408489"/>
            </a:xfrm>
            <a:custGeom>
              <a:avLst/>
              <a:gdLst/>
              <a:ahLst/>
              <a:cxnLst>
                <a:cxn ang="0">
                  <a:pos x="wd2" y="hd2"/>
                </a:cxn>
                <a:cxn ang="5400000">
                  <a:pos x="wd2" y="hd2"/>
                </a:cxn>
                <a:cxn ang="10800000">
                  <a:pos x="wd2" y="hd2"/>
                </a:cxn>
                <a:cxn ang="16200000">
                  <a:pos x="wd2" y="hd2"/>
                </a:cxn>
              </a:cxnLst>
              <a:rect l="0" t="0" r="r" b="b"/>
              <a:pathLst>
                <a:path w="21596" h="21600" extrusionOk="0">
                  <a:moveTo>
                    <a:pt x="18921" y="0"/>
                  </a:moveTo>
                  <a:lnTo>
                    <a:pt x="21596" y="0"/>
                  </a:lnTo>
                  <a:lnTo>
                    <a:pt x="21596" y="21600"/>
                  </a:lnTo>
                  <a:lnTo>
                    <a:pt x="5" y="21600"/>
                  </a:lnTo>
                  <a:cubicBezTo>
                    <a:pt x="-4" y="20948"/>
                    <a:pt x="9" y="20362"/>
                    <a:pt x="0" y="19710"/>
                  </a:cubicBezTo>
                  <a:lnTo>
                    <a:pt x="18921" y="19716"/>
                  </a:lnTo>
                  <a:lnTo>
                    <a:pt x="18921" y="0"/>
                  </a:lnTo>
                  <a:close/>
                </a:path>
              </a:pathLst>
            </a:custGeom>
            <a:solidFill>
              <a:srgbClr val="191B0E"/>
            </a:solidFill>
            <a:ln w="12700" cap="flat">
              <a:noFill/>
              <a:miter lim="400000"/>
            </a:ln>
            <a:effectLst/>
          </p:spPr>
          <p:txBody>
            <a:bodyPr wrap="square" lIns="45719" tIns="45719" rIns="45719" bIns="45719" numCol="1" anchor="t">
              <a:noAutofit/>
            </a:bodyPr>
            <a:lstStyle/>
            <a:p>
              <a:endParaRPr/>
            </a:p>
          </p:txBody>
        </p:sp>
      </p:grpSp>
      <p:sp>
        <p:nvSpPr>
          <p:cNvPr id="17" name="Slide Number"/>
          <p:cNvSpPr txBox="1">
            <a:spLocks noGrp="1"/>
          </p:cNvSpPr>
          <p:nvPr>
            <p:ph type="sldNum" sz="quarter" idx="2"/>
          </p:nvPr>
        </p:nvSpPr>
        <p:spPr>
          <a:xfrm>
            <a:off x="11153365" y="6523206"/>
            <a:ext cx="273610"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57729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5/2/26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191B0E"/>
        </a:soli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xfrm>
            <a:off x="765025" y="1301360"/>
            <a:ext cx="9612972" cy="2852737"/>
          </a:xfrm>
          <a:prstGeom prst="rect">
            <a:avLst/>
          </a:prstGeom>
        </p:spPr>
        <p:txBody>
          <a:bodyPr anchor="b"/>
          <a:lstStyle>
            <a:lvl1pPr algn="r">
              <a:defRPr sz="7200" cap="all">
                <a:solidFill>
                  <a:srgbClr val="EFEDE3"/>
                </a:solidFill>
              </a:defRPr>
            </a:lvl1pPr>
          </a:lstStyle>
          <a:p>
            <a:r>
              <a:t>Title Text</a:t>
            </a:r>
          </a:p>
        </p:txBody>
      </p:sp>
      <p:sp>
        <p:nvSpPr>
          <p:cNvPr id="34" name="Body Level One…"/>
          <p:cNvSpPr txBox="1">
            <a:spLocks noGrp="1"/>
          </p:cNvSpPr>
          <p:nvPr>
            <p:ph type="body" sz="quarter" idx="1"/>
          </p:nvPr>
        </p:nvSpPr>
        <p:spPr>
          <a:xfrm>
            <a:off x="765025" y="4216327"/>
            <a:ext cx="9612972" cy="1143325"/>
          </a:xfrm>
          <a:prstGeom prst="rect">
            <a:avLst/>
          </a:prstGeom>
        </p:spPr>
        <p:txBody>
          <a:bodyPr/>
          <a:lstStyle>
            <a:lvl1pPr marL="0" indent="0" algn="r">
              <a:lnSpc>
                <a:spcPct val="112000"/>
              </a:lnSpc>
              <a:spcBef>
                <a:spcPts val="0"/>
              </a:spcBef>
              <a:buSzTx/>
              <a:buFontTx/>
              <a:buNone/>
              <a:defRPr sz="2400">
                <a:solidFill>
                  <a:srgbClr val="EFEDE3"/>
                </a:solidFill>
              </a:defRPr>
            </a:lvl1pPr>
            <a:lvl2pPr marL="0" indent="457200" algn="r">
              <a:lnSpc>
                <a:spcPct val="112000"/>
              </a:lnSpc>
              <a:spcBef>
                <a:spcPts val="0"/>
              </a:spcBef>
              <a:buSzTx/>
              <a:buFontTx/>
              <a:buNone/>
              <a:defRPr sz="2400">
                <a:solidFill>
                  <a:srgbClr val="EFEDE3"/>
                </a:solidFill>
              </a:defRPr>
            </a:lvl2pPr>
            <a:lvl3pPr marL="0" indent="914400" algn="r">
              <a:lnSpc>
                <a:spcPct val="112000"/>
              </a:lnSpc>
              <a:spcBef>
                <a:spcPts val="0"/>
              </a:spcBef>
              <a:buSzTx/>
              <a:buFontTx/>
              <a:buNone/>
              <a:defRPr sz="2400">
                <a:solidFill>
                  <a:srgbClr val="EFEDE3"/>
                </a:solidFill>
              </a:defRPr>
            </a:lvl3pPr>
            <a:lvl4pPr marL="0" indent="1371600" algn="r">
              <a:lnSpc>
                <a:spcPct val="112000"/>
              </a:lnSpc>
              <a:spcBef>
                <a:spcPts val="0"/>
              </a:spcBef>
              <a:buSzTx/>
              <a:buFontTx/>
              <a:buNone/>
              <a:defRPr sz="2400">
                <a:solidFill>
                  <a:srgbClr val="EFEDE3"/>
                </a:solidFill>
              </a:defRPr>
            </a:lvl4pPr>
            <a:lvl5pPr marL="0" indent="1828800" algn="r">
              <a:lnSpc>
                <a:spcPct val="112000"/>
              </a:lnSpc>
              <a:spcBef>
                <a:spcPts val="0"/>
              </a:spcBef>
              <a:buSzTx/>
              <a:buFontTx/>
              <a:buNone/>
              <a:defRPr sz="2400">
                <a:solidFill>
                  <a:srgbClr val="EFEDE3"/>
                </a:solidFill>
              </a:defRPr>
            </a:lvl5pPr>
          </a:lstStyle>
          <a:p>
            <a:r>
              <a:t>Body Level One</a:t>
            </a:r>
          </a:p>
          <a:p>
            <a:pPr lvl="1"/>
            <a:r>
              <a:t>Body Level Two</a:t>
            </a:r>
          </a:p>
          <a:p>
            <a:pPr lvl="2"/>
            <a:r>
              <a:t>Body Level Three</a:t>
            </a:r>
          </a:p>
          <a:p>
            <a:pPr lvl="3"/>
            <a:r>
              <a:t>Body Level Four</a:t>
            </a:r>
          </a:p>
          <a:p>
            <a:pPr lvl="4"/>
            <a:r>
              <a:t>Body Level Five</a:t>
            </a:r>
          </a:p>
        </p:txBody>
      </p:sp>
      <p:sp>
        <p:nvSpPr>
          <p:cNvPr id="35" name="Crop MarkFreeform 6"/>
          <p:cNvSpPr/>
          <p:nvPr/>
        </p:nvSpPr>
        <p:spPr>
          <a:xfrm>
            <a:off x="8151962" y="1685651"/>
            <a:ext cx="3275013" cy="4408489"/>
          </a:xfrm>
          <a:custGeom>
            <a:avLst/>
            <a:gdLst/>
            <a:ahLst/>
            <a:cxnLst>
              <a:cxn ang="0">
                <a:pos x="wd2" y="hd2"/>
              </a:cxn>
              <a:cxn ang="5400000">
                <a:pos x="wd2" y="hd2"/>
              </a:cxn>
              <a:cxn ang="10800000">
                <a:pos x="wd2" y="hd2"/>
              </a:cxn>
              <a:cxn ang="16200000">
                <a:pos x="wd2" y="hd2"/>
              </a:cxn>
            </a:cxnLst>
            <a:rect l="0" t="0" r="r" b="b"/>
            <a:pathLst>
              <a:path w="21600" h="21600" extrusionOk="0">
                <a:moveTo>
                  <a:pt x="18924" y="0"/>
                </a:moveTo>
                <a:lnTo>
                  <a:pt x="21600" y="0"/>
                </a:lnTo>
                <a:lnTo>
                  <a:pt x="21600" y="21600"/>
                </a:lnTo>
                <a:lnTo>
                  <a:pt x="0" y="21600"/>
                </a:lnTo>
                <a:lnTo>
                  <a:pt x="0" y="19733"/>
                </a:lnTo>
                <a:lnTo>
                  <a:pt x="18924" y="19733"/>
                </a:lnTo>
                <a:lnTo>
                  <a:pt x="18924" y="0"/>
                </a:lnTo>
                <a:close/>
              </a:path>
            </a:pathLst>
          </a:custGeom>
          <a:solidFill>
            <a:srgbClr val="EFEDE3"/>
          </a:solidFill>
          <a:ln w="12700">
            <a:miter lim="400000"/>
          </a:ln>
        </p:spPr>
        <p:txBody>
          <a:bodyPr lIns="45719" rIns="45719"/>
          <a:lstStyle/>
          <a:p>
            <a:pPr>
              <a:defRPr>
                <a:solidFill>
                  <a:srgbClr val="FFFFFF"/>
                </a:solidFill>
              </a:defRPr>
            </a:pPr>
            <a:endParaRPr/>
          </a:p>
        </p:txBody>
      </p:sp>
      <p:sp>
        <p:nvSpPr>
          <p:cNvPr id="36" name="Slide Number"/>
          <p:cNvSpPr txBox="1">
            <a:spLocks noGrp="1"/>
          </p:cNvSpPr>
          <p:nvPr>
            <p:ph type="sldNum" sz="quarter" idx="2"/>
          </p:nvPr>
        </p:nvSpPr>
        <p:spPr>
          <a:xfrm>
            <a:off x="11153365" y="6523206"/>
            <a:ext cx="273610" cy="264974"/>
          </a:xfrm>
          <a:prstGeom prst="rect">
            <a:avLst/>
          </a:prstGeom>
        </p:spPr>
        <p:txBody>
          <a:bodyPr/>
          <a:lstStyle>
            <a:lvl1pPr>
              <a:defRPr>
                <a:solidFill>
                  <a:srgbClr val="EFEDE3"/>
                </a:solidFill>
              </a:defRPr>
            </a:lvl1pPr>
          </a:lstStyle>
          <a:p>
            <a:fld id="{86CB4B4D-7CA3-9044-876B-883B54F8677D}" type="slidenum">
              <a:t>‹#›</a:t>
            </a:fld>
            <a:endParaRPr/>
          </a:p>
        </p:txBody>
      </p:sp>
    </p:spTree>
    <p:extLst>
      <p:ext uri="{BB962C8B-B14F-4D97-AF65-F5344CB8AC3E}">
        <p14:creationId xmlns:p14="http://schemas.microsoft.com/office/powerpoint/2010/main" val="2077240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44" name="Body Level One…"/>
          <p:cNvSpPr txBox="1">
            <a:spLocks noGrp="1"/>
          </p:cNvSpPr>
          <p:nvPr>
            <p:ph type="body" sz="quarter" idx="1"/>
          </p:nvPr>
        </p:nvSpPr>
        <p:spPr>
          <a:xfrm>
            <a:off x="1371600" y="2285999"/>
            <a:ext cx="4447786" cy="35814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25741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53" name="Body Level One…"/>
          <p:cNvSpPr txBox="1">
            <a:spLocks noGrp="1"/>
          </p:cNvSpPr>
          <p:nvPr>
            <p:ph type="body" sz="quarter" idx="1"/>
          </p:nvPr>
        </p:nvSpPr>
        <p:spPr>
          <a:xfrm>
            <a:off x="1371600" y="2340864"/>
            <a:ext cx="4443985" cy="823913"/>
          </a:xfrm>
          <a:prstGeom prst="rect">
            <a:avLst/>
          </a:prstGeom>
        </p:spPr>
        <p:txBody>
          <a:bodyPr anchor="b"/>
          <a:lstStyle>
            <a:lvl1pPr marL="0" indent="0">
              <a:lnSpc>
                <a:spcPct val="84000"/>
              </a:lnSpc>
              <a:spcBef>
                <a:spcPts val="0"/>
              </a:spcBef>
              <a:buSzTx/>
              <a:buFontTx/>
              <a:buNone/>
              <a:defRPr sz="3000"/>
            </a:lvl1pPr>
            <a:lvl2pPr marL="0" indent="457200">
              <a:lnSpc>
                <a:spcPct val="84000"/>
              </a:lnSpc>
              <a:spcBef>
                <a:spcPts val="0"/>
              </a:spcBef>
              <a:buSzTx/>
              <a:buFontTx/>
              <a:buNone/>
              <a:defRPr sz="3000"/>
            </a:lvl2pPr>
            <a:lvl3pPr marL="0" indent="914400">
              <a:lnSpc>
                <a:spcPct val="84000"/>
              </a:lnSpc>
              <a:spcBef>
                <a:spcPts val="0"/>
              </a:spcBef>
              <a:buSzTx/>
              <a:buFontTx/>
              <a:buNone/>
              <a:defRPr sz="3000"/>
            </a:lvl3pPr>
            <a:lvl4pPr marL="0" indent="1371600">
              <a:lnSpc>
                <a:spcPct val="84000"/>
              </a:lnSpc>
              <a:spcBef>
                <a:spcPts val="0"/>
              </a:spcBef>
              <a:buSzTx/>
              <a:buFontTx/>
              <a:buNone/>
              <a:defRPr sz="3000"/>
            </a:lvl4pPr>
            <a:lvl5pPr marL="0" indent="1828800">
              <a:lnSpc>
                <a:spcPct val="84000"/>
              </a:lnSpc>
              <a:spcBef>
                <a:spcPts val="0"/>
              </a:spcBef>
              <a:buSzTx/>
              <a:buFontTx/>
              <a:buNone/>
              <a:defRPr sz="30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6525014" y="2340864"/>
            <a:ext cx="4443985" cy="823913"/>
          </a:xfrm>
          <a:prstGeom prst="rect">
            <a:avLst/>
          </a:prstGeom>
        </p:spPr>
        <p:txBody>
          <a:bodyPr anchor="b"/>
          <a:lstStyle/>
          <a:p>
            <a:pPr marL="0" indent="0">
              <a:lnSpc>
                <a:spcPct val="84000"/>
              </a:lnSpc>
              <a:spcBef>
                <a:spcPts val="0"/>
              </a:spcBef>
              <a:buSzTx/>
              <a:buFontTx/>
              <a:buNone/>
              <a:defRPr sz="3000"/>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24800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371600" y="685800"/>
            <a:ext cx="9601200" cy="1485900"/>
          </a:xfrm>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12087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78"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79" name="Body Level One…"/>
          <p:cNvSpPr txBox="1">
            <a:spLocks noGrp="1"/>
          </p:cNvSpPr>
          <p:nvPr>
            <p:ph type="body" sz="half" idx="1"/>
          </p:nvPr>
        </p:nvSpPr>
        <p:spPr>
          <a:xfrm>
            <a:off x="6256020" y="685801"/>
            <a:ext cx="5212080" cy="5175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13"/>
          </p:nvPr>
        </p:nvSpPr>
        <p:spPr>
          <a:xfrm>
            <a:off x="723899" y="2856344"/>
            <a:ext cx="3855722" cy="3011057"/>
          </a:xfrm>
          <a:prstGeom prst="rect">
            <a:avLst/>
          </a:prstGeom>
        </p:spPr>
        <p:txBody>
          <a:bodyPr/>
          <a:lstStyle/>
          <a:p>
            <a:pPr marL="0" indent="0">
              <a:lnSpc>
                <a:spcPct val="113000"/>
              </a:lnSpc>
              <a:spcBef>
                <a:spcPts val="1500"/>
              </a:spcBef>
              <a:buSzTx/>
              <a:buFontTx/>
              <a:buNone/>
              <a:defRPr sz="1600"/>
            </a:pPr>
            <a:endParaRPr/>
          </a:p>
        </p:txBody>
      </p:sp>
      <p:sp>
        <p:nvSpPr>
          <p:cNvPr id="81"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82"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41937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9" name="Background ShapeRectangle 7"/>
          <p:cNvSpPr/>
          <p:nvPr/>
        </p:nvSpPr>
        <p:spPr>
          <a:xfrm>
            <a:off x="-1" y="375"/>
            <a:ext cx="5303522" cy="6857626"/>
          </a:xfrm>
          <a:prstGeom prst="rect">
            <a:avLst/>
          </a:prstGeom>
          <a:solidFill>
            <a:schemeClr val="accent1"/>
          </a:solidFill>
          <a:ln w="12700">
            <a:miter lim="400000"/>
          </a:ln>
        </p:spPr>
        <p:txBody>
          <a:bodyPr lIns="45719" rIns="45719"/>
          <a:lstStyle/>
          <a:p>
            <a:endParaRPr/>
          </a:p>
        </p:txBody>
      </p:sp>
      <p:sp>
        <p:nvSpPr>
          <p:cNvPr id="90" name="Title Text"/>
          <p:cNvSpPr txBox="1">
            <a:spLocks noGrp="1"/>
          </p:cNvSpPr>
          <p:nvPr>
            <p:ph type="title"/>
          </p:nvPr>
        </p:nvSpPr>
        <p:spPr>
          <a:xfrm>
            <a:off x="723900" y="685800"/>
            <a:ext cx="3855721" cy="2157884"/>
          </a:xfrm>
          <a:prstGeom prst="rect">
            <a:avLst/>
          </a:prstGeom>
        </p:spPr>
        <p:txBody>
          <a:bodyPr/>
          <a:lstStyle>
            <a:lvl1pPr>
              <a:lnSpc>
                <a:spcPct val="84000"/>
              </a:lnSpc>
              <a:defRPr sz="4800"/>
            </a:lvl1pPr>
          </a:lstStyle>
          <a:p>
            <a:r>
              <a:t>Title Text</a:t>
            </a:r>
          </a:p>
        </p:txBody>
      </p:sp>
      <p:sp>
        <p:nvSpPr>
          <p:cNvPr id="91" name="Picture Placeholder 2"/>
          <p:cNvSpPr>
            <a:spLocks noGrp="1"/>
          </p:cNvSpPr>
          <p:nvPr>
            <p:ph type="pic" idx="13"/>
          </p:nvPr>
        </p:nvSpPr>
        <p:spPr>
          <a:xfrm>
            <a:off x="5532120" y="0"/>
            <a:ext cx="6659881" cy="6858000"/>
          </a:xfrm>
          <a:prstGeom prst="rect">
            <a:avLst/>
          </a:prstGeom>
        </p:spPr>
        <p:txBody>
          <a:bodyPr lIns="91439" rIns="91439">
            <a:noAutofit/>
          </a:bodyPr>
          <a:lstStyle/>
          <a:p>
            <a:endParaRPr/>
          </a:p>
        </p:txBody>
      </p:sp>
      <p:sp>
        <p:nvSpPr>
          <p:cNvPr id="92" name="Body Level One…"/>
          <p:cNvSpPr txBox="1">
            <a:spLocks noGrp="1"/>
          </p:cNvSpPr>
          <p:nvPr>
            <p:ph type="body" sz="quarter" idx="1"/>
          </p:nvPr>
        </p:nvSpPr>
        <p:spPr>
          <a:xfrm>
            <a:off x="723900" y="2855967"/>
            <a:ext cx="3855721" cy="3011433"/>
          </a:xfrm>
          <a:prstGeom prst="rect">
            <a:avLst/>
          </a:prstGeom>
        </p:spPr>
        <p:txBody>
          <a:bodyPr/>
          <a:lstStyle>
            <a:lvl1pPr marL="0" indent="0">
              <a:lnSpc>
                <a:spcPct val="113000"/>
              </a:lnSpc>
              <a:spcBef>
                <a:spcPts val="1500"/>
              </a:spcBef>
              <a:buSzTx/>
              <a:buFontTx/>
              <a:buNone/>
              <a:defRPr sz="1600"/>
            </a:lvl1pPr>
            <a:lvl2pPr marL="0" indent="457200">
              <a:lnSpc>
                <a:spcPct val="113000"/>
              </a:lnSpc>
              <a:spcBef>
                <a:spcPts val="1500"/>
              </a:spcBef>
              <a:buSzTx/>
              <a:buFontTx/>
              <a:buNone/>
              <a:defRPr sz="1600"/>
            </a:lvl2pPr>
            <a:lvl3pPr marL="0" indent="914400">
              <a:lnSpc>
                <a:spcPct val="113000"/>
              </a:lnSpc>
              <a:spcBef>
                <a:spcPts val="1500"/>
              </a:spcBef>
              <a:buSzTx/>
              <a:buFontTx/>
              <a:buNone/>
              <a:defRPr sz="1600"/>
            </a:lvl3pPr>
            <a:lvl4pPr marL="0" indent="1371600">
              <a:lnSpc>
                <a:spcPct val="113000"/>
              </a:lnSpc>
              <a:spcBef>
                <a:spcPts val="1500"/>
              </a:spcBef>
              <a:buSzTx/>
              <a:buFontTx/>
              <a:buNone/>
              <a:defRPr sz="1600"/>
            </a:lvl4pPr>
            <a:lvl5pPr marL="0" indent="1828800">
              <a:lnSpc>
                <a:spcPct val="113000"/>
              </a:lnSpc>
              <a:spcBef>
                <a:spcPts val="15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Divider BarRectangle 8"/>
          <p:cNvSpPr/>
          <p:nvPr/>
        </p:nvSpPr>
        <p:spPr>
          <a:xfrm>
            <a:off x="5303520" y="376"/>
            <a:ext cx="228601" cy="6858001"/>
          </a:xfrm>
          <a:prstGeom prst="rect">
            <a:avLst/>
          </a:prstGeom>
          <a:solidFill>
            <a:srgbClr val="191B0E"/>
          </a:solidFill>
          <a:ln w="12700">
            <a:miter lim="400000"/>
          </a:ln>
        </p:spPr>
        <p:txBody>
          <a:bodyPr lIns="45719" rIns="45719"/>
          <a:lstStyle/>
          <a:p>
            <a:endParaRPr/>
          </a:p>
        </p:txBody>
      </p:sp>
      <p:sp>
        <p:nvSpPr>
          <p:cNvPr id="94" name="Slide Number"/>
          <p:cNvSpPr txBox="1">
            <a:spLocks noGrp="1"/>
          </p:cNvSpPr>
          <p:nvPr>
            <p:ph type="sldNum" sz="quarter" idx="2"/>
          </p:nvPr>
        </p:nvSpPr>
        <p:spPr>
          <a:xfrm>
            <a:off x="11205823" y="6523206"/>
            <a:ext cx="273609" cy="26497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62226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413682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E9C5-1257-6E46-8C1C-461F572407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08A766-DC1F-0F48-A03D-BA6AB2F7E6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14CCC-DB96-4A40-9EC6-13106706721A}"/>
              </a:ext>
            </a:extLst>
          </p:cNvPr>
          <p:cNvSpPr>
            <a:spLocks noGrp="1"/>
          </p:cNvSpPr>
          <p:nvPr>
            <p:ph type="dt" sz="half" idx="10"/>
          </p:nvPr>
        </p:nvSpPr>
        <p:spPr/>
        <p:txBody>
          <a:bodyPr/>
          <a:lstStyle/>
          <a:p>
            <a:fld id="{D602C248-C548-C245-B8F6-29E56460FD04}" type="datetimeFigureOut">
              <a:rPr lang="en-US" smtClean="0"/>
              <a:t>5/2/26</a:t>
            </a:fld>
            <a:endParaRPr lang="en-US"/>
          </a:p>
        </p:txBody>
      </p:sp>
      <p:sp>
        <p:nvSpPr>
          <p:cNvPr id="5" name="Footer Placeholder 4">
            <a:extLst>
              <a:ext uri="{FF2B5EF4-FFF2-40B4-BE49-F238E27FC236}">
                <a16:creationId xmlns:a16="http://schemas.microsoft.com/office/drawing/2014/main" id="{F0EC48F5-4C47-2546-9212-C80E5A94D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2F898-46B4-454E-A449-2824A3DA04C5}"/>
              </a:ext>
            </a:extLst>
          </p:cNvPr>
          <p:cNvSpPr>
            <a:spLocks noGrp="1"/>
          </p:cNvSpPr>
          <p:nvPr>
            <p:ph type="sldNum" sz="quarter" idx="12"/>
          </p:nvPr>
        </p:nvSpPr>
        <p:spPr/>
        <p:txBody>
          <a:bodyPr/>
          <a:lstStyle/>
          <a:p>
            <a:fld id="{48E4B420-F93F-694B-B91A-3FD7F08C705C}" type="slidenum">
              <a:rPr lang="en-US" smtClean="0"/>
              <a:t>‹#›</a:t>
            </a:fld>
            <a:endParaRPr lang="en-US"/>
          </a:p>
        </p:txBody>
      </p:sp>
    </p:spTree>
    <p:extLst>
      <p:ext uri="{BB962C8B-B14F-4D97-AF65-F5344CB8AC3E}">
        <p14:creationId xmlns:p14="http://schemas.microsoft.com/office/powerpoint/2010/main" val="1105711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2/5/26</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147032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2/5/26</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01929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5/2/26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2/5/26</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531761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2/5/26</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2040948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2/5/26</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3549798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2/5/26</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6105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2/5/26</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2660631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2/5/26</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158349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2/5/26</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211698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2/5/26</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990103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2/5/26</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301197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5/2/26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5/2/26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5/2/26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5/2/26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5/2/26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5/2/26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5/2/26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EDE3"/>
        </a:solidFill>
        <a:effectLst/>
      </p:bgPr>
    </p:bg>
    <p:spTree>
      <p:nvGrpSpPr>
        <p:cNvPr id="1" name=""/>
        <p:cNvGrpSpPr/>
        <p:nvPr/>
      </p:nvGrpSpPr>
      <p:grpSpPr>
        <a:xfrm>
          <a:off x="0" y="0"/>
          <a:ext cx="0" cy="0"/>
          <a:chOff x="0" y="0"/>
          <a:chExt cx="0" cy="0"/>
        </a:xfrm>
      </p:grpSpPr>
      <p:sp>
        <p:nvSpPr>
          <p:cNvPr id="2" name="Side barRectangle 8"/>
          <p:cNvSpPr/>
          <p:nvPr/>
        </p:nvSpPr>
        <p:spPr>
          <a:xfrm>
            <a:off x="478094" y="376"/>
            <a:ext cx="228601" cy="6858001"/>
          </a:xfrm>
          <a:prstGeom prst="rect">
            <a:avLst/>
          </a:prstGeom>
          <a:solidFill>
            <a:srgbClr val="191B0E"/>
          </a:solidFill>
          <a:ln w="12700">
            <a:miter lim="400000"/>
          </a:ln>
        </p:spPr>
        <p:txBody>
          <a:bodyPr lIns="45719" rIns="45719"/>
          <a:lstStyle/>
          <a:p>
            <a:endParaRPr/>
          </a:p>
        </p:txBody>
      </p:sp>
      <p:sp>
        <p:nvSpPr>
          <p:cNvPr id="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0795418" y="6523206"/>
            <a:ext cx="273610" cy="264974"/>
          </a:xfrm>
          <a:prstGeom prst="rect">
            <a:avLst/>
          </a:prstGeom>
          <a:ln w="12700">
            <a:miter lim="400000"/>
          </a:ln>
        </p:spPr>
        <p:txBody>
          <a:bodyPr wrap="none" lIns="45719" rIns="45719" anchor="ctr">
            <a:spAutoFit/>
          </a:bodyPr>
          <a:lstStyle>
            <a:lvl1pPr algn="r">
              <a:defRPr sz="1200">
                <a:solidFill>
                  <a:srgbClr val="191B0E"/>
                </a:solidFill>
              </a:defRPr>
            </a:lvl1pPr>
          </a:lstStyle>
          <a:p>
            <a:fld id="{86CB4B4D-7CA3-9044-876B-883B54F8677D}" type="slidenum">
              <a:t>‹#›</a:t>
            </a:fld>
            <a:endParaRPr/>
          </a:p>
        </p:txBody>
      </p:sp>
    </p:spTree>
    <p:extLst>
      <p:ext uri="{BB962C8B-B14F-4D97-AF65-F5344CB8AC3E}">
        <p14:creationId xmlns:p14="http://schemas.microsoft.com/office/powerpoint/2010/main" val="28706176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ransition spd="med"/>
  <p:txStyles>
    <p:titleStyle>
      <a:lvl1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0" marR="0" indent="0" algn="l" defTabSz="914400" rtl="0" latinLnBrk="0">
        <a:lnSpc>
          <a:spcPct val="89000"/>
        </a:lnSpc>
        <a:spcBef>
          <a:spcPts val="0"/>
        </a:spcBef>
        <a:spcAft>
          <a:spcPts val="0"/>
        </a:spcAft>
        <a:buClrTx/>
        <a:buSzTx/>
        <a:buFontTx/>
        <a:buNone/>
        <a:tabLst/>
        <a:defRPr sz="4400" b="0" i="0" u="none" strike="noStrike" cap="none" spc="0" baseline="0">
          <a:ln>
            <a:noFill/>
          </a:ln>
          <a:solidFill>
            <a:srgbClr val="191B0E"/>
          </a:solidFill>
          <a:uFillTx/>
          <a:latin typeface="Franklin Gothic Book"/>
          <a:ea typeface="Franklin Gothic Book"/>
          <a:cs typeface="Franklin Gothic Book"/>
          <a:sym typeface="Franklin Gothic Book"/>
        </a:defRPr>
      </a:lvl9pPr>
    </p:titleStyle>
    <p:bodyStyle>
      <a:lvl1pPr marL="384047"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1pPr>
      <a:lvl2pPr marL="914400" marR="0" indent="-384047"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2pPr>
      <a:lvl3pPr marL="14142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3pPr>
      <a:lvl4pPr marL="1871472" marR="0" indent="-42671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4pPr>
      <a:lvl5pPr marL="23820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5pPr>
      <a:lvl6pPr marL="2839211" marR="0" indent="-480060"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6pPr>
      <a:lvl7pPr marL="33649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7pPr>
      <a:lvl8pPr marL="38221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8pPr>
      <a:lvl9pPr marL="4279391" marR="0" indent="-548639" algn="l" defTabSz="914400" rtl="0" latinLnBrk="0">
        <a:lnSpc>
          <a:spcPct val="94000"/>
        </a:lnSpc>
        <a:spcBef>
          <a:spcPts val="1000"/>
        </a:spcBef>
        <a:spcAft>
          <a:spcPts val="0"/>
        </a:spcAft>
        <a:buClrTx/>
        <a:buSzPct val="100000"/>
        <a:buFont typeface="Helvetica Neue"/>
        <a:buChar char="■"/>
        <a:tabLst/>
        <a:defRPr sz="2000" b="0" i="0" u="none" strike="noStrike" cap="none" spc="0" baseline="0">
          <a:ln>
            <a:noFill/>
          </a:ln>
          <a:solidFill>
            <a:srgbClr val="191B0E"/>
          </a:solidFill>
          <a:uFillTx/>
          <a:latin typeface="Franklin Gothic Book"/>
          <a:ea typeface="Franklin Gothic Book"/>
          <a:cs typeface="Franklin Gothic Book"/>
          <a:sym typeface="Franklin Gothic Book"/>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Franklin Gothic Book"/>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2/5/26</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extLst>
      <p:ext uri="{BB962C8B-B14F-4D97-AF65-F5344CB8AC3E}">
        <p14:creationId xmlns:p14="http://schemas.microsoft.com/office/powerpoint/2010/main" val="10001239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zh-CN" altLang="en-US" sz="40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摩西开红海</a:t>
            </a:r>
            <a:endParaRPr lang="en-US" altLang="zh-CN" sz="40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出</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31 </a:t>
            </a:r>
          </a:p>
          <a:p>
            <a:pPr marL="0" lvl="1" algn="ctr" defTabSz="1828800">
              <a:defRPr/>
            </a:pPr>
            <a:r>
              <a:rPr lang="en-US" sz="2000" b="1" i="0" dirty="0">
                <a:solidFill>
                  <a:srgbClr val="C7A668"/>
                </a:solidFill>
                <a:effectLst/>
                <a:latin typeface="SimHei" panose="02010609060101010101" pitchFamily="49" charset="-122"/>
                <a:ea typeface="SimHei" panose="02010609060101010101" pitchFamily="49" charset="-122"/>
              </a:rPr>
              <a:t>Moses parts the Red Sea, Exodus 14:1–31</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52C42107-8EA3-CCEB-8A9E-25146A563450}"/>
              </a:ext>
            </a:extLst>
          </p:cNvPr>
          <p:cNvPicPr>
            <a:picLocks noChangeAspect="1"/>
          </p:cNvPicPr>
          <p:nvPr/>
        </p:nvPicPr>
        <p:blipFill>
          <a:blip r:embed="rId3"/>
          <a:stretch>
            <a:fillRect/>
          </a:stretch>
        </p:blipFill>
        <p:spPr>
          <a:xfrm>
            <a:off x="2123440" y="480060"/>
            <a:ext cx="7945120" cy="4329470"/>
          </a:xfrm>
          <a:prstGeom prst="rect">
            <a:avLst/>
          </a:prstGeom>
        </p:spPr>
      </p:pic>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1C09-5576-E75D-5E81-2A3CEFAEE33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61E0B58-C556-BAB6-CD48-EE5C7CCD7301}"/>
              </a:ext>
            </a:extLst>
          </p:cNvPr>
          <p:cNvSpPr txBox="1"/>
          <p:nvPr/>
        </p:nvSpPr>
        <p:spPr>
          <a:xfrm>
            <a:off x="191429" y="1497365"/>
            <a:ext cx="11809141" cy="26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4000" b="1" dirty="0">
                <a:latin typeface="SimHei" panose="02010609060101010101" pitchFamily="49" charset="-122"/>
                <a:ea typeface="SimHei" panose="02010609060101010101" pitchFamily="49" charset="-122"/>
              </a:rPr>
              <a:t>出</a:t>
            </a:r>
            <a:r>
              <a:rPr lang="en-US" altLang="zh-CN" sz="4000" b="1" dirty="0">
                <a:latin typeface="SimHei" panose="02010609060101010101" pitchFamily="49" charset="-122"/>
                <a:ea typeface="SimHei" panose="02010609060101010101" pitchFamily="49" charset="-122"/>
              </a:rPr>
              <a:t> 14:4. </a:t>
            </a:r>
            <a:r>
              <a:rPr lang="zh-CN" altLang="en-US" sz="4000" b="1" dirty="0">
                <a:solidFill>
                  <a:srgbClr val="D5FC79"/>
                </a:solidFill>
                <a:latin typeface="SimHei" panose="02010609060101010101" pitchFamily="49" charset="-122"/>
                <a:ea typeface="SimHei" panose="02010609060101010101" pitchFamily="49" charset="-122"/>
              </a:rPr>
              <a:t>我要使</a:t>
            </a:r>
            <a:r>
              <a:rPr lang="zh-CN" altLang="en-US" sz="4000" b="1" dirty="0">
                <a:solidFill>
                  <a:srgbClr val="00EFFF"/>
                </a:solidFill>
                <a:latin typeface="SimHei" panose="02010609060101010101" pitchFamily="49" charset="-122"/>
                <a:ea typeface="SimHei" panose="02010609060101010101" pitchFamily="49" charset="-122"/>
              </a:rPr>
              <a:t>法老的心刚硬</a:t>
            </a:r>
            <a:r>
              <a:rPr lang="zh-CN" altLang="en-US" sz="4000" b="1" dirty="0">
                <a:latin typeface="SimHei" panose="02010609060101010101" pitchFamily="49" charset="-122"/>
                <a:ea typeface="SimHei" panose="02010609060101010101" pitchFamily="49" charset="-122"/>
              </a:rPr>
              <a:t>，他就必追赶他们； </a:t>
            </a:r>
            <a:r>
              <a:rPr lang="en-US" altLang="zh-CN" sz="4000" b="1" dirty="0">
                <a:latin typeface="SimHei" panose="02010609060101010101" pitchFamily="49" charset="-122"/>
                <a:ea typeface="SimHei" panose="02010609060101010101" pitchFamily="49" charset="-122"/>
              </a:rPr>
              <a:t>..... 8.</a:t>
            </a:r>
            <a:r>
              <a:rPr lang="zh-CN" altLang="en-US" sz="4000" b="1" dirty="0">
                <a:solidFill>
                  <a:srgbClr val="D5FC79"/>
                </a:solidFill>
                <a:latin typeface="SimHei" panose="02010609060101010101" pitchFamily="49" charset="-122"/>
                <a:ea typeface="SimHei" panose="02010609060101010101" pitchFamily="49" charset="-122"/>
              </a:rPr>
              <a:t>耶和华使</a:t>
            </a:r>
            <a:r>
              <a:rPr lang="zh-CN" altLang="en-US" sz="4000" b="1" dirty="0">
                <a:solidFill>
                  <a:srgbClr val="00EFFF"/>
                </a:solidFill>
                <a:latin typeface="SimHei" panose="02010609060101010101" pitchFamily="49" charset="-122"/>
                <a:ea typeface="SimHei" panose="02010609060101010101" pitchFamily="49" charset="-122"/>
              </a:rPr>
              <a:t>埃及王法老的心刚硬</a:t>
            </a:r>
            <a:r>
              <a:rPr lang="zh-CN" altLang="en-US" sz="4000" b="1" dirty="0">
                <a:latin typeface="SimHei" panose="02010609060101010101" pitchFamily="49" charset="-122"/>
                <a:ea typeface="SimHei" panose="02010609060101010101" pitchFamily="49" charset="-122"/>
              </a:rPr>
              <a:t>，法老就追赶以色列人</a:t>
            </a:r>
          </a:p>
        </p:txBody>
      </p:sp>
      <p:sp>
        <p:nvSpPr>
          <p:cNvPr id="4" name="TextBox 3">
            <a:extLst>
              <a:ext uri="{FF2B5EF4-FFF2-40B4-BE49-F238E27FC236}">
                <a16:creationId xmlns:a16="http://schemas.microsoft.com/office/drawing/2014/main" id="{9B741212-E515-BE51-EC52-917272CCDA19}"/>
              </a:ext>
            </a:extLst>
          </p:cNvPr>
          <p:cNvSpPr txBox="1"/>
          <p:nvPr/>
        </p:nvSpPr>
        <p:spPr>
          <a:xfrm>
            <a:off x="0" y="5166312"/>
            <a:ext cx="12088265" cy="646331"/>
          </a:xfrm>
          <a:prstGeom prst="rect">
            <a:avLst/>
          </a:prstGeom>
          <a:noFill/>
        </p:spPr>
        <p:txBody>
          <a:bodyPr wrap="square">
            <a:spAutoFit/>
          </a:bodyPr>
          <a:lstStyle/>
          <a:p>
            <a:r>
              <a:rPr lang="en-US" dirty="0"/>
              <a:t>'4 .</a:t>
            </a:r>
            <a:r>
              <a:rPr lang="en-US" b="1" dirty="0">
                <a:solidFill>
                  <a:srgbClr val="D5FC79"/>
                </a:solidFill>
              </a:rPr>
              <a:t>And I will </a:t>
            </a:r>
            <a:r>
              <a:rPr lang="en-US" b="1" dirty="0">
                <a:solidFill>
                  <a:srgbClr val="00EFFF"/>
                </a:solidFill>
              </a:rPr>
              <a:t>harden Pharaoh's heart</a:t>
            </a:r>
            <a:r>
              <a:rPr lang="en-US" dirty="0"/>
              <a:t>, and he will pursue them, ...... 8.</a:t>
            </a:r>
            <a:r>
              <a:rPr lang="en-US" b="1" dirty="0">
                <a:solidFill>
                  <a:srgbClr val="D5FC79"/>
                </a:solidFill>
              </a:rPr>
              <a:t>And the Lord hardened </a:t>
            </a:r>
            <a:r>
              <a:rPr lang="en-US" b="1" dirty="0">
                <a:solidFill>
                  <a:srgbClr val="00EFFF"/>
                </a:solidFill>
              </a:rPr>
              <a:t>the heart of Pharaoh king of Egypt,</a:t>
            </a:r>
          </a:p>
        </p:txBody>
      </p:sp>
    </p:spTree>
    <p:extLst>
      <p:ext uri="{BB962C8B-B14F-4D97-AF65-F5344CB8AC3E}">
        <p14:creationId xmlns:p14="http://schemas.microsoft.com/office/powerpoint/2010/main" val="214835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6000" b="1" dirty="0">
                <a:effectLst/>
              </a:rPr>
              <a:t>疑惑、怀疑、焦虑、害怕、埋怨。</a:t>
            </a:r>
            <a:endParaRPr lang="zh-CN" altLang="en-US" sz="1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Doubt, suspicion, anxiety, fear, grumbling.</a:t>
            </a:r>
          </a:p>
        </p:txBody>
      </p:sp>
    </p:spTree>
    <p:extLst>
      <p:ext uri="{BB962C8B-B14F-4D97-AF65-F5344CB8AC3E}">
        <p14:creationId xmlns:p14="http://schemas.microsoft.com/office/powerpoint/2010/main" val="3872862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3916A2-09BB-AE5F-BFA4-D2A9C65CC71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7692DBF-9423-CE0C-C53F-94CDA4D37C23}"/>
              </a:ext>
            </a:extLst>
          </p:cNvPr>
          <p:cNvSpPr txBox="1"/>
          <p:nvPr/>
        </p:nvSpPr>
        <p:spPr>
          <a:xfrm>
            <a:off x="70283" y="244191"/>
            <a:ext cx="12088264" cy="5135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10.</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法老走近的时候，以色列人举目观看，看见埃及人正追赶过来，就非常惧怕，向耶和华呼求。</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11.</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他们对摩西说：“难道埃及没有坟墓，你要把我们带来死在旷野吗？你为什么这样待我们，把我们从埃及领出来呢？</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12.</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我们在埃及的时候，不是对你说过：‘不要管我们，我们要服事埃及人’这话吗？因为服事埃及人比死在旷野还好。”</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13.</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摩西对人民说：“不要惧怕，要站着，观看耶和华今天为你们施行的拯救；因为你们今天看见的埃及人，必永远不再看见了。</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14.</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耶和华必为你们争战，你们必须安静，不要作声。”</a:t>
            </a:r>
          </a:p>
          <a:p>
            <a:pPr>
              <a:lnSpc>
                <a:spcPct val="150000"/>
              </a:lnSpc>
            </a:pPr>
            <a:endPar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DB233853-8158-9AEF-8FD7-D1C303F84059}"/>
              </a:ext>
            </a:extLst>
          </p:cNvPr>
          <p:cNvSpPr txBox="1"/>
          <p:nvPr/>
        </p:nvSpPr>
        <p:spPr>
          <a:xfrm>
            <a:off x="51867" y="4951816"/>
            <a:ext cx="12088265" cy="1661993"/>
          </a:xfrm>
          <a:prstGeom prst="rect">
            <a:avLst/>
          </a:prstGeom>
          <a:noFill/>
        </p:spPr>
        <p:txBody>
          <a:bodyPr wrap="square">
            <a:spAutoFit/>
          </a:bodyPr>
          <a:lstStyle/>
          <a:p>
            <a:pPr lvl="0">
              <a:defRPr/>
            </a:pPr>
            <a:r>
              <a:rPr lang="en-US" sz="1700" dirty="0">
                <a:solidFill>
                  <a:prstClr val="white"/>
                </a:solidFill>
              </a:rPr>
              <a:t>10.You shall therefore keep this statute at its appointed time from year to year.11."When the Lord brings you into the land of the Canaanites, as he swore to you and your fathers, and shall give it to you,12.you shall set apart to the Lord all that first opens the womb. All the firstborn of your animals that are males shall be the Lord 's.13.Every firstborn of a donkey you shall redeem with a lamb, or if you will not redeem it you shall break its neck. Every firstborn of man among your sons you shall redeem.14.And when in time to come your son asks you, 'What does this mean?' you shall say to him, 'By a strong hand the Lord brought us out of Egypt, from the house of slavery.</a:t>
            </a:r>
            <a:endParaRPr kumimoji="0" lang="en-US" sz="17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51326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987622-376B-3C35-0C3F-94D0656E3920}"/>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C831B20-8317-2293-AFDE-3714E4F75049}"/>
              </a:ext>
            </a:extLst>
          </p:cNvPr>
          <p:cNvGraphicFramePr/>
          <p:nvPr>
            <p:extLst>
              <p:ext uri="{D42A27DB-BD31-4B8C-83A1-F6EECF244321}">
                <p14:modId xmlns:p14="http://schemas.microsoft.com/office/powerpoint/2010/main" val="302779933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24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0CCB68-15F5-7FAE-0871-B1A024BEC25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85A677C-D35E-77A3-046E-9E21BCFA11EA}"/>
              </a:ext>
            </a:extLst>
          </p:cNvPr>
          <p:cNvSpPr txBox="1"/>
          <p:nvPr/>
        </p:nvSpPr>
        <p:spPr>
          <a:xfrm>
            <a:off x="103736" y="1459674"/>
            <a:ext cx="12088264" cy="4012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lvl="0">
              <a:lnSpc>
                <a:spcPct val="150000"/>
              </a:lnSpc>
            </a:pPr>
            <a:r>
              <a:rPr lang="en-US" altLang="zh-CN" sz="3600" b="1" dirty="0">
                <a:solidFill>
                  <a:prstClr val="white"/>
                </a:solidFill>
                <a:latin typeface="SimHei" panose="02010609060101010101" pitchFamily="49" charset="-122"/>
                <a:ea typeface="SimHei" panose="02010609060101010101" pitchFamily="49" charset="-122"/>
              </a:rPr>
              <a:t>13.</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摩西对人民说：“</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不要惧怕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要站着</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，观看耶和华今天为你们施行的拯救；因为你们今天看见的埃及人，必永远不再看见了。</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耶和华必为你们争战，你们</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必须安静</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，不要作声。”</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1B33FCC3-314F-65C3-C5D6-A4B5BED3AC69}"/>
              </a:ext>
            </a:extLst>
          </p:cNvPr>
          <p:cNvSpPr txBox="1"/>
          <p:nvPr/>
        </p:nvSpPr>
        <p:spPr>
          <a:xfrm>
            <a:off x="103735" y="5252899"/>
            <a:ext cx="12088265" cy="923330"/>
          </a:xfrm>
          <a:prstGeom prst="rect">
            <a:avLst/>
          </a:prstGeom>
          <a:noFill/>
        </p:spPr>
        <p:txBody>
          <a:bodyPr wrap="square">
            <a:spAutoFit/>
          </a:bodyPr>
          <a:lstStyle/>
          <a:p>
            <a:pPr lvl="0">
              <a:defRPr/>
            </a:pPr>
            <a:r>
              <a:rPr lang="en-US" dirty="0">
                <a:solidFill>
                  <a:prstClr val="white"/>
                </a:solidFill>
              </a:rPr>
              <a:t>13.And Moses said to the people, "</a:t>
            </a:r>
            <a:r>
              <a:rPr lang="en-US" b="1" dirty="0">
                <a:solidFill>
                  <a:srgbClr val="FFFF00"/>
                </a:solidFill>
              </a:rPr>
              <a:t>Fear not</a:t>
            </a:r>
            <a:r>
              <a:rPr lang="en-US" dirty="0">
                <a:solidFill>
                  <a:prstClr val="white"/>
                </a:solidFill>
              </a:rPr>
              <a:t>, </a:t>
            </a:r>
            <a:r>
              <a:rPr lang="en-US" b="1" dirty="0">
                <a:solidFill>
                  <a:srgbClr val="B4FF6A"/>
                </a:solidFill>
              </a:rPr>
              <a:t>stand firm</a:t>
            </a:r>
            <a:r>
              <a:rPr lang="en-US" b="1" dirty="0">
                <a:solidFill>
                  <a:srgbClr val="D5FC79"/>
                </a:solidFill>
              </a:rPr>
              <a:t>, </a:t>
            </a:r>
            <a:r>
              <a:rPr lang="en-US" dirty="0">
                <a:solidFill>
                  <a:prstClr val="white"/>
                </a:solidFill>
              </a:rPr>
              <a:t>and see the salvation of the Lord , which he will work for you today. For the Egyptians whom you see today, you shall never see again. 14.The Lord will fight for you, and you have </a:t>
            </a:r>
            <a:r>
              <a:rPr lang="en-US" b="1" dirty="0">
                <a:solidFill>
                  <a:srgbClr val="00EFFF"/>
                </a:solidFill>
              </a:rPr>
              <a:t>only to be silent</a:t>
            </a:r>
            <a:r>
              <a:rPr lang="en-US" dirty="0">
                <a:solidFill>
                  <a:prstClr val="white"/>
                </a:solidFill>
              </a:rPr>
              <a:t>."</a:t>
            </a:r>
            <a:endParaRPr kumimoji="0" lang="en-US"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968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68BB8390-4E40-40DF-8AEB-8F6D93966F9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D6A736CF-256F-B804-585F-C5DD4EED455C}"/>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0D556758-009A-46A2-6ECE-280E41A6DBDA}"/>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上帝吩咐勇往直前 </a:t>
            </a: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8CEAFF6D-846E-2BF5-AE2E-A334225FDCC4}"/>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40A01278-A7E8-CB21-EB3A-03C796078CA6}"/>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God commands to press forward bravely.</a:t>
            </a:r>
          </a:p>
        </p:txBody>
      </p:sp>
    </p:spTree>
    <p:extLst>
      <p:ext uri="{BB962C8B-B14F-4D97-AF65-F5344CB8AC3E}">
        <p14:creationId xmlns:p14="http://schemas.microsoft.com/office/powerpoint/2010/main" val="361376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4362BA-04A4-6E46-3FE5-4FAFB93BEEA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CBA17F6-DD46-C448-3CD3-99AC85188487}"/>
              </a:ext>
            </a:extLst>
          </p:cNvPr>
          <p:cNvSpPr txBox="1"/>
          <p:nvPr/>
        </p:nvSpPr>
        <p:spPr>
          <a:xfrm>
            <a:off x="103735" y="132012"/>
            <a:ext cx="12088264" cy="512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15.</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耶和华对摩西说：“你为什么向我呼求呢？吩咐以色列人往前走。</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16.</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你要把你的杖举起来，向海伸手，把海分开，叫以色列人下到海中走干地。</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17.</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看哪，我要使埃及人的心刚硬，他们就必跟着以色列人下去；这样，我必在法老和他的全军身上，以及他的马车和马兵身上得到荣耀。</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18.</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我在法老身上，以及他的马车和马兵身上得到荣耀的时候，埃及人就知道我是耶和华。”</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DEAC260F-9668-BC64-1FA7-F95B316AFBD9}"/>
              </a:ext>
            </a:extLst>
          </p:cNvPr>
          <p:cNvSpPr txBox="1"/>
          <p:nvPr/>
        </p:nvSpPr>
        <p:spPr>
          <a:xfrm>
            <a:off x="103734" y="5212089"/>
            <a:ext cx="12088265" cy="1477328"/>
          </a:xfrm>
          <a:prstGeom prst="rect">
            <a:avLst/>
          </a:prstGeom>
          <a:noFill/>
        </p:spPr>
        <p:txBody>
          <a:bodyPr wrap="square">
            <a:spAutoFit/>
          </a:bodyPr>
          <a:lstStyle/>
          <a:p>
            <a:pPr lvl="0">
              <a:defRPr/>
            </a:pPr>
            <a:r>
              <a:rPr lang="en-US" dirty="0">
                <a:solidFill>
                  <a:prstClr val="white"/>
                </a:solidFill>
              </a:rPr>
              <a:t>15.The Lord said to Moses, "Why do you cry to me? Tell the people of Israel to go forward.16.Lift up your staff, and stretch out your hand over the sea and divide it, that the people of Israel may go through the sea on dry ground.17.And I will harden the hearts of the Egyptians so that they shall go in after them, and I will get glory over Pharaoh and all his host, his chariots, and his horsemen.18.And the Egyptians shall know that I am the Lord , when I have gotten glory over Pharaoh, his chariots, and his horsemen."</a:t>
            </a:r>
            <a:endParaRPr kumimoji="0" lang="en-US"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9516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D8F625-4A2B-1A2C-DF0A-7CD66904F8D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083B305-09F7-03CA-79D9-6AA2DC85A07F}"/>
              </a:ext>
            </a:extLst>
          </p:cNvPr>
          <p:cNvSpPr txBox="1"/>
          <p:nvPr/>
        </p:nvSpPr>
        <p:spPr>
          <a:xfrm>
            <a:off x="103736" y="1960812"/>
            <a:ext cx="11984186" cy="176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15.</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耶和华对摩西说：“你为什么向我呼求呢？吩咐以色列人</a:t>
            </a:r>
            <a:r>
              <a:rPr kumimoji="0" lang="zh-CN" altLang="en-US" sz="4000" b="1" i="0" u="none" strike="noStrike" kern="1200" cap="none" spc="0" normalizeH="0" baseline="0" noProof="0" dirty="0">
                <a:ln>
                  <a:noFill/>
                </a:ln>
                <a:solidFill>
                  <a:srgbClr val="D5FC79"/>
                </a:solidFill>
                <a:effectLst/>
                <a:uLnTx/>
                <a:uFillTx/>
                <a:latin typeface="SimHei" panose="02010609060101010101" pitchFamily="49" charset="-122"/>
                <a:ea typeface="SimHei" panose="02010609060101010101" pitchFamily="49" charset="-122"/>
                <a:cs typeface="+mn-cs"/>
              </a:rPr>
              <a:t>往前走</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9229232A-AB05-744C-D63C-01945F678A5C}"/>
              </a:ext>
            </a:extLst>
          </p:cNvPr>
          <p:cNvSpPr txBox="1"/>
          <p:nvPr/>
        </p:nvSpPr>
        <p:spPr>
          <a:xfrm>
            <a:off x="103735" y="4791907"/>
            <a:ext cx="12088265" cy="400110"/>
          </a:xfrm>
          <a:prstGeom prst="rect">
            <a:avLst/>
          </a:prstGeom>
          <a:noFill/>
        </p:spPr>
        <p:txBody>
          <a:bodyPr wrap="square">
            <a:spAutoFit/>
          </a:bodyPr>
          <a:lstStyle/>
          <a:p>
            <a:pPr lvl="0">
              <a:defRPr/>
            </a:pPr>
            <a:r>
              <a:rPr lang="en-US" sz="2000" dirty="0">
                <a:solidFill>
                  <a:prstClr val="white"/>
                </a:solidFill>
              </a:rPr>
              <a:t>15.The Lord said to Moses, "Why do you cry to me? Tell the people of Israel </a:t>
            </a:r>
            <a:r>
              <a:rPr lang="en-US" sz="2000" b="1" dirty="0">
                <a:solidFill>
                  <a:srgbClr val="D5FC79"/>
                </a:solidFill>
              </a:rPr>
              <a:t>to go forward</a:t>
            </a:r>
            <a:r>
              <a:rPr lang="en-US" sz="2000" dirty="0">
                <a:solidFill>
                  <a:prstClr val="white"/>
                </a:solidFill>
              </a:rPr>
              <a:t>.</a:t>
            </a: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4460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90D8B7DC-9542-5377-3344-842D67CA283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79BFFF9-76DA-6088-C7E6-FF04503CC41E}"/>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35C51FC9-13E4-1751-DC49-91AE2331A44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上帝使不可能的变为可能 </a:t>
            </a: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BA97B9F-FBF3-38F8-58A6-B0F304668D42}"/>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4</a:t>
            </a:r>
            <a:endParaRPr lang="en" dirty="0"/>
          </a:p>
        </p:txBody>
      </p:sp>
      <p:sp>
        <p:nvSpPr>
          <p:cNvPr id="980" name="Google Shape;980;p44">
            <a:extLst>
              <a:ext uri="{FF2B5EF4-FFF2-40B4-BE49-F238E27FC236}">
                <a16:creationId xmlns:a16="http://schemas.microsoft.com/office/drawing/2014/main" id="{860AAAC5-0840-4744-2A17-929A06457D07}"/>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God makes the impossible possible.</a:t>
            </a:r>
          </a:p>
        </p:txBody>
      </p:sp>
    </p:spTree>
    <p:extLst>
      <p:ext uri="{BB962C8B-B14F-4D97-AF65-F5344CB8AC3E}">
        <p14:creationId xmlns:p14="http://schemas.microsoft.com/office/powerpoint/2010/main" val="425640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D6CF4B-B519-19DC-CE3D-12F402F65A90}"/>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942E5BC-90C3-F540-810F-5780D74A3AD5}"/>
              </a:ext>
            </a:extLst>
          </p:cNvPr>
          <p:cNvSpPr txBox="1"/>
          <p:nvPr/>
        </p:nvSpPr>
        <p:spPr>
          <a:xfrm>
            <a:off x="103735" y="132012"/>
            <a:ext cx="12088264" cy="5071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19.</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在以色列营前行走的　神的使者，转到他们后面去；云柱也从他们前面转过去，立在他们后面。</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20.</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云柱来到埃及营和以色列营中间；云柱一边是黑暗的，一边却光照着黑夜。这样整夜彼此都不能接近。</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21.</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摩西向海伸手，耶和华就用极强的东风，一夜之间使海水退去；</a:t>
            </a:r>
            <a:r>
              <a:rPr kumimoji="0" lang="zh-CN" altLang="en-US" sz="25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他使海变成干地，海水也分开了</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22.</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以色列人下到海中走干地，水在他们的左右作了墙垣。</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23.</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埃及人追赶过来，法老所有的马匹、马车和马兵，都跟着以色列人下到海中去。</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24.</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到了晨更的时候，耶和华透过云柱火柱向下观看埃及人的军兵，并且使埃及人的军兵大起混乱。</a:t>
            </a:r>
            <a:r>
              <a:rPr kumimoji="0" lang="en-US" altLang="zh-CN"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25.</a:t>
            </a:r>
            <a:r>
              <a:rPr kumimoji="0" lang="zh-CN" altLang="en-US" sz="25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又使他们的车轮脱落，行驶困难，因此埃及人说：“我们从以色列人面前逃跑吧，因为耶和华为他们争战，攻击埃及人了。”</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3D1A067A-E2C1-1D3A-CFF8-6E45AAE84C9C}"/>
              </a:ext>
            </a:extLst>
          </p:cNvPr>
          <p:cNvSpPr txBox="1"/>
          <p:nvPr/>
        </p:nvSpPr>
        <p:spPr>
          <a:xfrm>
            <a:off x="1" y="4910106"/>
            <a:ext cx="12191999" cy="1815882"/>
          </a:xfrm>
          <a:prstGeom prst="rect">
            <a:avLst/>
          </a:prstGeom>
          <a:noFill/>
        </p:spPr>
        <p:txBody>
          <a:bodyPr wrap="square">
            <a:spAutoFit/>
          </a:bodyPr>
          <a:lstStyle/>
          <a:p>
            <a:pPr lvl="0">
              <a:defRPr/>
            </a:pPr>
            <a:r>
              <a:rPr lang="en-US" sz="1400" b="1" dirty="0">
                <a:solidFill>
                  <a:prstClr val="white"/>
                </a:solidFill>
              </a:rPr>
              <a:t>19.Then the angel of God who was going before the host of Israel moved and went behind them, and the pillar of cloud moved from before them and stood behind them,20.coming between the host of Egypt and the host of Israel. And there was the cloud and the darkness. And it lit up the night without one coming near the other all night.21.Then Moses stretched out his hand over the sea, and the Lord drove the sea back by a strong east wind all night </a:t>
            </a:r>
            <a:r>
              <a:rPr lang="en-US" sz="1400" b="1" dirty="0">
                <a:solidFill>
                  <a:srgbClr val="B4FF6A"/>
                </a:solidFill>
              </a:rPr>
              <a:t>and made the sea dry land, and the waters were divided</a:t>
            </a:r>
            <a:r>
              <a:rPr lang="en-US" sz="1400" b="1" dirty="0">
                <a:solidFill>
                  <a:prstClr val="white"/>
                </a:solidFill>
              </a:rPr>
              <a:t>.22.And the people of Israel went into the midst of the sea on dry ground, the waters being a wall to them on their right hand and on their left.23.The Egyptians pursued and went in after them into the midst of the sea, all Pharaoh's horses, his chariots, and his horsemen.24.And in the morning watch the Lord in the pillar of fire and of cloud looked down on the Egyptian forces and threw the Egyptian forces into a panic,25.clogging their chariot wheels so that they drove heavily. And the Egyptians said, "Let us flee from before Israel, for the Lord fights for them against the Egyptians."</a:t>
            </a:r>
            <a:endPar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8464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E2E0B-0F6F-028F-E694-9E32CB4042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37587A8-95C3-B825-16DA-77F943032ECF}"/>
              </a:ext>
            </a:extLst>
          </p:cNvPr>
          <p:cNvPicPr>
            <a:picLocks noChangeAspect="1"/>
          </p:cNvPicPr>
          <p:nvPr/>
        </p:nvPicPr>
        <p:blipFill>
          <a:blip r:embed="rId3"/>
          <a:stretch>
            <a:fillRect/>
          </a:stretch>
        </p:blipFill>
        <p:spPr>
          <a:xfrm>
            <a:off x="190459" y="217170"/>
            <a:ext cx="11788222" cy="6423660"/>
          </a:xfrm>
          <a:prstGeom prst="rect">
            <a:avLst/>
          </a:prstGeom>
        </p:spPr>
      </p:pic>
    </p:spTree>
    <p:extLst>
      <p:ext uri="{BB962C8B-B14F-4D97-AF65-F5344CB8AC3E}">
        <p14:creationId xmlns:p14="http://schemas.microsoft.com/office/powerpoint/2010/main" val="3141580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0C4D-D93D-B6E8-D76C-241F464C0D7C}"/>
            </a:ext>
          </a:extLst>
        </p:cNvPr>
        <p:cNvGrpSpPr/>
        <p:nvPr/>
      </p:nvGrpSpPr>
      <p:grpSpPr>
        <a:xfrm>
          <a:off x="0" y="0"/>
          <a:ext cx="0" cy="0"/>
          <a:chOff x="0" y="0"/>
          <a:chExt cx="0" cy="0"/>
        </a:xfrm>
      </p:grpSpPr>
      <p:sp>
        <p:nvSpPr>
          <p:cNvPr id="7" name="Triangle 6">
            <a:extLst>
              <a:ext uri="{FF2B5EF4-FFF2-40B4-BE49-F238E27FC236}">
                <a16:creationId xmlns:a16="http://schemas.microsoft.com/office/drawing/2014/main" id="{4DDF4441-80D1-0C31-233B-0FD7957F54D3}"/>
              </a:ext>
            </a:extLst>
          </p:cNvPr>
          <p:cNvSpPr/>
          <p:nvPr/>
        </p:nvSpPr>
        <p:spPr>
          <a:xfrm>
            <a:off x="4514127" y="2643573"/>
            <a:ext cx="3414532" cy="2494347"/>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rPr>
              <a:t>引导</a:t>
            </a:r>
            <a:r>
              <a:rPr lang="en-US" sz="2000" b="1" dirty="0" err="1">
                <a:solidFill>
                  <a:schemeClr val="bg1"/>
                </a:solidFill>
              </a:rPr>
              <a:t>Guidance</a:t>
            </a:r>
            <a:endParaRPr lang="en-US" sz="2000" b="1" dirty="0">
              <a:solidFill>
                <a:schemeClr val="bg1"/>
              </a:solidFill>
            </a:endParaRPr>
          </a:p>
        </p:txBody>
      </p:sp>
      <p:sp>
        <p:nvSpPr>
          <p:cNvPr id="8" name="Rectangle 7">
            <a:extLst>
              <a:ext uri="{FF2B5EF4-FFF2-40B4-BE49-F238E27FC236}">
                <a16:creationId xmlns:a16="http://schemas.microsoft.com/office/drawing/2014/main" id="{1EA1347F-D636-BB51-73F6-28C91BAFFAA9}"/>
              </a:ext>
            </a:extLst>
          </p:cNvPr>
          <p:cNvSpPr/>
          <p:nvPr/>
        </p:nvSpPr>
        <p:spPr>
          <a:xfrm>
            <a:off x="3331769" y="370386"/>
            <a:ext cx="5779248" cy="1701479"/>
          </a:xfrm>
          <a:prstGeom prst="rect">
            <a:avLst/>
          </a:prstGeom>
          <a:solidFill>
            <a:srgbClr val="FFC000"/>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诫命、律法、原则、精神 </a:t>
            </a:r>
            <a:r>
              <a:rPr lang="en-US" sz="2000" b="1" dirty="0">
                <a:solidFill>
                  <a:schemeClr val="bg1"/>
                </a:solidFill>
                <a:latin typeface="SimHei" panose="02010609060101010101" pitchFamily="49" charset="-122"/>
                <a:ea typeface="SimHei" panose="02010609060101010101" pitchFamily="49" charset="-122"/>
              </a:rPr>
              <a:t>Commandments, laws, principles, spirit.</a:t>
            </a:r>
          </a:p>
        </p:txBody>
      </p:sp>
      <p:sp>
        <p:nvSpPr>
          <p:cNvPr id="11" name="Rectangle 10">
            <a:extLst>
              <a:ext uri="{FF2B5EF4-FFF2-40B4-BE49-F238E27FC236}">
                <a16:creationId xmlns:a16="http://schemas.microsoft.com/office/drawing/2014/main" id="{1D0463E0-E3C8-A603-97D6-20F224669979}"/>
              </a:ext>
            </a:extLst>
          </p:cNvPr>
          <p:cNvSpPr/>
          <p:nvPr/>
        </p:nvSpPr>
        <p:spPr>
          <a:xfrm>
            <a:off x="8162083" y="3788230"/>
            <a:ext cx="3661458" cy="2699384"/>
          </a:xfrm>
          <a:prstGeom prst="rect">
            <a:avLst/>
          </a:prstGeom>
          <a:solidFill>
            <a:srgbClr val="00EFFF"/>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内心的引导，</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zh-CN" altLang="en-US" sz="3600" b="1" dirty="0">
                <a:solidFill>
                  <a:schemeClr val="bg1"/>
                </a:solidFill>
                <a:latin typeface="SimHei" panose="02010609060101010101" pitchFamily="49" charset="-122"/>
                <a:ea typeface="SimHei" panose="02010609060101010101" pitchFamily="49" charset="-122"/>
              </a:rPr>
              <a:t>内心的平安</a:t>
            </a:r>
            <a:r>
              <a:rPr lang="en-US" altLang="zh-CN" sz="3600" b="1" dirty="0">
                <a:solidFill>
                  <a:schemeClr val="bg1"/>
                </a:solidFill>
                <a:latin typeface="SimHei" panose="02010609060101010101" pitchFamily="49" charset="-122"/>
                <a:ea typeface="SimHei" panose="02010609060101010101" pitchFamily="49" charset="-122"/>
              </a:rPr>
              <a:t>?</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pPr algn="ctr"/>
            <a:r>
              <a:rPr lang="zh-CN" altLang="en-US" sz="3600" b="1" dirty="0">
                <a:solidFill>
                  <a:schemeClr val="bg1"/>
                </a:solidFill>
                <a:latin typeface="SimHei" panose="02010609060101010101" pitchFamily="49" charset="-122"/>
                <a:ea typeface="SimHei" panose="02010609060101010101" pitchFamily="49" charset="-122"/>
              </a:rPr>
              <a:t>动机是否正确 </a:t>
            </a:r>
            <a:r>
              <a:rPr lang="en-US" sz="2000" b="1" dirty="0">
                <a:solidFill>
                  <a:schemeClr val="bg1"/>
                </a:solidFill>
                <a:latin typeface="SimHei" panose="02010609060101010101" pitchFamily="49" charset="-122"/>
                <a:ea typeface="SimHei" panose="02010609060101010101" pitchFamily="49" charset="-122"/>
              </a:rPr>
              <a:t>Inner guidance, peace of heart?, whether the motive is correct.</a:t>
            </a:r>
          </a:p>
          <a:p>
            <a:pPr algn="ctr"/>
            <a:endParaRPr lang="en-US" sz="2000" b="1" dirty="0">
              <a:solidFill>
                <a:schemeClr val="bg1"/>
              </a:solidFill>
              <a:latin typeface="SimHei" panose="02010609060101010101" pitchFamily="49" charset="-122"/>
              <a:ea typeface="SimHei" panose="02010609060101010101" pitchFamily="49" charset="-122"/>
            </a:endParaRPr>
          </a:p>
        </p:txBody>
      </p:sp>
      <p:sp>
        <p:nvSpPr>
          <p:cNvPr id="12" name="Rectangle 11">
            <a:extLst>
              <a:ext uri="{FF2B5EF4-FFF2-40B4-BE49-F238E27FC236}">
                <a16:creationId xmlns:a16="http://schemas.microsoft.com/office/drawing/2014/main" id="{8960310B-21AE-9D13-DD5D-E79FA0A6A539}"/>
              </a:ext>
            </a:extLst>
          </p:cNvPr>
          <p:cNvSpPr/>
          <p:nvPr/>
        </p:nvSpPr>
        <p:spPr>
          <a:xfrm>
            <a:off x="619245" y="3788229"/>
            <a:ext cx="3661458" cy="2699383"/>
          </a:xfrm>
          <a:prstGeom prst="rect">
            <a:avLst/>
          </a:prstGeom>
          <a:solidFill>
            <a:srgbClr val="D5FC79"/>
          </a:solidFill>
          <a:ln>
            <a:solidFill>
              <a:srgbClr val="FFFF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SimHei" panose="02010609060101010101" pitchFamily="49" charset="-122"/>
                <a:ea typeface="SimHei" panose="02010609060101010101" pitchFamily="49" charset="-122"/>
              </a:rPr>
              <a:t>是否唯一选择？，后果是否荣耀神 </a:t>
            </a:r>
            <a:r>
              <a:rPr lang="en-US" sz="2000" b="1" dirty="0">
                <a:solidFill>
                  <a:schemeClr val="bg1"/>
                </a:solidFill>
                <a:latin typeface="SimHei" panose="02010609060101010101" pitchFamily="49" charset="-122"/>
                <a:ea typeface="SimHei" panose="02010609060101010101" pitchFamily="49" charset="-122"/>
              </a:rPr>
              <a:t>Is it the only way?, whether the outcome glorifies God.</a:t>
            </a:r>
          </a:p>
        </p:txBody>
      </p:sp>
    </p:spTree>
    <p:extLst>
      <p:ext uri="{BB962C8B-B14F-4D97-AF65-F5344CB8AC3E}">
        <p14:creationId xmlns:p14="http://schemas.microsoft.com/office/powerpoint/2010/main" val="20385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500EC5B1-03E0-4EFD-2A71-5315EEA69DFE}"/>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4240BE2E-991E-54D0-5EEC-E7D886C5CF4F}"/>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74B241-93F1-9C1D-FEB7-36ED8C929DD7}"/>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上帝透过中保救赎</a:t>
            </a:r>
          </a:p>
          <a:p>
            <a:pPr defTabSz="1033272"/>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76F1C001-61E5-863C-7D0F-1FC906704FC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1EF4FDD2-1BA4-53B4-FAA8-F7DBB9F10D48}"/>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dirty="0"/>
              <a:t>God redeems through a mediator.</a:t>
            </a:r>
          </a:p>
        </p:txBody>
      </p:sp>
    </p:spTree>
    <p:extLst>
      <p:ext uri="{BB962C8B-B14F-4D97-AF65-F5344CB8AC3E}">
        <p14:creationId xmlns:p14="http://schemas.microsoft.com/office/powerpoint/2010/main" val="4195875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1F7E7-6E10-9C14-4C40-2A509592D87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7301FED-1085-6AD5-FC0E-1549D738F20A}"/>
              </a:ext>
            </a:extLst>
          </p:cNvPr>
          <p:cNvSpPr txBox="1"/>
          <p:nvPr/>
        </p:nvSpPr>
        <p:spPr>
          <a:xfrm>
            <a:off x="103736" y="-79862"/>
            <a:ext cx="12088264" cy="570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26.</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耶和华对摩西说：“你要向海伸手，使水回流到埃及人身上，流到他们的战车和马兵身上。”</a:t>
            </a: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27.</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摩西就向海伸手，到了天亮的时候，海水流回原处；埃及人逆流逃跑的时候，耶和华就把他们投在海中。</a:t>
            </a: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28.</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海水一回流，就淹没了马车、马兵和那些跟着以色列人下海去的法老的全军，连一个也没有余下。</a:t>
            </a: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29.</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以色列人却在海中走干地，水在他们的左右作了墙垣。</a:t>
            </a: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30.</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这样，耶和华就在那一天把以色列人从埃及人的手里拯救了出来；以色列人看见埃及人都死在海边。</a:t>
            </a:r>
            <a:r>
              <a:rPr kumimoji="0" lang="en-US" altLang="zh-CN"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31.</a:t>
            </a:r>
            <a:r>
              <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以色列人看见耶和华向埃及人所显大能的手，就敬畏耶和华，又信服耶和华和他的仆人摩西。</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31092AA2-710D-FCE3-B3FB-0F2F48305918}"/>
              </a:ext>
            </a:extLst>
          </p:cNvPr>
          <p:cNvSpPr txBox="1"/>
          <p:nvPr/>
        </p:nvSpPr>
        <p:spPr>
          <a:xfrm>
            <a:off x="51868" y="5043921"/>
            <a:ext cx="12191999" cy="1600438"/>
          </a:xfrm>
          <a:prstGeom prst="rect">
            <a:avLst/>
          </a:prstGeom>
          <a:noFill/>
        </p:spPr>
        <p:txBody>
          <a:bodyPr wrap="square">
            <a:spAutoFit/>
          </a:bodyPr>
          <a:lstStyle/>
          <a:p>
            <a:pPr lvl="0">
              <a:defRPr/>
            </a:pPr>
            <a:r>
              <a:rPr lang="en-US" sz="1400" b="1" dirty="0">
                <a:solidFill>
                  <a:prstClr val="white"/>
                </a:solidFill>
              </a:rPr>
              <a:t>26.Then the Lord said to Moses, "Stretch out your hand over the sea, that the water may come back upon the Egyptians, upon their chariots, and upon their horsemen."27.So Moses stretched out his hand over the sea, and the sea returned to its normal course when the morning appeared. And as the Egyptians fled into it, the Lord threw the Egyptians into the midst of the sea.28.The waters returned and covered the chariots and the horsemen; of all the host of Pharaoh that had followed them into the sea, not one of them remained.29.But the people of Israel walked on dry ground through the sea, the waters being a wall to them on their right hand and on their left.30.Thus the Lord saved Israel that day from the hand of the Egyptians, and Israel saw the Egyptians dead on the seashore.31.Israel saw the great power that the Lord used against the Egyptians, so the people feared the Lord , and they believed in the Lord and in his servant Moses.</a:t>
            </a:r>
            <a:endPar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14760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7E50C9-D593-ED1A-AF4E-E05CE0E25A6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9F93C9C-2CAB-4AD7-5004-7520AEDD14F3}"/>
              </a:ext>
            </a:extLst>
          </p:cNvPr>
          <p:cNvSpPr txBox="1"/>
          <p:nvPr/>
        </p:nvSpPr>
        <p:spPr>
          <a:xfrm>
            <a:off x="51868" y="1938508"/>
            <a:ext cx="12088264" cy="2428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31.</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以色列人看见耶和华向埃及人所显大能的手，就敬畏耶和华，又信服</a:t>
            </a:r>
            <a:r>
              <a:rPr kumimoji="0" lang="zh-CN" altLang="en-US" sz="3600" b="1" i="0" u="none" strike="noStrike" kern="1200" cap="none" spc="0" normalizeH="0" baseline="0" noProof="0" dirty="0">
                <a:ln>
                  <a:noFill/>
                </a:ln>
                <a:solidFill>
                  <a:srgbClr val="D5FC79"/>
                </a:solidFill>
                <a:effectLst/>
                <a:uLnTx/>
                <a:uFillTx/>
                <a:latin typeface="SimHei" panose="02010609060101010101" pitchFamily="49" charset="-122"/>
                <a:ea typeface="SimHei" panose="02010609060101010101" pitchFamily="49" charset="-122"/>
                <a:cs typeface="+mn-cs"/>
              </a:rPr>
              <a:t>耶和华</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和</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他的仆人摩西</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4" name="TextBox 3">
            <a:extLst>
              <a:ext uri="{FF2B5EF4-FFF2-40B4-BE49-F238E27FC236}">
                <a16:creationId xmlns:a16="http://schemas.microsoft.com/office/drawing/2014/main" id="{7DC3A872-08DE-B546-7395-681F95A9EE07}"/>
              </a:ext>
            </a:extLst>
          </p:cNvPr>
          <p:cNvSpPr txBox="1"/>
          <p:nvPr/>
        </p:nvSpPr>
        <p:spPr>
          <a:xfrm>
            <a:off x="51868" y="5043921"/>
            <a:ext cx="12191999" cy="707886"/>
          </a:xfrm>
          <a:prstGeom prst="rect">
            <a:avLst/>
          </a:prstGeom>
          <a:noFill/>
        </p:spPr>
        <p:txBody>
          <a:bodyPr wrap="square">
            <a:spAutoFit/>
          </a:bodyPr>
          <a:lstStyle/>
          <a:p>
            <a:pPr lvl="0">
              <a:defRPr/>
            </a:pPr>
            <a:r>
              <a:rPr lang="en-US" sz="2000" dirty="0">
                <a:solidFill>
                  <a:prstClr val="white"/>
                </a:solidFill>
              </a:rPr>
              <a:t>.31.Israel saw the great power that the Lord used against the Egyptians, so the people feared the Lord , and they believed </a:t>
            </a:r>
            <a:r>
              <a:rPr lang="en-US" sz="2000" dirty="0">
                <a:solidFill>
                  <a:srgbClr val="D5FC79"/>
                </a:solidFill>
              </a:rPr>
              <a:t>in the Lord </a:t>
            </a:r>
            <a:r>
              <a:rPr lang="en-US" sz="2000" dirty="0">
                <a:solidFill>
                  <a:prstClr val="white"/>
                </a:solidFill>
              </a:rPr>
              <a:t>and </a:t>
            </a:r>
            <a:r>
              <a:rPr lang="en-US" sz="2000" dirty="0">
                <a:solidFill>
                  <a:srgbClr val="00EFFF"/>
                </a:solidFill>
              </a:rPr>
              <a:t>in his servant Moses</a:t>
            </a:r>
            <a:r>
              <a:rPr lang="en-US" sz="2000" dirty="0">
                <a:solidFill>
                  <a:prstClr val="white"/>
                </a:solidFill>
              </a:rPr>
              <a:t>.</a:t>
            </a: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7861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2E450-C29B-7BE2-68D7-0BEC77A1A935}"/>
              </a:ext>
            </a:extLst>
          </p:cNvPr>
          <p:cNvPicPr>
            <a:picLocks noChangeAspect="1"/>
          </p:cNvPicPr>
          <p:nvPr/>
        </p:nvPicPr>
        <p:blipFill>
          <a:blip r:embed="rId3"/>
          <a:srcRect l="3111" r="1" b="1"/>
          <a:stretch>
            <a:fill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287C9FA-0D25-E5C1-2361-B031A69BDB78}"/>
              </a:ext>
            </a:extLst>
          </p:cNvPr>
          <p:cNvSpPr txBox="1"/>
          <p:nvPr/>
        </p:nvSpPr>
        <p:spPr>
          <a:xfrm>
            <a:off x="685844" y="210928"/>
            <a:ext cx="3786614" cy="984885"/>
          </a:xfrm>
          <a:prstGeom prst="rect">
            <a:avLst/>
          </a:prstGeom>
          <a:solidFill>
            <a:schemeClr val="tx1">
              <a:alpha val="50000"/>
            </a:schemeClr>
          </a:solidFill>
        </p:spPr>
        <p:txBody>
          <a:bodyPr wrap="none" rtlCol="0">
            <a:spAutoFit/>
          </a:bodyPr>
          <a:lstStyle/>
          <a:p>
            <a:r>
              <a:rPr lang="en-US" sz="4000" b="1" dirty="0" err="1">
                <a:solidFill>
                  <a:schemeClr val="bg1"/>
                </a:solidFill>
                <a:latin typeface="SimHei" panose="02010609060101010101" pitchFamily="49" charset="-122"/>
                <a:ea typeface="SimHei" panose="02010609060101010101" pitchFamily="49" charset="-122"/>
              </a:rPr>
              <a:t>旧约的中保摩西</a:t>
            </a:r>
            <a:br>
              <a:rPr lang="en-US" sz="4000" b="1" dirty="0">
                <a:solidFill>
                  <a:schemeClr val="bg1"/>
                </a:solidFill>
                <a:latin typeface="SimHei" panose="02010609060101010101" pitchFamily="49" charset="-122"/>
                <a:ea typeface="SimHei" panose="02010609060101010101" pitchFamily="49" charset="-122"/>
              </a:rPr>
            </a:br>
            <a:r>
              <a:rPr lang="en-US" b="1" dirty="0">
                <a:solidFill>
                  <a:schemeClr val="bg1"/>
                </a:solidFill>
                <a:latin typeface="SimHei" panose="02010609060101010101" pitchFamily="49" charset="-122"/>
                <a:ea typeface="SimHei" panose="02010609060101010101" pitchFamily="49" charset="-122"/>
              </a:rPr>
              <a:t>Moses mediator of old covenant</a:t>
            </a:r>
          </a:p>
        </p:txBody>
      </p:sp>
      <p:sp>
        <p:nvSpPr>
          <p:cNvPr id="7" name="TextBox 6">
            <a:extLst>
              <a:ext uri="{FF2B5EF4-FFF2-40B4-BE49-F238E27FC236}">
                <a16:creationId xmlns:a16="http://schemas.microsoft.com/office/drawing/2014/main" id="{DFF35742-F3E2-3F50-CC71-5854BF3D378A}"/>
              </a:ext>
            </a:extLst>
          </p:cNvPr>
          <p:cNvSpPr txBox="1"/>
          <p:nvPr/>
        </p:nvSpPr>
        <p:spPr>
          <a:xfrm>
            <a:off x="7719542" y="216976"/>
            <a:ext cx="3786614" cy="984885"/>
          </a:xfrm>
          <a:prstGeom prst="rect">
            <a:avLst/>
          </a:prstGeom>
          <a:solidFill>
            <a:schemeClr val="tx1">
              <a:alpha val="50000"/>
            </a:schemeClr>
          </a:solidFill>
        </p:spPr>
        <p:txBody>
          <a:bodyPr wrap="none" rtlCol="0">
            <a:spAutoFit/>
          </a:bodyPr>
          <a:lstStyle/>
          <a:p>
            <a:r>
              <a:rPr lang="en-US" sz="4000" b="1" dirty="0" err="1">
                <a:solidFill>
                  <a:schemeClr val="bg1"/>
                </a:solidFill>
                <a:latin typeface="SimHei" panose="02010609060101010101" pitchFamily="49" charset="-122"/>
                <a:ea typeface="SimHei" panose="02010609060101010101" pitchFamily="49" charset="-122"/>
              </a:rPr>
              <a:t>新约的中保耶稣</a:t>
            </a:r>
            <a:br>
              <a:rPr lang="en-US" sz="4000" b="1" dirty="0">
                <a:solidFill>
                  <a:schemeClr val="bg1"/>
                </a:solidFill>
                <a:latin typeface="SimHei" panose="02010609060101010101" pitchFamily="49" charset="-122"/>
                <a:ea typeface="SimHei" panose="02010609060101010101" pitchFamily="49" charset="-122"/>
              </a:rPr>
            </a:br>
            <a:r>
              <a:rPr lang="en-US" b="1" dirty="0">
                <a:solidFill>
                  <a:schemeClr val="bg1"/>
                </a:solidFill>
                <a:latin typeface="SimHei" panose="02010609060101010101" pitchFamily="49" charset="-122"/>
                <a:ea typeface="SimHei" panose="02010609060101010101" pitchFamily="49" charset="-122"/>
              </a:rPr>
              <a:t>Jesus mediator of new covenant</a:t>
            </a:r>
          </a:p>
        </p:txBody>
      </p:sp>
    </p:spTree>
    <p:extLst>
      <p:ext uri="{BB962C8B-B14F-4D97-AF65-F5344CB8AC3E}">
        <p14:creationId xmlns:p14="http://schemas.microsoft.com/office/powerpoint/2010/main" val="2894482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奇异恩典"/>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R="321469" algn="ctr" defTabSz="321469" hangingPunct="0"/>
            <a:r>
              <a:rPr lang="ja-JP" altLang="en-US" sz="6000" kern="0">
                <a:latin typeface="Microsoft YaHei" panose="020B0503020204020204" pitchFamily="34" charset="-122"/>
                <a:ea typeface="Microsoft YaHei" panose="020B0503020204020204" pitchFamily="34" charset="-122"/>
              </a:rPr>
              <a:t>奇异</a:t>
            </a:r>
            <a:r>
              <a:rPr sz="6000" kern="0">
                <a:latin typeface="Microsoft YaHei" panose="020B0503020204020204" pitchFamily="34" charset="-122"/>
                <a:ea typeface="Microsoft YaHei" panose="020B0503020204020204" pitchFamily="34" charset="-122"/>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3DFFF180-8666-E25F-5C85-CBAD3EA848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AB7B7710-126F-D600-6A16-FAADCC7B5DBE}"/>
              </a:ext>
            </a:extLst>
          </p:cNvPr>
          <p:cNvSpPr/>
          <p:nvPr/>
        </p:nvSpPr>
        <p:spPr>
          <a:xfrm>
            <a:off x="8283664" y="4965174"/>
            <a:ext cx="1723549" cy="1015663"/>
          </a:xfrm>
          <a:prstGeom prst="rect">
            <a:avLst/>
          </a:prstGeom>
          <a:effectLst>
            <a:outerShdw blurRad="50800" dist="50800" dir="5400000" algn="ctr" rotWithShape="0">
              <a:schemeClr val="bg1"/>
            </a:outerShdw>
          </a:effectLst>
        </p:spPr>
        <p:txBody>
          <a:bodyPr wrap="none">
            <a:spAutoFit/>
          </a:bodyPr>
          <a:lstStyle/>
          <a:p>
            <a:pPr algn="ctr" defTabSz="412750" hangingPunct="0"/>
            <a:r>
              <a:rPr lang="ja-JP" altLang="en-US" sz="6000" kern="0">
                <a:solidFill>
                  <a:srgbClr val="FFFFFF"/>
                </a:solidFill>
                <a:latin typeface="Microsoft YaHei" panose="020B0503020204020204" pitchFamily="34" charset="-122"/>
                <a:ea typeface="Microsoft YaHei" panose="020B0503020204020204" pitchFamily="34" charset="-122"/>
                <a:cs typeface="Helvetica Neue"/>
                <a:sym typeface="Helvetica Neue"/>
              </a:rPr>
              <a:t>圣餐</a:t>
            </a:r>
          </a:p>
        </p:txBody>
      </p:sp>
      <p:pic>
        <p:nvPicPr>
          <p:cNvPr id="5" name="Picture 4">
            <a:extLst>
              <a:ext uri="{FF2B5EF4-FFF2-40B4-BE49-F238E27FC236}">
                <a16:creationId xmlns:a16="http://schemas.microsoft.com/office/drawing/2014/main" id="{BD0A0703-2A8E-0C41-30A5-5AEC7D1B1AD6}"/>
              </a:ext>
            </a:extLst>
          </p:cNvPr>
          <p:cNvPicPr>
            <a:picLocks noChangeAspect="1"/>
          </p:cNvPicPr>
          <p:nvPr/>
        </p:nvPicPr>
        <p:blipFill>
          <a:blip r:embed="rId6"/>
          <a:stretch>
            <a:fillRect/>
          </a:stretch>
        </p:blipFill>
        <p:spPr>
          <a:xfrm>
            <a:off x="6578449" y="5980228"/>
            <a:ext cx="5143500" cy="503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itle 1"/>
          <p:cNvSpPr txBox="1">
            <a:spLocks noGrp="1"/>
          </p:cNvSpPr>
          <p:nvPr>
            <p:ph type="title"/>
          </p:nvPr>
        </p:nvSpPr>
        <p:spPr>
          <a:xfrm>
            <a:off x="1371601" y="575187"/>
            <a:ext cx="10064031" cy="1643051"/>
          </a:xfrm>
          <a:prstGeom prst="rect">
            <a:avLst/>
          </a:prstGeom>
        </p:spPr>
        <p:txBody>
          <a:bodyPr>
            <a:normAutofit/>
          </a:bodyPr>
          <a:lstStyle/>
          <a:p>
            <a:pPr defTabSz="832103">
              <a:defRPr sz="3200" b="1">
                <a:solidFill>
                  <a:srgbClr val="002060"/>
                </a:solidFill>
              </a:defRPr>
            </a:pPr>
            <a:r>
              <a:rPr sz="4000"/>
              <a:t>新约的圣餐取代了旧约的逾越节</a:t>
            </a:r>
            <a:br>
              <a:rPr sz="3600"/>
            </a:br>
            <a:r>
              <a:rPr sz="2800">
                <a:solidFill>
                  <a:srgbClr val="262626"/>
                </a:solidFill>
              </a:rPr>
              <a:t>Holy Comm</a:t>
            </a:r>
            <a:r>
              <a:rPr lang="en-SG" sz="2800">
                <a:solidFill>
                  <a:srgbClr val="262626"/>
                </a:solidFill>
              </a:rPr>
              <a:t>u</a:t>
            </a:r>
            <a:r>
              <a:rPr sz="2800">
                <a:solidFill>
                  <a:srgbClr val="262626"/>
                </a:solidFill>
              </a:rPr>
              <a:t>nion replaces the passover meal </a:t>
            </a:r>
            <a:endParaRPr sz="4000">
              <a:solidFill>
                <a:srgbClr val="262626"/>
              </a:solidFill>
            </a:endParaRPr>
          </a:p>
        </p:txBody>
      </p:sp>
      <p:pic>
        <p:nvPicPr>
          <p:cNvPr id="249" name="Picture 2" descr="Picture 2"/>
          <p:cNvPicPr>
            <a:picLocks noChangeAspect="1"/>
          </p:cNvPicPr>
          <p:nvPr/>
        </p:nvPicPr>
        <p:blipFill>
          <a:blip r:embed="rId2"/>
          <a:stretch>
            <a:fillRect/>
          </a:stretch>
        </p:blipFill>
        <p:spPr>
          <a:xfrm>
            <a:off x="1106381" y="1908522"/>
            <a:ext cx="3676249" cy="3987065"/>
          </a:xfrm>
          <a:prstGeom prst="rect">
            <a:avLst/>
          </a:prstGeom>
          <a:ln w="12700">
            <a:miter lim="400000"/>
          </a:ln>
        </p:spPr>
      </p:pic>
      <p:pic>
        <p:nvPicPr>
          <p:cNvPr id="2" name="Picture 1">
            <a:extLst>
              <a:ext uri="{FF2B5EF4-FFF2-40B4-BE49-F238E27FC236}">
                <a16:creationId xmlns:a16="http://schemas.microsoft.com/office/drawing/2014/main" id="{E5F5645D-A2FA-9849-ECC6-0D1EE4B6E2AC}"/>
              </a:ext>
            </a:extLst>
          </p:cNvPr>
          <p:cNvPicPr>
            <a:picLocks noChangeAspect="1"/>
          </p:cNvPicPr>
          <p:nvPr/>
        </p:nvPicPr>
        <p:blipFill>
          <a:blip r:embed="rId3"/>
          <a:stretch>
            <a:fillRect/>
          </a:stretch>
        </p:blipFill>
        <p:spPr>
          <a:xfrm>
            <a:off x="5278803" y="1908522"/>
            <a:ext cx="6370309" cy="3987064"/>
          </a:xfrm>
          <a:prstGeom prst="rect">
            <a:avLst/>
          </a:prstGeom>
        </p:spPr>
      </p:pic>
    </p:spTree>
    <p:extLst>
      <p:ext uri="{BB962C8B-B14F-4D97-AF65-F5344CB8AC3E}">
        <p14:creationId xmlns:p14="http://schemas.microsoft.com/office/powerpoint/2010/main" val="2211479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60DEA3-BEA3-8DC3-F978-006EB171A35A}"/>
              </a:ext>
            </a:extLst>
          </p:cNvPr>
          <p:cNvSpPr/>
          <p:nvPr/>
        </p:nvSpPr>
        <p:spPr>
          <a:xfrm>
            <a:off x="-1" y="0"/>
            <a:ext cx="12191999" cy="6858000"/>
          </a:xfrm>
          <a:prstGeom prst="rect">
            <a:avLst/>
          </a:prstGeom>
          <a:solidFill>
            <a:srgbClr val="EFEDE5"/>
          </a:solidFill>
          <a:ln>
            <a:solidFill>
              <a:srgbClr val="EFED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Rectangle 4"/>
          <p:cNvSpPr txBox="1"/>
          <p:nvPr/>
        </p:nvSpPr>
        <p:spPr>
          <a:xfrm>
            <a:off x="156754" y="5688453"/>
            <a:ext cx="11772609" cy="1169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400">
                <a:latin typeface="Trebuchet MS"/>
                <a:ea typeface="Trebuchet MS"/>
                <a:cs typeface="Trebuchet MS"/>
                <a:sym typeface="Trebuchet MS"/>
              </a:defRPr>
            </a:pPr>
            <a:r>
              <a:rPr kumimoji="0" sz="1400" b="1" i="0" u="none" strike="noStrike" kern="0" cap="none" spc="0" normalizeH="0" baseline="0" noProof="0" dirty="0">
                <a:ln>
                  <a:noFill/>
                </a:ln>
                <a:solidFill>
                  <a:srgbClr val="000000"/>
                </a:solidFill>
                <a:effectLst/>
                <a:uLnTx/>
                <a:uFillTx/>
                <a:latin typeface="Trebuchet MS"/>
                <a:sym typeface="Trebuchet MS"/>
              </a:rPr>
              <a:t>Exo 12:21  Then Moses called all the elders of Israel and said to them, "Go and select lambs for yourselves according to your clans, </a:t>
            </a:r>
            <a:r>
              <a:rPr kumimoji="0" sz="1400" b="1" i="0" u="none" strike="noStrike" kern="0" cap="none" spc="0" normalizeH="0" baseline="0" noProof="0" dirty="0">
                <a:ln>
                  <a:noFill/>
                </a:ln>
                <a:solidFill>
                  <a:srgbClr val="C00000"/>
                </a:solidFill>
                <a:effectLst/>
                <a:uLnTx/>
                <a:uFillTx/>
                <a:latin typeface="Trebuchet MS"/>
                <a:sym typeface="Trebuchet MS"/>
              </a:rPr>
              <a:t>and kill the Passover lamb</a:t>
            </a:r>
            <a:r>
              <a:rPr kumimoji="0" sz="1400" b="1" i="0" u="none" strike="noStrike" kern="0" cap="none" spc="0" normalizeH="0" baseline="0" noProof="0" dirty="0">
                <a:ln>
                  <a:noFill/>
                </a:ln>
                <a:solidFill>
                  <a:srgbClr val="000000"/>
                </a:solidFill>
                <a:effectLst/>
                <a:uLnTx/>
                <a:uFillTx/>
                <a:latin typeface="Trebuchet MS"/>
                <a:sym typeface="Trebuchet MS"/>
              </a:rPr>
              <a:t>. 22  Take a bunch of hyssop and dip it in the blood that is in the basin, and touch the lintel and the two doorposts with the blood that is in the basin. None of you shall go out of the door of his house until the morning. 23  For the LORD will pass through to strike the Egyptians, and when he sees the blood on the lintel and on the two doorposts, the LORD will pass over the door and will not allow the destroyer to enter your houses to strike you. </a:t>
            </a:r>
          </a:p>
        </p:txBody>
      </p:sp>
      <p:sp>
        <p:nvSpPr>
          <p:cNvPr id="3" name="TextBox 2">
            <a:extLst>
              <a:ext uri="{FF2B5EF4-FFF2-40B4-BE49-F238E27FC236}">
                <a16:creationId xmlns:a16="http://schemas.microsoft.com/office/drawing/2014/main" id="{4F81976D-AE98-8CFB-2C75-03E43B0EA9FD}"/>
              </a:ext>
            </a:extLst>
          </p:cNvPr>
          <p:cNvSpPr txBox="1"/>
          <p:nvPr/>
        </p:nvSpPr>
        <p:spPr>
          <a:xfrm>
            <a:off x="105884" y="-207841"/>
            <a:ext cx="11929362" cy="58962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2800">
                <a:solidFill>
                  <a:srgbClr val="002060"/>
                </a:solidFill>
                <a:latin typeface="宋体"/>
                <a:ea typeface="宋体"/>
                <a:cs typeface="宋体"/>
                <a:sym typeface="宋体"/>
              </a:defRPr>
            </a:pPr>
            <a:r>
              <a:rPr kumimoji="0" lang="zh-CN" altLang="en-US" sz="28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出</a:t>
            </a:r>
            <a:r>
              <a:rPr kumimoji="0" lang="en-US" altLang="zh-CN" sz="28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12:21 </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于是，摩西把以色列的众长老召了来，对他们说：“你们要按着家族自己选取羊羔，</a:t>
            </a:r>
            <a:r>
              <a:rPr kumimoji="0" lang="zh-CN" altLang="en-US" sz="3600" b="1" i="0" u="sng"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把这逾越节的羊羔宰杀了</a:t>
            </a:r>
            <a:r>
              <a:rPr kumimoji="0" lang="zh-CN" altLang="en-US" sz="36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a:t>
            </a:r>
            <a:r>
              <a:rPr kumimoji="0" lang="en-US" altLang="zh-CN"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22</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要拿一把牛膝草，蘸在盆中的血里，然后把盆里的血涂在门楣上和两边的门柱上；你们谁也不可出自己的房门，直到早晨。</a:t>
            </a:r>
            <a:r>
              <a:rPr kumimoji="0" lang="en-US" altLang="zh-CN"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23</a:t>
            </a:r>
            <a:r>
              <a:rPr kumimoji="0" lang="zh-CN" altLang="en-US" sz="3600" b="1" i="0" u="sng"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sym typeface="宋体"/>
              </a:rPr>
              <a:t>因为耶和华要走遍各处击打埃及人；他一看见门楣和两边的门柱上有血，就越过那门，不让那毁灭者进入你们的房屋来击杀你们</a:t>
            </a:r>
            <a:r>
              <a:rPr kumimoji="0" lang="zh-CN" altLang="en-US" sz="3600" b="1" i="0" u="none" strike="noStrike" kern="1200" cap="none" spc="0" normalizeH="0" baseline="0" noProof="0" dirty="0">
                <a:ln>
                  <a:noFill/>
                </a:ln>
                <a:solidFill>
                  <a:srgbClr val="002060"/>
                </a:solidFill>
                <a:effectLst/>
                <a:uLnTx/>
                <a:uFillTx/>
                <a:latin typeface="SimHei" panose="02010609060101010101" pitchFamily="49" charset="-122"/>
                <a:ea typeface="SimHei" panose="02010609060101010101" pitchFamily="49" charset="-122"/>
                <a:sym typeface="宋体"/>
              </a:rPr>
              <a:t>。</a:t>
            </a:r>
            <a:r>
              <a:rPr kumimoji="0" lang="zh-CN" altLang="en-US" sz="4000" b="1" i="0" u="none" strike="noStrike" kern="1200" cap="none" spc="0" normalizeH="0" baseline="0" noProof="0" dirty="0">
                <a:ln>
                  <a:noFill/>
                </a:ln>
                <a:solidFill>
                  <a:srgbClr val="FFC000"/>
                </a:solidFill>
                <a:effectLst>
                  <a:outerShdw blurRad="38100" dist="38100" dir="2700000" rotWithShape="0">
                    <a:srgbClr val="C0C0C0"/>
                  </a:outerShdw>
                </a:effectLst>
                <a:uLnTx/>
                <a:uFillTx/>
                <a:latin typeface="SimHei" panose="02010609060101010101" pitchFamily="49" charset="-122"/>
                <a:ea typeface="SimHei" panose="02010609060101010101" pitchFamily="49" charset="-122"/>
                <a:sym typeface="宋体"/>
              </a:rPr>
              <a:t> </a:t>
            </a:r>
          </a:p>
        </p:txBody>
      </p:sp>
    </p:spTree>
    <p:extLst>
      <p:ext uri="{BB962C8B-B14F-4D97-AF65-F5344CB8AC3E}">
        <p14:creationId xmlns:p14="http://schemas.microsoft.com/office/powerpoint/2010/main" val="385337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4" descr="Picture 4"/>
          <p:cNvPicPr>
            <a:picLocks noChangeAspect="1"/>
          </p:cNvPicPr>
          <p:nvPr/>
        </p:nvPicPr>
        <p:blipFill>
          <a:blip r:embed="rId2"/>
          <a:srcRect l="17306" t="1705" r="16131" b="2840"/>
          <a:stretch>
            <a:fillRect/>
          </a:stretch>
        </p:blipFill>
        <p:spPr>
          <a:xfrm>
            <a:off x="3612995" y="2981583"/>
            <a:ext cx="3228368" cy="3615770"/>
          </a:xfrm>
          <a:prstGeom prst="rect">
            <a:avLst/>
          </a:prstGeom>
          <a:ln w="12700">
            <a:miter lim="400000"/>
          </a:ln>
        </p:spPr>
      </p:pic>
      <p:pic>
        <p:nvPicPr>
          <p:cNvPr id="256" name="Picture 6" descr="Picture 6"/>
          <p:cNvPicPr>
            <a:picLocks noChangeAspect="1"/>
          </p:cNvPicPr>
          <p:nvPr/>
        </p:nvPicPr>
        <p:blipFill>
          <a:blip r:embed="rId3"/>
          <a:stretch>
            <a:fillRect/>
          </a:stretch>
        </p:blipFill>
        <p:spPr>
          <a:xfrm>
            <a:off x="6841363" y="260647"/>
            <a:ext cx="5100035" cy="6336706"/>
          </a:xfrm>
          <a:prstGeom prst="rect">
            <a:avLst/>
          </a:prstGeom>
          <a:ln w="12700">
            <a:miter lim="400000"/>
          </a:ln>
        </p:spPr>
      </p:pic>
      <p:sp>
        <p:nvSpPr>
          <p:cNvPr id="257" name="Content Placeholder 2"/>
          <p:cNvSpPr txBox="1">
            <a:spLocks noGrp="1"/>
          </p:cNvSpPr>
          <p:nvPr>
            <p:ph idx="1"/>
          </p:nvPr>
        </p:nvSpPr>
        <p:spPr>
          <a:xfrm>
            <a:off x="878177" y="176962"/>
            <a:ext cx="5469635" cy="2221689"/>
          </a:xfrm>
          <a:prstGeom prst="rect">
            <a:avLst/>
          </a:prstGeom>
        </p:spPr>
        <p:txBody>
          <a:bodyPr>
            <a:normAutofit lnSpcReduction="10000"/>
          </a:bodyPr>
          <a:lstStyle/>
          <a:p>
            <a:pPr marL="0" indent="0">
              <a:lnSpc>
                <a:spcPct val="150000"/>
              </a:lnSpc>
              <a:spcBef>
                <a:spcPts val="200"/>
              </a:spcBef>
              <a:buSzTx/>
              <a:buNone/>
              <a:defRPr>
                <a:solidFill>
                  <a:srgbClr val="002060"/>
                </a:solidFill>
                <a:latin typeface="宋体"/>
                <a:ea typeface="宋体"/>
                <a:cs typeface="宋体"/>
                <a:sym typeface="宋体"/>
              </a:defRPr>
            </a:pPr>
            <a:r>
              <a:rPr sz="2800" b="1" dirty="0"/>
              <a:t>林前5:7 ... </a:t>
            </a:r>
          </a:p>
          <a:p>
            <a:pPr marL="0" indent="0">
              <a:lnSpc>
                <a:spcPct val="150000"/>
              </a:lnSpc>
              <a:spcBef>
                <a:spcPts val="200"/>
              </a:spcBef>
              <a:buSzTx/>
              <a:buNone/>
              <a:defRPr sz="3200">
                <a:solidFill>
                  <a:srgbClr val="C00000"/>
                </a:solidFill>
                <a:latin typeface="宋体"/>
                <a:ea typeface="宋体"/>
                <a:cs typeface="宋体"/>
                <a:sym typeface="宋体"/>
              </a:defRPr>
            </a:pPr>
            <a:r>
              <a:rPr sz="3600" b="1" dirty="0" err="1"/>
              <a:t>我们逾越节的羊羔基督已经被杀献祭了</a:t>
            </a:r>
            <a:r>
              <a:rPr sz="3600" b="1" dirty="0"/>
              <a:t>。</a:t>
            </a:r>
          </a:p>
        </p:txBody>
      </p:sp>
      <p:sp>
        <p:nvSpPr>
          <p:cNvPr id="3" name="TextBox 2">
            <a:extLst>
              <a:ext uri="{FF2B5EF4-FFF2-40B4-BE49-F238E27FC236}">
                <a16:creationId xmlns:a16="http://schemas.microsoft.com/office/drawing/2014/main" id="{D57871BB-10E3-662E-137C-6F76A09D67C5}"/>
              </a:ext>
            </a:extLst>
          </p:cNvPr>
          <p:cNvSpPr txBox="1"/>
          <p:nvPr/>
        </p:nvSpPr>
        <p:spPr>
          <a:xfrm>
            <a:off x="914399" y="2505451"/>
            <a:ext cx="609971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1 Corinthians 5:7...our Passover lamb, has been sacrificed.</a:t>
            </a:r>
          </a:p>
        </p:txBody>
      </p:sp>
    </p:spTree>
    <p:extLst>
      <p:ext uri="{BB962C8B-B14F-4D97-AF65-F5344CB8AC3E}">
        <p14:creationId xmlns:p14="http://schemas.microsoft.com/office/powerpoint/2010/main" val="66141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1174955" y="1163771"/>
            <a:ext cx="9817590" cy="1071909"/>
          </a:xfrm>
          <a:prstGeom prst="rect">
            <a:avLst/>
          </a:prstGeom>
        </p:spPr>
        <p:txBody>
          <a:bodyPr>
            <a:normAutofit fontScale="90000"/>
          </a:bodyPr>
          <a:lstStyle/>
          <a:p>
            <a:pPr defTabSz="758951">
              <a:defRPr sz="3500">
                <a:solidFill>
                  <a:srgbClr val="002060"/>
                </a:solidFill>
                <a:latin typeface="黑体"/>
                <a:ea typeface="黑体"/>
                <a:cs typeface="黑体"/>
                <a:sym typeface="黑体"/>
              </a:defRPr>
            </a:pPr>
            <a:r>
              <a:rPr sz="4000"/>
              <a:t>因为主耶稣，上帝的审判越过我们</a:t>
            </a:r>
            <a:br>
              <a:rPr lang="en-US" sz="4000"/>
            </a:br>
            <a:br>
              <a:rPr lang="en-SG" sz="4000"/>
            </a:br>
            <a:r>
              <a:rPr sz="3600"/>
              <a:t> </a:t>
            </a:r>
            <a:endParaRPr sz="4000" b="1">
              <a:solidFill>
                <a:srgbClr val="262626"/>
              </a:solidFill>
              <a:latin typeface="Century Gothic"/>
              <a:ea typeface="Century Gothic"/>
              <a:cs typeface="Century Gothic"/>
              <a:sym typeface="Century Gothic"/>
            </a:endParaRPr>
          </a:p>
        </p:txBody>
      </p:sp>
      <p:pic>
        <p:nvPicPr>
          <p:cNvPr id="260" name="Picture 3" descr="Picture 3"/>
          <p:cNvPicPr>
            <a:picLocks noChangeAspect="1"/>
          </p:cNvPicPr>
          <p:nvPr/>
        </p:nvPicPr>
        <p:blipFill rotWithShape="1">
          <a:blip r:embed="rId2"/>
          <a:srcRect t="34742" r="-2057" b="1339"/>
          <a:stretch/>
        </p:blipFill>
        <p:spPr>
          <a:xfrm>
            <a:off x="1199455" y="3097161"/>
            <a:ext cx="9994571" cy="3521048"/>
          </a:xfrm>
          <a:prstGeom prst="rect">
            <a:avLst/>
          </a:prstGeom>
          <a:ln w="12700">
            <a:miter lim="400000"/>
          </a:ln>
        </p:spPr>
      </p:pic>
      <p:sp>
        <p:nvSpPr>
          <p:cNvPr id="3" name="TextBox 2">
            <a:extLst>
              <a:ext uri="{FF2B5EF4-FFF2-40B4-BE49-F238E27FC236}">
                <a16:creationId xmlns:a16="http://schemas.microsoft.com/office/drawing/2014/main" id="{3C6557D2-152A-5A31-C8BD-32AC2A248DE6}"/>
              </a:ext>
            </a:extLst>
          </p:cNvPr>
          <p:cNvSpPr txBox="1"/>
          <p:nvPr/>
        </p:nvSpPr>
        <p:spPr>
          <a:xfrm>
            <a:off x="1199455" y="2235680"/>
            <a:ext cx="609845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a:ln>
                  <a:noFill/>
                </a:ln>
                <a:solidFill>
                  <a:srgbClr val="262626"/>
                </a:solidFill>
                <a:effectLst/>
                <a:uLnTx/>
                <a:uFillTx/>
                <a:latin typeface="Century Gothic"/>
                <a:ea typeface="Century Gothic"/>
                <a:cs typeface="Century Gothic"/>
                <a:sym typeface="Century Gothic"/>
              </a:rPr>
              <a:t>Because of what Lord Jesus has done for us , God’s judgment has pass over us </a:t>
            </a:r>
            <a:endParaRPr kumimoji="0" lang="en-US" sz="18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293259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7A0D7AA-FDC2-7AAC-1C57-DA34C16E09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509F48-AB09-D0E5-80B0-45E81E8AE523}"/>
              </a:ext>
            </a:extLst>
          </p:cNvPr>
          <p:cNvPicPr>
            <a:picLocks noChangeAspect="1"/>
          </p:cNvPicPr>
          <p:nvPr/>
        </p:nvPicPr>
        <p:blipFill>
          <a:blip r:embed="rId4"/>
          <a:srcRect r="3112" b="1"/>
          <a:stretch>
            <a:fillRect/>
          </a:stretch>
        </p:blipFill>
        <p:spPr>
          <a:xfrm>
            <a:off x="20" y="10"/>
            <a:ext cx="12191980" cy="6857990"/>
          </a:xfrm>
          <a:prstGeom prst="rect">
            <a:avLst/>
          </a:prstGeom>
        </p:spPr>
      </p:pic>
    </p:spTree>
    <p:extLst>
      <p:ext uri="{BB962C8B-B14F-4D97-AF65-F5344CB8AC3E}">
        <p14:creationId xmlns:p14="http://schemas.microsoft.com/office/powerpoint/2010/main" val="268589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zh-CN" altLang="en-US" b="1" dirty="0">
                <a:effectLst/>
              </a:rPr>
              <a:t>上帝神圣的安排 </a:t>
            </a:r>
            <a:br>
              <a:rPr lang="zh-CN" altLang="en-US" sz="5400" b="1" dirty="0">
                <a:effectLst/>
              </a:rPr>
            </a:b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2" y="5048292"/>
            <a:ext cx="11127854" cy="1282748"/>
          </a:xfrm>
          <a:prstGeom prst="rect">
            <a:avLst/>
          </a:prstGeom>
        </p:spPr>
        <p:txBody>
          <a:bodyPr spcFirstLastPara="1" wrap="square" lIns="121900" tIns="121900" rIns="121900" bIns="121900" anchor="ctr" anchorCtr="0">
            <a:noAutofit/>
          </a:bodyPr>
          <a:lstStyle/>
          <a:p>
            <a:r>
              <a:rPr lang="en-US" b="1" dirty="0">
                <a:effectLst/>
              </a:rPr>
              <a:t>The Divine Setup</a:t>
            </a:r>
            <a:r>
              <a:rPr lang="en-US" dirty="0">
                <a:effectLst/>
              </a:rPr>
              <a:t> </a:t>
            </a:r>
            <a:r>
              <a:rPr lang="en-US" dirty="0"/>
              <a:t>.</a:t>
            </a:r>
          </a:p>
        </p:txBody>
      </p:sp>
    </p:spTree>
    <p:extLst>
      <p:ext uri="{BB962C8B-B14F-4D97-AF65-F5344CB8AC3E}">
        <p14:creationId xmlns:p14="http://schemas.microsoft.com/office/powerpoint/2010/main" val="393340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95EA24-173E-F691-2B49-1C79057C674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022816D-11A4-EBCA-2D47-11C2F50AA678}"/>
              </a:ext>
            </a:extLst>
          </p:cNvPr>
          <p:cNvSpPr txBox="1"/>
          <p:nvPr/>
        </p:nvSpPr>
        <p:spPr>
          <a:xfrm>
            <a:off x="103736" y="315333"/>
            <a:ext cx="12088264" cy="4382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2800" b="1" dirty="0">
                <a:latin typeface="SimHei" panose="02010609060101010101" pitchFamily="49" charset="-122"/>
                <a:ea typeface="SimHei" panose="02010609060101010101" pitchFamily="49" charset="-122"/>
              </a:rPr>
              <a:t>出</a:t>
            </a:r>
            <a:r>
              <a:rPr lang="en-US" altLang="zh-CN" sz="2800" b="1" dirty="0">
                <a:latin typeface="SimHei" panose="02010609060101010101" pitchFamily="49" charset="-122"/>
                <a:ea typeface="SimHei" panose="02010609060101010101" pitchFamily="49" charset="-122"/>
              </a:rPr>
              <a:t>14:1.</a:t>
            </a:r>
            <a:r>
              <a:rPr lang="zh-CN" altLang="en-US" sz="3200" b="1" dirty="0">
                <a:latin typeface="SimHei" panose="02010609060101010101" pitchFamily="49" charset="-122"/>
                <a:ea typeface="SimHei" panose="02010609060101010101" pitchFamily="49" charset="-122"/>
              </a:rPr>
              <a:t>耶和华告诉摩西说</a:t>
            </a:r>
            <a:r>
              <a:rPr lang="zh-CN" altLang="en-US" sz="2800" b="1" dirty="0">
                <a:latin typeface="SimHei" panose="02010609060101010101" pitchFamily="49" charset="-122"/>
                <a:ea typeface="SimHei" panose="02010609060101010101" pitchFamily="49" charset="-122"/>
              </a:rPr>
              <a:t>：</a:t>
            </a:r>
            <a:r>
              <a:rPr lang="en-US" altLang="zh-CN" sz="2800" b="1" dirty="0">
                <a:latin typeface="SimHei" panose="02010609060101010101" pitchFamily="49" charset="-122"/>
                <a:ea typeface="SimHei" panose="02010609060101010101" pitchFamily="49" charset="-122"/>
              </a:rPr>
              <a:t>2.“</a:t>
            </a:r>
            <a:r>
              <a:rPr lang="zh-CN" altLang="en-US" sz="3200" b="1" dirty="0">
                <a:latin typeface="SimHei" panose="02010609060101010101" pitchFamily="49" charset="-122"/>
                <a:ea typeface="SimHei" panose="02010609060101010101" pitchFamily="49" charset="-122"/>
              </a:rPr>
              <a:t>你要吩咐以色列人转回过来，在比</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哈希录前，密夺和海之间安营</a:t>
            </a:r>
            <a:r>
              <a:rPr lang="zh-CN" altLang="en-US"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你们要在巴力</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洗分前，对着巴力</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洗分，靠近海边的地方安营</a:t>
            </a:r>
            <a:r>
              <a:rPr lang="zh-CN" altLang="en-US" sz="2800" b="1" dirty="0">
                <a:latin typeface="SimHei" panose="02010609060101010101" pitchFamily="49" charset="-122"/>
                <a:ea typeface="SimHei" panose="02010609060101010101" pitchFamily="49" charset="-122"/>
              </a:rPr>
              <a:t>。</a:t>
            </a:r>
            <a:r>
              <a:rPr lang="en-US" altLang="zh-CN" sz="2800" b="1" dirty="0">
                <a:latin typeface="SimHei" panose="02010609060101010101" pitchFamily="49" charset="-122"/>
                <a:ea typeface="SimHei" panose="02010609060101010101" pitchFamily="49" charset="-122"/>
              </a:rPr>
              <a:t>3.</a:t>
            </a:r>
            <a:r>
              <a:rPr lang="zh-CN" altLang="en-US" sz="3200" b="1" dirty="0">
                <a:latin typeface="SimHei" panose="02010609060101010101" pitchFamily="49" charset="-122"/>
                <a:ea typeface="SimHei" panose="02010609060101010101" pitchFamily="49" charset="-122"/>
              </a:rPr>
              <a:t>法老必论到以色列人的事，说</a:t>
            </a:r>
            <a:r>
              <a:rPr lang="en-US" altLang="zh-CN" sz="32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‘他们在这地走迷了路，旷野把他们困住了</a:t>
            </a:r>
            <a:r>
              <a:rPr lang="zh-CN" altLang="en-US" sz="2800" b="1" dirty="0">
                <a:latin typeface="SimHei" panose="02010609060101010101" pitchFamily="49" charset="-122"/>
                <a:ea typeface="SimHei" panose="02010609060101010101" pitchFamily="49" charset="-122"/>
              </a:rPr>
              <a:t>。’</a:t>
            </a:r>
            <a:r>
              <a:rPr lang="en-US" altLang="zh-CN" sz="2800" b="1" dirty="0">
                <a:latin typeface="SimHei" panose="02010609060101010101" pitchFamily="49" charset="-122"/>
                <a:ea typeface="SimHei" panose="02010609060101010101" pitchFamily="49" charset="-122"/>
              </a:rPr>
              <a:t>4.</a:t>
            </a:r>
            <a:r>
              <a:rPr lang="zh-CN" altLang="en-US" sz="3200" b="1" dirty="0">
                <a:latin typeface="SimHei" panose="02010609060101010101" pitchFamily="49" charset="-122"/>
                <a:ea typeface="SimHei" panose="02010609060101010101" pitchFamily="49" charset="-122"/>
              </a:rPr>
              <a:t>我要使法老的心刚硬，他就必追赶他们</a:t>
            </a:r>
            <a:r>
              <a:rPr lang="zh-CN" altLang="en-US"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这样</a:t>
            </a:r>
            <a:r>
              <a:rPr lang="zh-CN" altLang="en-US"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我就可以在法老身上和他的全军身上得到荣耀，埃及人就必知道我是耶和华</a:t>
            </a:r>
            <a:r>
              <a:rPr lang="zh-CN" altLang="en-US" sz="2800" b="1" dirty="0">
                <a:latin typeface="SimHei" panose="02010609060101010101" pitchFamily="49" charset="-122"/>
                <a:ea typeface="SimHei" panose="02010609060101010101" pitchFamily="49" charset="-122"/>
              </a:rPr>
              <a:t>。”</a:t>
            </a:r>
            <a:r>
              <a:rPr lang="zh-CN" altLang="en-US" sz="3200" b="1" dirty="0">
                <a:latin typeface="SimHei" panose="02010609060101010101" pitchFamily="49" charset="-122"/>
                <a:ea typeface="SimHei" panose="02010609060101010101" pitchFamily="49" charset="-122"/>
              </a:rPr>
              <a:t>于是以色列人就这样行了</a:t>
            </a:r>
            <a:r>
              <a:rPr lang="zh-CN" altLang="en-US" sz="2800" b="1" dirty="0">
                <a:latin typeface="SimHei" panose="02010609060101010101" pitchFamily="49" charset="-122"/>
                <a:ea typeface="SimHei" panose="02010609060101010101" pitchFamily="49" charset="-122"/>
              </a:rPr>
              <a:t>。</a:t>
            </a:r>
            <a:endParaRPr lang="zh-CN" altLang="en-US" sz="3200" b="1" dirty="0">
              <a:latin typeface="SimHei" panose="02010609060101010101" pitchFamily="49" charset="-122"/>
              <a:ea typeface="SimHei" panose="02010609060101010101" pitchFamily="49" charset="-122"/>
            </a:endParaRPr>
          </a:p>
        </p:txBody>
      </p:sp>
      <p:sp>
        <p:nvSpPr>
          <p:cNvPr id="3" name="Hexagon 2">
            <a:extLst>
              <a:ext uri="{FF2B5EF4-FFF2-40B4-BE49-F238E27FC236}">
                <a16:creationId xmlns:a16="http://schemas.microsoft.com/office/drawing/2014/main" id="{975A9398-02E7-B4A8-44AF-F94C3458E53D}"/>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1/2</a:t>
            </a:r>
            <a:endParaRPr lang="en-US" sz="1400" dirty="0"/>
          </a:p>
        </p:txBody>
      </p:sp>
      <p:sp>
        <p:nvSpPr>
          <p:cNvPr id="4" name="TextBox 3">
            <a:extLst>
              <a:ext uri="{FF2B5EF4-FFF2-40B4-BE49-F238E27FC236}">
                <a16:creationId xmlns:a16="http://schemas.microsoft.com/office/drawing/2014/main" id="{50E16B8E-FE66-5C03-702C-747C69919C99}"/>
              </a:ext>
            </a:extLst>
          </p:cNvPr>
          <p:cNvSpPr txBox="1"/>
          <p:nvPr/>
        </p:nvSpPr>
        <p:spPr>
          <a:xfrm>
            <a:off x="0" y="5166312"/>
            <a:ext cx="12088265" cy="1477328"/>
          </a:xfrm>
          <a:prstGeom prst="rect">
            <a:avLst/>
          </a:prstGeom>
          <a:noFill/>
        </p:spPr>
        <p:txBody>
          <a:bodyPr wrap="square">
            <a:spAutoFit/>
          </a:bodyPr>
          <a:lstStyle/>
          <a:p>
            <a:r>
              <a:rPr lang="en-US" dirty="0"/>
              <a:t>Exodus 14:1.Then the Lord said to Moses, 2."Tell the people of Israel to turn back and encamp in front of Pi-hahiroth, between Migdol and the sea, in front of Baal-</a:t>
            </a:r>
            <a:r>
              <a:rPr lang="en-US" dirty="0" err="1"/>
              <a:t>zephon</a:t>
            </a:r>
            <a:r>
              <a:rPr lang="en-US" dirty="0"/>
              <a:t>; you shall encamp facing it, by the sea.3.For Pharaoh will say of the people of Israel, 'They are wandering in the land; the wilderness has shut them in.'4.And I will harden Pharaoh's heart, and he will pursue them, and I will get glory over Pharaoh and all his host, and the Egyptians shall know that I am the Lord ." And they did so.</a:t>
            </a:r>
          </a:p>
        </p:txBody>
      </p:sp>
    </p:spTree>
    <p:extLst>
      <p:ext uri="{BB962C8B-B14F-4D97-AF65-F5344CB8AC3E}">
        <p14:creationId xmlns:p14="http://schemas.microsoft.com/office/powerpoint/2010/main" val="167441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67F9E4-1618-2AE1-DFC9-7B771E782DC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C57B881-CAA4-9717-1FEC-B248B6387416}"/>
              </a:ext>
            </a:extLst>
          </p:cNvPr>
          <p:cNvSpPr txBox="1"/>
          <p:nvPr/>
        </p:nvSpPr>
        <p:spPr>
          <a:xfrm>
            <a:off x="51868" y="109593"/>
            <a:ext cx="12088264" cy="521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en-US" altLang="zh-CN" sz="2800" b="1" dirty="0">
                <a:latin typeface="SimHei" panose="02010609060101010101" pitchFamily="49" charset="-122"/>
                <a:ea typeface="SimHei" panose="02010609060101010101" pitchFamily="49" charset="-122"/>
              </a:rPr>
              <a:t>5.</a:t>
            </a:r>
            <a:r>
              <a:rPr lang="zh-CN" altLang="en-US" sz="2800" b="1" dirty="0">
                <a:latin typeface="SimHei" panose="02010609060101010101" pitchFamily="49" charset="-122"/>
                <a:ea typeface="SimHei" panose="02010609060101010101" pitchFamily="49" charset="-122"/>
              </a:rPr>
              <a:t>有人告诉埃及王说：“以色列人逃走了。”法老和他的臣仆对以色列人的心就改变了，他们说：“我们让以色列人离开，不再服事我们，我们作了什么事呢？”</a:t>
            </a:r>
            <a:r>
              <a:rPr lang="en-US" altLang="zh-CN" sz="2800" b="1" dirty="0">
                <a:latin typeface="SimHei" panose="02010609060101010101" pitchFamily="49" charset="-122"/>
                <a:ea typeface="SimHei" panose="02010609060101010101" pitchFamily="49" charset="-122"/>
              </a:rPr>
              <a:t>6.</a:t>
            </a:r>
            <a:r>
              <a:rPr lang="zh-CN" altLang="en-US" sz="2800" b="1" dirty="0">
                <a:latin typeface="SimHei" panose="02010609060101010101" pitchFamily="49" charset="-122"/>
                <a:ea typeface="SimHei" panose="02010609060101010101" pitchFamily="49" charset="-122"/>
              </a:rPr>
              <a:t>法老就预备他的马车，带着他的人民一同去，</a:t>
            </a:r>
            <a:r>
              <a:rPr lang="en-US" altLang="zh-CN" sz="2800" b="1" dirty="0">
                <a:latin typeface="SimHei" panose="02010609060101010101" pitchFamily="49" charset="-122"/>
                <a:ea typeface="SimHei" panose="02010609060101010101" pitchFamily="49" charset="-122"/>
              </a:rPr>
              <a:t>7.</a:t>
            </a:r>
            <a:r>
              <a:rPr lang="zh-CN" altLang="en-US" sz="2800" b="1" dirty="0">
                <a:latin typeface="SimHei" panose="02010609060101010101" pitchFamily="49" charset="-122"/>
                <a:ea typeface="SimHei" panose="02010609060101010101" pitchFamily="49" charset="-122"/>
              </a:rPr>
              <a:t>并且带着六百辆特选的马车和埃及所有的马车，每辆马车上都有马车长。</a:t>
            </a:r>
            <a:r>
              <a:rPr lang="en-US" altLang="zh-CN" sz="2800" b="1" dirty="0">
                <a:latin typeface="SimHei" panose="02010609060101010101" pitchFamily="49" charset="-122"/>
                <a:ea typeface="SimHei" panose="02010609060101010101" pitchFamily="49" charset="-122"/>
              </a:rPr>
              <a:t>8.</a:t>
            </a:r>
            <a:r>
              <a:rPr lang="zh-CN" altLang="en-US" sz="2800" b="1" dirty="0">
                <a:latin typeface="SimHei" panose="02010609060101010101" pitchFamily="49" charset="-122"/>
                <a:ea typeface="SimHei" panose="02010609060101010101" pitchFamily="49" charset="-122"/>
              </a:rPr>
              <a:t>耶和华使埃及王法老的心刚硬，法老就追赶以色列人；因为以色列是靠着耶和华高举的手出来的。</a:t>
            </a:r>
            <a:r>
              <a:rPr lang="en-US" altLang="zh-CN" sz="2800" b="1" dirty="0">
                <a:latin typeface="SimHei" panose="02010609060101010101" pitchFamily="49" charset="-122"/>
                <a:ea typeface="SimHei" panose="02010609060101010101" pitchFamily="49" charset="-122"/>
              </a:rPr>
              <a:t>9.</a:t>
            </a:r>
            <a:r>
              <a:rPr lang="zh-CN" altLang="en-US" sz="2800" b="1" dirty="0">
                <a:latin typeface="SimHei" panose="02010609060101010101" pitchFamily="49" charset="-122"/>
                <a:ea typeface="SimHei" panose="02010609060101010101" pitchFamily="49" charset="-122"/>
              </a:rPr>
              <a:t>埃及人追赶他们，法老所有的马匹、战车和他的马兵与军队，就在海边，靠近比</a:t>
            </a:r>
            <a:r>
              <a:rPr lang="en-US" altLang="zh-CN" sz="2800" b="1" dirty="0">
                <a:latin typeface="SimHei" panose="02010609060101010101" pitchFamily="49" charset="-122"/>
                <a:ea typeface="SimHei" panose="02010609060101010101" pitchFamily="49" charset="-122"/>
              </a:rPr>
              <a:t>.</a:t>
            </a:r>
            <a:r>
              <a:rPr lang="zh-CN" altLang="en-US" sz="2800" b="1" dirty="0">
                <a:latin typeface="SimHei" panose="02010609060101010101" pitchFamily="49" charset="-122"/>
                <a:ea typeface="SimHei" panose="02010609060101010101" pitchFamily="49" charset="-122"/>
              </a:rPr>
              <a:t>哈希录，对着巴力</a:t>
            </a:r>
            <a:r>
              <a:rPr lang="en-US" altLang="zh-CN" sz="2800" b="1" dirty="0">
                <a:latin typeface="SimHei" panose="02010609060101010101" pitchFamily="49" charset="-122"/>
                <a:ea typeface="SimHei" panose="02010609060101010101" pitchFamily="49" charset="-122"/>
              </a:rPr>
              <a:t>.</a:t>
            </a:r>
            <a:r>
              <a:rPr lang="zh-CN" altLang="en-US" sz="2800" b="1" dirty="0">
                <a:latin typeface="SimHei" panose="02010609060101010101" pitchFamily="49" charset="-122"/>
                <a:ea typeface="SimHei" panose="02010609060101010101" pitchFamily="49" charset="-122"/>
              </a:rPr>
              <a:t>洗分他们安营的地方追上了他们。</a:t>
            </a:r>
          </a:p>
          <a:p>
            <a:pPr>
              <a:lnSpc>
                <a:spcPct val="150000"/>
              </a:lnSpc>
            </a:pPr>
            <a:endParaRPr lang="zh-CN" altLang="en-US" sz="3200" b="1" dirty="0">
              <a:latin typeface="SimHei" panose="02010609060101010101" pitchFamily="49" charset="-122"/>
              <a:ea typeface="SimHei" panose="02010609060101010101" pitchFamily="49" charset="-122"/>
            </a:endParaRPr>
          </a:p>
        </p:txBody>
      </p:sp>
      <p:sp>
        <p:nvSpPr>
          <p:cNvPr id="3" name="Hexagon 2">
            <a:extLst>
              <a:ext uri="{FF2B5EF4-FFF2-40B4-BE49-F238E27FC236}">
                <a16:creationId xmlns:a16="http://schemas.microsoft.com/office/drawing/2014/main" id="{80CE8474-5D91-E7E3-3CD1-3A6022587239}"/>
              </a:ext>
            </a:extLst>
          </p:cNvPr>
          <p:cNvSpPr/>
          <p:nvPr/>
        </p:nvSpPr>
        <p:spPr>
          <a:xfrm>
            <a:off x="11186816" y="6538874"/>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2/2</a:t>
            </a:r>
            <a:endParaRPr lang="en-US" sz="1400" dirty="0"/>
          </a:p>
        </p:txBody>
      </p:sp>
      <p:sp>
        <p:nvSpPr>
          <p:cNvPr id="4" name="TextBox 3">
            <a:extLst>
              <a:ext uri="{FF2B5EF4-FFF2-40B4-BE49-F238E27FC236}">
                <a16:creationId xmlns:a16="http://schemas.microsoft.com/office/drawing/2014/main" id="{EC2AFF87-09A6-1621-AC44-2731D1227A85}"/>
              </a:ext>
            </a:extLst>
          </p:cNvPr>
          <p:cNvSpPr txBox="1"/>
          <p:nvPr/>
        </p:nvSpPr>
        <p:spPr>
          <a:xfrm>
            <a:off x="103735" y="4717082"/>
            <a:ext cx="12088265" cy="2031325"/>
          </a:xfrm>
          <a:prstGeom prst="rect">
            <a:avLst/>
          </a:prstGeom>
          <a:noFill/>
        </p:spPr>
        <p:txBody>
          <a:bodyPr wrap="square">
            <a:spAutoFit/>
          </a:bodyPr>
          <a:lstStyle/>
          <a:p>
            <a:r>
              <a:rPr lang="en-US" dirty="0"/>
              <a:t>Exodus 14:5.When the king of Egypt was told that the people had fled, the mind of Pharaoh and his servants was changed toward the people, and they said, "What is this we have done, that we have let Israel go from serving us?"6.So he made ready his chariot and took his army with him,7.and took six hundred chosen chariots and all the other chariots of Egypt with officers over all of them.8.And the Lord hardened the heart of Pharaoh king of Egypt, and he pursued the people of Israel while the people of Israel were going out defiantly.9.The Egyptians pursued them, all Pharaoh's horses and chariots and his horsemen and his army, and overtook them encamped at the sea, by Pi-hahiroth, in front of Baal-</a:t>
            </a:r>
            <a:r>
              <a:rPr lang="en-US" dirty="0" err="1"/>
              <a:t>zephon</a:t>
            </a:r>
            <a:r>
              <a:rPr lang="en-US" dirty="0"/>
              <a:t>.</a:t>
            </a:r>
          </a:p>
        </p:txBody>
      </p:sp>
    </p:spTree>
    <p:extLst>
      <p:ext uri="{BB962C8B-B14F-4D97-AF65-F5344CB8AC3E}">
        <p14:creationId xmlns:p14="http://schemas.microsoft.com/office/powerpoint/2010/main" val="423910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1A9C2-9C69-6629-7579-17BA6B55746F}"/>
              </a:ext>
            </a:extLst>
          </p:cNvPr>
          <p:cNvPicPr>
            <a:picLocks noChangeAspect="1"/>
          </p:cNvPicPr>
          <p:nvPr/>
        </p:nvPicPr>
        <p:blipFill>
          <a:blip r:embed="rId3"/>
          <a:srcRect b="9639"/>
          <a:stretch>
            <a:fillRect/>
          </a:stretch>
        </p:blipFill>
        <p:spPr>
          <a:xfrm>
            <a:off x="20" y="10"/>
            <a:ext cx="12191980" cy="6857990"/>
          </a:xfrm>
          <a:prstGeom prst="rect">
            <a:avLst/>
          </a:prstGeom>
        </p:spPr>
      </p:pic>
    </p:spTree>
    <p:extLst>
      <p:ext uri="{BB962C8B-B14F-4D97-AF65-F5344CB8AC3E}">
        <p14:creationId xmlns:p14="http://schemas.microsoft.com/office/powerpoint/2010/main" val="3143345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99D9-D191-A736-330C-604E834C181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3E8CA59E-FFAB-4A8E-3691-F44392F21EDB}"/>
              </a:ext>
            </a:extLst>
          </p:cNvPr>
          <p:cNvPicPr>
            <a:picLocks noChangeAspect="1"/>
          </p:cNvPicPr>
          <p:nvPr/>
        </p:nvPicPr>
        <p:blipFill>
          <a:blip r:embed="rId3"/>
          <a:stretch>
            <a:fillRect/>
          </a:stretch>
        </p:blipFill>
        <p:spPr>
          <a:xfrm>
            <a:off x="2185239" y="0"/>
            <a:ext cx="7772400" cy="6814930"/>
          </a:xfrm>
          <a:prstGeom prst="rect">
            <a:avLst/>
          </a:prstGeom>
        </p:spPr>
      </p:pic>
    </p:spTree>
    <p:extLst>
      <p:ext uri="{BB962C8B-B14F-4D97-AF65-F5344CB8AC3E}">
        <p14:creationId xmlns:p14="http://schemas.microsoft.com/office/powerpoint/2010/main" val="388803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4AAD-00CF-EB6A-270E-98D13C4A441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284E0034-AC6A-10ED-6AA2-7AB86FBAAD86}"/>
              </a:ext>
            </a:extLst>
          </p:cNvPr>
          <p:cNvSpPr txBox="1"/>
          <p:nvPr/>
        </p:nvSpPr>
        <p:spPr>
          <a:xfrm>
            <a:off x="51868" y="962892"/>
            <a:ext cx="12088264" cy="325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rPr>
              <a:t>出埃及记 </a:t>
            </a:r>
            <a:r>
              <a:rPr lang="en-US" altLang="zh-CN" sz="3600" b="1" dirty="0">
                <a:latin typeface="SimHei" panose="02010609060101010101" pitchFamily="49" charset="-122"/>
                <a:ea typeface="SimHei" panose="02010609060101010101" pitchFamily="49" charset="-122"/>
              </a:rPr>
              <a:t>13:17.</a:t>
            </a:r>
          </a:p>
          <a:p>
            <a:pPr>
              <a:lnSpc>
                <a:spcPct val="150000"/>
              </a:lnSpc>
            </a:pPr>
            <a:r>
              <a:rPr lang="zh-CN" altLang="en-US" sz="3600" b="1" dirty="0">
                <a:latin typeface="SimHei" panose="02010609060101010101" pitchFamily="49" charset="-122"/>
                <a:ea typeface="SimHei" panose="02010609060101010101" pitchFamily="49" charset="-122"/>
              </a:rPr>
              <a:t>法老让人民离开的时候，</a:t>
            </a:r>
            <a:r>
              <a:rPr lang="zh-CN" altLang="en-US" sz="3600" b="1" dirty="0">
                <a:solidFill>
                  <a:srgbClr val="D5FC79"/>
                </a:solidFill>
                <a:latin typeface="SimHei" panose="02010609060101010101" pitchFamily="49" charset="-122"/>
                <a:ea typeface="SimHei" panose="02010609060101010101" pitchFamily="49" charset="-122"/>
              </a:rPr>
              <a:t>虽然</a:t>
            </a:r>
            <a:r>
              <a:rPr lang="zh-CN" altLang="en-US" sz="3600" b="1" u="sng" dirty="0">
                <a:solidFill>
                  <a:srgbClr val="D5FC79"/>
                </a:solidFill>
                <a:latin typeface="SimHei" panose="02010609060101010101" pitchFamily="49" charset="-122"/>
                <a:ea typeface="SimHei" panose="02010609060101010101" pitchFamily="49" charset="-122"/>
              </a:rPr>
              <a:t>非利士的路很近</a:t>
            </a:r>
            <a:r>
              <a:rPr lang="zh-CN" altLang="en-US" sz="3600" b="1" dirty="0">
                <a:solidFill>
                  <a:srgbClr val="D5FC79"/>
                </a:solidFill>
                <a:latin typeface="SimHei" panose="02010609060101010101" pitchFamily="49" charset="-122"/>
                <a:ea typeface="SimHei" panose="02010609060101010101" pitchFamily="49" charset="-122"/>
              </a:rPr>
              <a:t>，神却不领他们从那里走</a:t>
            </a:r>
            <a:r>
              <a:rPr lang="zh-CN" altLang="en-US" sz="3600" b="1" dirty="0">
                <a:latin typeface="SimHei" panose="02010609060101010101" pitchFamily="49" charset="-122"/>
                <a:ea typeface="SimHei" panose="02010609060101010101" pitchFamily="49" charset="-122"/>
              </a:rPr>
              <a:t>，因为神说：“恐怕百姓看见战争而后悔，就回埃及去。”</a:t>
            </a:r>
            <a:endParaRPr lang="zh-CN" altLang="en-US" sz="4000" b="1" dirty="0">
              <a:latin typeface="SimHei" panose="02010609060101010101" pitchFamily="49" charset="-122"/>
              <a:ea typeface="SimHei" panose="02010609060101010101" pitchFamily="49" charset="-122"/>
            </a:endParaRPr>
          </a:p>
        </p:txBody>
      </p:sp>
      <p:sp>
        <p:nvSpPr>
          <p:cNvPr id="4" name="TextBox 3">
            <a:extLst>
              <a:ext uri="{FF2B5EF4-FFF2-40B4-BE49-F238E27FC236}">
                <a16:creationId xmlns:a16="http://schemas.microsoft.com/office/drawing/2014/main" id="{9E5B29D1-90D0-00DB-285F-7799A8329E75}"/>
              </a:ext>
            </a:extLst>
          </p:cNvPr>
          <p:cNvSpPr txBox="1"/>
          <p:nvPr/>
        </p:nvSpPr>
        <p:spPr>
          <a:xfrm>
            <a:off x="0" y="5166312"/>
            <a:ext cx="12088265" cy="923330"/>
          </a:xfrm>
          <a:prstGeom prst="rect">
            <a:avLst/>
          </a:prstGeom>
          <a:noFill/>
        </p:spPr>
        <p:txBody>
          <a:bodyPr wrap="square">
            <a:spAutoFit/>
          </a:bodyPr>
          <a:lstStyle/>
          <a:p>
            <a:r>
              <a:rPr lang="en-US" dirty="0"/>
              <a:t>Exodus 13</a:t>
            </a:r>
            <a:r>
              <a:rPr lang="en-US" altLang="zh-CN" dirty="0"/>
              <a:t>:</a:t>
            </a:r>
            <a:r>
              <a:rPr lang="en-US" dirty="0"/>
              <a:t>17.When Pharaoh let the people go, </a:t>
            </a:r>
            <a:r>
              <a:rPr lang="en-US" b="1" dirty="0">
                <a:solidFill>
                  <a:srgbClr val="D5FC79"/>
                </a:solidFill>
              </a:rPr>
              <a:t>God did not lead them by way of the land of the Philistines, although that was near.</a:t>
            </a:r>
            <a:r>
              <a:rPr lang="en-US" dirty="0"/>
              <a:t> For God said, "Lest the people change their minds when they see war and return to Egypt." </a:t>
            </a:r>
          </a:p>
        </p:txBody>
      </p:sp>
    </p:spTree>
    <p:extLst>
      <p:ext uri="{BB962C8B-B14F-4D97-AF65-F5344CB8AC3E}">
        <p14:creationId xmlns:p14="http://schemas.microsoft.com/office/powerpoint/2010/main" val="28870289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Crop">
  <a:themeElements>
    <a:clrScheme name="Crop">
      <a:dk1>
        <a:srgbClr val="000000"/>
      </a:dk1>
      <a:lt1>
        <a:srgbClr val="EFEDE3"/>
      </a:lt1>
      <a:dk2>
        <a:srgbClr val="A7A7A7"/>
      </a:dk2>
      <a:lt2>
        <a:srgbClr val="535353"/>
      </a:lt2>
      <a:accent1>
        <a:srgbClr val="8C8D86"/>
      </a:accent1>
      <a:accent2>
        <a:srgbClr val="E6C069"/>
      </a:accent2>
      <a:accent3>
        <a:srgbClr val="897B61"/>
      </a:accent3>
      <a:accent4>
        <a:srgbClr val="8DAB8E"/>
      </a:accent4>
      <a:accent5>
        <a:srgbClr val="77A2BB"/>
      </a:accent5>
      <a:accent6>
        <a:srgbClr val="E28394"/>
      </a:accent6>
      <a:hlink>
        <a:srgbClr val="0000FF"/>
      </a:hlink>
      <a:folHlink>
        <a:srgbClr val="FF00FF"/>
      </a:folHlink>
    </a:clrScheme>
    <a:fontScheme name="Crop">
      <a:majorFont>
        <a:latin typeface="Helvetica"/>
        <a:ea typeface="Helvetica"/>
        <a:cs typeface="Helvetica"/>
      </a:majorFont>
      <a:minorFont>
        <a:latin typeface="Calibri"/>
        <a:ea typeface="Calibri"/>
        <a:cs typeface="Calibri"/>
      </a:minorFont>
    </a:fontScheme>
    <a:fmtScheme name="Cro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49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49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10068</TotalTime>
  <Words>2886</Words>
  <Application>Microsoft Macintosh PowerPoint</Application>
  <PresentationFormat>Widescreen</PresentationFormat>
  <Paragraphs>72</Paragraphs>
  <Slides>29</Slides>
  <Notes>23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Microsoft YaHei</vt:lpstr>
      <vt:lpstr>SimHei</vt:lpstr>
      <vt:lpstr>Arial</vt:lpstr>
      <vt:lpstr>Calibri</vt:lpstr>
      <vt:lpstr>Century Gothic</vt:lpstr>
      <vt:lpstr>Franklin Gothic Book</vt:lpstr>
      <vt:lpstr>Helvetica Neue</vt:lpstr>
      <vt:lpstr>Trebuchet MS</vt:lpstr>
      <vt:lpstr>Mesh</vt:lpstr>
      <vt:lpstr>Crop</vt:lpstr>
      <vt:lpstr>3_Office Theme</vt:lpstr>
      <vt:lpstr>PowerPoint Presentation</vt:lpstr>
      <vt:lpstr>PowerPoint Presentation</vt:lpstr>
      <vt:lpstr>PowerPoint Presentation</vt:lpstr>
      <vt:lpstr>上帝神圣的安排  </vt:lpstr>
      <vt:lpstr>PowerPoint Presentation</vt:lpstr>
      <vt:lpstr>PowerPoint Presentation</vt:lpstr>
      <vt:lpstr>PowerPoint Presentation</vt:lpstr>
      <vt:lpstr>PowerPoint Presentation</vt:lpstr>
      <vt:lpstr>PowerPoint Presentation</vt:lpstr>
      <vt:lpstr>PowerPoint Presentation</vt:lpstr>
      <vt:lpstr>疑惑、怀疑、焦虑、害怕、埋怨。</vt:lpstr>
      <vt:lpstr>PowerPoint Presentation</vt:lpstr>
      <vt:lpstr>PowerPoint Presentation</vt:lpstr>
      <vt:lpstr>PowerPoint Presentation</vt:lpstr>
      <vt:lpstr>上帝吩咐勇往直前 </vt:lpstr>
      <vt:lpstr>PowerPoint Presentation</vt:lpstr>
      <vt:lpstr>PowerPoint Presentation</vt:lpstr>
      <vt:lpstr>上帝使不可能的变为可能 </vt:lpstr>
      <vt:lpstr>PowerPoint Presentation</vt:lpstr>
      <vt:lpstr>PowerPoint Presentation</vt:lpstr>
      <vt:lpstr>上帝透过中保救赎 </vt:lpstr>
      <vt:lpstr>PowerPoint Presentation</vt:lpstr>
      <vt:lpstr>PowerPoint Presentation</vt:lpstr>
      <vt:lpstr>PowerPoint Presentation</vt:lpstr>
      <vt:lpstr>PowerPoint Presentation</vt:lpstr>
      <vt:lpstr>新约的圣餐取代了旧约的逾越节 Holy Communion replaces the passover meal </vt:lpstr>
      <vt:lpstr>PowerPoint Presentation</vt:lpstr>
      <vt:lpstr>PowerPoint Presentation</vt:lpstr>
      <vt:lpstr>因为主耶稣，上帝的审判越过我们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506</cp:revision>
  <dcterms:created xsi:type="dcterms:W3CDTF">2023-10-12T02:24:22Z</dcterms:created>
  <dcterms:modified xsi:type="dcterms:W3CDTF">2026-05-02T08:04:02Z</dcterms:modified>
</cp:coreProperties>
</file>