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sldIdLst>
    <p:sldId id="256" r:id="rId2"/>
    <p:sldId id="3391" r:id="rId3"/>
    <p:sldId id="257" r:id="rId4"/>
    <p:sldId id="301" r:id="rId5"/>
    <p:sldId id="303" r:id="rId6"/>
    <p:sldId id="265" r:id="rId7"/>
    <p:sldId id="280" r:id="rId8"/>
    <p:sldId id="3372" r:id="rId9"/>
    <p:sldId id="3392" r:id="rId10"/>
    <p:sldId id="3374" r:id="rId11"/>
    <p:sldId id="317" r:id="rId12"/>
    <p:sldId id="3373" r:id="rId13"/>
    <p:sldId id="316" r:id="rId14"/>
    <p:sldId id="3375" r:id="rId15"/>
    <p:sldId id="3376" r:id="rId16"/>
    <p:sldId id="3377" r:id="rId17"/>
    <p:sldId id="3379" r:id="rId18"/>
    <p:sldId id="3380" r:id="rId19"/>
    <p:sldId id="3382" r:id="rId20"/>
    <p:sldId id="3383" r:id="rId21"/>
    <p:sldId id="3384" r:id="rId22"/>
    <p:sldId id="3385" r:id="rId23"/>
    <p:sldId id="3386" r:id="rId24"/>
    <p:sldId id="3387" r:id="rId25"/>
    <p:sldId id="307" r:id="rId26"/>
    <p:sldId id="3393" r:id="rId27"/>
    <p:sldId id="3388" r:id="rId28"/>
    <p:sldId id="3389" r:id="rId29"/>
    <p:sldId id="3390" r:id="rId30"/>
    <p:sldId id="3394" r:id="rId31"/>
    <p:sldId id="3395" r:id="rId32"/>
    <p:sldId id="33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DD"/>
    <a:srgbClr val="991930"/>
    <a:srgbClr val="B0FF63"/>
    <a:srgbClr val="02C5FF"/>
    <a:srgbClr val="000000"/>
    <a:srgbClr val="00C9FF"/>
    <a:srgbClr val="00C0FF"/>
    <a:srgbClr val="F48221"/>
    <a:srgbClr val="FFC000"/>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35"/>
    <p:restoredTop sz="94558"/>
  </p:normalViewPr>
  <p:slideViewPr>
    <p:cSldViewPr snapToGrid="0" snapToObjects="1">
      <p:cViewPr varScale="1">
        <p:scale>
          <a:sx n="121" d="100"/>
          <a:sy n="121" d="100"/>
        </p:scale>
        <p:origin x="8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24A2F-645B-A845-ABDA-E46625DF7D48}" type="datetimeFigureOut">
              <a:rPr lang="en-US" smtClean="0"/>
              <a:t>10/28/25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449EE-CE98-234C-8D3D-C8A40BD950EB}" type="slidenum">
              <a:rPr lang="en-US" smtClean="0"/>
              <a:t>‹#›</a:t>
            </a:fld>
            <a:endParaRPr lang="en-US"/>
          </a:p>
        </p:txBody>
      </p:sp>
    </p:spTree>
    <p:extLst>
      <p:ext uri="{BB962C8B-B14F-4D97-AF65-F5344CB8AC3E}">
        <p14:creationId xmlns:p14="http://schemas.microsoft.com/office/powerpoint/2010/main" val="1175047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3449EE-CE98-234C-8D3D-C8A40BD950EB}" type="slidenum">
              <a:rPr lang="en-US" smtClean="0"/>
              <a:t>3</a:t>
            </a:fld>
            <a:endParaRPr lang="en-US"/>
          </a:p>
        </p:txBody>
      </p:sp>
    </p:spTree>
    <p:extLst>
      <p:ext uri="{BB962C8B-B14F-4D97-AF65-F5344CB8AC3E}">
        <p14:creationId xmlns:p14="http://schemas.microsoft.com/office/powerpoint/2010/main" val="30116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3449EE-CE98-234C-8D3D-C8A40BD950EB}" type="slidenum">
              <a:rPr lang="en-US" smtClean="0"/>
              <a:t>8</a:t>
            </a:fld>
            <a:endParaRPr lang="en-US"/>
          </a:p>
        </p:txBody>
      </p:sp>
    </p:spTree>
    <p:extLst>
      <p:ext uri="{BB962C8B-B14F-4D97-AF65-F5344CB8AC3E}">
        <p14:creationId xmlns:p14="http://schemas.microsoft.com/office/powerpoint/2010/main" val="170709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9EE9-9EB5-0AC8-0831-D9C130501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4162D-E970-C30E-B7B0-5BD6FA88A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50EF9-20F2-ED0A-A914-D83011AEB4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168DD8-370C-93A0-89F2-74D784CC3B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449EE-CE98-234C-8D3D-C8A40BD950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9587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4C193-41AD-2CB9-14A5-EAB7736E3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F11FA-A8C5-84E3-2FF9-B06FEEBE6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93026-4B16-5326-10CE-4ACA8B07B1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09FEFF-21B5-EF0A-1AD1-D35904EC5BFB}"/>
              </a:ext>
            </a:extLst>
          </p:cNvPr>
          <p:cNvSpPr>
            <a:spLocks noGrp="1"/>
          </p:cNvSpPr>
          <p:nvPr>
            <p:ph type="sldNum" sz="quarter" idx="5"/>
          </p:nvPr>
        </p:nvSpPr>
        <p:spPr/>
        <p:txBody>
          <a:bodyPr/>
          <a:lstStyle/>
          <a:p>
            <a:fld id="{733449EE-CE98-234C-8D3D-C8A40BD950EB}" type="slidenum">
              <a:rPr lang="en-US" smtClean="0"/>
              <a:t>18</a:t>
            </a:fld>
            <a:endParaRPr lang="en-US"/>
          </a:p>
        </p:txBody>
      </p:sp>
    </p:spTree>
    <p:extLst>
      <p:ext uri="{BB962C8B-B14F-4D97-AF65-F5344CB8AC3E}">
        <p14:creationId xmlns:p14="http://schemas.microsoft.com/office/powerpoint/2010/main" val="244708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DF231-9D49-C957-82C3-C76723ADB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AE149-3031-C7A4-8D92-CA770A843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23F4B-CD3F-5395-9A5D-F519C063EC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2B9A10-E728-C974-FD5C-BD19662AB86B}"/>
              </a:ext>
            </a:extLst>
          </p:cNvPr>
          <p:cNvSpPr>
            <a:spLocks noGrp="1"/>
          </p:cNvSpPr>
          <p:nvPr>
            <p:ph type="sldNum" sz="quarter" idx="5"/>
          </p:nvPr>
        </p:nvSpPr>
        <p:spPr/>
        <p:txBody>
          <a:bodyPr/>
          <a:lstStyle/>
          <a:p>
            <a:fld id="{733449EE-CE98-234C-8D3D-C8A40BD950EB}" type="slidenum">
              <a:rPr lang="en-US" smtClean="0"/>
              <a:t>24</a:t>
            </a:fld>
            <a:endParaRPr lang="en-US"/>
          </a:p>
        </p:txBody>
      </p:sp>
    </p:spTree>
    <p:extLst>
      <p:ext uri="{BB962C8B-B14F-4D97-AF65-F5344CB8AC3E}">
        <p14:creationId xmlns:p14="http://schemas.microsoft.com/office/powerpoint/2010/main" val="108677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CA274-D6A5-7737-DA8B-EA71F88D1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ED096-5B9E-4831-0B80-7549F40D5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99782-46B4-4108-E20C-90BC43307C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E41243-05FC-0AFD-FF4F-B9E9DD4B1194}"/>
              </a:ext>
            </a:extLst>
          </p:cNvPr>
          <p:cNvSpPr>
            <a:spLocks noGrp="1"/>
          </p:cNvSpPr>
          <p:nvPr>
            <p:ph type="sldNum" sz="quarter" idx="5"/>
          </p:nvPr>
        </p:nvSpPr>
        <p:spPr/>
        <p:txBody>
          <a:bodyPr/>
          <a:lstStyle/>
          <a:p>
            <a:fld id="{733449EE-CE98-234C-8D3D-C8A40BD950EB}" type="slidenum">
              <a:rPr lang="en-US" smtClean="0"/>
              <a:t>28</a:t>
            </a:fld>
            <a:endParaRPr lang="en-US"/>
          </a:p>
        </p:txBody>
      </p:sp>
    </p:spTree>
    <p:extLst>
      <p:ext uri="{BB962C8B-B14F-4D97-AF65-F5344CB8AC3E}">
        <p14:creationId xmlns:p14="http://schemas.microsoft.com/office/powerpoint/2010/main" val="42185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E628-41F5-6EA1-462F-9BF1E7E00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DA740-96BC-BA31-FFCA-899FA4504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9B3E1-DEF3-F79D-EAFF-7BB20F2172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7E4077-0DD5-A94D-03F3-01C70A809FDE}"/>
              </a:ext>
            </a:extLst>
          </p:cNvPr>
          <p:cNvSpPr>
            <a:spLocks noGrp="1"/>
          </p:cNvSpPr>
          <p:nvPr>
            <p:ph type="sldNum" sz="quarter" idx="5"/>
          </p:nvPr>
        </p:nvSpPr>
        <p:spPr/>
        <p:txBody>
          <a:bodyPr/>
          <a:lstStyle/>
          <a:p>
            <a:fld id="{733449EE-CE98-234C-8D3D-C8A40BD950EB}" type="slidenum">
              <a:rPr lang="en-US" smtClean="0"/>
              <a:t>31</a:t>
            </a:fld>
            <a:endParaRPr lang="en-US"/>
          </a:p>
        </p:txBody>
      </p:sp>
    </p:spTree>
    <p:extLst>
      <p:ext uri="{BB962C8B-B14F-4D97-AF65-F5344CB8AC3E}">
        <p14:creationId xmlns:p14="http://schemas.microsoft.com/office/powerpoint/2010/main" val="259330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59F-8497-E37B-2E65-4F2D32BAE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4890FC-9EE1-8778-F554-927EA831A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50690F-1563-53BE-8C23-26B39112F3CB}"/>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5" name="Footer Placeholder 4">
            <a:extLst>
              <a:ext uri="{FF2B5EF4-FFF2-40B4-BE49-F238E27FC236}">
                <a16:creationId xmlns:a16="http://schemas.microsoft.com/office/drawing/2014/main" id="{70AE1966-90C0-8B35-3C8E-73BD84295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936BF-3EB1-9725-4D9C-B3E0ED06CF9D}"/>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389501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6930-F210-3B2E-1F84-427B933CF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85D83-3397-B75A-D93A-B377447B97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20D61-3059-8C8A-3324-50E1092A437E}"/>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5" name="Footer Placeholder 4">
            <a:extLst>
              <a:ext uri="{FF2B5EF4-FFF2-40B4-BE49-F238E27FC236}">
                <a16:creationId xmlns:a16="http://schemas.microsoft.com/office/drawing/2014/main" id="{217882DF-8383-0DBE-C770-D29CB0B15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3C1C1-6A1B-0E48-840D-FF23D0E27D26}"/>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65571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901FC-2941-6E64-ECAA-F540D5AFD2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F99BC6-4E3F-D7F8-92EB-BB5B7CADE6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F297F-BB32-4EE1-EEF6-824E9F4C53DC}"/>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5" name="Footer Placeholder 4">
            <a:extLst>
              <a:ext uri="{FF2B5EF4-FFF2-40B4-BE49-F238E27FC236}">
                <a16:creationId xmlns:a16="http://schemas.microsoft.com/office/drawing/2014/main" id="{A821332B-B12D-D17B-D8C6-1C913729A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50B47-5B9A-D6E4-A361-835A09E632A3}"/>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53008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859B-416B-4052-4112-8779FEE6F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003E3-238C-7B7B-5BBB-E9D1F3D9D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A0132-5DA6-69A8-46A2-288E2C49B661}"/>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5" name="Footer Placeholder 4">
            <a:extLst>
              <a:ext uri="{FF2B5EF4-FFF2-40B4-BE49-F238E27FC236}">
                <a16:creationId xmlns:a16="http://schemas.microsoft.com/office/drawing/2014/main" id="{F6A45261-7D3C-1A94-D4B0-8D9FA8BD6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2A7AC-C851-5E50-891D-64F17FF2578A}"/>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609235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9945-EE02-A294-262F-46E1D47157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EEA0F1-B634-E152-6371-066DD79BB0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3FF3C-DAD4-A7BE-A26F-F6F86EC4D4E7}"/>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5" name="Footer Placeholder 4">
            <a:extLst>
              <a:ext uri="{FF2B5EF4-FFF2-40B4-BE49-F238E27FC236}">
                <a16:creationId xmlns:a16="http://schemas.microsoft.com/office/drawing/2014/main" id="{1A72C0A4-0640-7EC9-E2E7-47D39C2E9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8F45C-AEF1-182D-D16C-7FFB492A077A}"/>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81329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6078-A894-30D9-C78F-E957EB3D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C5E86-8248-307C-EA58-C124BD608D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92837D-F864-9648-BD60-2D4F282BB4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61B35-7B52-7392-EB52-ECA0BA31AB11}"/>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6" name="Footer Placeholder 5">
            <a:extLst>
              <a:ext uri="{FF2B5EF4-FFF2-40B4-BE49-F238E27FC236}">
                <a16:creationId xmlns:a16="http://schemas.microsoft.com/office/drawing/2014/main" id="{5A6042A3-F4FA-B883-DC24-16D79C0A7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9C53A-B40A-706E-28DE-95738D214DF6}"/>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105308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7DAB-9406-6A4E-016E-E7CE29D566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4D2822-6B93-1D28-854A-C5EBC65D0C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ED8715-068C-4E04-D884-DA07C28A8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82A350-0629-845A-7B51-EEC96AE460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3C545-B5FA-33BC-FEDA-F30BC89FF0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1921B-4EF9-E3FE-B401-607540AA8299}"/>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8" name="Footer Placeholder 7">
            <a:extLst>
              <a:ext uri="{FF2B5EF4-FFF2-40B4-BE49-F238E27FC236}">
                <a16:creationId xmlns:a16="http://schemas.microsoft.com/office/drawing/2014/main" id="{B6E8FD08-7670-943D-20CA-0226DCCB1F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4093A-D237-3F36-2410-088E43E3A92C}"/>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70560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8A95-CBC8-C8A8-2292-A895AEC6BE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1AE8F7-45D1-D054-BBEF-8A11355EC644}"/>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4" name="Footer Placeholder 3">
            <a:extLst>
              <a:ext uri="{FF2B5EF4-FFF2-40B4-BE49-F238E27FC236}">
                <a16:creationId xmlns:a16="http://schemas.microsoft.com/office/drawing/2014/main" id="{50E1443D-DEE6-840A-D504-05AF37A26A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5B7157-D199-97D5-C1CB-AFBD3B1DE10E}"/>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82716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9479F-D4E9-1EAD-F08C-87A91142E369}"/>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3" name="Footer Placeholder 2">
            <a:extLst>
              <a:ext uri="{FF2B5EF4-FFF2-40B4-BE49-F238E27FC236}">
                <a16:creationId xmlns:a16="http://schemas.microsoft.com/office/drawing/2014/main" id="{CBC6149E-C3A5-CA36-E200-06D8D12567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1A8DAD-697B-F7D4-FF53-537187B78D74}"/>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06577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B3F0-5DBD-D451-76CE-8BA2C4A2F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1E287C-2F06-CBD4-37F0-AA2C5C133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874B5-823D-5A27-7051-6F77191DC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5DE94-FE28-09C2-84E0-72ADD1B2DE05}"/>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6" name="Footer Placeholder 5">
            <a:extLst>
              <a:ext uri="{FF2B5EF4-FFF2-40B4-BE49-F238E27FC236}">
                <a16:creationId xmlns:a16="http://schemas.microsoft.com/office/drawing/2014/main" id="{1357B1A5-F2ED-39D5-4231-4DEB94530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AFE47-D43E-0ABD-2BDA-26663FDDAAD8}"/>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3875787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2C41-27BB-2599-5726-5430AEFA47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172425-7154-2EEE-1765-5B8B88680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88399D-18AD-0596-3F3B-E137C7807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F9BD8-4D12-E900-FA41-F204D9195F73}"/>
              </a:ext>
            </a:extLst>
          </p:cNvPr>
          <p:cNvSpPr>
            <a:spLocks noGrp="1"/>
          </p:cNvSpPr>
          <p:nvPr>
            <p:ph type="dt" sz="half" idx="10"/>
          </p:nvPr>
        </p:nvSpPr>
        <p:spPr/>
        <p:txBody>
          <a:bodyPr/>
          <a:lstStyle/>
          <a:p>
            <a:fld id="{8767E497-533B-1048-ACCB-4F1D6C9D13AB}" type="datetimeFigureOut">
              <a:rPr lang="en-US" smtClean="0"/>
              <a:t>10/28/25</a:t>
            </a:fld>
            <a:endParaRPr lang="en-US"/>
          </a:p>
        </p:txBody>
      </p:sp>
      <p:sp>
        <p:nvSpPr>
          <p:cNvPr id="6" name="Footer Placeholder 5">
            <a:extLst>
              <a:ext uri="{FF2B5EF4-FFF2-40B4-BE49-F238E27FC236}">
                <a16:creationId xmlns:a16="http://schemas.microsoft.com/office/drawing/2014/main" id="{218128EE-A1EA-6343-AA00-DBC676A0F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A6A30-0522-62A6-2C43-B82A70A28598}"/>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16859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E7233A-C0D6-F3E6-E3DD-2C7622E06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79E7F-A7A7-1780-531B-BEBA0B630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99CD0-C553-91C0-AB67-089E4F62B4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67E497-533B-1048-ACCB-4F1D6C9D13AB}" type="datetimeFigureOut">
              <a:rPr lang="en-US" smtClean="0"/>
              <a:t>10/28/25</a:t>
            </a:fld>
            <a:endParaRPr lang="en-US"/>
          </a:p>
        </p:txBody>
      </p:sp>
      <p:sp>
        <p:nvSpPr>
          <p:cNvPr id="5" name="Footer Placeholder 4">
            <a:extLst>
              <a:ext uri="{FF2B5EF4-FFF2-40B4-BE49-F238E27FC236}">
                <a16:creationId xmlns:a16="http://schemas.microsoft.com/office/drawing/2014/main" id="{07397513-322B-619E-60F3-7900A02181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F37AAFF-2A21-0D32-D738-CB0773EB7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EC3FC3-461F-2044-A2BD-96167D3CBC8E}" type="slidenum">
              <a:rPr lang="en-US" smtClean="0"/>
              <a:t>‹#›</a:t>
            </a:fld>
            <a:endParaRPr lang="en-US"/>
          </a:p>
        </p:txBody>
      </p:sp>
    </p:spTree>
    <p:extLst>
      <p:ext uri="{BB962C8B-B14F-4D97-AF65-F5344CB8AC3E}">
        <p14:creationId xmlns:p14="http://schemas.microsoft.com/office/powerpoint/2010/main" val="29518582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D4499-69B9-77FE-714E-F274EF61DFB4}"/>
              </a:ext>
            </a:extLst>
          </p:cNvPr>
          <p:cNvPicPr>
            <a:picLocks noChangeAspect="1"/>
          </p:cNvPicPr>
          <p:nvPr/>
        </p:nvPicPr>
        <p:blipFill>
          <a:blip r:embed="rId2"/>
          <a:srcRect l="24211" r="2452" b="-1"/>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5E7BFC00-09A3-D412-CD31-48B832B5AECC}"/>
              </a:ext>
            </a:extLst>
          </p:cNvPr>
          <p:cNvSpPr>
            <a:spLocks noGrp="1"/>
          </p:cNvSpPr>
          <p:nvPr>
            <p:ph type="ctrTitle"/>
          </p:nvPr>
        </p:nvSpPr>
        <p:spPr>
          <a:xfrm>
            <a:off x="6094476" y="4322377"/>
            <a:ext cx="5924914" cy="1690409"/>
          </a:xfrm>
        </p:spPr>
        <p:txBody>
          <a:bodyPr anchor="b">
            <a:normAutofit fontScale="90000"/>
          </a:bodyPr>
          <a:lstStyle/>
          <a:p>
            <a:pPr algn="l"/>
            <a:r>
              <a:rPr lang="zh-CN" altLang="en-US" sz="4400" b="1" dirty="0">
                <a:latin typeface="SimHei" panose="02010609060101010101" pitchFamily="49" charset="-122"/>
                <a:ea typeface="SimHei" panose="02010609060101010101" pitchFamily="49" charset="-122"/>
              </a:rPr>
              <a:t>神的拣选与人的责任（中）</a:t>
            </a:r>
            <a:br>
              <a:rPr lang="en-US" sz="2800" b="1" dirty="0">
                <a:latin typeface="SimHei" panose="02010609060101010101" pitchFamily="49" charset="-122"/>
                <a:ea typeface="SimHei" panose="02010609060101010101" pitchFamily="49" charset="-122"/>
              </a:rPr>
            </a:br>
            <a:r>
              <a:rPr lang="en-US" sz="2800" dirty="0"/>
              <a:t>The Predestination of God and the Responsibility of Man (Part </a:t>
            </a:r>
            <a:r>
              <a:rPr lang="en-US" altLang="zh-CN" sz="2800" dirty="0"/>
              <a:t>2</a:t>
            </a:r>
            <a:r>
              <a:rPr lang="en-US" sz="2800" dirty="0"/>
              <a:t>)</a:t>
            </a:r>
            <a:br>
              <a:rPr lang="en-SG" sz="2800" dirty="0"/>
            </a:br>
            <a:endParaRPr lang="en-US" sz="2800" dirty="0"/>
          </a:p>
        </p:txBody>
      </p:sp>
      <p:pic>
        <p:nvPicPr>
          <p:cNvPr id="7" name="Picture 6" descr="Rectangle&#10;&#10;Description automatically generated">
            <a:extLst>
              <a:ext uri="{FF2B5EF4-FFF2-40B4-BE49-F238E27FC236}">
                <a16:creationId xmlns:a16="http://schemas.microsoft.com/office/drawing/2014/main" id="{84551D49-17D7-FF18-21E9-E3E47DCC5419}"/>
              </a:ext>
            </a:extLst>
          </p:cNvPr>
          <p:cNvPicPr>
            <a:picLocks noChangeAspect="1"/>
          </p:cNvPicPr>
          <p:nvPr/>
        </p:nvPicPr>
        <p:blipFill>
          <a:blip r:embed="rId3"/>
          <a:srcRect l="33751" r="699"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963627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446888-84F2-4793-1F45-990B824AD730}"/>
              </a:ext>
            </a:extLst>
          </p:cNvPr>
          <p:cNvPicPr>
            <a:picLocks noChangeAspect="1"/>
          </p:cNvPicPr>
          <p:nvPr/>
        </p:nvPicPr>
        <p:blipFill>
          <a:blip r:embed="rId2"/>
          <a:srcRect b="21045"/>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1168496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595F-AD04-F2B3-C88E-6EC4389A3B2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59519BE-883F-4481-C621-5A7EF0F3A65D}"/>
              </a:ext>
            </a:extLst>
          </p:cNvPr>
          <p:cNvPicPr>
            <a:picLocks noChangeAspect="1"/>
          </p:cNvPicPr>
          <p:nvPr/>
        </p:nvPicPr>
        <p:blipFill>
          <a:blip r:embed="rId2"/>
          <a:srcRect l="2566" r="5354" b="-1"/>
          <a:stretch>
            <a:fillRect/>
          </a:stretch>
        </p:blipFill>
        <p:spPr>
          <a:xfrm>
            <a:off x="6421035" y="643467"/>
            <a:ext cx="5129784" cy="5571066"/>
          </a:xfrm>
          <a:prstGeom prst="rect">
            <a:avLst/>
          </a:prstGeom>
        </p:spPr>
      </p:pic>
      <p:sp>
        <p:nvSpPr>
          <p:cNvPr id="24" name="Rectangle 2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517A89-5079-8F23-F0E1-244237BE31A5}"/>
              </a:ext>
            </a:extLst>
          </p:cNvPr>
          <p:cNvPicPr>
            <a:picLocks noChangeAspect="1"/>
          </p:cNvPicPr>
          <p:nvPr/>
        </p:nvPicPr>
        <p:blipFill>
          <a:blip r:embed="rId3"/>
          <a:srcRect l="4155" r="3765" b="-1"/>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275651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58663D-6D16-F95C-5385-31A33F492AA4}"/>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4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with a skull and bones&#10;&#10;AI-generated content may be incorrect.">
            <a:extLst>
              <a:ext uri="{FF2B5EF4-FFF2-40B4-BE49-F238E27FC236}">
                <a16:creationId xmlns:a16="http://schemas.microsoft.com/office/drawing/2014/main" id="{2D490831-EF8B-1AB4-A806-F950FED7B7F4}"/>
              </a:ext>
            </a:extLst>
          </p:cNvPr>
          <p:cNvPicPr>
            <a:picLocks noChangeAspect="1"/>
          </p:cNvPicPr>
          <p:nvPr/>
        </p:nvPicPr>
        <p:blipFill>
          <a:blip r:embed="rId2"/>
          <a:stretch>
            <a:fillRect/>
          </a:stretch>
        </p:blipFill>
        <p:spPr>
          <a:xfrm>
            <a:off x="6412145" y="1497513"/>
            <a:ext cx="5129784" cy="3413638"/>
          </a:xfrm>
          <a:prstGeom prst="rect">
            <a:avLst/>
          </a:prstGeom>
        </p:spPr>
      </p:pic>
      <p:pic>
        <p:nvPicPr>
          <p:cNvPr id="5" name="Picture 4" descr="A cartoon character on a computer&#10;&#10;AI-generated content may be incorrect.">
            <a:extLst>
              <a:ext uri="{FF2B5EF4-FFF2-40B4-BE49-F238E27FC236}">
                <a16:creationId xmlns:a16="http://schemas.microsoft.com/office/drawing/2014/main" id="{EC9A73AC-6D0E-4FE6-E5D9-1E887820F255}"/>
              </a:ext>
            </a:extLst>
          </p:cNvPr>
          <p:cNvPicPr>
            <a:picLocks noChangeAspect="1"/>
          </p:cNvPicPr>
          <p:nvPr/>
        </p:nvPicPr>
        <p:blipFill>
          <a:blip r:embed="rId3"/>
          <a:stretch>
            <a:fillRect/>
          </a:stretch>
        </p:blipFill>
        <p:spPr>
          <a:xfrm>
            <a:off x="805349" y="780981"/>
            <a:ext cx="5129784" cy="5129784"/>
          </a:xfrm>
          <a:prstGeom prst="rect">
            <a:avLst/>
          </a:prstGeom>
        </p:spPr>
      </p:pic>
      <p:sp>
        <p:nvSpPr>
          <p:cNvPr id="6" name="Rectangle 5">
            <a:extLst>
              <a:ext uri="{FF2B5EF4-FFF2-40B4-BE49-F238E27FC236}">
                <a16:creationId xmlns:a16="http://schemas.microsoft.com/office/drawing/2014/main" id="{59167EDB-5479-6410-407F-01E5427872AD}"/>
              </a:ext>
            </a:extLst>
          </p:cNvPr>
          <p:cNvSpPr/>
          <p:nvPr/>
        </p:nvSpPr>
        <p:spPr>
          <a:xfrm>
            <a:off x="4145831" y="5340749"/>
            <a:ext cx="1789302" cy="570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4871C58-BC1C-5AE4-C3DF-CF71A68A7060}"/>
              </a:ext>
            </a:extLst>
          </p:cNvPr>
          <p:cNvSpPr txBox="1"/>
          <p:nvPr/>
        </p:nvSpPr>
        <p:spPr>
          <a:xfrm>
            <a:off x="1240752" y="5340749"/>
            <a:ext cx="4031892" cy="892552"/>
          </a:xfrm>
          <a:prstGeom prst="rect">
            <a:avLst/>
          </a:prstGeom>
          <a:solidFill>
            <a:schemeClr val="tx1">
              <a:lumMod val="50000"/>
              <a:lumOff val="50000"/>
            </a:schemeClr>
          </a:solidFill>
        </p:spPr>
        <p:txBody>
          <a:bodyPr wrap="square">
            <a:spAutoFit/>
          </a:bodyPr>
          <a:lstStyle/>
          <a:p>
            <a:pPr lvl="0" algn="ctr"/>
            <a:r>
              <a:rPr lang="zh-CN" altLang="en-US" sz="3200" b="1" dirty="0">
                <a:solidFill>
                  <a:srgbClr val="B0FF63"/>
                </a:solidFill>
              </a:rPr>
              <a:t>按设计方案</a:t>
            </a:r>
            <a:r>
              <a:rPr lang="zh-CN" altLang="en-US" sz="3200" b="1" dirty="0">
                <a:solidFill>
                  <a:srgbClr val="B0FF63"/>
                </a:solidFill>
                <a:latin typeface="Aptos" panose="02110004020202020204"/>
                <a:ea typeface="等线" panose="02010600030101010101" pitchFamily="2" charset="-122"/>
              </a:rPr>
              <a:t>正常运作</a:t>
            </a:r>
            <a:endParaRPr kumimoji="0" lang="en-US" altLang="zh-CN" sz="3200" b="1" i="0" u="none" strike="noStrike" kern="1200" cap="none" spc="0" normalizeH="0" baseline="0" noProof="0" dirty="0">
              <a:ln>
                <a:noFill/>
              </a:ln>
              <a:solidFill>
                <a:srgbClr val="B0FF63"/>
              </a:solidFill>
              <a:effectLst/>
              <a:uLnTx/>
              <a:uFillTx/>
              <a:latin typeface="Aptos" panose="0211000402020202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Function as intended by design.</a:t>
            </a:r>
          </a:p>
        </p:txBody>
      </p:sp>
      <p:sp>
        <p:nvSpPr>
          <p:cNvPr id="3" name="TextBox 2">
            <a:extLst>
              <a:ext uri="{FF2B5EF4-FFF2-40B4-BE49-F238E27FC236}">
                <a16:creationId xmlns:a16="http://schemas.microsoft.com/office/drawing/2014/main" id="{670772A4-48DB-E0C1-CDD1-E29ABA12ACC5}"/>
              </a:ext>
            </a:extLst>
          </p:cNvPr>
          <p:cNvSpPr txBox="1"/>
          <p:nvPr/>
        </p:nvSpPr>
        <p:spPr>
          <a:xfrm>
            <a:off x="7332882" y="5340749"/>
            <a:ext cx="3913050" cy="892552"/>
          </a:xfrm>
          <a:prstGeom prst="rect">
            <a:avLst/>
          </a:prstGeom>
          <a:solidFill>
            <a:schemeClr val="tx1">
              <a:lumMod val="50000"/>
              <a:lumOff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rgbClr val="B0FF63"/>
                </a:solidFill>
                <a:latin typeface="Aptos" panose="02110004020202020204"/>
                <a:ea typeface="等线" panose="02010600030101010101" pitchFamily="2" charset="-122"/>
              </a:rPr>
              <a:t>不按设计方案运作</a:t>
            </a:r>
            <a:endParaRPr kumimoji="0" lang="en-US" altLang="zh-CN" sz="3200" b="1" i="0" u="none" strike="noStrike" kern="1200" cap="none" spc="0" normalizeH="0" baseline="0" noProof="0" dirty="0">
              <a:ln>
                <a:noFill/>
              </a:ln>
              <a:solidFill>
                <a:srgbClr val="B0FF63"/>
              </a:solidFill>
              <a:effectLst/>
              <a:uLnTx/>
              <a:uFillTx/>
              <a:latin typeface="Aptos" panose="0211000402020202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Not functioning as designed</a:t>
            </a:r>
          </a:p>
        </p:txBody>
      </p:sp>
    </p:spTree>
    <p:extLst>
      <p:ext uri="{BB962C8B-B14F-4D97-AF65-F5344CB8AC3E}">
        <p14:creationId xmlns:p14="http://schemas.microsoft.com/office/powerpoint/2010/main" val="1203796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59673-E328-D88C-6D9C-827DEEC4693F}"/>
              </a:ext>
            </a:extLst>
          </p:cNvPr>
          <p:cNvPicPr>
            <a:picLocks noChangeAspect="1"/>
          </p:cNvPicPr>
          <p:nvPr/>
        </p:nvPicPr>
        <p:blipFill>
          <a:blip r:embed="rId2"/>
          <a:srcRect l="24509" r="22610"/>
          <a:stretch>
            <a:fillRect/>
          </a:stretch>
        </p:blipFill>
        <p:spPr>
          <a:xfrm>
            <a:off x="7955394" y="3680733"/>
            <a:ext cx="2867187" cy="2710962"/>
          </a:xfrm>
          <a:prstGeom prst="rect">
            <a:avLst/>
          </a:prstGeom>
        </p:spPr>
      </p:pic>
      <p:sp>
        <p:nvSpPr>
          <p:cNvPr id="5" name="TextBox 4">
            <a:extLst>
              <a:ext uri="{FF2B5EF4-FFF2-40B4-BE49-F238E27FC236}">
                <a16:creationId xmlns:a16="http://schemas.microsoft.com/office/drawing/2014/main" id="{4F012D38-79B7-32C9-BDDE-D45EB09498A5}"/>
              </a:ext>
            </a:extLst>
          </p:cNvPr>
          <p:cNvSpPr txBox="1"/>
          <p:nvPr/>
        </p:nvSpPr>
        <p:spPr>
          <a:xfrm>
            <a:off x="6712784" y="1954338"/>
            <a:ext cx="5247666" cy="646331"/>
          </a:xfrm>
          <a:prstGeom prst="rect">
            <a:avLst/>
          </a:prstGeom>
          <a:noFill/>
        </p:spPr>
        <p:txBody>
          <a:bodyPr wrap="square" rtlCol="0">
            <a:spAutoFit/>
          </a:bodyPr>
          <a:lstStyle/>
          <a:p>
            <a:pPr algn="ctr"/>
            <a:r>
              <a:rPr lang="en-US" sz="3600" b="1" dirty="0" err="1">
                <a:solidFill>
                  <a:schemeClr val="bg1"/>
                </a:solidFill>
                <a:latin typeface="SimHei" panose="02010609060101010101" pitchFamily="49" charset="-122"/>
                <a:ea typeface="SimHei" panose="02010609060101010101" pitchFamily="49" charset="-122"/>
              </a:rPr>
              <a:t>在魔鬼</a:t>
            </a:r>
            <a:r>
              <a:rPr lang="zh-CN" altLang="en-US" sz="3600" b="1" dirty="0">
                <a:solidFill>
                  <a:schemeClr val="bg1"/>
                </a:solidFill>
                <a:latin typeface="SimHei" panose="02010609060101010101" pitchFamily="49" charset="-122"/>
                <a:ea typeface="SimHei" panose="02010609060101010101" pitchFamily="49" charset="-122"/>
              </a:rPr>
              <a:t>（撒旦）权势下</a:t>
            </a:r>
            <a:endParaRPr lang="en-US" sz="3600" b="1" dirty="0">
              <a:solidFill>
                <a:schemeClr val="bg1"/>
              </a:solidFill>
              <a:latin typeface="SimHei" panose="02010609060101010101" pitchFamily="49" charset="-122"/>
              <a:ea typeface="SimHei" panose="02010609060101010101" pitchFamily="49" charset="-122"/>
            </a:endParaRPr>
          </a:p>
        </p:txBody>
      </p:sp>
      <p:sp>
        <p:nvSpPr>
          <p:cNvPr id="6" name="Rectangle 5">
            <a:extLst>
              <a:ext uri="{FF2B5EF4-FFF2-40B4-BE49-F238E27FC236}">
                <a16:creationId xmlns:a16="http://schemas.microsoft.com/office/drawing/2014/main" id="{2F731752-C05E-BBB2-CFD1-7A6AE5B9DC56}"/>
              </a:ext>
            </a:extLst>
          </p:cNvPr>
          <p:cNvSpPr/>
          <p:nvPr/>
        </p:nvSpPr>
        <p:spPr>
          <a:xfrm>
            <a:off x="6700032" y="182105"/>
            <a:ext cx="5377912" cy="6493790"/>
          </a:xfrm>
          <a:prstGeom prst="rect">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6F4311-5B06-9D14-7B33-596367CD261E}"/>
              </a:ext>
            </a:extLst>
          </p:cNvPr>
          <p:cNvSpPr txBox="1"/>
          <p:nvPr/>
        </p:nvSpPr>
        <p:spPr>
          <a:xfrm>
            <a:off x="6700032" y="2715602"/>
            <a:ext cx="6098582" cy="461665"/>
          </a:xfrm>
          <a:prstGeom prst="rect">
            <a:avLst/>
          </a:prstGeom>
          <a:noFill/>
        </p:spPr>
        <p:txBody>
          <a:bodyPr wrap="square">
            <a:spAutoFit/>
          </a:bodyPr>
          <a:lstStyle/>
          <a:p>
            <a:r>
              <a:rPr lang="en-US" sz="2400" dirty="0">
                <a:solidFill>
                  <a:schemeClr val="bg1"/>
                </a:solidFill>
              </a:rPr>
              <a:t>Under the dominion of the devil (Satan)</a:t>
            </a:r>
          </a:p>
        </p:txBody>
      </p:sp>
      <p:sp>
        <p:nvSpPr>
          <p:cNvPr id="12" name="Rectangle 11">
            <a:extLst>
              <a:ext uri="{FF2B5EF4-FFF2-40B4-BE49-F238E27FC236}">
                <a16:creationId xmlns:a16="http://schemas.microsoft.com/office/drawing/2014/main" id="{376AD366-D0ED-87D8-3CDD-03C608C002AE}"/>
              </a:ext>
            </a:extLst>
          </p:cNvPr>
          <p:cNvSpPr/>
          <p:nvPr/>
        </p:nvSpPr>
        <p:spPr>
          <a:xfrm>
            <a:off x="0" y="0"/>
            <a:ext cx="5865382"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3" name="TextBox 2">
            <a:extLst>
              <a:ext uri="{FF2B5EF4-FFF2-40B4-BE49-F238E27FC236}">
                <a16:creationId xmlns:a16="http://schemas.microsoft.com/office/drawing/2014/main" id="{474C8786-986F-CDEE-11FB-C0F4328B8E94}"/>
              </a:ext>
            </a:extLst>
          </p:cNvPr>
          <p:cNvSpPr txBox="1"/>
          <p:nvPr/>
        </p:nvSpPr>
        <p:spPr>
          <a:xfrm>
            <a:off x="7767924" y="455180"/>
            <a:ext cx="2749471" cy="707886"/>
          </a:xfrm>
          <a:prstGeom prst="rect">
            <a:avLst/>
          </a:prstGeom>
          <a:noFill/>
        </p:spPr>
        <p:txBody>
          <a:bodyPr wrap="none" rtlCol="0">
            <a:spAutoFit/>
          </a:bodyPr>
          <a:lstStyle/>
          <a:p>
            <a:r>
              <a:rPr lang="en-US" sz="4000" b="1" dirty="0" err="1">
                <a:solidFill>
                  <a:schemeClr val="bg1"/>
                </a:solidFill>
              </a:rPr>
              <a:t>全人类堕落</a:t>
            </a:r>
            <a:endParaRPr lang="en-US" sz="4000" b="1" dirty="0">
              <a:solidFill>
                <a:schemeClr val="bg1"/>
              </a:solidFill>
            </a:endParaRPr>
          </a:p>
        </p:txBody>
      </p:sp>
      <p:sp>
        <p:nvSpPr>
          <p:cNvPr id="8" name="TextBox 7">
            <a:extLst>
              <a:ext uri="{FF2B5EF4-FFF2-40B4-BE49-F238E27FC236}">
                <a16:creationId xmlns:a16="http://schemas.microsoft.com/office/drawing/2014/main" id="{AFC1A473-7D3C-EB66-2C03-A95FD9C84EE3}"/>
              </a:ext>
            </a:extLst>
          </p:cNvPr>
          <p:cNvSpPr txBox="1"/>
          <p:nvPr/>
        </p:nvSpPr>
        <p:spPr>
          <a:xfrm>
            <a:off x="7295831" y="1417989"/>
            <a:ext cx="3693658" cy="369332"/>
          </a:xfrm>
          <a:prstGeom prst="rect">
            <a:avLst/>
          </a:prstGeom>
          <a:noFill/>
        </p:spPr>
        <p:txBody>
          <a:bodyPr wrap="square">
            <a:spAutoFit/>
          </a:bodyPr>
          <a:lstStyle/>
          <a:p>
            <a:pPr algn="ctr"/>
            <a:r>
              <a:rPr lang="en-US" sz="1800" b="1" dirty="0">
                <a:solidFill>
                  <a:schemeClr val="bg1"/>
                </a:solidFill>
              </a:rPr>
              <a:t>Whole Humanity fallen in nature</a:t>
            </a:r>
            <a:endParaRPr lang="en-US" b="1" dirty="0"/>
          </a:p>
        </p:txBody>
      </p:sp>
      <p:sp>
        <p:nvSpPr>
          <p:cNvPr id="10" name="TextBox 9">
            <a:extLst>
              <a:ext uri="{FF2B5EF4-FFF2-40B4-BE49-F238E27FC236}">
                <a16:creationId xmlns:a16="http://schemas.microsoft.com/office/drawing/2014/main" id="{D3C64E49-2E80-25E3-DC88-9660FFAF6F2C}"/>
              </a:ext>
            </a:extLst>
          </p:cNvPr>
          <p:cNvSpPr txBox="1"/>
          <p:nvPr/>
        </p:nvSpPr>
        <p:spPr>
          <a:xfrm>
            <a:off x="1572192" y="455180"/>
            <a:ext cx="2236510" cy="707886"/>
          </a:xfrm>
          <a:prstGeom prst="rect">
            <a:avLst/>
          </a:prstGeom>
          <a:noFill/>
        </p:spPr>
        <p:txBody>
          <a:bodyPr wrap="none" rtlCol="0">
            <a:spAutoFit/>
          </a:bodyPr>
          <a:lstStyle/>
          <a:p>
            <a:r>
              <a:rPr lang="en-US" sz="4000" b="1" dirty="0" err="1">
                <a:solidFill>
                  <a:srgbClr val="002060"/>
                </a:solidFill>
              </a:rPr>
              <a:t>未堕落前</a:t>
            </a:r>
            <a:endParaRPr lang="en-US" sz="4000" b="1" dirty="0">
              <a:solidFill>
                <a:srgbClr val="002060"/>
              </a:solidFill>
            </a:endParaRPr>
          </a:p>
        </p:txBody>
      </p:sp>
      <p:sp>
        <p:nvSpPr>
          <p:cNvPr id="13" name="TextBox 12">
            <a:extLst>
              <a:ext uri="{FF2B5EF4-FFF2-40B4-BE49-F238E27FC236}">
                <a16:creationId xmlns:a16="http://schemas.microsoft.com/office/drawing/2014/main" id="{A58192FE-C742-D662-7398-CFA1D0F8D0CA}"/>
              </a:ext>
            </a:extLst>
          </p:cNvPr>
          <p:cNvSpPr txBox="1"/>
          <p:nvPr/>
        </p:nvSpPr>
        <p:spPr>
          <a:xfrm>
            <a:off x="742220" y="1246525"/>
            <a:ext cx="3693658" cy="369332"/>
          </a:xfrm>
          <a:prstGeom prst="rect">
            <a:avLst/>
          </a:prstGeom>
          <a:noFill/>
        </p:spPr>
        <p:txBody>
          <a:bodyPr wrap="square">
            <a:spAutoFit/>
          </a:bodyPr>
          <a:lstStyle/>
          <a:p>
            <a:pPr algn="ctr"/>
            <a:r>
              <a:rPr lang="en-US" sz="1800" b="1" dirty="0">
                <a:solidFill>
                  <a:srgbClr val="002060"/>
                </a:solidFill>
              </a:rPr>
              <a:t>Before the fall</a:t>
            </a:r>
            <a:endParaRPr lang="en-US" b="1" dirty="0">
              <a:solidFill>
                <a:srgbClr val="002060"/>
              </a:solidFill>
            </a:endParaRPr>
          </a:p>
        </p:txBody>
      </p:sp>
      <p:sp>
        <p:nvSpPr>
          <p:cNvPr id="14" name="TextBox 13">
            <a:extLst>
              <a:ext uri="{FF2B5EF4-FFF2-40B4-BE49-F238E27FC236}">
                <a16:creationId xmlns:a16="http://schemas.microsoft.com/office/drawing/2014/main" id="{FA14C05B-D6EA-2713-4F27-F699C8F95B0B}"/>
              </a:ext>
            </a:extLst>
          </p:cNvPr>
          <p:cNvSpPr txBox="1"/>
          <p:nvPr/>
        </p:nvSpPr>
        <p:spPr>
          <a:xfrm>
            <a:off x="66614" y="1699316"/>
            <a:ext cx="5247666" cy="1261884"/>
          </a:xfrm>
          <a:prstGeom prst="rect">
            <a:avLst/>
          </a:prstGeom>
          <a:noFill/>
        </p:spPr>
        <p:txBody>
          <a:bodyPr wrap="square" rtlCol="0">
            <a:spAutoFit/>
          </a:bodyPr>
          <a:lstStyle/>
          <a:p>
            <a:pPr algn="ctr"/>
            <a:r>
              <a:rPr lang="en-US" sz="3600" b="1" dirty="0" err="1">
                <a:solidFill>
                  <a:srgbClr val="002060"/>
                </a:solidFill>
                <a:latin typeface="SimHei" panose="02010609060101010101" pitchFamily="49" charset="-122"/>
                <a:ea typeface="SimHei" panose="02010609060101010101" pitchFamily="49" charset="-122"/>
              </a:rPr>
              <a:t>在伊甸园与神同在</a:t>
            </a:r>
            <a:endParaRPr lang="en-US" sz="3600" b="1" dirty="0">
              <a:solidFill>
                <a:srgbClr val="002060"/>
              </a:solidFill>
              <a:latin typeface="SimHei" panose="02010609060101010101" pitchFamily="49" charset="-122"/>
              <a:ea typeface="SimHei"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rPr>
              <a:t>be with God in the Garden of Eden</a:t>
            </a:r>
          </a:p>
        </p:txBody>
      </p:sp>
      <p:pic>
        <p:nvPicPr>
          <p:cNvPr id="15" name="Picture 14">
            <a:extLst>
              <a:ext uri="{FF2B5EF4-FFF2-40B4-BE49-F238E27FC236}">
                <a16:creationId xmlns:a16="http://schemas.microsoft.com/office/drawing/2014/main" id="{45CCB37C-B326-8EAA-B068-2109E1BE51ED}"/>
              </a:ext>
            </a:extLst>
          </p:cNvPr>
          <p:cNvPicPr>
            <a:picLocks noChangeAspect="1"/>
          </p:cNvPicPr>
          <p:nvPr/>
        </p:nvPicPr>
        <p:blipFill>
          <a:blip r:embed="rId3"/>
          <a:stretch>
            <a:fillRect/>
          </a:stretch>
        </p:blipFill>
        <p:spPr>
          <a:xfrm>
            <a:off x="341891" y="3221495"/>
            <a:ext cx="5181600" cy="3454400"/>
          </a:xfrm>
          <a:prstGeom prst="rect">
            <a:avLst/>
          </a:prstGeom>
        </p:spPr>
      </p:pic>
    </p:spTree>
    <p:extLst>
      <p:ext uri="{BB962C8B-B14F-4D97-AF65-F5344CB8AC3E}">
        <p14:creationId xmlns:p14="http://schemas.microsoft.com/office/powerpoint/2010/main" val="261197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E5F0E-64AE-F236-4660-76B8BC41B494}"/>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B3A869DF-25D1-471C-42E0-0384AB29A6A8}"/>
              </a:ext>
            </a:extLst>
          </p:cNvPr>
          <p:cNvPicPr>
            <a:picLocks noChangeAspect="1"/>
          </p:cNvPicPr>
          <p:nvPr/>
        </p:nvPicPr>
        <p:blipFill>
          <a:blip r:embed="rId2"/>
          <a:stretch>
            <a:fillRect/>
          </a:stretch>
        </p:blipFill>
        <p:spPr>
          <a:xfrm>
            <a:off x="-29140" y="0"/>
            <a:ext cx="12221140" cy="6858000"/>
          </a:xfrm>
          <a:prstGeom prst="rect">
            <a:avLst/>
          </a:prstGeom>
        </p:spPr>
      </p:pic>
      <p:sp>
        <p:nvSpPr>
          <p:cNvPr id="5" name="Content Placeholder 4">
            <a:extLst>
              <a:ext uri="{FF2B5EF4-FFF2-40B4-BE49-F238E27FC236}">
                <a16:creationId xmlns:a16="http://schemas.microsoft.com/office/drawing/2014/main" id="{68A0A30A-F738-8387-2D7C-D7AFCDB5EAC5}"/>
              </a:ext>
            </a:extLst>
          </p:cNvPr>
          <p:cNvSpPr>
            <a:spLocks noGrp="1"/>
          </p:cNvSpPr>
          <p:nvPr>
            <p:ph idx="1"/>
          </p:nvPr>
        </p:nvSpPr>
        <p:spPr>
          <a:xfrm>
            <a:off x="302622" y="1114990"/>
            <a:ext cx="11586754" cy="3697525"/>
          </a:xfrm>
        </p:spPr>
        <p:txBody>
          <a:bodyPr>
            <a:normAutofit/>
          </a:bodyPr>
          <a:lstStyle/>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创 </a:t>
            </a:r>
            <a:r>
              <a:rPr lang="en-US" altLang="zh-CN" sz="3900" dirty="0">
                <a:solidFill>
                  <a:prstClr val="white"/>
                </a:solidFill>
                <a:latin typeface="SimHei" panose="02010609060101010101" pitchFamily="49" charset="-122"/>
                <a:ea typeface="SimHei" panose="02010609060101010101" pitchFamily="49" charset="-122"/>
              </a:rPr>
              <a:t>6</a:t>
            </a:r>
            <a:r>
              <a:rPr lang="zh-CN" altLang="en-US" sz="3900" dirty="0">
                <a:solidFill>
                  <a:prstClr val="white"/>
                </a:solidFill>
                <a:latin typeface="SimHei" panose="02010609060101010101" pitchFamily="49" charset="-122"/>
                <a:ea typeface="SimHei" panose="02010609060101010101" pitchFamily="49" charset="-122"/>
              </a:rPr>
              <a:t>：</a:t>
            </a:r>
            <a:r>
              <a:rPr lang="en-US" altLang="zh-CN" sz="3900" dirty="0">
                <a:solidFill>
                  <a:prstClr val="white"/>
                </a:solidFill>
                <a:latin typeface="SimHei" panose="02010609060101010101" pitchFamily="49" charset="-122"/>
                <a:ea typeface="SimHei" panose="02010609060101010101" pitchFamily="49" charset="-122"/>
              </a:rPr>
              <a:t>5.</a:t>
            </a:r>
          </a:p>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耶和华见人在地上罪恶很大，</a:t>
            </a:r>
            <a:r>
              <a:rPr lang="zh-CN" altLang="en-US" sz="3900" dirty="0">
                <a:solidFill>
                  <a:srgbClr val="FFFF00"/>
                </a:solidFill>
                <a:latin typeface="SimHei" panose="02010609060101010101" pitchFamily="49" charset="-122"/>
                <a:ea typeface="SimHei" panose="02010609060101010101" pitchFamily="49" charset="-122"/>
              </a:rPr>
              <a:t>终日所思想的尽都是恶</a:t>
            </a:r>
            <a:r>
              <a:rPr lang="zh-CN" altLang="en-US" sz="3900" dirty="0">
                <a:solidFill>
                  <a:prstClr val="white"/>
                </a:solidFill>
                <a:latin typeface="SimHei" panose="02010609060101010101" pitchFamily="49" charset="-122"/>
                <a:ea typeface="SimHei" panose="02010609060101010101" pitchFamily="49" charset="-122"/>
              </a:rPr>
              <a:t>，</a:t>
            </a:r>
          </a:p>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p:txBody>
      </p:sp>
      <p:sp>
        <p:nvSpPr>
          <p:cNvPr id="2" name="Rectangle 1">
            <a:extLst>
              <a:ext uri="{FF2B5EF4-FFF2-40B4-BE49-F238E27FC236}">
                <a16:creationId xmlns:a16="http://schemas.microsoft.com/office/drawing/2014/main" id="{D1E484F6-4C80-B3F1-BF37-486142177970}"/>
              </a:ext>
            </a:extLst>
          </p:cNvPr>
          <p:cNvSpPr/>
          <p:nvPr/>
        </p:nvSpPr>
        <p:spPr>
          <a:xfrm>
            <a:off x="178526" y="5327426"/>
            <a:ext cx="11834947" cy="1015663"/>
          </a:xfrm>
          <a:prstGeom prst="rect">
            <a:avLst/>
          </a:prstGeom>
        </p:spPr>
        <p:txBody>
          <a:bodyPr wrap="square">
            <a:spAutoFit/>
          </a:bodyPr>
          <a:lstStyle/>
          <a:p>
            <a:pPr lvl="0"/>
            <a:r>
              <a:rPr lang="en-US" sz="2000" dirty="0">
                <a:solidFill>
                  <a:prstClr val="white"/>
                </a:solidFill>
              </a:rPr>
              <a:t>Genesis 6:5.</a:t>
            </a:r>
          </a:p>
          <a:p>
            <a:pPr lvl="0"/>
            <a:r>
              <a:rPr lang="en-US" sz="2000" dirty="0">
                <a:solidFill>
                  <a:prstClr val="white"/>
                </a:solidFill>
              </a:rPr>
              <a:t>The Lord saw that the wickedness of man was great in the earth, </a:t>
            </a:r>
            <a:r>
              <a:rPr lang="en-US" sz="2000" dirty="0">
                <a:solidFill>
                  <a:srgbClr val="FFFF00"/>
                </a:solidFill>
              </a:rPr>
              <a:t>and that every intention of the thoughts of his heart was only evil continually</a:t>
            </a:r>
            <a:r>
              <a:rPr lang="en-US" sz="2000" dirty="0">
                <a:solidFill>
                  <a:prstClr val="white"/>
                </a:solidFill>
              </a:rPr>
              <a:t>.</a:t>
            </a:r>
            <a:endParaRPr kumimoji="0" lang="en-US" sz="2000" b="1"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339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F856-7240-130F-EF39-1D677828FD1E}"/>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066A6539-2193-4E6B-E22F-04040C5651C4}"/>
              </a:ext>
            </a:extLst>
          </p:cNvPr>
          <p:cNvPicPr>
            <a:picLocks noChangeAspect="1"/>
          </p:cNvPicPr>
          <p:nvPr/>
        </p:nvPicPr>
        <p:blipFill>
          <a:blip r:embed="rId2"/>
          <a:stretch>
            <a:fillRect/>
          </a:stretch>
        </p:blipFill>
        <p:spPr>
          <a:xfrm>
            <a:off x="-29140" y="0"/>
            <a:ext cx="12221140" cy="6858000"/>
          </a:xfrm>
          <a:prstGeom prst="rect">
            <a:avLst/>
          </a:prstGeom>
        </p:spPr>
      </p:pic>
      <p:sp>
        <p:nvSpPr>
          <p:cNvPr id="5" name="Content Placeholder 4">
            <a:extLst>
              <a:ext uri="{FF2B5EF4-FFF2-40B4-BE49-F238E27FC236}">
                <a16:creationId xmlns:a16="http://schemas.microsoft.com/office/drawing/2014/main" id="{16904AE0-1499-9A15-A343-0BF08E38A004}"/>
              </a:ext>
            </a:extLst>
          </p:cNvPr>
          <p:cNvSpPr>
            <a:spLocks noGrp="1"/>
          </p:cNvSpPr>
          <p:nvPr>
            <p:ph idx="1"/>
          </p:nvPr>
        </p:nvSpPr>
        <p:spPr>
          <a:xfrm>
            <a:off x="302622" y="1569168"/>
            <a:ext cx="11586754" cy="3697525"/>
          </a:xfrm>
        </p:spPr>
        <p:txBody>
          <a:bodyPr>
            <a:normAutofit/>
          </a:bodyPr>
          <a:lstStyle/>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诗</a:t>
            </a:r>
            <a:r>
              <a:rPr lang="en-US" altLang="zh-CN" sz="3900" dirty="0">
                <a:solidFill>
                  <a:prstClr val="white"/>
                </a:solidFill>
                <a:latin typeface="SimHei" panose="02010609060101010101" pitchFamily="49" charset="-122"/>
                <a:ea typeface="SimHei" panose="02010609060101010101" pitchFamily="49" charset="-122"/>
              </a:rPr>
              <a:t>51:5 </a:t>
            </a:r>
          </a:p>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我是</a:t>
            </a:r>
            <a:r>
              <a:rPr lang="zh-CN" altLang="en-US" sz="3900" dirty="0">
                <a:solidFill>
                  <a:srgbClr val="00C9FF"/>
                </a:solidFill>
                <a:latin typeface="SimHei" panose="02010609060101010101" pitchFamily="49" charset="-122"/>
                <a:ea typeface="SimHei" panose="02010609060101010101" pitchFamily="49" charset="-122"/>
              </a:rPr>
              <a:t>在罪孽里生的</a:t>
            </a:r>
            <a:r>
              <a:rPr lang="zh-CN" altLang="en-US" sz="3900" dirty="0">
                <a:solidFill>
                  <a:prstClr val="white"/>
                </a:solidFill>
                <a:latin typeface="SimHei" panose="02010609060101010101" pitchFamily="49" charset="-122"/>
                <a:ea typeface="SimHei" panose="02010609060101010101" pitchFamily="49" charset="-122"/>
              </a:rPr>
              <a:t>，在我母亲怀胎的时候</a:t>
            </a:r>
            <a:r>
              <a:rPr lang="zh-CN" altLang="en-US" sz="3900" dirty="0">
                <a:solidFill>
                  <a:srgbClr val="02C5FF"/>
                </a:solidFill>
                <a:latin typeface="SimHei" panose="02010609060101010101" pitchFamily="49" charset="-122"/>
                <a:ea typeface="SimHei" panose="02010609060101010101" pitchFamily="49" charset="-122"/>
              </a:rPr>
              <a:t>就有了罪</a:t>
            </a:r>
            <a:r>
              <a:rPr lang="zh-CN" altLang="en-US" sz="3900" dirty="0">
                <a:solidFill>
                  <a:prstClr val="white"/>
                </a:solidFill>
                <a:latin typeface="SimHei" panose="02010609060101010101" pitchFamily="49" charset="-122"/>
                <a:ea typeface="SimHei" panose="02010609060101010101" pitchFamily="49" charset="-122"/>
              </a:rPr>
              <a:t>。</a:t>
            </a:r>
          </a:p>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p:txBody>
      </p:sp>
      <p:sp>
        <p:nvSpPr>
          <p:cNvPr id="2" name="Rectangle 1">
            <a:extLst>
              <a:ext uri="{FF2B5EF4-FFF2-40B4-BE49-F238E27FC236}">
                <a16:creationId xmlns:a16="http://schemas.microsoft.com/office/drawing/2014/main" id="{32EBB4F8-2A0B-E2E6-65FF-F552ED3905DE}"/>
              </a:ext>
            </a:extLst>
          </p:cNvPr>
          <p:cNvSpPr/>
          <p:nvPr/>
        </p:nvSpPr>
        <p:spPr>
          <a:xfrm>
            <a:off x="178526" y="5327426"/>
            <a:ext cx="11834947" cy="707886"/>
          </a:xfrm>
          <a:prstGeom prst="rect">
            <a:avLst/>
          </a:prstGeom>
        </p:spPr>
        <p:txBody>
          <a:bodyPr wrap="square">
            <a:spAutoFit/>
          </a:bodyPr>
          <a:lstStyle/>
          <a:p>
            <a:pPr lvl="0"/>
            <a:r>
              <a:rPr lang="en-US" sz="2000" dirty="0">
                <a:solidFill>
                  <a:prstClr val="white"/>
                </a:solidFill>
              </a:rPr>
              <a:t>Psalms 51:5.</a:t>
            </a:r>
          </a:p>
          <a:p>
            <a:pPr lvl="0"/>
            <a:r>
              <a:rPr lang="en-US" sz="2000" dirty="0">
                <a:solidFill>
                  <a:prstClr val="white"/>
                </a:solidFill>
              </a:rPr>
              <a:t>Behold, I was </a:t>
            </a:r>
            <a:r>
              <a:rPr lang="en-US" sz="2000" dirty="0">
                <a:solidFill>
                  <a:srgbClr val="02C5FF"/>
                </a:solidFill>
              </a:rPr>
              <a:t>brought forth in iniquity</a:t>
            </a:r>
            <a:r>
              <a:rPr lang="en-US" sz="2000" dirty="0">
                <a:solidFill>
                  <a:prstClr val="white"/>
                </a:solidFill>
              </a:rPr>
              <a:t>, and </a:t>
            </a:r>
            <a:r>
              <a:rPr lang="en-US" sz="2000" dirty="0">
                <a:solidFill>
                  <a:srgbClr val="02C5FF"/>
                </a:solidFill>
              </a:rPr>
              <a:t>in sin </a:t>
            </a:r>
            <a:r>
              <a:rPr lang="en-US" sz="2000" dirty="0">
                <a:solidFill>
                  <a:prstClr val="white"/>
                </a:solidFill>
              </a:rPr>
              <a:t>did my mother conceive me.</a:t>
            </a:r>
            <a:endParaRPr kumimoji="0" lang="en-US" sz="2000" b="1"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9360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olf with its teeth showing&#10;&#10;AI-generated content may be incorrect.">
            <a:extLst>
              <a:ext uri="{FF2B5EF4-FFF2-40B4-BE49-F238E27FC236}">
                <a16:creationId xmlns:a16="http://schemas.microsoft.com/office/drawing/2014/main" id="{B643ADC4-2B14-349B-C436-7A3177D0346F}"/>
              </a:ext>
            </a:extLst>
          </p:cNvPr>
          <p:cNvPicPr>
            <a:picLocks noChangeAspect="1"/>
          </p:cNvPicPr>
          <p:nvPr/>
        </p:nvPicPr>
        <p:blipFill>
          <a:blip r:embed="rId2"/>
          <a:srcRect r="1" b="1"/>
          <a:stretch>
            <a:fillRect/>
          </a:stretch>
        </p:blipFill>
        <p:spPr>
          <a:xfrm>
            <a:off x="1530522"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descr="A computer with a skull and bones&#10;&#10;AI-generated content may be incorrect.">
            <a:extLst>
              <a:ext uri="{FF2B5EF4-FFF2-40B4-BE49-F238E27FC236}">
                <a16:creationId xmlns:a16="http://schemas.microsoft.com/office/drawing/2014/main" id="{F5E698D3-51D9-8832-F2C1-82F11509673D}"/>
              </a:ext>
            </a:extLst>
          </p:cNvPr>
          <p:cNvPicPr>
            <a:picLocks noChangeAspect="1"/>
          </p:cNvPicPr>
          <p:nvPr/>
        </p:nvPicPr>
        <p:blipFill>
          <a:blip r:embed="rId3"/>
          <a:srcRect l="16504" r="16952" b="3"/>
          <a:stretch>
            <a:fillRect/>
          </a:stretch>
        </p:blipFill>
        <p:spPr>
          <a:xfrm>
            <a:off x="4674471"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descr="A tree with yellow leaves&#10;&#10;AI-generated content may be incorrect.">
            <a:extLst>
              <a:ext uri="{FF2B5EF4-FFF2-40B4-BE49-F238E27FC236}">
                <a16:creationId xmlns:a16="http://schemas.microsoft.com/office/drawing/2014/main" id="{DF14845F-E93E-66FA-2BAB-56A293BA8C9C}"/>
              </a:ext>
            </a:extLst>
          </p:cNvPr>
          <p:cNvPicPr>
            <a:picLocks noChangeAspect="1"/>
          </p:cNvPicPr>
          <p:nvPr/>
        </p:nvPicPr>
        <p:blipFill>
          <a:blip r:embed="rId4"/>
          <a:srcRect t="9133" r="-6" b="3112"/>
          <a:stretch>
            <a:fillRect/>
          </a:stretch>
        </p:blipFill>
        <p:spPr>
          <a:xfrm>
            <a:off x="7818420"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8" name="TextBox 7">
            <a:extLst>
              <a:ext uri="{FF2B5EF4-FFF2-40B4-BE49-F238E27FC236}">
                <a16:creationId xmlns:a16="http://schemas.microsoft.com/office/drawing/2014/main" id="{07F157EE-197F-637D-8434-471437B8E433}"/>
              </a:ext>
            </a:extLst>
          </p:cNvPr>
          <p:cNvSpPr txBox="1"/>
          <p:nvPr/>
        </p:nvSpPr>
        <p:spPr>
          <a:xfrm>
            <a:off x="4555676" y="314097"/>
            <a:ext cx="3256218" cy="769441"/>
          </a:xfrm>
          <a:prstGeom prst="rect">
            <a:avLst/>
          </a:prstGeom>
          <a:noFill/>
        </p:spPr>
        <p:txBody>
          <a:bodyPr wrap="square">
            <a:spAutoFit/>
          </a:bodyPr>
          <a:lstStyle/>
          <a:p>
            <a:r>
              <a:rPr lang="zh-CN" sz="4400" b="1" dirty="0">
                <a:effectLst/>
                <a:ea typeface="SimSun" panose="02010600030101010101" pitchFamily="2" charset="-122"/>
                <a:cs typeface="SimSun" panose="02010600030101010101" pitchFamily="2" charset="-122"/>
              </a:rPr>
              <a:t>按本性行事</a:t>
            </a:r>
            <a:r>
              <a:rPr lang="en-US" sz="4400" dirty="0">
                <a:effectLst/>
              </a:rPr>
              <a:t> </a:t>
            </a:r>
            <a:endParaRPr lang="en-US" sz="4400" dirty="0"/>
          </a:p>
        </p:txBody>
      </p:sp>
      <p:sp>
        <p:nvSpPr>
          <p:cNvPr id="10" name="TextBox 9">
            <a:extLst>
              <a:ext uri="{FF2B5EF4-FFF2-40B4-BE49-F238E27FC236}">
                <a16:creationId xmlns:a16="http://schemas.microsoft.com/office/drawing/2014/main" id="{A8104A72-BE18-64BB-3380-3C1B90F06A50}"/>
              </a:ext>
            </a:extLst>
          </p:cNvPr>
          <p:cNvSpPr txBox="1"/>
          <p:nvPr/>
        </p:nvSpPr>
        <p:spPr>
          <a:xfrm>
            <a:off x="4213769" y="5337359"/>
            <a:ext cx="6097978" cy="461665"/>
          </a:xfrm>
          <a:prstGeom prst="rect">
            <a:avLst/>
          </a:prstGeom>
          <a:noFill/>
        </p:spPr>
        <p:txBody>
          <a:bodyPr wrap="square">
            <a:spAutoFit/>
          </a:bodyPr>
          <a:lstStyle/>
          <a:p>
            <a:r>
              <a:rPr lang="en-US" sz="2400" dirty="0"/>
              <a:t>Act according to one’s nature.</a:t>
            </a:r>
          </a:p>
        </p:txBody>
      </p:sp>
    </p:spTree>
    <p:extLst>
      <p:ext uri="{BB962C8B-B14F-4D97-AF65-F5344CB8AC3E}">
        <p14:creationId xmlns:p14="http://schemas.microsoft.com/office/powerpoint/2010/main" val="42851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E166F3-E179-6FD8-0EA7-4CF4CEA962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33E0836-74CA-2AE3-18EF-1A3D48FC246D}"/>
              </a:ext>
            </a:extLst>
          </p:cNvPr>
          <p:cNvSpPr txBox="1"/>
          <p:nvPr/>
        </p:nvSpPr>
        <p:spPr>
          <a:xfrm>
            <a:off x="1018464" y="2659559"/>
            <a:ext cx="3579826" cy="769441"/>
          </a:xfrm>
          <a:prstGeom prst="rect">
            <a:avLst/>
          </a:prstGeom>
          <a:noFill/>
        </p:spPr>
        <p:txBody>
          <a:bodyPr wrap="none" rtlCol="0">
            <a:spAutoFit/>
          </a:bodyPr>
          <a:lstStyle/>
          <a:p>
            <a:pPr algn="ct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想信</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却无法信</a:t>
            </a:r>
            <a:endParaRPr kumimoji="0" 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6" name="Rectangle 5">
            <a:extLst>
              <a:ext uri="{FF2B5EF4-FFF2-40B4-BE49-F238E27FC236}">
                <a16:creationId xmlns:a16="http://schemas.microsoft.com/office/drawing/2014/main" id="{112DC7E8-16BA-0E7F-15A0-82781EE8B137}"/>
              </a:ext>
            </a:extLst>
          </p:cNvPr>
          <p:cNvSpPr/>
          <p:nvPr/>
        </p:nvSpPr>
        <p:spPr>
          <a:xfrm>
            <a:off x="247973" y="201478"/>
            <a:ext cx="5377912" cy="6493790"/>
          </a:xfrm>
          <a:prstGeom prst="rect">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23C2A2FA-18D5-D6AC-1B00-D067A57453AA}"/>
              </a:ext>
            </a:extLst>
          </p:cNvPr>
          <p:cNvSpPr txBox="1"/>
          <p:nvPr/>
        </p:nvSpPr>
        <p:spPr>
          <a:xfrm>
            <a:off x="467535" y="4556285"/>
            <a:ext cx="60985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Want to believe, yet unable to believe.</a:t>
            </a:r>
          </a:p>
        </p:txBody>
      </p:sp>
      <p:sp>
        <p:nvSpPr>
          <p:cNvPr id="12" name="Rectangle 11">
            <a:extLst>
              <a:ext uri="{FF2B5EF4-FFF2-40B4-BE49-F238E27FC236}">
                <a16:creationId xmlns:a16="http://schemas.microsoft.com/office/drawing/2014/main" id="{84B7506B-F6E9-21B5-E64F-52FA281CFABA}"/>
              </a:ext>
            </a:extLst>
          </p:cNvPr>
          <p:cNvSpPr/>
          <p:nvPr/>
        </p:nvSpPr>
        <p:spPr>
          <a:xfrm>
            <a:off x="6326618" y="0"/>
            <a:ext cx="5865382"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BA0C651F-BC1E-8EE1-0F21-48503E8AC8C1}"/>
              </a:ext>
            </a:extLst>
          </p:cNvPr>
          <p:cNvSpPr txBox="1"/>
          <p:nvPr/>
        </p:nvSpPr>
        <p:spPr>
          <a:xfrm>
            <a:off x="6899299" y="2678932"/>
            <a:ext cx="4711546" cy="769441"/>
          </a:xfrm>
          <a:prstGeom prst="rect">
            <a:avLst/>
          </a:prstGeom>
          <a:noFill/>
        </p:spPr>
        <p:txBody>
          <a:bodyPr wrap="none" rtlCol="0">
            <a:spAutoFit/>
          </a:bodyPr>
          <a:lstStyle/>
          <a:p>
            <a:pPr algn="ctr"/>
            <a:r>
              <a:rPr kumimoji="0" lang="zh-CN" altLang="en-US" sz="44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cs typeface="+mn-cs"/>
              </a:rPr>
              <a:t>不想信，也不愿信</a:t>
            </a:r>
            <a:endParaRPr kumimoji="0" lang="en-US" sz="44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cs typeface="+mn-cs"/>
            </a:endParaRPr>
          </a:p>
        </p:txBody>
      </p:sp>
      <p:sp>
        <p:nvSpPr>
          <p:cNvPr id="16" name="TextBox 15">
            <a:extLst>
              <a:ext uri="{FF2B5EF4-FFF2-40B4-BE49-F238E27FC236}">
                <a16:creationId xmlns:a16="http://schemas.microsoft.com/office/drawing/2014/main" id="{BF95EE07-4769-F45F-9266-6A3C48640265}"/>
              </a:ext>
            </a:extLst>
          </p:cNvPr>
          <p:cNvSpPr txBox="1"/>
          <p:nvPr/>
        </p:nvSpPr>
        <p:spPr>
          <a:xfrm>
            <a:off x="6690103" y="4556285"/>
            <a:ext cx="5377910" cy="830997"/>
          </a:xfrm>
          <a:prstGeom prst="rect">
            <a:avLst/>
          </a:prstGeom>
          <a:noFill/>
        </p:spPr>
        <p:txBody>
          <a:bodyPr wrap="square">
            <a:spAutoFit/>
          </a:bodyPr>
          <a:lstStyle/>
          <a:p>
            <a:pPr lvl="0">
              <a:defRPr/>
            </a:pPr>
            <a:r>
              <a:rPr lang="en-US" sz="2400" dirty="0"/>
              <a:t>Do not want to believe, nor are willing to believe</a:t>
            </a:r>
            <a:r>
              <a:rPr kumimoji="0" lang="en-US" sz="2400" b="0" i="0" u="none" strike="noStrike" kern="1200" cap="none" spc="0" normalizeH="0" baseline="0" noProof="0" dirty="0">
                <a:ln>
                  <a:noFill/>
                </a:ln>
                <a:solidFill>
                  <a:srgbClr val="000000"/>
                </a:solidFill>
                <a:effectLst/>
                <a:uLnTx/>
                <a:uFillTx/>
                <a:latin typeface="Aptos" panose="02110004020202020204"/>
                <a:ea typeface="+mn-ea"/>
                <a:cs typeface="+mn-cs"/>
              </a:rPr>
              <a:t>.</a:t>
            </a:r>
          </a:p>
        </p:txBody>
      </p:sp>
      <p:pic>
        <p:nvPicPr>
          <p:cNvPr id="18" name="Graphic 17" descr="Badge Tick1 with solid fill">
            <a:extLst>
              <a:ext uri="{FF2B5EF4-FFF2-40B4-BE49-F238E27FC236}">
                <a16:creationId xmlns:a16="http://schemas.microsoft.com/office/drawing/2014/main" id="{7068C5FA-A05E-2BE3-A6E9-89014ED7C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8616" y="1013518"/>
            <a:ext cx="1518532" cy="1518532"/>
          </a:xfrm>
          <a:prstGeom prst="rect">
            <a:avLst/>
          </a:prstGeom>
        </p:spPr>
      </p:pic>
      <p:pic>
        <p:nvPicPr>
          <p:cNvPr id="20" name="Graphic 19" descr="Close with solid fill">
            <a:extLst>
              <a:ext uri="{FF2B5EF4-FFF2-40B4-BE49-F238E27FC236}">
                <a16:creationId xmlns:a16="http://schemas.microsoft.com/office/drawing/2014/main" id="{63170D1E-88D6-5002-EAFC-BF92AA8675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1205" y="970350"/>
            <a:ext cx="1518532" cy="1518532"/>
          </a:xfrm>
          <a:prstGeom prst="rect">
            <a:avLst/>
          </a:prstGeom>
        </p:spPr>
      </p:pic>
    </p:spTree>
    <p:extLst>
      <p:ext uri="{BB962C8B-B14F-4D97-AF65-F5344CB8AC3E}">
        <p14:creationId xmlns:p14="http://schemas.microsoft.com/office/powerpoint/2010/main" val="42357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93577-FF06-A82B-06C3-8D0DED0AD75B}"/>
            </a:ext>
          </a:extLst>
        </p:cNvPr>
        <p:cNvGrpSpPr/>
        <p:nvPr/>
      </p:nvGrpSpPr>
      <p:grpSpPr>
        <a:xfrm>
          <a:off x="0" y="0"/>
          <a:ext cx="0" cy="0"/>
          <a:chOff x="0" y="0"/>
          <a:chExt cx="0" cy="0"/>
        </a:xfrm>
      </p:grpSpPr>
      <p:pic>
        <p:nvPicPr>
          <p:cNvPr id="7" name="Picture 6" descr="Rectangle&#10;&#10;Description automatically generated">
            <a:extLst>
              <a:ext uri="{FF2B5EF4-FFF2-40B4-BE49-F238E27FC236}">
                <a16:creationId xmlns:a16="http://schemas.microsoft.com/office/drawing/2014/main" id="{D925651A-307E-450D-931E-AE8F3F6DA4C1}"/>
              </a:ext>
            </a:extLst>
          </p:cNvPr>
          <p:cNvPicPr>
            <a:picLocks noChangeAspect="1"/>
          </p:cNvPicPr>
          <p:nvPr/>
        </p:nvPicPr>
        <p:blipFill>
          <a:blip r:embed="rId3"/>
          <a:stretch>
            <a:fillRect/>
          </a:stretch>
        </p:blipFill>
        <p:spPr>
          <a:xfrm>
            <a:off x="0" y="0"/>
            <a:ext cx="12192000" cy="6827520"/>
          </a:xfrm>
          <a:prstGeom prst="rect">
            <a:avLst/>
          </a:prstGeom>
        </p:spPr>
      </p:pic>
      <p:sp>
        <p:nvSpPr>
          <p:cNvPr id="2" name="Title 1">
            <a:extLst>
              <a:ext uri="{FF2B5EF4-FFF2-40B4-BE49-F238E27FC236}">
                <a16:creationId xmlns:a16="http://schemas.microsoft.com/office/drawing/2014/main" id="{4ECB48D0-9E89-1EE3-63D7-36E06F1C2F26}"/>
              </a:ext>
            </a:extLst>
          </p:cNvPr>
          <p:cNvSpPr>
            <a:spLocks noGrp="1"/>
          </p:cNvSpPr>
          <p:nvPr>
            <p:ph type="ctrTitle"/>
          </p:nvPr>
        </p:nvSpPr>
        <p:spPr>
          <a:xfrm>
            <a:off x="1533498" y="3036166"/>
            <a:ext cx="9534303" cy="4126139"/>
          </a:xfrm>
        </p:spPr>
        <p:txBody>
          <a:bodyPr>
            <a:noAutofit/>
          </a:bodyPr>
          <a:lstStyle/>
          <a:p>
            <a:pPr>
              <a:lnSpc>
                <a:spcPct val="150000"/>
              </a:lnSpc>
            </a:pPr>
            <a:r>
              <a:rPr lang="zh-CN" altLang="en-US" sz="4800" b="1" dirty="0">
                <a:latin typeface="SimHei" panose="02010609060101010101" pitchFamily="49" charset="-122"/>
                <a:ea typeface="SimHei" panose="02010609060101010101" pitchFamily="49" charset="-122"/>
              </a:rPr>
              <a:t>因为人是死在罪中的，</a:t>
            </a:r>
            <a:br>
              <a:rPr lang="en-US" altLang="zh-CN" sz="4800" b="1" dirty="0">
                <a:latin typeface="SimHei" panose="02010609060101010101" pitchFamily="49" charset="-122"/>
                <a:ea typeface="SimHei" panose="02010609060101010101" pitchFamily="49" charset="-122"/>
              </a:rPr>
            </a:br>
            <a:r>
              <a:rPr lang="zh-CN" altLang="en-US" sz="4800" b="1" dirty="0">
                <a:latin typeface="SimHei" panose="02010609060101010101" pitchFamily="49" charset="-122"/>
                <a:ea typeface="SimHei" panose="02010609060101010101" pitchFamily="49" charset="-122"/>
              </a:rPr>
              <a:t>所以他不愿意来接受神。。</a:t>
            </a:r>
            <a:br>
              <a:rPr lang="en-US" altLang="zh-CN" sz="4800" b="1" dirty="0">
                <a:latin typeface="SimHei" panose="02010609060101010101" pitchFamily="49" charset="-122"/>
                <a:ea typeface="SimHei" panose="02010609060101010101" pitchFamily="49" charset="-122"/>
              </a:rPr>
            </a:br>
            <a:r>
              <a:rPr lang="en-US" sz="2000" b="1" dirty="0">
                <a:solidFill>
                  <a:schemeClr val="bg1"/>
                </a:solidFill>
              </a:rPr>
              <a:t> Because man is dead in sin, he is therefore unwilling to come to God..</a:t>
            </a:r>
            <a:br>
              <a:rPr lang="en-US" sz="2000" b="1" dirty="0">
                <a:solidFill>
                  <a:schemeClr val="bg1"/>
                </a:solidFill>
              </a:rPr>
            </a:br>
            <a:r>
              <a:rPr lang="en-US" sz="2000" b="1" dirty="0">
                <a:solidFill>
                  <a:schemeClr val="bg1"/>
                </a:solidFill>
              </a:rPr>
              <a:t>.</a:t>
            </a:r>
            <a:br>
              <a:rPr lang="en-SG" sz="4400" dirty="0">
                <a:solidFill>
                  <a:schemeClr val="bg1"/>
                </a:solidFill>
              </a:rPr>
            </a:br>
            <a:endParaRPr lang="en-US" sz="4400" dirty="0">
              <a:solidFill>
                <a:schemeClr val="bg1"/>
              </a:solidFill>
            </a:endParaRPr>
          </a:p>
        </p:txBody>
      </p:sp>
      <p:sp>
        <p:nvSpPr>
          <p:cNvPr id="3" name="Rectangle 2">
            <a:extLst>
              <a:ext uri="{FF2B5EF4-FFF2-40B4-BE49-F238E27FC236}">
                <a16:creationId xmlns:a16="http://schemas.microsoft.com/office/drawing/2014/main" id="{137FE6BB-6980-F229-897E-4924373EE1D1}"/>
              </a:ext>
            </a:extLst>
          </p:cNvPr>
          <p:cNvSpPr/>
          <p:nvPr/>
        </p:nvSpPr>
        <p:spPr>
          <a:xfrm>
            <a:off x="5037056" y="841082"/>
            <a:ext cx="21178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5245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1DF694E-756F-38A4-D858-8DAFD90DCB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0C58A6-05B8-C632-9E9A-25966520F9E9}"/>
              </a:ext>
            </a:extLst>
          </p:cNvPr>
          <p:cNvPicPr>
            <a:picLocks noChangeAspect="1"/>
          </p:cNvPicPr>
          <p:nvPr/>
        </p:nvPicPr>
        <p:blipFill>
          <a:blip r:embed="rId2"/>
          <a:srcRect l="24509" r="22610"/>
          <a:stretch>
            <a:fillRect/>
          </a:stretch>
        </p:blipFill>
        <p:spPr>
          <a:xfrm>
            <a:off x="615487" y="1117930"/>
            <a:ext cx="4642884" cy="4389906"/>
          </a:xfrm>
          <a:prstGeom prst="rect">
            <a:avLst/>
          </a:prstGeom>
        </p:spPr>
      </p:pic>
      <p:sp>
        <p:nvSpPr>
          <p:cNvPr id="6" name="Rectangle 5">
            <a:extLst>
              <a:ext uri="{FF2B5EF4-FFF2-40B4-BE49-F238E27FC236}">
                <a16:creationId xmlns:a16="http://schemas.microsoft.com/office/drawing/2014/main" id="{36013FC7-38F9-A451-A4C4-C57C439B9495}"/>
              </a:ext>
            </a:extLst>
          </p:cNvPr>
          <p:cNvSpPr/>
          <p:nvPr/>
        </p:nvSpPr>
        <p:spPr>
          <a:xfrm>
            <a:off x="247973" y="201478"/>
            <a:ext cx="5377912" cy="6493790"/>
          </a:xfrm>
          <a:prstGeom prst="rect">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282C0A6-7557-5FC4-CDB4-44EF5DC4BE9C}"/>
              </a:ext>
            </a:extLst>
          </p:cNvPr>
          <p:cNvSpPr/>
          <p:nvPr/>
        </p:nvSpPr>
        <p:spPr>
          <a:xfrm>
            <a:off x="6326618" y="0"/>
            <a:ext cx="5865382"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创 </a:t>
            </a:r>
            <a:r>
              <a:rPr kumimoji="0" lang="en-US" altLang="zh-CN"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2:16.</a:t>
            </a:r>
          </a:p>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耶和华神吩咐亚当说</a:t>
            </a:r>
            <a:r>
              <a:rPr kumimoji="0" lang="en-US" altLang="zh-CN"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17</a:t>
            </a:r>
            <a:r>
              <a:rPr kumimoji="0" lang="en-US" altLang="zh-CN" sz="32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a:t>
            </a:r>
            <a:r>
              <a:rPr kumimoji="0" lang="zh-CN" altLang="en-US"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因为你吃的日子</a:t>
            </a:r>
            <a:r>
              <a:rPr kumimoji="0" lang="zh-CN" altLang="en-US" sz="3600" b="1" i="0" u="none" strike="noStrike" kern="1200" cap="none" spc="0" normalizeH="0" baseline="0" noProof="0" dirty="0">
                <a:ln>
                  <a:noFill/>
                </a:ln>
                <a:solidFill>
                  <a:srgbClr val="000000"/>
                </a:solidFill>
                <a:effectLst/>
                <a:highlight>
                  <a:srgbClr val="FFFF00"/>
                </a:highlight>
                <a:uLnTx/>
                <a:uFillTx/>
                <a:latin typeface="SimHei" panose="02010609060101010101" pitchFamily="49" charset="-122"/>
                <a:ea typeface="SimHei" panose="02010609060101010101" pitchFamily="49" charset="-122"/>
              </a:rPr>
              <a:t>必定死</a:t>
            </a:r>
            <a:r>
              <a:rPr kumimoji="0" lang="zh-CN" altLang="en-US"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a:t>
            </a:r>
            <a:endParaRPr kumimoji="0" lang="en-US" altLang="zh-CN"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endParaRPr>
          </a:p>
          <a:p>
            <a:pPr lvl="0">
              <a:lnSpc>
                <a:spcPct val="150000"/>
              </a:lnSpc>
              <a:defRPr/>
            </a:pPr>
            <a:r>
              <a:rPr lang="en-US" altLang="zh-CN" sz="2000" b="1" dirty="0">
                <a:solidFill>
                  <a:srgbClr val="000000"/>
                </a:solidFill>
                <a:latin typeface="SimHei" panose="02010609060101010101" pitchFamily="49" charset="-122"/>
                <a:ea typeface="SimHei" panose="02010609060101010101" pitchFamily="49" charset="-122"/>
              </a:rPr>
              <a:t>Genesis 2:16.And the Lord God commanded the man, saying, ...17...., for in the day that you eat of it you shall </a:t>
            </a:r>
            <a:r>
              <a:rPr lang="en-US" altLang="zh-CN" sz="2000" b="1" dirty="0">
                <a:solidFill>
                  <a:srgbClr val="000000"/>
                </a:solidFill>
                <a:highlight>
                  <a:srgbClr val="FFFF00"/>
                </a:highlight>
                <a:latin typeface="SimHei" panose="02010609060101010101" pitchFamily="49" charset="-122"/>
                <a:ea typeface="SimHei" panose="02010609060101010101" pitchFamily="49" charset="-122"/>
              </a:rPr>
              <a:t>surely die</a:t>
            </a:r>
            <a:r>
              <a:rPr lang="en-US" altLang="zh-CN" sz="2000" b="1" dirty="0">
                <a:solidFill>
                  <a:srgbClr val="000000"/>
                </a:solidFill>
                <a:latin typeface="SimHei" panose="02010609060101010101" pitchFamily="49" charset="-122"/>
                <a:ea typeface="SimHei" panose="02010609060101010101" pitchFamily="49" charset="-122"/>
              </a:rPr>
              <a:t>."</a:t>
            </a:r>
            <a:r>
              <a:rPr kumimoji="0" lang="zh-CN" altLang="en-US" sz="20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rPr>
              <a:t> </a:t>
            </a:r>
            <a:endParaRPr kumimoji="0" lang="en-US" sz="20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17821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DB1640-85D5-0283-78EC-B8EADEA3AB4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AEF6650-8E29-174B-24FA-7A66742E2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A162B2-D8E0-B959-B129-02F328777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BDA44B-7332-108E-E448-849408690F24}"/>
              </a:ext>
            </a:extLst>
          </p:cNvPr>
          <p:cNvPicPr>
            <a:picLocks noChangeAspect="1"/>
          </p:cNvPicPr>
          <p:nvPr/>
        </p:nvPicPr>
        <p:blipFill>
          <a:blip r:embed="rId2"/>
          <a:srcRect l="2622" r="5301" b="2"/>
          <a:stretch>
            <a:fillRect/>
          </a:stretch>
        </p:blipFill>
        <p:spPr>
          <a:xfrm>
            <a:off x="6421035" y="643467"/>
            <a:ext cx="5129784" cy="5571066"/>
          </a:xfrm>
          <a:prstGeom prst="rect">
            <a:avLst/>
          </a:prstGeom>
        </p:spPr>
      </p:pic>
      <p:sp>
        <p:nvSpPr>
          <p:cNvPr id="12" name="Rectangle 11">
            <a:extLst>
              <a:ext uri="{FF2B5EF4-FFF2-40B4-BE49-F238E27FC236}">
                <a16:creationId xmlns:a16="http://schemas.microsoft.com/office/drawing/2014/main" id="{12FB2F46-E162-8AC0-F98C-73DD61C1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350FE43-409B-0B79-A9FA-2CAA4A0A0147}"/>
              </a:ext>
            </a:extLst>
          </p:cNvPr>
          <p:cNvPicPr>
            <a:picLocks noChangeAspect="1"/>
          </p:cNvPicPr>
          <p:nvPr/>
        </p:nvPicPr>
        <p:blipFill>
          <a:blip r:embed="rId3"/>
          <a:srcRect l="23626" r="24579" b="-1"/>
          <a:stretch>
            <a:fillRect/>
          </a:stretch>
        </p:blipFill>
        <p:spPr>
          <a:xfrm>
            <a:off x="641180" y="643467"/>
            <a:ext cx="5129784" cy="5571066"/>
          </a:xfrm>
          <a:prstGeom prst="rect">
            <a:avLst/>
          </a:prstGeom>
        </p:spPr>
      </p:pic>
      <p:sp>
        <p:nvSpPr>
          <p:cNvPr id="4" name="TextBox 3">
            <a:extLst>
              <a:ext uri="{FF2B5EF4-FFF2-40B4-BE49-F238E27FC236}">
                <a16:creationId xmlns:a16="http://schemas.microsoft.com/office/drawing/2014/main" id="{1D5BFE3E-13C4-3D97-0611-6D9A319BE8B4}"/>
              </a:ext>
            </a:extLst>
          </p:cNvPr>
          <p:cNvSpPr txBox="1"/>
          <p:nvPr/>
        </p:nvSpPr>
        <p:spPr>
          <a:xfrm>
            <a:off x="4344912" y="5142075"/>
            <a:ext cx="4134465" cy="769441"/>
          </a:xfrm>
          <a:prstGeom prst="rect">
            <a:avLst/>
          </a:prstGeom>
          <a:solidFill>
            <a:schemeClr val="tx1"/>
          </a:solidFill>
        </p:spPr>
        <p:txBody>
          <a:bodyPr wrap="none" rtlCol="0">
            <a:spAutoFit/>
          </a:bodyPr>
          <a:lstStyle/>
          <a:p>
            <a:pPr algn="ctr"/>
            <a:r>
              <a:rPr lang="en-US" sz="4400" dirty="0" err="1">
                <a:solidFill>
                  <a:srgbClr val="FFFF00"/>
                </a:solidFill>
              </a:rPr>
              <a:t>猜一猜我是谁</a:t>
            </a:r>
            <a:r>
              <a:rPr lang="zh-CN" altLang="en-US" sz="4400" dirty="0">
                <a:solidFill>
                  <a:srgbClr val="FFFF00"/>
                </a:solidFill>
              </a:rPr>
              <a:t>？</a:t>
            </a:r>
            <a:endParaRPr lang="en-US" sz="4400" dirty="0">
              <a:solidFill>
                <a:srgbClr val="FFFF00"/>
              </a:solidFill>
            </a:endParaRPr>
          </a:p>
        </p:txBody>
      </p:sp>
      <p:sp>
        <p:nvSpPr>
          <p:cNvPr id="5" name="TextBox 4">
            <a:extLst>
              <a:ext uri="{FF2B5EF4-FFF2-40B4-BE49-F238E27FC236}">
                <a16:creationId xmlns:a16="http://schemas.microsoft.com/office/drawing/2014/main" id="{B271707A-792F-4812-9D0C-BAB919B7E291}"/>
              </a:ext>
            </a:extLst>
          </p:cNvPr>
          <p:cNvSpPr txBox="1"/>
          <p:nvPr/>
        </p:nvSpPr>
        <p:spPr>
          <a:xfrm>
            <a:off x="736270" y="643467"/>
            <a:ext cx="595035" cy="1015663"/>
          </a:xfrm>
          <a:prstGeom prst="rect">
            <a:avLst/>
          </a:prstGeom>
          <a:noFill/>
        </p:spPr>
        <p:txBody>
          <a:bodyPr wrap="none" rtlCol="0">
            <a:spAutoFit/>
          </a:bodyPr>
          <a:lstStyle/>
          <a:p>
            <a:r>
              <a:rPr lang="en-US" altLang="zh-CN" sz="6000" b="1" dirty="0">
                <a:solidFill>
                  <a:srgbClr val="FFFF00"/>
                </a:solidFill>
              </a:rPr>
              <a:t>1</a:t>
            </a:r>
            <a:endParaRPr lang="en-US" sz="6000" b="1" dirty="0">
              <a:solidFill>
                <a:srgbClr val="FFFF00"/>
              </a:solidFill>
            </a:endParaRPr>
          </a:p>
        </p:txBody>
      </p:sp>
      <p:sp>
        <p:nvSpPr>
          <p:cNvPr id="7" name="TextBox 6">
            <a:extLst>
              <a:ext uri="{FF2B5EF4-FFF2-40B4-BE49-F238E27FC236}">
                <a16:creationId xmlns:a16="http://schemas.microsoft.com/office/drawing/2014/main" id="{1B53ABB3-FB00-2B97-527C-6C9817A4D235}"/>
              </a:ext>
            </a:extLst>
          </p:cNvPr>
          <p:cNvSpPr txBox="1"/>
          <p:nvPr/>
        </p:nvSpPr>
        <p:spPr>
          <a:xfrm>
            <a:off x="6612577" y="700262"/>
            <a:ext cx="595035" cy="1015663"/>
          </a:xfrm>
          <a:prstGeom prst="rect">
            <a:avLst/>
          </a:prstGeom>
          <a:noFill/>
        </p:spPr>
        <p:txBody>
          <a:bodyPr wrap="none" rtlCol="0">
            <a:spAutoFit/>
          </a:bodyPr>
          <a:lstStyle/>
          <a:p>
            <a:r>
              <a:rPr lang="en-US" altLang="zh-CN" sz="6000" b="1" dirty="0">
                <a:solidFill>
                  <a:srgbClr val="FFFF00"/>
                </a:solidFill>
              </a:rPr>
              <a:t>2</a:t>
            </a:r>
            <a:endParaRPr lang="en-US" sz="6000" b="1" dirty="0">
              <a:solidFill>
                <a:srgbClr val="FFFF00"/>
              </a:solidFill>
            </a:endParaRPr>
          </a:p>
        </p:txBody>
      </p:sp>
      <p:sp>
        <p:nvSpPr>
          <p:cNvPr id="11" name="TextBox 10">
            <a:extLst>
              <a:ext uri="{FF2B5EF4-FFF2-40B4-BE49-F238E27FC236}">
                <a16:creationId xmlns:a16="http://schemas.microsoft.com/office/drawing/2014/main" id="{C8951A40-F973-2EF1-3D8F-B7550486DF87}"/>
              </a:ext>
            </a:extLst>
          </p:cNvPr>
          <p:cNvSpPr txBox="1"/>
          <p:nvPr/>
        </p:nvSpPr>
        <p:spPr>
          <a:xfrm>
            <a:off x="1224514" y="786726"/>
            <a:ext cx="2452096" cy="954107"/>
          </a:xfrm>
          <a:prstGeom prst="rect">
            <a:avLst/>
          </a:prstGeom>
          <a:solidFill>
            <a:schemeClr val="tx1"/>
          </a:solidFill>
        </p:spPr>
        <p:txBody>
          <a:bodyPr wrap="square">
            <a:spAutoFit/>
          </a:bodyPr>
          <a:lstStyle/>
          <a:p>
            <a:r>
              <a:rPr lang="zh-CN" sz="2800" b="1" dirty="0">
                <a:solidFill>
                  <a:srgbClr val="B0FF63"/>
                </a:solidFill>
                <a:effectLst/>
                <a:latin typeface="SimHei" panose="02010609060101010101" pitchFamily="49" charset="-122"/>
                <a:ea typeface="SimHei" panose="02010609060101010101" pitchFamily="49" charset="-122"/>
                <a:cs typeface="SimSun" panose="02010600030101010101" pitchFamily="2" charset="-122"/>
              </a:rPr>
              <a:t>狗：哈士奇（</a:t>
            </a:r>
            <a:r>
              <a:rPr lang="en-US" sz="2800" b="1" dirty="0">
                <a:solidFill>
                  <a:srgbClr val="B0FF63"/>
                </a:solidFill>
                <a:effectLst/>
                <a:latin typeface="SimHei" panose="02010609060101010101" pitchFamily="49" charset="-122"/>
                <a:ea typeface="SimHei" panose="02010609060101010101" pitchFamily="49" charset="-122"/>
                <a:cs typeface="Times New Roman" panose="02020603050405020304" pitchFamily="18" charset="0"/>
              </a:rPr>
              <a:t>Husky</a:t>
            </a:r>
            <a:r>
              <a:rPr lang="zh-CN" sz="2800" b="1" dirty="0">
                <a:solidFill>
                  <a:srgbClr val="B0FF63"/>
                </a:solidFill>
                <a:effectLst/>
                <a:latin typeface="SimHei" panose="02010609060101010101" pitchFamily="49" charset="-122"/>
                <a:ea typeface="SimHei" panose="02010609060101010101" pitchFamily="49" charset="-122"/>
                <a:cs typeface="SimSun" panose="02010600030101010101" pitchFamily="2" charset="-122"/>
              </a:rPr>
              <a:t>）</a:t>
            </a:r>
            <a:r>
              <a:rPr lang="en-US" sz="2800" b="1" dirty="0">
                <a:solidFill>
                  <a:srgbClr val="B0FF63"/>
                </a:solidFill>
                <a:effectLst/>
                <a:latin typeface="SimHei" panose="02010609060101010101" pitchFamily="49" charset="-122"/>
                <a:ea typeface="SimHei" panose="02010609060101010101" pitchFamily="49" charset="-122"/>
              </a:rPr>
              <a:t> </a:t>
            </a:r>
            <a:endParaRPr lang="en-US" sz="2800" b="1" dirty="0">
              <a:solidFill>
                <a:srgbClr val="B0FF63"/>
              </a:solidFill>
              <a:latin typeface="SimHei" panose="02010609060101010101" pitchFamily="49" charset="-122"/>
              <a:ea typeface="SimHei" panose="02010609060101010101" pitchFamily="49" charset="-122"/>
            </a:endParaRPr>
          </a:p>
        </p:txBody>
      </p:sp>
      <p:sp>
        <p:nvSpPr>
          <p:cNvPr id="13" name="TextBox 12">
            <a:extLst>
              <a:ext uri="{FF2B5EF4-FFF2-40B4-BE49-F238E27FC236}">
                <a16:creationId xmlns:a16="http://schemas.microsoft.com/office/drawing/2014/main" id="{5672D3AC-3EDE-57C3-E6D2-4AE4A2F1E675}"/>
              </a:ext>
            </a:extLst>
          </p:cNvPr>
          <p:cNvSpPr txBox="1"/>
          <p:nvPr/>
        </p:nvSpPr>
        <p:spPr>
          <a:xfrm>
            <a:off x="7371781" y="786726"/>
            <a:ext cx="2452096" cy="707886"/>
          </a:xfrm>
          <a:prstGeom prst="rect">
            <a:avLst/>
          </a:prstGeom>
          <a:solidFill>
            <a:schemeClr val="tx1"/>
          </a:solidFill>
        </p:spPr>
        <p:txBody>
          <a:bodyPr wrap="square">
            <a:spAutoFit/>
          </a:bodyPr>
          <a:lstStyle/>
          <a:p>
            <a:r>
              <a:rPr lang="zh-CN" altLang="en-US" sz="40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狼 </a:t>
            </a:r>
            <a:r>
              <a:rPr lang="en-US" altLang="zh-CN" sz="28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wolf </a:t>
            </a:r>
            <a:endParaRPr lang="en-US" sz="2800" b="1" dirty="0">
              <a:solidFill>
                <a:srgbClr val="02C5FF"/>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9756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sh in the water&#10;&#10;AI-generated content may be incorrect.">
            <a:extLst>
              <a:ext uri="{FF2B5EF4-FFF2-40B4-BE49-F238E27FC236}">
                <a16:creationId xmlns:a16="http://schemas.microsoft.com/office/drawing/2014/main" id="{C7F84427-A165-20C0-FC1A-032BE91E084F}"/>
              </a:ext>
            </a:extLst>
          </p:cNvPr>
          <p:cNvPicPr>
            <a:picLocks noGrp="1" noChangeAspect="1"/>
          </p:cNvPicPr>
          <p:nvPr>
            <p:ph idx="1"/>
          </p:nvPr>
        </p:nvPicPr>
        <p:blipFill>
          <a:blip r:embed="rId2"/>
          <a:srcRect l="839" t="25362" r="-839" b="18873"/>
          <a:stretch>
            <a:fillRect/>
          </a:stretch>
        </p:blipFill>
        <p:spPr>
          <a:xfrm>
            <a:off x="3958" y="0"/>
            <a:ext cx="6149509" cy="6857999"/>
          </a:xfrm>
        </p:spPr>
      </p:pic>
      <p:sp>
        <p:nvSpPr>
          <p:cNvPr id="7" name="TextBox 6">
            <a:extLst>
              <a:ext uri="{FF2B5EF4-FFF2-40B4-BE49-F238E27FC236}">
                <a16:creationId xmlns:a16="http://schemas.microsoft.com/office/drawing/2014/main" id="{3D6917BD-46B3-794B-C9D0-A508C1AF71C1}"/>
              </a:ext>
            </a:extLst>
          </p:cNvPr>
          <p:cNvSpPr txBox="1"/>
          <p:nvPr/>
        </p:nvSpPr>
        <p:spPr>
          <a:xfrm>
            <a:off x="7077692" y="2383971"/>
            <a:ext cx="4242459" cy="769441"/>
          </a:xfrm>
          <a:prstGeom prst="rect">
            <a:avLst/>
          </a:prstGeom>
          <a:noFill/>
        </p:spPr>
        <p:txBody>
          <a:bodyPr wrap="square">
            <a:spAutoFit/>
          </a:bodyPr>
          <a:lstStyle/>
          <a:p>
            <a:pPr algn="ctr"/>
            <a:r>
              <a:rPr lang="zh-CN" sz="4400" dirty="0">
                <a:effectLst/>
                <a:ea typeface="SimSun" panose="02010600030101010101" pitchFamily="2" charset="-122"/>
                <a:cs typeface="SimSun" panose="02010600030101010101" pitchFamily="2" charset="-122"/>
              </a:rPr>
              <a:t>没有反应</a:t>
            </a:r>
            <a:r>
              <a:rPr lang="en-US" sz="4400" dirty="0">
                <a:effectLst/>
              </a:rPr>
              <a:t> </a:t>
            </a:r>
            <a:endParaRPr lang="en-US" sz="4400" dirty="0"/>
          </a:p>
        </p:txBody>
      </p:sp>
      <p:sp>
        <p:nvSpPr>
          <p:cNvPr id="9" name="TextBox 8">
            <a:extLst>
              <a:ext uri="{FF2B5EF4-FFF2-40B4-BE49-F238E27FC236}">
                <a16:creationId xmlns:a16="http://schemas.microsoft.com/office/drawing/2014/main" id="{C359B566-F310-0DDD-8C0D-5FFDFBAA5674}"/>
              </a:ext>
            </a:extLst>
          </p:cNvPr>
          <p:cNvSpPr txBox="1"/>
          <p:nvPr/>
        </p:nvSpPr>
        <p:spPr>
          <a:xfrm>
            <a:off x="8277099" y="3852945"/>
            <a:ext cx="1843644" cy="400110"/>
          </a:xfrm>
          <a:prstGeom prst="rect">
            <a:avLst/>
          </a:prstGeom>
          <a:noFill/>
        </p:spPr>
        <p:txBody>
          <a:bodyPr wrap="square">
            <a:spAutoFit/>
          </a:bodyPr>
          <a:lstStyle/>
          <a:p>
            <a:pPr>
              <a:buNone/>
            </a:pPr>
            <a:r>
              <a:rPr lang="en-US" sz="2000" dirty="0"/>
              <a:t>No response.</a:t>
            </a:r>
          </a:p>
        </p:txBody>
      </p:sp>
    </p:spTree>
    <p:extLst>
      <p:ext uri="{BB962C8B-B14F-4D97-AF65-F5344CB8AC3E}">
        <p14:creationId xmlns:p14="http://schemas.microsoft.com/office/powerpoint/2010/main" val="239138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F4F3C-ADBB-1827-5703-57BFB54149F0}"/>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87A6AD06-2947-57BC-E504-F917355A0A05}"/>
              </a:ext>
            </a:extLst>
          </p:cNvPr>
          <p:cNvPicPr>
            <a:picLocks noChangeAspect="1"/>
          </p:cNvPicPr>
          <p:nvPr/>
        </p:nvPicPr>
        <p:blipFill>
          <a:blip r:embed="rId2"/>
          <a:stretch>
            <a:fillRect/>
          </a:stretch>
        </p:blipFill>
        <p:spPr>
          <a:xfrm>
            <a:off x="-29140" y="0"/>
            <a:ext cx="12221140" cy="6858000"/>
          </a:xfrm>
          <a:prstGeom prst="rect">
            <a:avLst/>
          </a:prstGeom>
        </p:spPr>
      </p:pic>
      <p:sp>
        <p:nvSpPr>
          <p:cNvPr id="5" name="Content Placeholder 4">
            <a:extLst>
              <a:ext uri="{FF2B5EF4-FFF2-40B4-BE49-F238E27FC236}">
                <a16:creationId xmlns:a16="http://schemas.microsoft.com/office/drawing/2014/main" id="{ADF7F214-5ACD-86A6-7358-F8B6F4720963}"/>
              </a:ext>
            </a:extLst>
          </p:cNvPr>
          <p:cNvSpPr>
            <a:spLocks noGrp="1"/>
          </p:cNvSpPr>
          <p:nvPr>
            <p:ph idx="1"/>
          </p:nvPr>
        </p:nvSpPr>
        <p:spPr>
          <a:xfrm>
            <a:off x="302621" y="480267"/>
            <a:ext cx="11586754" cy="4969810"/>
          </a:xfrm>
        </p:spPr>
        <p:txBody>
          <a:bodyPr>
            <a:normAutofit fontScale="92500"/>
          </a:bodyPr>
          <a:lstStyle/>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弗</a:t>
            </a:r>
            <a:r>
              <a:rPr lang="en-US" altLang="zh-CN" sz="3900" dirty="0">
                <a:solidFill>
                  <a:prstClr val="white"/>
                </a:solidFill>
                <a:latin typeface="SimHei" panose="02010609060101010101" pitchFamily="49" charset="-122"/>
                <a:ea typeface="SimHei" panose="02010609060101010101" pitchFamily="49" charset="-122"/>
              </a:rPr>
              <a:t>2:1.</a:t>
            </a:r>
            <a:r>
              <a:rPr lang="zh-CN" altLang="en-US" sz="3900" dirty="0">
                <a:solidFill>
                  <a:srgbClr val="FFFF00"/>
                </a:solidFill>
                <a:latin typeface="SimHei" panose="02010609060101010101" pitchFamily="49" charset="-122"/>
                <a:ea typeface="SimHei" panose="02010609060101010101" pitchFamily="49" charset="-122"/>
              </a:rPr>
              <a:t>你们死在过犯罪恶之中</a:t>
            </a:r>
            <a:r>
              <a:rPr lang="zh-CN" altLang="en-US" sz="3900" dirty="0">
                <a:solidFill>
                  <a:prstClr val="white"/>
                </a:solidFill>
                <a:latin typeface="SimHei" panose="02010609060101010101" pitchFamily="49" charset="-122"/>
                <a:ea typeface="SimHei" panose="02010609060101010101" pitchFamily="49" charset="-122"/>
              </a:rPr>
              <a:t>，</a:t>
            </a:r>
            <a:r>
              <a:rPr lang="zh-CN" altLang="en-US" sz="3900" dirty="0">
                <a:solidFill>
                  <a:srgbClr val="02C5FF"/>
                </a:solidFill>
                <a:latin typeface="SimHei" panose="02010609060101010101" pitchFamily="49" charset="-122"/>
                <a:ea typeface="SimHei" panose="02010609060101010101" pitchFamily="49" charset="-122"/>
              </a:rPr>
              <a:t>他叫你们活过来</a:t>
            </a:r>
            <a:r>
              <a:rPr lang="zh-CN" altLang="en-US" sz="3900" dirty="0">
                <a:solidFill>
                  <a:prstClr val="white"/>
                </a:solidFill>
                <a:latin typeface="SimHei" panose="02010609060101010101" pitchFamily="49" charset="-122"/>
                <a:ea typeface="SimHei" panose="02010609060101010101" pitchFamily="49" charset="-122"/>
              </a:rPr>
              <a:t>。</a:t>
            </a:r>
            <a:r>
              <a:rPr lang="en-US" altLang="zh-CN" sz="3900" dirty="0">
                <a:solidFill>
                  <a:prstClr val="white"/>
                </a:solidFill>
                <a:latin typeface="SimHei" panose="02010609060101010101" pitchFamily="49" charset="-122"/>
                <a:ea typeface="SimHei" panose="02010609060101010101" pitchFamily="49" charset="-122"/>
              </a:rPr>
              <a:t>2.</a:t>
            </a:r>
            <a:r>
              <a:rPr lang="zh-CN" altLang="en-US" sz="3900" dirty="0">
                <a:solidFill>
                  <a:prstClr val="white"/>
                </a:solidFill>
                <a:latin typeface="SimHei" panose="02010609060101010101" pitchFamily="49" charset="-122"/>
                <a:ea typeface="SimHei" panose="02010609060101010101" pitchFamily="49" charset="-122"/>
              </a:rPr>
              <a:t>那时，你们在其中行事为人，随从今世的风俗，顺服空中掌权者的首领，就是现今在悖逆之子心中运行的邪灵。</a:t>
            </a:r>
            <a:r>
              <a:rPr lang="en-US" altLang="zh-CN" sz="3900" dirty="0">
                <a:solidFill>
                  <a:prstClr val="white"/>
                </a:solidFill>
                <a:latin typeface="SimHei" panose="02010609060101010101" pitchFamily="49" charset="-122"/>
                <a:ea typeface="SimHei" panose="02010609060101010101" pitchFamily="49" charset="-122"/>
              </a:rPr>
              <a:t>3.</a:t>
            </a:r>
            <a:r>
              <a:rPr lang="zh-CN" altLang="en-US" sz="3900" dirty="0">
                <a:solidFill>
                  <a:prstClr val="white"/>
                </a:solidFill>
                <a:latin typeface="SimHei" panose="02010609060101010101" pitchFamily="49" charset="-122"/>
                <a:ea typeface="SimHei" panose="02010609060101010101" pitchFamily="49" charset="-122"/>
              </a:rPr>
              <a:t>我们从前也都在他们中间，放纵肉体的私欲，随着肉体和心中所喜好的去行，本为可怒之子，和别人一样。 </a:t>
            </a:r>
          </a:p>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p:txBody>
      </p:sp>
      <p:sp>
        <p:nvSpPr>
          <p:cNvPr id="2" name="Rectangle 1">
            <a:extLst>
              <a:ext uri="{FF2B5EF4-FFF2-40B4-BE49-F238E27FC236}">
                <a16:creationId xmlns:a16="http://schemas.microsoft.com/office/drawing/2014/main" id="{AD0CC1F0-F912-F6EB-0EDA-E195FB63D67F}"/>
              </a:ext>
            </a:extLst>
          </p:cNvPr>
          <p:cNvSpPr/>
          <p:nvPr/>
        </p:nvSpPr>
        <p:spPr>
          <a:xfrm>
            <a:off x="178525" y="5054294"/>
            <a:ext cx="11834947" cy="1631216"/>
          </a:xfrm>
          <a:prstGeom prst="rect">
            <a:avLst/>
          </a:prstGeom>
        </p:spPr>
        <p:txBody>
          <a:bodyPr wrap="square">
            <a:spAutoFit/>
          </a:bodyPr>
          <a:lstStyle/>
          <a:p>
            <a:pPr lvl="0"/>
            <a:r>
              <a:rPr lang="en-US" sz="2000" dirty="0">
                <a:solidFill>
                  <a:prstClr val="white"/>
                </a:solidFill>
              </a:rPr>
              <a:t>Ephesians 2:1.</a:t>
            </a:r>
            <a:r>
              <a:rPr lang="en-US" sz="2000" b="1" dirty="0">
                <a:solidFill>
                  <a:srgbClr val="FFFF00"/>
                </a:solidFill>
              </a:rPr>
              <a:t>And you were dead in the trespasses and sins </a:t>
            </a:r>
            <a:r>
              <a:rPr lang="en-US" sz="2000" dirty="0">
                <a:solidFill>
                  <a:prstClr val="white"/>
                </a:solidFill>
              </a:rPr>
              <a:t>2.in which you once walked, following the course of this world, following the prince of the power of the air, the spirit that is now at work in the sons of disobedience—3.among whom we all once lived in the passions of our flesh, carrying out the desires of the body and the mind, and were by nature children of wrath, like the rest of mankind..... 5. ....</a:t>
            </a:r>
            <a:r>
              <a:rPr lang="en-US" sz="2000" dirty="0">
                <a:solidFill>
                  <a:srgbClr val="02C5FF"/>
                </a:solidFill>
              </a:rPr>
              <a:t>made us alive together with Christ</a:t>
            </a:r>
            <a:r>
              <a:rPr lang="en-US" sz="2000" dirty="0">
                <a:solidFill>
                  <a:prstClr val="white"/>
                </a:solidFill>
              </a:rPr>
              <a:t>....</a:t>
            </a:r>
            <a:endParaRPr kumimoji="0" lang="en-US" sz="2000" b="1"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6864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FBA72F-6731-B83B-FDD0-B73F039E670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9ABEFC-0E7A-94DF-E509-220B0D3A514A}"/>
              </a:ext>
            </a:extLst>
          </p:cNvPr>
          <p:cNvSpPr txBox="1"/>
          <p:nvPr/>
        </p:nvSpPr>
        <p:spPr>
          <a:xfrm>
            <a:off x="1018464" y="3348328"/>
            <a:ext cx="357982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想</a:t>
            </a:r>
            <a:r>
              <a:rPr kumimoji="0" lang="zh-CN" altLang="en-US" sz="4400" b="1" i="0" u="none" strike="noStrike" kern="1200" cap="none" spc="0" normalizeH="0" baseline="0" noProof="0">
                <a:ln>
                  <a:noFill/>
                </a:ln>
                <a:solidFill>
                  <a:srgbClr val="FFFF00"/>
                </a:solidFill>
                <a:effectLst/>
                <a:uLnTx/>
                <a:uFillTx/>
                <a:latin typeface="SimHei" panose="02010609060101010101" pitchFamily="49" charset="-122"/>
                <a:ea typeface="SimHei" panose="02010609060101010101" pitchFamily="49" charset="-122"/>
                <a:cs typeface="+mn-cs"/>
              </a:rPr>
              <a:t>信</a:t>
            </a:r>
            <a:r>
              <a:rPr kumimoji="0" lang="zh-CN" altLang="en-US" sz="4400" b="1" i="0" u="none" strike="noStrike" kern="1200" cap="none" spc="0" normalizeH="0" baseline="0" noProof="0">
                <a:ln>
                  <a:noFill/>
                </a:ln>
                <a:solidFill>
                  <a:prstClr val="white"/>
                </a:solidFill>
                <a:effectLst/>
                <a:uLnTx/>
                <a:uFillTx/>
                <a:latin typeface="SimHei" panose="02010609060101010101" pitchFamily="49" charset="-122"/>
                <a:ea typeface="SimHei" panose="02010609060101010101" pitchFamily="49" charset="-122"/>
                <a:cs typeface="+mn-cs"/>
              </a:rPr>
              <a:t>却无法</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信</a:t>
            </a:r>
            <a:endParaRPr kumimoji="0" 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6" name="Rectangle 5">
            <a:extLst>
              <a:ext uri="{FF2B5EF4-FFF2-40B4-BE49-F238E27FC236}">
                <a16:creationId xmlns:a16="http://schemas.microsoft.com/office/drawing/2014/main" id="{2288285E-E4A8-EC7B-C5CC-32B29F1B1323}"/>
              </a:ext>
            </a:extLst>
          </p:cNvPr>
          <p:cNvSpPr/>
          <p:nvPr/>
        </p:nvSpPr>
        <p:spPr>
          <a:xfrm>
            <a:off x="247973" y="201478"/>
            <a:ext cx="5377912" cy="6493790"/>
          </a:xfrm>
          <a:prstGeom prst="rect">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147734CC-3F70-EDCD-BBB8-376A4E006E1B}"/>
              </a:ext>
            </a:extLst>
          </p:cNvPr>
          <p:cNvSpPr txBox="1"/>
          <p:nvPr/>
        </p:nvSpPr>
        <p:spPr>
          <a:xfrm>
            <a:off x="467535" y="5245054"/>
            <a:ext cx="60985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Want to believe, yet unable to believe.</a:t>
            </a:r>
          </a:p>
        </p:txBody>
      </p:sp>
      <p:sp>
        <p:nvSpPr>
          <p:cNvPr id="12" name="Rectangle 11">
            <a:extLst>
              <a:ext uri="{FF2B5EF4-FFF2-40B4-BE49-F238E27FC236}">
                <a16:creationId xmlns:a16="http://schemas.microsoft.com/office/drawing/2014/main" id="{2D975287-69D0-5000-8B4A-AC62AD2388A7}"/>
              </a:ext>
            </a:extLst>
          </p:cNvPr>
          <p:cNvSpPr/>
          <p:nvPr/>
        </p:nvSpPr>
        <p:spPr>
          <a:xfrm>
            <a:off x="6326618" y="19373"/>
            <a:ext cx="5865382"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0C83A892-EC7D-0FE9-C1F9-FB04AAC569A1}"/>
              </a:ext>
            </a:extLst>
          </p:cNvPr>
          <p:cNvSpPr txBox="1"/>
          <p:nvPr/>
        </p:nvSpPr>
        <p:spPr>
          <a:xfrm>
            <a:off x="6899299" y="3380058"/>
            <a:ext cx="471154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cs typeface="+mn-cs"/>
              </a:rPr>
              <a:t>不想信，也不愿信</a:t>
            </a:r>
            <a:endParaRPr kumimoji="0" lang="en-US" sz="44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cs typeface="+mn-cs"/>
            </a:endParaRPr>
          </a:p>
        </p:txBody>
      </p:sp>
      <p:sp>
        <p:nvSpPr>
          <p:cNvPr id="16" name="TextBox 15">
            <a:extLst>
              <a:ext uri="{FF2B5EF4-FFF2-40B4-BE49-F238E27FC236}">
                <a16:creationId xmlns:a16="http://schemas.microsoft.com/office/drawing/2014/main" id="{EB950757-0296-35A4-153F-A64CB82CAAF0}"/>
              </a:ext>
            </a:extLst>
          </p:cNvPr>
          <p:cNvSpPr txBox="1"/>
          <p:nvPr/>
        </p:nvSpPr>
        <p:spPr>
          <a:xfrm>
            <a:off x="6690103" y="5245054"/>
            <a:ext cx="53779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Do not want to believe, nor are willing to believe</a:t>
            </a:r>
            <a:r>
              <a:rPr kumimoji="0" lang="en-US" sz="2400" b="0" i="0" u="none" strike="noStrike" kern="1200" cap="none" spc="0" normalizeH="0" baseline="0" noProof="0" dirty="0">
                <a:ln>
                  <a:noFill/>
                </a:ln>
                <a:solidFill>
                  <a:srgbClr val="000000"/>
                </a:solidFill>
                <a:effectLst/>
                <a:uLnTx/>
                <a:uFillTx/>
                <a:latin typeface="Aptos" panose="02110004020202020204"/>
                <a:ea typeface="+mn-ea"/>
                <a:cs typeface="+mn-cs"/>
              </a:rPr>
              <a:t>.</a:t>
            </a:r>
          </a:p>
        </p:txBody>
      </p:sp>
      <p:pic>
        <p:nvPicPr>
          <p:cNvPr id="18" name="Graphic 17" descr="Badge Tick1 with solid fill">
            <a:extLst>
              <a:ext uri="{FF2B5EF4-FFF2-40B4-BE49-F238E27FC236}">
                <a16:creationId xmlns:a16="http://schemas.microsoft.com/office/drawing/2014/main" id="{C6A11D3F-B8F3-1DAB-7B31-E9ED6B6F92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8616" y="1702287"/>
            <a:ext cx="1518532" cy="1518532"/>
          </a:xfrm>
          <a:prstGeom prst="rect">
            <a:avLst/>
          </a:prstGeom>
        </p:spPr>
      </p:pic>
      <p:pic>
        <p:nvPicPr>
          <p:cNvPr id="20" name="Graphic 19" descr="Close with solid fill">
            <a:extLst>
              <a:ext uri="{FF2B5EF4-FFF2-40B4-BE49-F238E27FC236}">
                <a16:creationId xmlns:a16="http://schemas.microsoft.com/office/drawing/2014/main" id="{45000CB6-802B-2296-152A-0D55CCAD3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1205" y="1659119"/>
            <a:ext cx="1518532" cy="1518532"/>
          </a:xfrm>
          <a:prstGeom prst="rect">
            <a:avLst/>
          </a:prstGeom>
        </p:spPr>
      </p:pic>
      <p:sp>
        <p:nvSpPr>
          <p:cNvPr id="3" name="TextBox 2">
            <a:extLst>
              <a:ext uri="{FF2B5EF4-FFF2-40B4-BE49-F238E27FC236}">
                <a16:creationId xmlns:a16="http://schemas.microsoft.com/office/drawing/2014/main" id="{1B654B5D-CCA4-9CD8-C17C-A7F954400550}"/>
              </a:ext>
            </a:extLst>
          </p:cNvPr>
          <p:cNvSpPr txBox="1"/>
          <p:nvPr/>
        </p:nvSpPr>
        <p:spPr>
          <a:xfrm>
            <a:off x="6728749" y="139224"/>
            <a:ext cx="5300617" cy="1661993"/>
          </a:xfrm>
          <a:prstGeom prst="rect">
            <a:avLst/>
          </a:prstGeom>
          <a:noFill/>
        </p:spPr>
        <p:txBody>
          <a:bodyPr wrap="square">
            <a:spAutoFit/>
          </a:bodyPr>
          <a:lstStyle/>
          <a:p>
            <a:pPr algn="ctr"/>
            <a:r>
              <a:rPr lang="zh-CN" sz="4400" b="1" u="sng" dirty="0">
                <a:effectLst/>
                <a:highlight>
                  <a:srgbClr val="00FFFF"/>
                </a:highlight>
                <a:ea typeface="SimSun" panose="02010600030101010101" pitchFamily="2" charset="-122"/>
                <a:cs typeface="SimSun" panose="02010600030101010101" pitchFamily="2" charset="-122"/>
              </a:rPr>
              <a:t>死</a:t>
            </a:r>
            <a:r>
              <a:rPr lang="zh-CN" sz="4400" b="1" u="sng" dirty="0">
                <a:effectLst/>
                <a:ea typeface="SimSun" panose="02010600030101010101" pitchFamily="2" charset="-122"/>
                <a:cs typeface="SimSun" panose="02010600030101010101" pitchFamily="2" charset="-122"/>
              </a:rPr>
              <a:t>在过犯罪恶之中</a:t>
            </a:r>
            <a:endParaRPr lang="en-US" altLang="zh-CN" sz="4400" b="1" u="sng" dirty="0">
              <a:effectLst/>
              <a:ea typeface="SimSun" panose="02010600030101010101" pitchFamily="2" charset="-122"/>
              <a:cs typeface="SimSun" panose="02010600030101010101" pitchFamily="2" charset="-122"/>
            </a:endParaRPr>
          </a:p>
          <a:p>
            <a:pPr lvl="0" algn="ctr"/>
            <a:r>
              <a:rPr lang="en-US" dirty="0">
                <a:highlight>
                  <a:srgbClr val="00FFFF"/>
                </a:highlight>
              </a:rPr>
              <a:t>dead</a:t>
            </a:r>
            <a:r>
              <a:rPr lang="en-US" dirty="0"/>
              <a:t> in your transgressions and sins, </a:t>
            </a:r>
          </a:p>
          <a:p>
            <a:pPr algn="ctr"/>
            <a:r>
              <a:rPr lang="en-US" sz="4000" dirty="0">
                <a:effectLst/>
              </a:rPr>
              <a:t> </a:t>
            </a:r>
            <a:endParaRPr lang="en-US" sz="4000" dirty="0"/>
          </a:p>
        </p:txBody>
      </p:sp>
    </p:spTree>
    <p:extLst>
      <p:ext uri="{BB962C8B-B14F-4D97-AF65-F5344CB8AC3E}">
        <p14:creationId xmlns:p14="http://schemas.microsoft.com/office/powerpoint/2010/main" val="1658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CF8A-D73E-BDFF-0471-245EB65832C5}"/>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1356A4F4-F289-0D9A-7280-1E3804F9136E}"/>
              </a:ext>
            </a:extLst>
          </p:cNvPr>
          <p:cNvPicPr>
            <a:picLocks noChangeAspect="1"/>
          </p:cNvPicPr>
          <p:nvPr/>
        </p:nvPicPr>
        <p:blipFill>
          <a:blip r:embed="rId2"/>
          <a:stretch>
            <a:fillRect/>
          </a:stretch>
        </p:blipFill>
        <p:spPr>
          <a:xfrm>
            <a:off x="-29140" y="0"/>
            <a:ext cx="12221140" cy="6858000"/>
          </a:xfrm>
          <a:prstGeom prst="rect">
            <a:avLst/>
          </a:prstGeom>
        </p:spPr>
      </p:pic>
      <p:sp>
        <p:nvSpPr>
          <p:cNvPr id="5" name="Content Placeholder 4">
            <a:extLst>
              <a:ext uri="{FF2B5EF4-FFF2-40B4-BE49-F238E27FC236}">
                <a16:creationId xmlns:a16="http://schemas.microsoft.com/office/drawing/2014/main" id="{4A3302A7-88F3-5689-1615-D21BFF8EB9C0}"/>
              </a:ext>
            </a:extLst>
          </p:cNvPr>
          <p:cNvSpPr>
            <a:spLocks noGrp="1"/>
          </p:cNvSpPr>
          <p:nvPr>
            <p:ph idx="1"/>
          </p:nvPr>
        </p:nvSpPr>
        <p:spPr>
          <a:xfrm>
            <a:off x="302621" y="1430784"/>
            <a:ext cx="11586754" cy="3355463"/>
          </a:xfrm>
        </p:spPr>
        <p:txBody>
          <a:bodyPr>
            <a:normAutofit/>
          </a:bodyPr>
          <a:lstStyle/>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弗</a:t>
            </a:r>
            <a:r>
              <a:rPr lang="en-US" altLang="zh-CN" sz="3900" dirty="0">
                <a:solidFill>
                  <a:prstClr val="white"/>
                </a:solidFill>
                <a:latin typeface="SimHei" panose="02010609060101010101" pitchFamily="49" charset="-122"/>
                <a:ea typeface="SimHei" panose="02010609060101010101" pitchFamily="49" charset="-122"/>
              </a:rPr>
              <a:t>2:4.</a:t>
            </a:r>
            <a:r>
              <a:rPr lang="zh-CN" altLang="en-US" sz="3900" dirty="0">
                <a:solidFill>
                  <a:prstClr val="white"/>
                </a:solidFill>
                <a:latin typeface="SimHei" panose="02010609060101010101" pitchFamily="49" charset="-122"/>
                <a:ea typeface="SimHei" panose="02010609060101010101" pitchFamily="49" charset="-122"/>
              </a:rPr>
              <a:t>然而，神既有丰富的怜悯，</a:t>
            </a:r>
            <a:r>
              <a:rPr lang="zh-CN" altLang="en-US" sz="3900" dirty="0">
                <a:solidFill>
                  <a:srgbClr val="FFFF00"/>
                </a:solidFill>
                <a:latin typeface="SimHei" panose="02010609060101010101" pitchFamily="49" charset="-122"/>
                <a:ea typeface="SimHei" panose="02010609060101010101" pitchFamily="49" charset="-122"/>
              </a:rPr>
              <a:t>因他爱我们的大爱</a:t>
            </a:r>
            <a:r>
              <a:rPr lang="zh-CN" altLang="en-US" sz="3900" dirty="0">
                <a:solidFill>
                  <a:prstClr val="white"/>
                </a:solidFill>
                <a:latin typeface="SimHei" panose="02010609060101010101" pitchFamily="49" charset="-122"/>
                <a:ea typeface="SimHei" panose="02010609060101010101" pitchFamily="49" charset="-122"/>
              </a:rPr>
              <a:t>，</a:t>
            </a:r>
            <a:r>
              <a:rPr lang="en-US" altLang="zh-CN" sz="3900" dirty="0">
                <a:solidFill>
                  <a:prstClr val="white"/>
                </a:solidFill>
                <a:latin typeface="SimHei" panose="02010609060101010101" pitchFamily="49" charset="-122"/>
                <a:ea typeface="SimHei" panose="02010609060101010101" pitchFamily="49" charset="-122"/>
              </a:rPr>
              <a:t>5.</a:t>
            </a:r>
            <a:r>
              <a:rPr lang="zh-CN" altLang="en-US" sz="3900" dirty="0">
                <a:solidFill>
                  <a:prstClr val="white"/>
                </a:solidFill>
                <a:latin typeface="SimHei" panose="02010609060101010101" pitchFamily="49" charset="-122"/>
                <a:ea typeface="SimHei" panose="02010609060101010101" pitchFamily="49" charset="-122"/>
              </a:rPr>
              <a:t>当我们死在过犯中的时候，</a:t>
            </a:r>
            <a:r>
              <a:rPr lang="zh-CN" altLang="en-US" sz="3900" dirty="0">
                <a:solidFill>
                  <a:srgbClr val="02C5FF"/>
                </a:solidFill>
                <a:latin typeface="SimHei" panose="02010609060101010101" pitchFamily="49" charset="-122"/>
                <a:ea typeface="SimHei" panose="02010609060101010101" pitchFamily="49" charset="-122"/>
              </a:rPr>
              <a:t>便叫我们与基督一同活过来</a:t>
            </a:r>
            <a:r>
              <a:rPr lang="zh-CN" altLang="en-US" sz="3900" dirty="0">
                <a:solidFill>
                  <a:prstClr val="white"/>
                </a:solidFill>
                <a:latin typeface="SimHei" panose="02010609060101010101" pitchFamily="49" charset="-122"/>
                <a:ea typeface="SimHei" panose="02010609060101010101" pitchFamily="49" charset="-122"/>
              </a:rPr>
              <a:t>。你们得救是本乎恩。</a:t>
            </a:r>
          </a:p>
          <a:p>
            <a:pPr marL="0" indent="0">
              <a:lnSpc>
                <a:spcPct val="150000"/>
              </a:lnSpc>
              <a:buNone/>
            </a:pPr>
            <a:endParaRPr lang="zh-CN" altLang="en-US" sz="3900" dirty="0">
              <a:solidFill>
                <a:prstClr val="white"/>
              </a:solidFill>
              <a:latin typeface="SimHei" panose="02010609060101010101" pitchFamily="49" charset="-122"/>
              <a:ea typeface="SimHei" panose="02010609060101010101" pitchFamily="49" charset="-122"/>
            </a:endParaRPr>
          </a:p>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p:txBody>
      </p:sp>
      <p:sp>
        <p:nvSpPr>
          <p:cNvPr id="2" name="Rectangle 1">
            <a:extLst>
              <a:ext uri="{FF2B5EF4-FFF2-40B4-BE49-F238E27FC236}">
                <a16:creationId xmlns:a16="http://schemas.microsoft.com/office/drawing/2014/main" id="{E74252F9-F921-F0E3-B88B-BD8AAA68133A}"/>
              </a:ext>
            </a:extLst>
          </p:cNvPr>
          <p:cNvSpPr/>
          <p:nvPr/>
        </p:nvSpPr>
        <p:spPr>
          <a:xfrm>
            <a:off x="178525" y="5054294"/>
            <a:ext cx="11834947" cy="1015663"/>
          </a:xfrm>
          <a:prstGeom prst="rect">
            <a:avLst/>
          </a:prstGeom>
        </p:spPr>
        <p:txBody>
          <a:bodyPr wrap="square">
            <a:spAutoFit/>
          </a:bodyPr>
          <a:lstStyle/>
          <a:p>
            <a:pPr lvl="0"/>
            <a:r>
              <a:rPr lang="en-US" sz="2000" dirty="0">
                <a:solidFill>
                  <a:prstClr val="white"/>
                </a:solidFill>
              </a:rPr>
              <a:t>Ephesians 2:4.</a:t>
            </a:r>
            <a:br>
              <a:rPr lang="en-US" sz="2000" dirty="0">
                <a:solidFill>
                  <a:prstClr val="white"/>
                </a:solidFill>
              </a:rPr>
            </a:br>
            <a:r>
              <a:rPr lang="en-US" sz="2000" dirty="0">
                <a:solidFill>
                  <a:prstClr val="white"/>
                </a:solidFill>
              </a:rPr>
              <a:t>But </a:t>
            </a:r>
            <a:r>
              <a:rPr lang="en-US" sz="2000" b="1" dirty="0">
                <a:solidFill>
                  <a:srgbClr val="FFFF00"/>
                </a:solidFill>
              </a:rPr>
              <a:t>because of his great love for us</a:t>
            </a:r>
            <a:r>
              <a:rPr lang="en-US" sz="2000" dirty="0">
                <a:solidFill>
                  <a:prstClr val="white"/>
                </a:solidFill>
              </a:rPr>
              <a:t>, God, who is rich in mercy, 5.</a:t>
            </a:r>
            <a:r>
              <a:rPr lang="en-US" sz="2000" b="1" dirty="0">
                <a:solidFill>
                  <a:srgbClr val="02C5FF"/>
                </a:solidFill>
              </a:rPr>
              <a:t>made us alive with Christ </a:t>
            </a:r>
            <a:r>
              <a:rPr lang="en-US" sz="2000" dirty="0">
                <a:solidFill>
                  <a:prstClr val="white"/>
                </a:solidFill>
              </a:rPr>
              <a:t>even when we were dead in transgressions—it is by grace you have been saved. </a:t>
            </a:r>
            <a:endParaRPr kumimoji="0" lang="en-US" sz="2000" b="1"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0792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8CED-FC92-E4B2-0D4C-EC723B970BA8}"/>
            </a:ext>
          </a:extLst>
        </p:cNvPr>
        <p:cNvGrpSpPr/>
        <p:nvPr/>
      </p:nvGrpSpPr>
      <p:grpSpPr>
        <a:xfrm>
          <a:off x="0" y="0"/>
          <a:ext cx="0" cy="0"/>
          <a:chOff x="0" y="0"/>
          <a:chExt cx="0" cy="0"/>
        </a:xfrm>
      </p:grpSpPr>
      <p:pic>
        <p:nvPicPr>
          <p:cNvPr id="7" name="Picture 6" descr="Rectangle&#10;&#10;Description automatically generated">
            <a:extLst>
              <a:ext uri="{FF2B5EF4-FFF2-40B4-BE49-F238E27FC236}">
                <a16:creationId xmlns:a16="http://schemas.microsoft.com/office/drawing/2014/main" id="{DB77FC86-DDF7-4266-BAC1-85FBC60999B7}"/>
              </a:ext>
            </a:extLst>
          </p:cNvPr>
          <p:cNvPicPr>
            <a:picLocks noChangeAspect="1"/>
          </p:cNvPicPr>
          <p:nvPr/>
        </p:nvPicPr>
        <p:blipFill>
          <a:blip r:embed="rId3"/>
          <a:stretch>
            <a:fillRect/>
          </a:stretch>
        </p:blipFill>
        <p:spPr>
          <a:xfrm>
            <a:off x="0" y="0"/>
            <a:ext cx="12192000" cy="6827520"/>
          </a:xfrm>
          <a:prstGeom prst="rect">
            <a:avLst/>
          </a:prstGeom>
        </p:spPr>
      </p:pic>
      <p:sp>
        <p:nvSpPr>
          <p:cNvPr id="2" name="Title 1">
            <a:extLst>
              <a:ext uri="{FF2B5EF4-FFF2-40B4-BE49-F238E27FC236}">
                <a16:creationId xmlns:a16="http://schemas.microsoft.com/office/drawing/2014/main" id="{0DB48B2F-B6BE-A77B-5AD6-83BB0BD78B11}"/>
              </a:ext>
            </a:extLst>
          </p:cNvPr>
          <p:cNvSpPr>
            <a:spLocks noGrp="1"/>
          </p:cNvSpPr>
          <p:nvPr>
            <p:ph type="ctrTitle"/>
          </p:nvPr>
        </p:nvSpPr>
        <p:spPr>
          <a:xfrm>
            <a:off x="1616626" y="2418649"/>
            <a:ext cx="9534303" cy="4126139"/>
          </a:xfrm>
        </p:spPr>
        <p:txBody>
          <a:bodyPr>
            <a:normAutofit/>
          </a:bodyPr>
          <a:lstStyle/>
          <a:p>
            <a:pPr>
              <a:lnSpc>
                <a:spcPct val="150000"/>
              </a:lnSpc>
            </a:pPr>
            <a:r>
              <a:rPr lang="zh-CN" altLang="en-US" sz="6600" b="1" dirty="0">
                <a:latin typeface="SimHei" panose="02010609060101010101" pitchFamily="49" charset="-122"/>
                <a:ea typeface="SimHei" panose="02010609060101010101" pitchFamily="49" charset="-122"/>
              </a:rPr>
              <a:t>预定论不是强迫论</a:t>
            </a:r>
            <a:br>
              <a:rPr lang="en-US" altLang="zh-CN" sz="6600" b="1" dirty="0">
                <a:latin typeface="SimHei" panose="02010609060101010101" pitchFamily="49" charset="-122"/>
                <a:ea typeface="SimHei" panose="02010609060101010101" pitchFamily="49" charset="-122"/>
              </a:rPr>
            </a:br>
            <a:r>
              <a:rPr lang="en-US" sz="2400" b="1" dirty="0">
                <a:solidFill>
                  <a:schemeClr val="bg1"/>
                </a:solidFill>
              </a:rPr>
              <a:t> Predestination does not do violence to the will..</a:t>
            </a:r>
            <a:br>
              <a:rPr lang="en-SG" sz="5400" dirty="0">
                <a:solidFill>
                  <a:schemeClr val="bg1"/>
                </a:solidFill>
              </a:rPr>
            </a:br>
            <a:endParaRPr lang="en-US" sz="5400" dirty="0">
              <a:solidFill>
                <a:schemeClr val="bg1"/>
              </a:solidFill>
            </a:endParaRPr>
          </a:p>
        </p:txBody>
      </p:sp>
      <p:sp>
        <p:nvSpPr>
          <p:cNvPr id="3" name="Rectangle 2">
            <a:extLst>
              <a:ext uri="{FF2B5EF4-FFF2-40B4-BE49-F238E27FC236}">
                <a16:creationId xmlns:a16="http://schemas.microsoft.com/office/drawing/2014/main" id="{58E3A33C-757E-FDBE-FEAB-37E5AF8994B4}"/>
              </a:ext>
            </a:extLst>
          </p:cNvPr>
          <p:cNvSpPr/>
          <p:nvPr/>
        </p:nvSpPr>
        <p:spPr>
          <a:xfrm>
            <a:off x="5037056" y="841082"/>
            <a:ext cx="21178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559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AA4AFD1-2372-18B9-7FF1-3DE2E53D7D8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52ADA46-E5A0-8793-1E6F-74290491373D}"/>
              </a:ext>
            </a:extLst>
          </p:cNvPr>
          <p:cNvPicPr>
            <a:picLocks noChangeAspect="1"/>
          </p:cNvPicPr>
          <p:nvPr/>
        </p:nvPicPr>
        <p:blipFill>
          <a:blip r:embed="rId2"/>
          <a:stretch>
            <a:fillRect/>
          </a:stretch>
        </p:blipFill>
        <p:spPr>
          <a:xfrm>
            <a:off x="1174585" y="133165"/>
            <a:ext cx="3263900" cy="2725356"/>
          </a:xfrm>
          <a:prstGeom prst="rect">
            <a:avLst/>
          </a:prstGeom>
        </p:spPr>
      </p:pic>
      <p:cxnSp>
        <p:nvCxnSpPr>
          <p:cNvPr id="10" name="Straight Connector 9">
            <a:extLst>
              <a:ext uri="{FF2B5EF4-FFF2-40B4-BE49-F238E27FC236}">
                <a16:creationId xmlns:a16="http://schemas.microsoft.com/office/drawing/2014/main" id="{0866C008-5C77-7496-FF12-3B989EE53478}"/>
              </a:ext>
            </a:extLst>
          </p:cNvPr>
          <p:cNvCxnSpPr>
            <a:cxnSpLocks/>
          </p:cNvCxnSpPr>
          <p:nvPr/>
        </p:nvCxnSpPr>
        <p:spPr>
          <a:xfrm>
            <a:off x="0" y="3429000"/>
            <a:ext cx="12192000" cy="0"/>
          </a:xfrm>
          <a:prstGeom prst="line">
            <a:avLst/>
          </a:prstGeom>
          <a:ln w="254000">
            <a:solidFill>
              <a:srgbClr val="FFFF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CA0D056-FEEE-40C9-F207-C9147A6A6991}"/>
              </a:ext>
            </a:extLst>
          </p:cNvPr>
          <p:cNvSpPr txBox="1"/>
          <p:nvPr/>
        </p:nvSpPr>
        <p:spPr>
          <a:xfrm>
            <a:off x="3978223" y="418625"/>
            <a:ext cx="725611" cy="1077218"/>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ptos" panose="02110004020202020204"/>
                <a:ea typeface="+mn-ea"/>
                <a:cs typeface="+mn-cs"/>
              </a:rPr>
              <a:t>金庸</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group of people posing for a picture&#10;&#10;AI-generated content may be incorrect.">
            <a:extLst>
              <a:ext uri="{FF2B5EF4-FFF2-40B4-BE49-F238E27FC236}">
                <a16:creationId xmlns:a16="http://schemas.microsoft.com/office/drawing/2014/main" id="{55B41F67-EA2E-2E6A-56A5-7234A83A8E03}"/>
              </a:ext>
            </a:extLst>
          </p:cNvPr>
          <p:cNvPicPr>
            <a:picLocks noChangeAspect="1"/>
          </p:cNvPicPr>
          <p:nvPr/>
        </p:nvPicPr>
        <p:blipFill>
          <a:blip r:embed="rId3"/>
          <a:stretch>
            <a:fillRect/>
          </a:stretch>
        </p:blipFill>
        <p:spPr>
          <a:xfrm>
            <a:off x="1174585" y="3697180"/>
            <a:ext cx="5607276" cy="3160820"/>
          </a:xfrm>
          <a:prstGeom prst="rect">
            <a:avLst/>
          </a:prstGeom>
        </p:spPr>
      </p:pic>
      <p:sp>
        <p:nvSpPr>
          <p:cNvPr id="7" name="TextBox 6">
            <a:extLst>
              <a:ext uri="{FF2B5EF4-FFF2-40B4-BE49-F238E27FC236}">
                <a16:creationId xmlns:a16="http://schemas.microsoft.com/office/drawing/2014/main" id="{5CD206FA-F2B0-BA08-D6EB-ABC560E033B8}"/>
              </a:ext>
            </a:extLst>
          </p:cNvPr>
          <p:cNvSpPr txBox="1"/>
          <p:nvPr/>
        </p:nvSpPr>
        <p:spPr>
          <a:xfrm>
            <a:off x="6096000" y="517847"/>
            <a:ext cx="6163292" cy="1323439"/>
          </a:xfrm>
          <a:prstGeom prst="rect">
            <a:avLst/>
          </a:prstGeom>
          <a:noFill/>
        </p:spPr>
        <p:txBody>
          <a:bodyPr wrap="square">
            <a:spAutoFit/>
          </a:bodyPr>
          <a:lstStyle/>
          <a:p>
            <a:r>
              <a:rPr lang="zh-CN" altLang="en-US" sz="4000" b="1" dirty="0">
                <a:solidFill>
                  <a:schemeClr val="bg1">
                    <a:lumMod val="95000"/>
                  </a:schemeClr>
                </a:solidFill>
                <a:effectLst/>
                <a:ea typeface="SimSun" panose="02010600030101010101" pitchFamily="2" charset="-122"/>
                <a:cs typeface="SimSun" panose="02010600030101010101" pitchFamily="2" charset="-122"/>
              </a:rPr>
              <a:t>金庸无法创造具有</a:t>
            </a:r>
            <a:endParaRPr lang="en-US" altLang="zh-CN" sz="4000" b="1" dirty="0">
              <a:solidFill>
                <a:schemeClr val="bg1">
                  <a:lumMod val="95000"/>
                </a:schemeClr>
              </a:solidFill>
              <a:effectLst/>
              <a:ea typeface="SimSun" panose="02010600030101010101" pitchFamily="2" charset="-122"/>
              <a:cs typeface="SimSun" panose="02010600030101010101" pitchFamily="2" charset="-122"/>
            </a:endParaRPr>
          </a:p>
          <a:p>
            <a:r>
              <a:rPr lang="zh-CN" altLang="en-US" sz="4000" b="1" dirty="0">
                <a:solidFill>
                  <a:schemeClr val="bg1">
                    <a:lumMod val="95000"/>
                  </a:schemeClr>
                </a:solidFill>
                <a:effectLst/>
                <a:ea typeface="SimSun" panose="02010600030101010101" pitchFamily="2" charset="-122"/>
                <a:cs typeface="SimSun" panose="02010600030101010101" pitchFamily="2" charset="-122"/>
              </a:rPr>
              <a:t>自由意志的人</a:t>
            </a:r>
            <a:r>
              <a:rPr lang="en-US" sz="4000" dirty="0">
                <a:solidFill>
                  <a:schemeClr val="bg1">
                    <a:lumMod val="95000"/>
                  </a:schemeClr>
                </a:solidFill>
                <a:effectLst/>
              </a:rPr>
              <a:t> </a:t>
            </a:r>
            <a:endParaRPr lang="en-US" sz="4000" dirty="0">
              <a:solidFill>
                <a:schemeClr val="bg1">
                  <a:lumMod val="95000"/>
                </a:schemeClr>
              </a:solidFill>
            </a:endParaRPr>
          </a:p>
        </p:txBody>
      </p:sp>
      <p:sp>
        <p:nvSpPr>
          <p:cNvPr id="9" name="TextBox 8">
            <a:extLst>
              <a:ext uri="{FF2B5EF4-FFF2-40B4-BE49-F238E27FC236}">
                <a16:creationId xmlns:a16="http://schemas.microsoft.com/office/drawing/2014/main" id="{F7EAB73E-8454-8071-1A89-2EE55FDEAF90}"/>
              </a:ext>
            </a:extLst>
          </p:cNvPr>
          <p:cNvSpPr txBox="1"/>
          <p:nvPr/>
        </p:nvSpPr>
        <p:spPr>
          <a:xfrm>
            <a:off x="6192981" y="2122901"/>
            <a:ext cx="3449782" cy="646331"/>
          </a:xfrm>
          <a:prstGeom prst="rect">
            <a:avLst/>
          </a:prstGeom>
          <a:noFill/>
        </p:spPr>
        <p:txBody>
          <a:bodyPr wrap="square">
            <a:spAutoFit/>
          </a:bodyPr>
          <a:lstStyle/>
          <a:p>
            <a:r>
              <a:rPr lang="en-US" dirty="0">
                <a:solidFill>
                  <a:schemeClr val="bg1">
                    <a:lumMod val="95000"/>
                  </a:schemeClr>
                </a:solidFill>
              </a:rPr>
              <a:t>Jin Yong unable to create beings who possess free will.</a:t>
            </a:r>
          </a:p>
        </p:txBody>
      </p:sp>
    </p:spTree>
    <p:extLst>
      <p:ext uri="{BB962C8B-B14F-4D97-AF65-F5344CB8AC3E}">
        <p14:creationId xmlns:p14="http://schemas.microsoft.com/office/powerpoint/2010/main" val="5228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A444FD2-5F63-720E-7BCB-46F0A281DD0D}"/>
              </a:ext>
            </a:extLst>
          </p:cNvPr>
          <p:cNvPicPr>
            <a:picLocks noChangeAspect="1"/>
          </p:cNvPicPr>
          <p:nvPr/>
        </p:nvPicPr>
        <p:blipFill>
          <a:blip r:embed="rId2"/>
          <a:srcRect t="8" b="43753"/>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B956056-2578-441A-2555-86102BC8DAF4}"/>
              </a:ext>
            </a:extLst>
          </p:cNvPr>
          <p:cNvSpPr txBox="1"/>
          <p:nvPr/>
        </p:nvSpPr>
        <p:spPr>
          <a:xfrm>
            <a:off x="1569308" y="4045176"/>
            <a:ext cx="3005951" cy="1046440"/>
          </a:xfrm>
          <a:prstGeom prst="rect">
            <a:avLst/>
          </a:prstGeom>
          <a:solidFill>
            <a:schemeClr val="bg1"/>
          </a:solidFill>
        </p:spPr>
        <p:txBody>
          <a:bodyPr wrap="none" rtlCol="0">
            <a:spAutoFit/>
          </a:bodyPr>
          <a:lstStyle/>
          <a:p>
            <a:r>
              <a:rPr lang="en-US" sz="4400" dirty="0" err="1"/>
              <a:t>被赋予意志</a:t>
            </a:r>
            <a:endParaRPr lang="en-US" sz="4400" dirty="0"/>
          </a:p>
          <a:p>
            <a:r>
              <a:rPr lang="en-US" dirty="0"/>
              <a:t>Endowed with will</a:t>
            </a:r>
          </a:p>
        </p:txBody>
      </p:sp>
      <p:sp>
        <p:nvSpPr>
          <p:cNvPr id="6" name="TextBox 5">
            <a:extLst>
              <a:ext uri="{FF2B5EF4-FFF2-40B4-BE49-F238E27FC236}">
                <a16:creationId xmlns:a16="http://schemas.microsoft.com/office/drawing/2014/main" id="{24E4B9D4-43F2-E1A3-8E7A-4301FA5AD3D2}"/>
              </a:ext>
            </a:extLst>
          </p:cNvPr>
          <p:cNvSpPr txBox="1"/>
          <p:nvPr/>
        </p:nvSpPr>
        <p:spPr>
          <a:xfrm>
            <a:off x="7682312" y="4045176"/>
            <a:ext cx="3823098" cy="1046440"/>
          </a:xfrm>
          <a:prstGeom prst="rect">
            <a:avLst/>
          </a:prstGeom>
          <a:solidFill>
            <a:schemeClr val="bg1"/>
          </a:solidFill>
        </p:spPr>
        <p:txBody>
          <a:bodyPr wrap="none" rtlCol="0">
            <a:spAutoFit/>
          </a:bodyPr>
          <a:lstStyle/>
          <a:p>
            <a:r>
              <a:rPr lang="en-US" sz="4400" dirty="0" err="1"/>
              <a:t>意志被编写</a:t>
            </a:r>
            <a:endParaRPr lang="en-US" sz="4400" dirty="0"/>
          </a:p>
          <a:p>
            <a:r>
              <a:rPr lang="en-US" dirty="0"/>
              <a:t>The will is encoded and programmed</a:t>
            </a:r>
          </a:p>
        </p:txBody>
      </p:sp>
    </p:spTree>
    <p:extLst>
      <p:ext uri="{BB962C8B-B14F-4D97-AF65-F5344CB8AC3E}">
        <p14:creationId xmlns:p14="http://schemas.microsoft.com/office/powerpoint/2010/main" val="699035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AF23B-7A76-0360-4E2A-4F7EA49EE997}"/>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2D0F45D1-2424-4A5C-CA71-226CE281B3DE}"/>
              </a:ext>
            </a:extLst>
          </p:cNvPr>
          <p:cNvPicPr>
            <a:picLocks noChangeAspect="1"/>
          </p:cNvPicPr>
          <p:nvPr/>
        </p:nvPicPr>
        <p:blipFill>
          <a:blip r:embed="rId2"/>
          <a:stretch>
            <a:fillRect/>
          </a:stretch>
        </p:blipFill>
        <p:spPr>
          <a:xfrm>
            <a:off x="-29140" y="0"/>
            <a:ext cx="12221140" cy="6858000"/>
          </a:xfrm>
          <a:prstGeom prst="rect">
            <a:avLst/>
          </a:prstGeom>
        </p:spPr>
      </p:pic>
      <p:sp>
        <p:nvSpPr>
          <p:cNvPr id="5" name="Content Placeholder 4">
            <a:extLst>
              <a:ext uri="{FF2B5EF4-FFF2-40B4-BE49-F238E27FC236}">
                <a16:creationId xmlns:a16="http://schemas.microsoft.com/office/drawing/2014/main" id="{864B27E4-28E3-0A1B-0B5C-6E61A8A819DE}"/>
              </a:ext>
            </a:extLst>
          </p:cNvPr>
          <p:cNvSpPr>
            <a:spLocks noGrp="1"/>
          </p:cNvSpPr>
          <p:nvPr>
            <p:ph idx="1"/>
          </p:nvPr>
        </p:nvSpPr>
        <p:spPr>
          <a:xfrm>
            <a:off x="302623" y="1929547"/>
            <a:ext cx="11586754" cy="3355463"/>
          </a:xfrm>
        </p:spPr>
        <p:txBody>
          <a:bodyPr>
            <a:normAutofit/>
          </a:bodyPr>
          <a:lstStyle/>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林前 </a:t>
            </a:r>
            <a:r>
              <a:rPr lang="en-US" altLang="zh-CN" sz="3900" dirty="0">
                <a:solidFill>
                  <a:prstClr val="white"/>
                </a:solidFill>
                <a:latin typeface="SimHei" panose="02010609060101010101" pitchFamily="49" charset="-122"/>
                <a:ea typeface="SimHei" panose="02010609060101010101" pitchFamily="49" charset="-122"/>
              </a:rPr>
              <a:t>12:3</a:t>
            </a:r>
          </a:p>
          <a:p>
            <a:pPr marL="0" indent="0">
              <a:lnSpc>
                <a:spcPct val="150000"/>
              </a:lnSpc>
              <a:buNone/>
            </a:pPr>
            <a:r>
              <a:rPr lang="en-US" altLang="zh-CN" sz="3900" dirty="0">
                <a:solidFill>
                  <a:prstClr val="white"/>
                </a:solidFill>
                <a:latin typeface="SimHei" panose="02010609060101010101" pitchFamily="49" charset="-122"/>
                <a:ea typeface="SimHei" panose="02010609060101010101" pitchFamily="49" charset="-122"/>
              </a:rPr>
              <a:t>...</a:t>
            </a:r>
            <a:r>
              <a:rPr lang="zh-CN" altLang="en-US" sz="3900" dirty="0">
                <a:solidFill>
                  <a:prstClr val="white"/>
                </a:solidFill>
                <a:latin typeface="SimHei" panose="02010609060101010101" pitchFamily="49" charset="-122"/>
                <a:ea typeface="SimHei" panose="02010609060101010101" pitchFamily="49" charset="-122"/>
              </a:rPr>
              <a:t>若不是被圣灵感动的，也没有能说「耶稣是主」的。 </a:t>
            </a:r>
          </a:p>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598201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4C270-74D7-F324-FBB4-FBFE02647822}"/>
            </a:ext>
          </a:extLst>
        </p:cNvPr>
        <p:cNvGrpSpPr/>
        <p:nvPr/>
      </p:nvGrpSpPr>
      <p:grpSpPr>
        <a:xfrm>
          <a:off x="0" y="0"/>
          <a:ext cx="0" cy="0"/>
          <a:chOff x="0" y="0"/>
          <a:chExt cx="0" cy="0"/>
        </a:xfrm>
      </p:grpSpPr>
      <p:pic>
        <p:nvPicPr>
          <p:cNvPr id="7" name="Picture 6" descr="Rectangle&#10;&#10;Description automatically generated">
            <a:extLst>
              <a:ext uri="{FF2B5EF4-FFF2-40B4-BE49-F238E27FC236}">
                <a16:creationId xmlns:a16="http://schemas.microsoft.com/office/drawing/2014/main" id="{35B1FA51-335F-C19F-FD5C-466DBE52F267}"/>
              </a:ext>
            </a:extLst>
          </p:cNvPr>
          <p:cNvPicPr>
            <a:picLocks noChangeAspect="1"/>
          </p:cNvPicPr>
          <p:nvPr/>
        </p:nvPicPr>
        <p:blipFill>
          <a:blip r:embed="rId3"/>
          <a:stretch>
            <a:fillRect/>
          </a:stretch>
        </p:blipFill>
        <p:spPr>
          <a:xfrm>
            <a:off x="0" y="0"/>
            <a:ext cx="12192000" cy="6827520"/>
          </a:xfrm>
          <a:prstGeom prst="rect">
            <a:avLst/>
          </a:prstGeom>
        </p:spPr>
      </p:pic>
      <p:sp>
        <p:nvSpPr>
          <p:cNvPr id="2" name="Title 1">
            <a:extLst>
              <a:ext uri="{FF2B5EF4-FFF2-40B4-BE49-F238E27FC236}">
                <a16:creationId xmlns:a16="http://schemas.microsoft.com/office/drawing/2014/main" id="{BA3DBA15-D68C-C87D-D801-F69AA06C7CFF}"/>
              </a:ext>
            </a:extLst>
          </p:cNvPr>
          <p:cNvSpPr>
            <a:spLocks noGrp="1"/>
          </p:cNvSpPr>
          <p:nvPr>
            <p:ph type="ctrTitle"/>
          </p:nvPr>
        </p:nvSpPr>
        <p:spPr>
          <a:xfrm>
            <a:off x="1212865" y="2697827"/>
            <a:ext cx="9534303" cy="4126139"/>
          </a:xfrm>
        </p:spPr>
        <p:txBody>
          <a:bodyPr>
            <a:noAutofit/>
          </a:bodyPr>
          <a:lstStyle/>
          <a:p>
            <a:pPr>
              <a:lnSpc>
                <a:spcPct val="150000"/>
              </a:lnSpc>
            </a:pPr>
            <a:r>
              <a:rPr lang="zh-CN" altLang="en-US" sz="4800" b="1" dirty="0">
                <a:latin typeface="SimHei" panose="02010609060101010101" pitchFamily="49" charset="-122"/>
                <a:ea typeface="SimHei" panose="02010609060101010101" pitchFamily="49" charset="-122"/>
              </a:rPr>
              <a:t>我们愿意信主，因为神重生我们，赐我们新心与新生命</a:t>
            </a:r>
            <a:br>
              <a:rPr lang="en-US" altLang="zh-CN" sz="4800" b="1" dirty="0">
                <a:latin typeface="SimHei" panose="02010609060101010101" pitchFamily="49" charset="-122"/>
                <a:ea typeface="SimHei" panose="02010609060101010101" pitchFamily="49" charset="-122"/>
              </a:rPr>
            </a:br>
            <a:r>
              <a:rPr lang="en-US" sz="2000" b="1" dirty="0">
                <a:solidFill>
                  <a:schemeClr val="bg1"/>
                </a:solidFill>
              </a:rPr>
              <a:t> We believe because God gave us a new heart and new life.</a:t>
            </a:r>
            <a:br>
              <a:rPr lang="en-SG" sz="4400" dirty="0">
                <a:solidFill>
                  <a:schemeClr val="bg1"/>
                </a:solidFill>
              </a:rPr>
            </a:br>
            <a:endParaRPr lang="en-US" sz="4400" dirty="0">
              <a:solidFill>
                <a:schemeClr val="bg1"/>
              </a:solidFill>
            </a:endParaRPr>
          </a:p>
        </p:txBody>
      </p:sp>
      <p:sp>
        <p:nvSpPr>
          <p:cNvPr id="3" name="Rectangle 2">
            <a:extLst>
              <a:ext uri="{FF2B5EF4-FFF2-40B4-BE49-F238E27FC236}">
                <a16:creationId xmlns:a16="http://schemas.microsoft.com/office/drawing/2014/main" id="{C4C107C8-15DD-7A41-FA7A-7AA0296CADD4}"/>
              </a:ext>
            </a:extLst>
          </p:cNvPr>
          <p:cNvSpPr/>
          <p:nvPr/>
        </p:nvSpPr>
        <p:spPr>
          <a:xfrm>
            <a:off x="5037056" y="841082"/>
            <a:ext cx="21178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【5】</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563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07A0D-6F31-57D0-B3D2-B89B84B0A299}"/>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276692B2-6A34-20EC-1F74-29D4C4FC2AF2}"/>
              </a:ext>
            </a:extLst>
          </p:cNvPr>
          <p:cNvPicPr>
            <a:picLocks noChangeAspect="1"/>
          </p:cNvPicPr>
          <p:nvPr/>
        </p:nvPicPr>
        <p:blipFill>
          <a:blip r:embed="rId2"/>
          <a:stretch>
            <a:fillRect/>
          </a:stretch>
        </p:blipFill>
        <p:spPr>
          <a:xfrm>
            <a:off x="-29140" y="0"/>
            <a:ext cx="12221140" cy="6858000"/>
          </a:xfrm>
          <a:prstGeom prst="rect">
            <a:avLst/>
          </a:prstGeom>
        </p:spPr>
      </p:pic>
      <p:sp>
        <p:nvSpPr>
          <p:cNvPr id="5" name="Content Placeholder 4">
            <a:extLst>
              <a:ext uri="{FF2B5EF4-FFF2-40B4-BE49-F238E27FC236}">
                <a16:creationId xmlns:a16="http://schemas.microsoft.com/office/drawing/2014/main" id="{9A3BA281-1586-024D-8832-0AEE93E96E9E}"/>
              </a:ext>
            </a:extLst>
          </p:cNvPr>
          <p:cNvSpPr>
            <a:spLocks noGrp="1"/>
          </p:cNvSpPr>
          <p:nvPr>
            <p:ph idx="1"/>
          </p:nvPr>
        </p:nvSpPr>
        <p:spPr>
          <a:xfrm>
            <a:off x="302623" y="623262"/>
            <a:ext cx="11586754" cy="3355463"/>
          </a:xfrm>
        </p:spPr>
        <p:txBody>
          <a:bodyPr>
            <a:normAutofit fontScale="92500" lnSpcReduction="10000"/>
          </a:bodyPr>
          <a:lstStyle/>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西</a:t>
            </a:r>
            <a:r>
              <a:rPr lang="en-US" altLang="zh-CN" sz="3900" dirty="0">
                <a:solidFill>
                  <a:prstClr val="white"/>
                </a:solidFill>
                <a:latin typeface="SimHei" panose="02010609060101010101" pitchFamily="49" charset="-122"/>
                <a:ea typeface="SimHei" panose="02010609060101010101" pitchFamily="49" charset="-122"/>
              </a:rPr>
              <a:t>36:26.</a:t>
            </a:r>
            <a:r>
              <a:rPr lang="zh-CN" altLang="en-US" sz="3900" dirty="0">
                <a:solidFill>
                  <a:prstClr val="white"/>
                </a:solidFill>
                <a:latin typeface="SimHei" panose="02010609060101010101" pitchFamily="49" charset="-122"/>
                <a:ea typeface="SimHei" panose="02010609060101010101" pitchFamily="49" charset="-122"/>
              </a:rPr>
              <a:t>我也要赐给你们一个</a:t>
            </a:r>
            <a:r>
              <a:rPr lang="zh-CN" altLang="en-US" sz="3900" dirty="0">
                <a:solidFill>
                  <a:srgbClr val="FFFF00"/>
                </a:solidFill>
                <a:latin typeface="SimHei" panose="02010609060101010101" pitchFamily="49" charset="-122"/>
                <a:ea typeface="SimHei" panose="02010609060101010101" pitchFamily="49" charset="-122"/>
              </a:rPr>
              <a:t>新心</a:t>
            </a:r>
            <a:r>
              <a:rPr lang="zh-CN" altLang="en-US" sz="3900" dirty="0">
                <a:solidFill>
                  <a:prstClr val="white"/>
                </a:solidFill>
                <a:latin typeface="SimHei" panose="02010609060101010101" pitchFamily="49" charset="-122"/>
                <a:ea typeface="SimHei" panose="02010609060101010101" pitchFamily="49" charset="-122"/>
              </a:rPr>
              <a:t>，将</a:t>
            </a:r>
            <a:r>
              <a:rPr lang="zh-CN" altLang="en-US" sz="3900" dirty="0">
                <a:solidFill>
                  <a:srgbClr val="02C5FF"/>
                </a:solidFill>
                <a:latin typeface="SimHei" panose="02010609060101010101" pitchFamily="49" charset="-122"/>
                <a:ea typeface="SimHei" panose="02010609060101010101" pitchFamily="49" charset="-122"/>
              </a:rPr>
              <a:t>新灵</a:t>
            </a:r>
            <a:r>
              <a:rPr lang="zh-CN" altLang="en-US" sz="3900" dirty="0">
                <a:solidFill>
                  <a:prstClr val="white"/>
                </a:solidFill>
                <a:latin typeface="SimHei" panose="02010609060101010101" pitchFamily="49" charset="-122"/>
                <a:ea typeface="SimHei" panose="02010609060101010101" pitchFamily="49" charset="-122"/>
              </a:rPr>
              <a:t>放在你们里面，又从你们的肉体中除掉石心，赐给你们</a:t>
            </a:r>
            <a:r>
              <a:rPr lang="zh-CN" altLang="en-US" sz="3900" dirty="0">
                <a:solidFill>
                  <a:srgbClr val="B0FF63"/>
                </a:solidFill>
                <a:latin typeface="SimHei" panose="02010609060101010101" pitchFamily="49" charset="-122"/>
                <a:ea typeface="SimHei" panose="02010609060101010101" pitchFamily="49" charset="-122"/>
              </a:rPr>
              <a:t>肉心</a:t>
            </a:r>
            <a:r>
              <a:rPr lang="zh-CN" altLang="en-US" sz="3900" dirty="0">
                <a:solidFill>
                  <a:prstClr val="white"/>
                </a:solidFill>
                <a:latin typeface="SimHei" panose="02010609060101010101" pitchFamily="49" charset="-122"/>
                <a:ea typeface="SimHei" panose="02010609060101010101" pitchFamily="49" charset="-122"/>
              </a:rPr>
              <a:t>。</a:t>
            </a:r>
            <a:r>
              <a:rPr lang="en-US" altLang="zh-CN" sz="3900" dirty="0">
                <a:solidFill>
                  <a:prstClr val="white"/>
                </a:solidFill>
                <a:latin typeface="SimHei" panose="02010609060101010101" pitchFamily="49" charset="-122"/>
                <a:ea typeface="SimHei" panose="02010609060101010101" pitchFamily="49" charset="-122"/>
              </a:rPr>
              <a:t>27.</a:t>
            </a:r>
            <a:r>
              <a:rPr lang="zh-CN" altLang="en-US" sz="3900" dirty="0">
                <a:solidFill>
                  <a:prstClr val="white"/>
                </a:solidFill>
                <a:latin typeface="SimHei" panose="02010609060101010101" pitchFamily="49" charset="-122"/>
                <a:ea typeface="SimHei" panose="02010609060101010101" pitchFamily="49" charset="-122"/>
              </a:rPr>
              <a:t>我必将</a:t>
            </a:r>
            <a:r>
              <a:rPr lang="zh-CN" altLang="en-US" sz="3900" b="1" u="sng" dirty="0">
                <a:solidFill>
                  <a:srgbClr val="FFC000"/>
                </a:solidFill>
                <a:latin typeface="SimHei" panose="02010609060101010101" pitchFamily="49" charset="-122"/>
                <a:ea typeface="SimHei" panose="02010609060101010101" pitchFamily="49" charset="-122"/>
              </a:rPr>
              <a:t>我的灵</a:t>
            </a:r>
            <a:r>
              <a:rPr lang="zh-CN" altLang="en-US" sz="3900" dirty="0">
                <a:solidFill>
                  <a:prstClr val="white"/>
                </a:solidFill>
                <a:latin typeface="SimHei" panose="02010609060101010101" pitchFamily="49" charset="-122"/>
                <a:ea typeface="SimHei" panose="02010609060101010101" pitchFamily="49" charset="-122"/>
              </a:rPr>
              <a:t>放在你们里面，使你们顺从我的律例，谨守遵行我的典章。</a:t>
            </a:r>
          </a:p>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p:txBody>
      </p:sp>
      <p:sp>
        <p:nvSpPr>
          <p:cNvPr id="4" name="TextBox 3">
            <a:extLst>
              <a:ext uri="{FF2B5EF4-FFF2-40B4-BE49-F238E27FC236}">
                <a16:creationId xmlns:a16="http://schemas.microsoft.com/office/drawing/2014/main" id="{D7A25309-ABCF-203C-8FFD-F37FBA37F84E}"/>
              </a:ext>
            </a:extLst>
          </p:cNvPr>
          <p:cNvSpPr txBox="1"/>
          <p:nvPr/>
        </p:nvSpPr>
        <p:spPr>
          <a:xfrm>
            <a:off x="442355" y="4480412"/>
            <a:ext cx="11447021" cy="1323439"/>
          </a:xfrm>
          <a:prstGeom prst="rect">
            <a:avLst/>
          </a:prstGeom>
          <a:noFill/>
        </p:spPr>
        <p:txBody>
          <a:bodyPr wrap="square">
            <a:spAutoFit/>
          </a:bodyPr>
          <a:lstStyle/>
          <a:p>
            <a:r>
              <a:rPr lang="en-US" sz="2000" dirty="0">
                <a:solidFill>
                  <a:schemeClr val="bg1"/>
                </a:solidFill>
              </a:rPr>
              <a:t>Ezekiel 36:26.</a:t>
            </a:r>
            <a:br>
              <a:rPr lang="en-US" sz="2000" dirty="0">
                <a:solidFill>
                  <a:schemeClr val="bg1"/>
                </a:solidFill>
              </a:rPr>
            </a:br>
            <a:r>
              <a:rPr lang="en-US" sz="2000" dirty="0">
                <a:solidFill>
                  <a:schemeClr val="bg1"/>
                </a:solidFill>
              </a:rPr>
              <a:t>And I will give you a </a:t>
            </a:r>
            <a:r>
              <a:rPr lang="en-US" sz="2000" b="1" dirty="0">
                <a:solidFill>
                  <a:srgbClr val="FFFF00"/>
                </a:solidFill>
              </a:rPr>
              <a:t>new heart</a:t>
            </a:r>
            <a:r>
              <a:rPr lang="en-US" sz="2000" dirty="0">
                <a:solidFill>
                  <a:schemeClr val="bg1"/>
                </a:solidFill>
              </a:rPr>
              <a:t>, and a </a:t>
            </a:r>
            <a:r>
              <a:rPr lang="en-US" sz="2000" b="1" dirty="0">
                <a:solidFill>
                  <a:srgbClr val="02C5FF"/>
                </a:solidFill>
              </a:rPr>
              <a:t>new spirit </a:t>
            </a:r>
            <a:r>
              <a:rPr lang="en-US" sz="2000" dirty="0">
                <a:solidFill>
                  <a:schemeClr val="bg1"/>
                </a:solidFill>
              </a:rPr>
              <a:t>I will put within you. And I will remove the heart of stone from your flesh and give you </a:t>
            </a:r>
            <a:r>
              <a:rPr lang="en-US" sz="2000" b="1" dirty="0">
                <a:solidFill>
                  <a:srgbClr val="B0FF63"/>
                </a:solidFill>
              </a:rPr>
              <a:t>a heart of flesh</a:t>
            </a:r>
            <a:r>
              <a:rPr lang="en-US" sz="2000" dirty="0">
                <a:solidFill>
                  <a:schemeClr val="bg1"/>
                </a:solidFill>
              </a:rPr>
              <a:t>. 27.And I will put </a:t>
            </a:r>
            <a:r>
              <a:rPr lang="en-US" sz="2000" b="1" u="sng" dirty="0">
                <a:solidFill>
                  <a:srgbClr val="FFC000"/>
                </a:solidFill>
              </a:rPr>
              <a:t>my Spirit </a:t>
            </a:r>
            <a:r>
              <a:rPr lang="en-US" sz="2000" dirty="0">
                <a:solidFill>
                  <a:schemeClr val="bg1"/>
                </a:solidFill>
              </a:rPr>
              <a:t>within you, and cause you to walk in my statutes and be careful to obey my rules.</a:t>
            </a:r>
          </a:p>
        </p:txBody>
      </p:sp>
    </p:spTree>
    <p:extLst>
      <p:ext uri="{BB962C8B-B14F-4D97-AF65-F5344CB8AC3E}">
        <p14:creationId xmlns:p14="http://schemas.microsoft.com/office/powerpoint/2010/main" val="4171379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F0A2763-D8BE-B91C-1016-F3582EC164C0}"/>
              </a:ext>
            </a:extLst>
          </p:cNvPr>
          <p:cNvPicPr>
            <a:picLocks noChangeAspect="1"/>
          </p:cNvPicPr>
          <p:nvPr/>
        </p:nvPicPr>
        <p:blipFill>
          <a:blip r:embed="rId3"/>
          <a:srcRect l="2622" r="5301" b="2"/>
          <a:stretch>
            <a:fillRect/>
          </a:stretch>
        </p:blipFill>
        <p:spPr>
          <a:xfrm>
            <a:off x="6421035" y="643467"/>
            <a:ext cx="5129784" cy="5571066"/>
          </a:xfrm>
          <a:prstGeom prst="rect">
            <a:avLst/>
          </a:prstGeom>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5739E2A-1330-A7E8-1F1C-852481626BCD}"/>
              </a:ext>
            </a:extLst>
          </p:cNvPr>
          <p:cNvPicPr>
            <a:picLocks noChangeAspect="1"/>
          </p:cNvPicPr>
          <p:nvPr/>
        </p:nvPicPr>
        <p:blipFill>
          <a:blip r:embed="rId4"/>
          <a:srcRect l="23626" r="24579" b="-1"/>
          <a:stretch>
            <a:fillRect/>
          </a:stretch>
        </p:blipFill>
        <p:spPr>
          <a:xfrm>
            <a:off x="641180" y="643467"/>
            <a:ext cx="5129784" cy="5571066"/>
          </a:xfrm>
          <a:prstGeom prst="rect">
            <a:avLst/>
          </a:prstGeom>
        </p:spPr>
      </p:pic>
      <p:sp>
        <p:nvSpPr>
          <p:cNvPr id="5" name="TextBox 4">
            <a:extLst>
              <a:ext uri="{FF2B5EF4-FFF2-40B4-BE49-F238E27FC236}">
                <a16:creationId xmlns:a16="http://schemas.microsoft.com/office/drawing/2014/main" id="{C9F6D4CC-D8C0-D121-21B2-49EE334205FD}"/>
              </a:ext>
            </a:extLst>
          </p:cNvPr>
          <p:cNvSpPr txBox="1"/>
          <p:nvPr/>
        </p:nvSpPr>
        <p:spPr>
          <a:xfrm>
            <a:off x="736270" y="643467"/>
            <a:ext cx="595035" cy="1015663"/>
          </a:xfrm>
          <a:prstGeom prst="rect">
            <a:avLst/>
          </a:prstGeom>
          <a:noFill/>
        </p:spPr>
        <p:txBody>
          <a:bodyPr wrap="none" rtlCol="0">
            <a:spAutoFit/>
          </a:bodyPr>
          <a:lstStyle/>
          <a:p>
            <a:r>
              <a:rPr lang="en-US" altLang="zh-CN" sz="6000" b="1" dirty="0">
                <a:solidFill>
                  <a:srgbClr val="FFFF00"/>
                </a:solidFill>
              </a:rPr>
              <a:t>1</a:t>
            </a:r>
            <a:endParaRPr lang="en-US" sz="6000" b="1" dirty="0">
              <a:solidFill>
                <a:srgbClr val="FFFF00"/>
              </a:solidFill>
            </a:endParaRPr>
          </a:p>
        </p:txBody>
      </p:sp>
      <p:sp>
        <p:nvSpPr>
          <p:cNvPr id="7" name="TextBox 6">
            <a:extLst>
              <a:ext uri="{FF2B5EF4-FFF2-40B4-BE49-F238E27FC236}">
                <a16:creationId xmlns:a16="http://schemas.microsoft.com/office/drawing/2014/main" id="{AF111751-2B3B-CA79-7CB8-1BD207A67CBA}"/>
              </a:ext>
            </a:extLst>
          </p:cNvPr>
          <p:cNvSpPr txBox="1"/>
          <p:nvPr/>
        </p:nvSpPr>
        <p:spPr>
          <a:xfrm>
            <a:off x="6612577" y="700262"/>
            <a:ext cx="595035" cy="1015663"/>
          </a:xfrm>
          <a:prstGeom prst="rect">
            <a:avLst/>
          </a:prstGeom>
          <a:noFill/>
        </p:spPr>
        <p:txBody>
          <a:bodyPr wrap="none" rtlCol="0">
            <a:spAutoFit/>
          </a:bodyPr>
          <a:lstStyle/>
          <a:p>
            <a:r>
              <a:rPr lang="en-US" altLang="zh-CN" sz="6000" b="1" dirty="0">
                <a:solidFill>
                  <a:srgbClr val="FFFF00"/>
                </a:solidFill>
              </a:rPr>
              <a:t>2</a:t>
            </a:r>
            <a:endParaRPr lang="en-US" sz="6000" b="1" dirty="0">
              <a:solidFill>
                <a:srgbClr val="FFFF00"/>
              </a:solidFill>
            </a:endParaRPr>
          </a:p>
        </p:txBody>
      </p:sp>
      <p:sp>
        <p:nvSpPr>
          <p:cNvPr id="11" name="TextBox 10">
            <a:extLst>
              <a:ext uri="{FF2B5EF4-FFF2-40B4-BE49-F238E27FC236}">
                <a16:creationId xmlns:a16="http://schemas.microsoft.com/office/drawing/2014/main" id="{9655AF1C-B3D5-83A1-44CB-1238432598E0}"/>
              </a:ext>
            </a:extLst>
          </p:cNvPr>
          <p:cNvSpPr txBox="1"/>
          <p:nvPr/>
        </p:nvSpPr>
        <p:spPr>
          <a:xfrm>
            <a:off x="1224514" y="786726"/>
            <a:ext cx="2452096" cy="954107"/>
          </a:xfrm>
          <a:prstGeom prst="rect">
            <a:avLst/>
          </a:prstGeom>
          <a:solidFill>
            <a:schemeClr val="tx1"/>
          </a:solidFill>
        </p:spPr>
        <p:txBody>
          <a:bodyPr wrap="square">
            <a:spAutoFit/>
          </a:bodyPr>
          <a:lstStyle/>
          <a:p>
            <a:r>
              <a:rPr lang="zh-CN" sz="2800" b="1" dirty="0">
                <a:solidFill>
                  <a:srgbClr val="B0FF63"/>
                </a:solidFill>
                <a:effectLst/>
                <a:latin typeface="SimHei" panose="02010609060101010101" pitchFamily="49" charset="-122"/>
                <a:ea typeface="SimHei" panose="02010609060101010101" pitchFamily="49" charset="-122"/>
                <a:cs typeface="SimSun" panose="02010600030101010101" pitchFamily="2" charset="-122"/>
              </a:rPr>
              <a:t>狗：哈士奇（</a:t>
            </a:r>
            <a:r>
              <a:rPr lang="en-US" sz="2800" b="1" dirty="0">
                <a:solidFill>
                  <a:srgbClr val="B0FF63"/>
                </a:solidFill>
                <a:effectLst/>
                <a:latin typeface="SimHei" panose="02010609060101010101" pitchFamily="49" charset="-122"/>
                <a:ea typeface="SimHei" panose="02010609060101010101" pitchFamily="49" charset="-122"/>
                <a:cs typeface="Times New Roman" panose="02020603050405020304" pitchFamily="18" charset="0"/>
              </a:rPr>
              <a:t>Husky</a:t>
            </a:r>
            <a:r>
              <a:rPr lang="zh-CN" sz="2800" b="1" dirty="0">
                <a:solidFill>
                  <a:srgbClr val="B0FF63"/>
                </a:solidFill>
                <a:effectLst/>
                <a:latin typeface="SimHei" panose="02010609060101010101" pitchFamily="49" charset="-122"/>
                <a:ea typeface="SimHei" panose="02010609060101010101" pitchFamily="49" charset="-122"/>
                <a:cs typeface="SimSun" panose="02010600030101010101" pitchFamily="2" charset="-122"/>
              </a:rPr>
              <a:t>）</a:t>
            </a:r>
            <a:r>
              <a:rPr lang="en-US" sz="2800" b="1" dirty="0">
                <a:solidFill>
                  <a:srgbClr val="B0FF63"/>
                </a:solidFill>
                <a:effectLst/>
                <a:latin typeface="SimHei" panose="02010609060101010101" pitchFamily="49" charset="-122"/>
                <a:ea typeface="SimHei" panose="02010609060101010101" pitchFamily="49" charset="-122"/>
              </a:rPr>
              <a:t> </a:t>
            </a:r>
            <a:endParaRPr lang="en-US" sz="2800" b="1" dirty="0">
              <a:solidFill>
                <a:srgbClr val="B0FF63"/>
              </a:solidFill>
              <a:latin typeface="SimHei" panose="02010609060101010101" pitchFamily="49" charset="-122"/>
              <a:ea typeface="SimHei" panose="02010609060101010101" pitchFamily="49" charset="-122"/>
            </a:endParaRPr>
          </a:p>
        </p:txBody>
      </p:sp>
      <p:sp>
        <p:nvSpPr>
          <p:cNvPr id="13" name="TextBox 12">
            <a:extLst>
              <a:ext uri="{FF2B5EF4-FFF2-40B4-BE49-F238E27FC236}">
                <a16:creationId xmlns:a16="http://schemas.microsoft.com/office/drawing/2014/main" id="{D613D6BA-9339-0E96-E015-091E568F8755}"/>
              </a:ext>
            </a:extLst>
          </p:cNvPr>
          <p:cNvSpPr txBox="1"/>
          <p:nvPr/>
        </p:nvSpPr>
        <p:spPr>
          <a:xfrm>
            <a:off x="7371781" y="786726"/>
            <a:ext cx="2452096" cy="646331"/>
          </a:xfrm>
          <a:prstGeom prst="rect">
            <a:avLst/>
          </a:prstGeom>
          <a:solidFill>
            <a:schemeClr val="tx1"/>
          </a:solidFill>
        </p:spPr>
        <p:txBody>
          <a:bodyPr wrap="square">
            <a:spAutoFit/>
          </a:bodyPr>
          <a:lstStyle/>
          <a:p>
            <a:r>
              <a:rPr lang="zh-CN" altLang="en-US" sz="36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狼</a:t>
            </a:r>
            <a:r>
              <a:rPr lang="zh-CN" altLang="en-US" sz="28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 </a:t>
            </a:r>
            <a:r>
              <a:rPr lang="en-US" altLang="zh-CN" sz="28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wolf </a:t>
            </a:r>
            <a:endParaRPr lang="en-US" sz="2800" b="1" dirty="0">
              <a:solidFill>
                <a:srgbClr val="02C5FF"/>
              </a:solidFill>
              <a:latin typeface="SimHei" panose="02010609060101010101" pitchFamily="49" charset="-122"/>
              <a:ea typeface="SimHei" panose="02010609060101010101" pitchFamily="49" charset="-122"/>
            </a:endParaRPr>
          </a:p>
        </p:txBody>
      </p:sp>
      <p:sp>
        <p:nvSpPr>
          <p:cNvPr id="15" name="TextBox 14">
            <a:extLst>
              <a:ext uri="{FF2B5EF4-FFF2-40B4-BE49-F238E27FC236}">
                <a16:creationId xmlns:a16="http://schemas.microsoft.com/office/drawing/2014/main" id="{D2692EF5-03D2-170C-4EC9-378153F38AE7}"/>
              </a:ext>
            </a:extLst>
          </p:cNvPr>
          <p:cNvSpPr txBox="1"/>
          <p:nvPr/>
        </p:nvSpPr>
        <p:spPr>
          <a:xfrm>
            <a:off x="1300129" y="5768257"/>
            <a:ext cx="3423062" cy="892552"/>
          </a:xfrm>
          <a:prstGeom prst="rect">
            <a:avLst/>
          </a:prstGeom>
          <a:solidFill>
            <a:schemeClr val="tx1">
              <a:lumMod val="50000"/>
              <a:lumOff val="50000"/>
            </a:schemeClr>
          </a:solidFill>
        </p:spPr>
        <p:txBody>
          <a:bodyPr wrap="square">
            <a:spAutoFit/>
          </a:bodyPr>
          <a:lstStyle/>
          <a:p>
            <a:pPr algn="ctr"/>
            <a:r>
              <a:rPr lang="zh-CN" altLang="en-US" sz="3200" b="1" dirty="0">
                <a:solidFill>
                  <a:srgbClr val="B0FF63"/>
                </a:solidFill>
              </a:rPr>
              <a:t>狗有“忠诚”的本性</a:t>
            </a:r>
            <a:endParaRPr lang="en-US" altLang="zh-CN" sz="3200" b="1" dirty="0">
              <a:solidFill>
                <a:srgbClr val="B0FF63"/>
              </a:solidFill>
            </a:endParaRPr>
          </a:p>
          <a:p>
            <a:pPr algn="ctr"/>
            <a:r>
              <a:rPr lang="en-US" sz="2000" dirty="0">
                <a:solidFill>
                  <a:schemeClr val="bg1"/>
                </a:solidFill>
              </a:rPr>
              <a:t>The dog nature is loyal </a:t>
            </a:r>
          </a:p>
        </p:txBody>
      </p:sp>
      <p:sp>
        <p:nvSpPr>
          <p:cNvPr id="16" name="TextBox 15">
            <a:extLst>
              <a:ext uri="{FF2B5EF4-FFF2-40B4-BE49-F238E27FC236}">
                <a16:creationId xmlns:a16="http://schemas.microsoft.com/office/drawing/2014/main" id="{861B266A-D1EF-C3E6-2CDC-5603D460FF67}"/>
              </a:ext>
            </a:extLst>
          </p:cNvPr>
          <p:cNvSpPr txBox="1"/>
          <p:nvPr/>
        </p:nvSpPr>
        <p:spPr>
          <a:xfrm>
            <a:off x="6612577" y="5773017"/>
            <a:ext cx="4655071" cy="861774"/>
          </a:xfrm>
          <a:prstGeom prst="rect">
            <a:avLst/>
          </a:prstGeom>
          <a:solidFill>
            <a:schemeClr val="tx1">
              <a:lumMod val="50000"/>
              <a:lumOff val="50000"/>
            </a:schemeClr>
          </a:solidFill>
        </p:spPr>
        <p:txBody>
          <a:bodyPr wrap="square">
            <a:spAutoFit/>
          </a:bodyPr>
          <a:lstStyle/>
          <a:p>
            <a:pPr algn="ctr"/>
            <a:r>
              <a:rPr lang="zh-CN" altLang="en-US" sz="3200" b="1" dirty="0">
                <a:solidFill>
                  <a:srgbClr val="02C5FF"/>
                </a:solidFill>
              </a:rPr>
              <a:t>狼具有“独立”的本性</a:t>
            </a:r>
            <a:endParaRPr lang="en-US" altLang="zh-CN" sz="3200" b="1" dirty="0">
              <a:solidFill>
                <a:srgbClr val="02C5FF"/>
              </a:solidFill>
            </a:endParaRPr>
          </a:p>
          <a:p>
            <a:pPr algn="ctr"/>
            <a:r>
              <a:rPr lang="en-US" dirty="0">
                <a:solidFill>
                  <a:schemeClr val="bg1"/>
                </a:solidFill>
              </a:rPr>
              <a:t>The wolf nature is independence</a:t>
            </a:r>
            <a:endParaRPr lang="en-US" b="1" dirty="0">
              <a:solidFill>
                <a:schemeClr val="bg1"/>
              </a:solidFill>
            </a:endParaRPr>
          </a:p>
        </p:txBody>
      </p:sp>
    </p:spTree>
    <p:extLst>
      <p:ext uri="{BB962C8B-B14F-4D97-AF65-F5344CB8AC3E}">
        <p14:creationId xmlns:p14="http://schemas.microsoft.com/office/powerpoint/2010/main" val="2145978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heart shaped rock with cracks&#10;&#10;AI-generated content may be incorrect.">
            <a:extLst>
              <a:ext uri="{FF2B5EF4-FFF2-40B4-BE49-F238E27FC236}">
                <a16:creationId xmlns:a16="http://schemas.microsoft.com/office/drawing/2014/main" id="{1C4319BC-F38E-077A-72C2-A7A2A267F86B}"/>
              </a:ext>
            </a:extLst>
          </p:cNvPr>
          <p:cNvPicPr>
            <a:picLocks noChangeAspect="1"/>
          </p:cNvPicPr>
          <p:nvPr/>
        </p:nvPicPr>
        <p:blipFill>
          <a:blip r:embed="rId2"/>
          <a:srcRect l="11577" r="4209" b="-1"/>
          <a:stretch>
            <a:fillRect/>
          </a:stretch>
        </p:blipFill>
        <p:spPr>
          <a:xfrm>
            <a:off x="2107172" y="2023578"/>
            <a:ext cx="2497436" cy="2819632"/>
          </a:xfrm>
          <a:prstGeom prst="rect">
            <a:avLst/>
          </a:prstGeom>
        </p:spPr>
      </p:pic>
      <p:pic>
        <p:nvPicPr>
          <p:cNvPr id="14" name="Picture 13" descr="A heart with a hand holding it&#10;&#10;AI-generated content may be incorrect.">
            <a:extLst>
              <a:ext uri="{FF2B5EF4-FFF2-40B4-BE49-F238E27FC236}">
                <a16:creationId xmlns:a16="http://schemas.microsoft.com/office/drawing/2014/main" id="{074D04A0-9BFF-AE9B-0E1F-EDD8A15BBA2D}"/>
              </a:ext>
            </a:extLst>
          </p:cNvPr>
          <p:cNvPicPr>
            <a:picLocks noChangeAspect="1"/>
          </p:cNvPicPr>
          <p:nvPr/>
        </p:nvPicPr>
        <p:blipFill>
          <a:blip r:embed="rId3"/>
          <a:stretch>
            <a:fillRect/>
          </a:stretch>
        </p:blipFill>
        <p:spPr>
          <a:xfrm>
            <a:off x="7737209" y="2014789"/>
            <a:ext cx="2497436" cy="2828421"/>
          </a:xfrm>
          <a:prstGeom prst="rect">
            <a:avLst/>
          </a:prstGeom>
        </p:spPr>
      </p:pic>
      <p:sp>
        <p:nvSpPr>
          <p:cNvPr id="18" name="TextBox 17">
            <a:extLst>
              <a:ext uri="{FF2B5EF4-FFF2-40B4-BE49-F238E27FC236}">
                <a16:creationId xmlns:a16="http://schemas.microsoft.com/office/drawing/2014/main" id="{8E950D46-5768-F2CA-A28F-4F5A282B9B56}"/>
              </a:ext>
            </a:extLst>
          </p:cNvPr>
          <p:cNvSpPr txBox="1"/>
          <p:nvPr/>
        </p:nvSpPr>
        <p:spPr>
          <a:xfrm>
            <a:off x="1957355" y="814460"/>
            <a:ext cx="2725179" cy="1200329"/>
          </a:xfrm>
          <a:prstGeom prst="rect">
            <a:avLst/>
          </a:prstGeom>
          <a:noFill/>
        </p:spPr>
        <p:txBody>
          <a:bodyPr wrap="square">
            <a:spAutoFit/>
          </a:bodyPr>
          <a:lstStyle/>
          <a:p>
            <a:pPr algn="ctr"/>
            <a:r>
              <a:rPr lang="zh-CN" altLang="en-US" sz="4800" b="1" dirty="0">
                <a:solidFill>
                  <a:srgbClr val="002060"/>
                </a:solidFill>
                <a:latin typeface="SimHei" panose="02010609060101010101" pitchFamily="49" charset="-122"/>
                <a:ea typeface="SimHei" panose="02010609060101010101" pitchFamily="49" charset="-122"/>
              </a:rPr>
              <a:t>石心</a:t>
            </a:r>
            <a:endParaRPr lang="en-US" altLang="zh-CN" sz="4800" b="1" dirty="0">
              <a:solidFill>
                <a:srgbClr val="002060"/>
              </a:solidFill>
              <a:latin typeface="SimHei" panose="02010609060101010101" pitchFamily="49" charset="-122"/>
              <a:ea typeface="SimHei" panose="02010609060101010101" pitchFamily="49" charset="-122"/>
            </a:endParaRPr>
          </a:p>
          <a:p>
            <a:pPr algn="ctr"/>
            <a:r>
              <a:rPr lang="en-US" sz="2400" b="1" dirty="0">
                <a:solidFill>
                  <a:srgbClr val="002060"/>
                </a:solidFill>
              </a:rPr>
              <a:t>the heart of stone</a:t>
            </a:r>
          </a:p>
        </p:txBody>
      </p:sp>
      <p:sp>
        <p:nvSpPr>
          <p:cNvPr id="20" name="TextBox 19">
            <a:extLst>
              <a:ext uri="{FF2B5EF4-FFF2-40B4-BE49-F238E27FC236}">
                <a16:creationId xmlns:a16="http://schemas.microsoft.com/office/drawing/2014/main" id="{841397B0-2094-28EC-C1A4-EA4AA4FEC30B}"/>
              </a:ext>
            </a:extLst>
          </p:cNvPr>
          <p:cNvSpPr txBox="1"/>
          <p:nvPr/>
        </p:nvSpPr>
        <p:spPr>
          <a:xfrm>
            <a:off x="7737209" y="823249"/>
            <a:ext cx="2301044" cy="1200329"/>
          </a:xfrm>
          <a:prstGeom prst="rect">
            <a:avLst/>
          </a:prstGeom>
          <a:noFill/>
        </p:spPr>
        <p:txBody>
          <a:bodyPr wrap="square">
            <a:spAutoFit/>
          </a:bodyPr>
          <a:lstStyle/>
          <a:p>
            <a:pPr algn="ctr"/>
            <a:r>
              <a:rPr lang="zh-CN" altLang="en-US" sz="4800" b="1" dirty="0">
                <a:solidFill>
                  <a:srgbClr val="991930"/>
                </a:solidFill>
                <a:latin typeface="SimHei" panose="02010609060101010101" pitchFamily="49" charset="-122"/>
                <a:ea typeface="SimHei" panose="02010609060101010101" pitchFamily="49" charset="-122"/>
              </a:rPr>
              <a:t>肉心</a:t>
            </a:r>
            <a:endParaRPr lang="en-US" altLang="zh-CN" sz="4800" b="1" dirty="0">
              <a:solidFill>
                <a:srgbClr val="991930"/>
              </a:solidFill>
              <a:latin typeface="SimHei" panose="02010609060101010101" pitchFamily="49" charset="-122"/>
              <a:ea typeface="SimHei" panose="02010609060101010101" pitchFamily="49" charset="-122"/>
            </a:endParaRPr>
          </a:p>
          <a:p>
            <a:pPr algn="ctr"/>
            <a:r>
              <a:rPr lang="en-US" sz="2400" b="1" dirty="0">
                <a:solidFill>
                  <a:srgbClr val="991930"/>
                </a:solidFill>
              </a:rPr>
              <a:t>a heart of flesh</a:t>
            </a:r>
          </a:p>
        </p:txBody>
      </p:sp>
      <p:sp>
        <p:nvSpPr>
          <p:cNvPr id="22" name="Right Arrow 21">
            <a:extLst>
              <a:ext uri="{FF2B5EF4-FFF2-40B4-BE49-F238E27FC236}">
                <a16:creationId xmlns:a16="http://schemas.microsoft.com/office/drawing/2014/main" id="{A7DAB5D7-62D4-CEAF-79F2-46236BA25D71}"/>
              </a:ext>
            </a:extLst>
          </p:cNvPr>
          <p:cNvSpPr/>
          <p:nvPr/>
        </p:nvSpPr>
        <p:spPr>
          <a:xfrm>
            <a:off x="5732977" y="2570204"/>
            <a:ext cx="881324" cy="1717589"/>
          </a:xfrm>
          <a:prstGeom prst="rightArrow">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4565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943D0-44FB-A8F4-76C3-E7C497FB3E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F4FC8B-D003-9927-8F48-4FE818E85CFE}"/>
              </a:ext>
            </a:extLst>
          </p:cNvPr>
          <p:cNvPicPr>
            <a:picLocks noChangeAspect="1"/>
          </p:cNvPicPr>
          <p:nvPr/>
        </p:nvPicPr>
        <p:blipFill>
          <a:blip r:embed="rId3"/>
          <a:srcRect l="2622" r="5301" b="2"/>
          <a:stretch>
            <a:fillRect/>
          </a:stretch>
        </p:blipFill>
        <p:spPr>
          <a:xfrm>
            <a:off x="581552" y="544613"/>
            <a:ext cx="5129784" cy="5571066"/>
          </a:xfrm>
          <a:prstGeom prst="rect">
            <a:avLst/>
          </a:prstGeom>
        </p:spPr>
      </p:pic>
      <p:pic>
        <p:nvPicPr>
          <p:cNvPr id="2" name="Picture 1">
            <a:extLst>
              <a:ext uri="{FF2B5EF4-FFF2-40B4-BE49-F238E27FC236}">
                <a16:creationId xmlns:a16="http://schemas.microsoft.com/office/drawing/2014/main" id="{45E00E44-AAFA-C085-4357-219813D3AF4F}"/>
              </a:ext>
            </a:extLst>
          </p:cNvPr>
          <p:cNvPicPr>
            <a:picLocks noChangeAspect="1"/>
          </p:cNvPicPr>
          <p:nvPr/>
        </p:nvPicPr>
        <p:blipFill>
          <a:blip r:embed="rId4"/>
          <a:srcRect l="23626" r="24579" b="-1"/>
          <a:stretch>
            <a:fillRect/>
          </a:stretch>
        </p:blipFill>
        <p:spPr>
          <a:xfrm>
            <a:off x="6592660" y="544613"/>
            <a:ext cx="5129784" cy="5571066"/>
          </a:xfrm>
          <a:prstGeom prst="rect">
            <a:avLst/>
          </a:prstGeom>
        </p:spPr>
      </p:pic>
      <p:sp>
        <p:nvSpPr>
          <p:cNvPr id="11" name="TextBox 10">
            <a:extLst>
              <a:ext uri="{FF2B5EF4-FFF2-40B4-BE49-F238E27FC236}">
                <a16:creationId xmlns:a16="http://schemas.microsoft.com/office/drawing/2014/main" id="{63079EDA-71B4-A722-0349-9847313D9E4B}"/>
              </a:ext>
            </a:extLst>
          </p:cNvPr>
          <p:cNvSpPr txBox="1"/>
          <p:nvPr/>
        </p:nvSpPr>
        <p:spPr>
          <a:xfrm>
            <a:off x="7175994" y="687872"/>
            <a:ext cx="2452096" cy="954107"/>
          </a:xfrm>
          <a:prstGeom prst="rect">
            <a:avLst/>
          </a:prstGeom>
          <a:solidFill>
            <a:schemeClr val="tx1"/>
          </a:solidFill>
        </p:spPr>
        <p:txBody>
          <a:bodyPr wrap="square">
            <a:spAutoFit/>
          </a:bodyPr>
          <a:lstStyle/>
          <a:p>
            <a:r>
              <a:rPr lang="zh-CN" sz="2800" b="1" dirty="0">
                <a:solidFill>
                  <a:srgbClr val="B0FF63"/>
                </a:solidFill>
                <a:effectLst/>
                <a:latin typeface="SimHei" panose="02010609060101010101" pitchFamily="49" charset="-122"/>
                <a:ea typeface="SimHei" panose="02010609060101010101" pitchFamily="49" charset="-122"/>
                <a:cs typeface="SimSun" panose="02010600030101010101" pitchFamily="2" charset="-122"/>
              </a:rPr>
              <a:t>狗：哈士奇（</a:t>
            </a:r>
            <a:r>
              <a:rPr lang="en-US" sz="2800" b="1" dirty="0">
                <a:solidFill>
                  <a:srgbClr val="B0FF63"/>
                </a:solidFill>
                <a:effectLst/>
                <a:latin typeface="SimHei" panose="02010609060101010101" pitchFamily="49" charset="-122"/>
                <a:ea typeface="SimHei" panose="02010609060101010101" pitchFamily="49" charset="-122"/>
                <a:cs typeface="Times New Roman" panose="02020603050405020304" pitchFamily="18" charset="0"/>
              </a:rPr>
              <a:t>Husky</a:t>
            </a:r>
            <a:r>
              <a:rPr lang="zh-CN" sz="2800" b="1" dirty="0">
                <a:solidFill>
                  <a:srgbClr val="B0FF63"/>
                </a:solidFill>
                <a:effectLst/>
                <a:latin typeface="SimHei" panose="02010609060101010101" pitchFamily="49" charset="-122"/>
                <a:ea typeface="SimHei" panose="02010609060101010101" pitchFamily="49" charset="-122"/>
                <a:cs typeface="SimSun" panose="02010600030101010101" pitchFamily="2" charset="-122"/>
              </a:rPr>
              <a:t>）</a:t>
            </a:r>
            <a:r>
              <a:rPr lang="en-US" sz="2800" b="1" dirty="0">
                <a:solidFill>
                  <a:srgbClr val="B0FF63"/>
                </a:solidFill>
                <a:effectLst/>
                <a:latin typeface="SimHei" panose="02010609060101010101" pitchFamily="49" charset="-122"/>
                <a:ea typeface="SimHei" panose="02010609060101010101" pitchFamily="49" charset="-122"/>
              </a:rPr>
              <a:t> </a:t>
            </a:r>
            <a:endParaRPr lang="en-US" sz="2800" b="1" dirty="0">
              <a:solidFill>
                <a:srgbClr val="B0FF63"/>
              </a:solidFill>
              <a:latin typeface="SimHei" panose="02010609060101010101" pitchFamily="49" charset="-122"/>
              <a:ea typeface="SimHei" panose="02010609060101010101" pitchFamily="49" charset="-122"/>
            </a:endParaRPr>
          </a:p>
        </p:txBody>
      </p:sp>
      <p:sp>
        <p:nvSpPr>
          <p:cNvPr id="13" name="TextBox 12">
            <a:extLst>
              <a:ext uri="{FF2B5EF4-FFF2-40B4-BE49-F238E27FC236}">
                <a16:creationId xmlns:a16="http://schemas.microsoft.com/office/drawing/2014/main" id="{6F5E20EF-3ADF-97E2-14AC-957E1CE1DFD0}"/>
              </a:ext>
            </a:extLst>
          </p:cNvPr>
          <p:cNvSpPr txBox="1"/>
          <p:nvPr/>
        </p:nvSpPr>
        <p:spPr>
          <a:xfrm>
            <a:off x="1491599" y="786073"/>
            <a:ext cx="2452096" cy="646331"/>
          </a:xfrm>
          <a:prstGeom prst="rect">
            <a:avLst/>
          </a:prstGeom>
          <a:solidFill>
            <a:schemeClr val="tx1"/>
          </a:solidFill>
        </p:spPr>
        <p:txBody>
          <a:bodyPr wrap="square">
            <a:spAutoFit/>
          </a:bodyPr>
          <a:lstStyle/>
          <a:p>
            <a:r>
              <a:rPr lang="zh-CN" altLang="en-US" sz="36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狼</a:t>
            </a:r>
            <a:r>
              <a:rPr lang="zh-CN" altLang="en-US" sz="28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 </a:t>
            </a:r>
            <a:r>
              <a:rPr lang="en-US" altLang="zh-CN" sz="2800" b="1" dirty="0">
                <a:solidFill>
                  <a:srgbClr val="02C5FF"/>
                </a:solidFill>
                <a:effectLst/>
                <a:latin typeface="SimHei" panose="02010609060101010101" pitchFamily="49" charset="-122"/>
                <a:ea typeface="SimHei" panose="02010609060101010101" pitchFamily="49" charset="-122"/>
                <a:cs typeface="SimSun" panose="02010600030101010101" pitchFamily="2" charset="-122"/>
              </a:rPr>
              <a:t>wolf </a:t>
            </a:r>
            <a:endParaRPr lang="en-US" sz="2800" b="1" dirty="0">
              <a:solidFill>
                <a:srgbClr val="02C5FF"/>
              </a:solidFill>
              <a:latin typeface="SimHei" panose="02010609060101010101" pitchFamily="49" charset="-122"/>
              <a:ea typeface="SimHei" panose="02010609060101010101" pitchFamily="49" charset="-122"/>
            </a:endParaRPr>
          </a:p>
        </p:txBody>
      </p:sp>
      <p:sp>
        <p:nvSpPr>
          <p:cNvPr id="15" name="TextBox 14">
            <a:extLst>
              <a:ext uri="{FF2B5EF4-FFF2-40B4-BE49-F238E27FC236}">
                <a16:creationId xmlns:a16="http://schemas.microsoft.com/office/drawing/2014/main" id="{9D6373C4-D113-A677-E9FD-889BA82718B6}"/>
              </a:ext>
            </a:extLst>
          </p:cNvPr>
          <p:cNvSpPr txBox="1"/>
          <p:nvPr/>
        </p:nvSpPr>
        <p:spPr>
          <a:xfrm>
            <a:off x="7251609" y="5669403"/>
            <a:ext cx="3423062" cy="892552"/>
          </a:xfrm>
          <a:prstGeom prst="rect">
            <a:avLst/>
          </a:prstGeom>
          <a:solidFill>
            <a:schemeClr val="tx1">
              <a:lumMod val="50000"/>
              <a:lumOff val="50000"/>
            </a:schemeClr>
          </a:solidFill>
        </p:spPr>
        <p:txBody>
          <a:bodyPr wrap="square">
            <a:spAutoFit/>
          </a:bodyPr>
          <a:lstStyle/>
          <a:p>
            <a:pPr algn="ctr"/>
            <a:r>
              <a:rPr lang="zh-CN" altLang="en-US" sz="3200" b="1" dirty="0">
                <a:solidFill>
                  <a:srgbClr val="B0FF63"/>
                </a:solidFill>
              </a:rPr>
              <a:t>“忠诚”的本性</a:t>
            </a:r>
            <a:endParaRPr lang="en-US" altLang="zh-CN" sz="3200" b="1" dirty="0">
              <a:solidFill>
                <a:srgbClr val="B0FF63"/>
              </a:solidFill>
            </a:endParaRPr>
          </a:p>
          <a:p>
            <a:pPr algn="ctr"/>
            <a:r>
              <a:rPr lang="en-US" sz="2000" dirty="0">
                <a:solidFill>
                  <a:schemeClr val="bg1"/>
                </a:solidFill>
              </a:rPr>
              <a:t>nature is loyal </a:t>
            </a:r>
          </a:p>
        </p:txBody>
      </p:sp>
      <p:sp>
        <p:nvSpPr>
          <p:cNvPr id="16" name="TextBox 15">
            <a:extLst>
              <a:ext uri="{FF2B5EF4-FFF2-40B4-BE49-F238E27FC236}">
                <a16:creationId xmlns:a16="http://schemas.microsoft.com/office/drawing/2014/main" id="{A8FF044C-40B9-84EE-1400-F84A7550DD1E}"/>
              </a:ext>
            </a:extLst>
          </p:cNvPr>
          <p:cNvSpPr txBox="1"/>
          <p:nvPr/>
        </p:nvSpPr>
        <p:spPr>
          <a:xfrm>
            <a:off x="773094" y="5674163"/>
            <a:ext cx="4655071" cy="861774"/>
          </a:xfrm>
          <a:prstGeom prst="rect">
            <a:avLst/>
          </a:prstGeom>
          <a:solidFill>
            <a:schemeClr val="tx1">
              <a:lumMod val="50000"/>
              <a:lumOff val="50000"/>
            </a:schemeClr>
          </a:solidFill>
        </p:spPr>
        <p:txBody>
          <a:bodyPr wrap="square">
            <a:spAutoFit/>
          </a:bodyPr>
          <a:lstStyle/>
          <a:p>
            <a:pPr algn="ctr"/>
            <a:r>
              <a:rPr lang="zh-CN" altLang="en-US" sz="3200" b="1" dirty="0">
                <a:solidFill>
                  <a:srgbClr val="02C5FF"/>
                </a:solidFill>
              </a:rPr>
              <a:t>“独立”的本性</a:t>
            </a:r>
            <a:endParaRPr lang="en-US" altLang="zh-CN" sz="3200" b="1" dirty="0">
              <a:solidFill>
                <a:srgbClr val="02C5FF"/>
              </a:solidFill>
            </a:endParaRPr>
          </a:p>
          <a:p>
            <a:pPr algn="ctr"/>
            <a:r>
              <a:rPr lang="en-US" dirty="0">
                <a:solidFill>
                  <a:schemeClr val="bg1"/>
                </a:solidFill>
              </a:rPr>
              <a:t> nature is independence</a:t>
            </a:r>
            <a:endParaRPr lang="en-US" b="1" dirty="0">
              <a:solidFill>
                <a:schemeClr val="bg1"/>
              </a:solidFill>
            </a:endParaRPr>
          </a:p>
        </p:txBody>
      </p:sp>
      <p:sp>
        <p:nvSpPr>
          <p:cNvPr id="6" name="Right Arrow 5">
            <a:extLst>
              <a:ext uri="{FF2B5EF4-FFF2-40B4-BE49-F238E27FC236}">
                <a16:creationId xmlns:a16="http://schemas.microsoft.com/office/drawing/2014/main" id="{58C7A165-C46E-1146-C253-E4FEC13B1BFE}"/>
              </a:ext>
            </a:extLst>
          </p:cNvPr>
          <p:cNvSpPr/>
          <p:nvPr/>
        </p:nvSpPr>
        <p:spPr>
          <a:xfrm>
            <a:off x="5732977" y="2570204"/>
            <a:ext cx="881324" cy="1717589"/>
          </a:xfrm>
          <a:prstGeom prst="rightArrow">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0815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709AA8-BD93-6A1E-60D7-3DC927D97939}"/>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F962D29-2D4D-BDAF-B9EF-D01852636751}"/>
              </a:ext>
            </a:extLst>
          </p:cNvPr>
          <p:cNvSpPr>
            <a:spLocks noGrp="1"/>
          </p:cNvSpPr>
          <p:nvPr>
            <p:ph type="title"/>
          </p:nvPr>
        </p:nvSpPr>
        <p:spPr>
          <a:xfrm>
            <a:off x="0" y="0"/>
            <a:ext cx="10515600" cy="729049"/>
          </a:xfrm>
        </p:spPr>
        <p:txBody>
          <a:bodyPr>
            <a:normAutofit/>
          </a:bodyPr>
          <a:lstStyle/>
          <a:p>
            <a:r>
              <a:rPr lang="zh-CN" altLang="en-US" sz="3200" b="1" dirty="0">
                <a:solidFill>
                  <a:schemeClr val="bg1"/>
                </a:solidFill>
              </a:rPr>
              <a:t>总结：</a:t>
            </a:r>
            <a:endParaRPr lang="en-US" sz="3200" dirty="0">
              <a:solidFill>
                <a:schemeClr val="bg1"/>
              </a:solidFill>
            </a:endParaRPr>
          </a:p>
        </p:txBody>
      </p:sp>
      <p:sp>
        <p:nvSpPr>
          <p:cNvPr id="3" name="Content Placeholder 2">
            <a:extLst>
              <a:ext uri="{FF2B5EF4-FFF2-40B4-BE49-F238E27FC236}">
                <a16:creationId xmlns:a16="http://schemas.microsoft.com/office/drawing/2014/main" id="{102EDB93-655E-31E9-FB29-8A85B0EB6EA2}"/>
              </a:ext>
            </a:extLst>
          </p:cNvPr>
          <p:cNvSpPr>
            <a:spLocks noGrp="1"/>
          </p:cNvSpPr>
          <p:nvPr>
            <p:ph idx="1"/>
          </p:nvPr>
        </p:nvSpPr>
        <p:spPr>
          <a:xfrm>
            <a:off x="166816" y="902044"/>
            <a:ext cx="11858367" cy="5955956"/>
          </a:xfrm>
        </p:spPr>
        <p:txBody>
          <a:bodyPr>
            <a:normAutofit/>
          </a:bodyPr>
          <a:lstStyle/>
          <a:p>
            <a:pPr lvl="0"/>
            <a:r>
              <a:rPr lang="zh-CN" altLang="en-US" sz="3200" b="1" dirty="0">
                <a:solidFill>
                  <a:schemeClr val="bg1"/>
                </a:solidFill>
              </a:rPr>
              <a:t>预定论不否认人有意志与决定</a:t>
            </a:r>
            <a:endParaRPr lang="en-US" altLang="zh-CN" sz="3200" b="1" dirty="0">
              <a:solidFill>
                <a:schemeClr val="bg1"/>
              </a:solidFill>
            </a:endParaRPr>
          </a:p>
          <a:p>
            <a:pPr lvl="0"/>
            <a:r>
              <a:rPr lang="en-US" sz="1800" dirty="0">
                <a:solidFill>
                  <a:schemeClr val="bg1"/>
                </a:solidFill>
              </a:rPr>
              <a:t>Predestination does not deny that man has a will and makes decisions.</a:t>
            </a:r>
            <a:br>
              <a:rPr lang="en-US" sz="1800" dirty="0">
                <a:solidFill>
                  <a:schemeClr val="bg1"/>
                </a:solidFill>
              </a:rPr>
            </a:br>
            <a:endParaRPr lang="en-US" sz="1800" dirty="0">
              <a:solidFill>
                <a:schemeClr val="bg1"/>
              </a:solidFill>
            </a:endParaRPr>
          </a:p>
          <a:p>
            <a:pPr lvl="0"/>
            <a:r>
              <a:rPr lang="zh-CN" altLang="en-US" sz="3200" b="1" dirty="0">
                <a:solidFill>
                  <a:srgbClr val="FFEDDD"/>
                </a:solidFill>
              </a:rPr>
              <a:t>人意志的决定是取决与他自身的本性</a:t>
            </a:r>
            <a:endParaRPr lang="en-US" altLang="zh-CN" sz="3200" b="1" dirty="0">
              <a:solidFill>
                <a:srgbClr val="FFEDDD"/>
              </a:solidFill>
            </a:endParaRPr>
          </a:p>
          <a:p>
            <a:pPr lvl="0"/>
            <a:r>
              <a:rPr lang="en-US" sz="1800" dirty="0">
                <a:solidFill>
                  <a:srgbClr val="FFEDDD"/>
                </a:solidFill>
              </a:rPr>
              <a:t>A person’s will and decisions are determined by his own nature.</a:t>
            </a:r>
            <a:br>
              <a:rPr lang="en-US" sz="1800" dirty="0">
                <a:solidFill>
                  <a:schemeClr val="bg1"/>
                </a:solidFill>
              </a:rPr>
            </a:br>
            <a:endParaRPr lang="en-US" sz="1800" dirty="0">
              <a:solidFill>
                <a:schemeClr val="bg1"/>
              </a:solidFill>
            </a:endParaRPr>
          </a:p>
          <a:p>
            <a:pPr lvl="0"/>
            <a:r>
              <a:rPr lang="zh-CN" altLang="en-US" sz="3200" b="1" dirty="0">
                <a:solidFill>
                  <a:schemeClr val="bg1"/>
                </a:solidFill>
              </a:rPr>
              <a:t>以前我们的意志是自愿拒绝抵挡神</a:t>
            </a:r>
            <a:endParaRPr lang="en-US" altLang="zh-CN" sz="3200" b="1" dirty="0">
              <a:solidFill>
                <a:schemeClr val="bg1"/>
              </a:solidFill>
            </a:endParaRPr>
          </a:p>
          <a:p>
            <a:pPr lvl="0"/>
            <a:r>
              <a:rPr lang="en-US" sz="1800" dirty="0">
                <a:solidFill>
                  <a:schemeClr val="bg1"/>
                </a:solidFill>
              </a:rPr>
              <a:t>Before regeneration, our will voluntarily rejected and resisted God.</a:t>
            </a:r>
            <a:br>
              <a:rPr lang="en-US" sz="1800" dirty="0">
                <a:solidFill>
                  <a:schemeClr val="bg1"/>
                </a:solidFill>
              </a:rPr>
            </a:br>
            <a:endParaRPr lang="en-US" sz="1800" dirty="0">
              <a:solidFill>
                <a:schemeClr val="bg1"/>
              </a:solidFill>
            </a:endParaRPr>
          </a:p>
          <a:p>
            <a:pPr lvl="0"/>
            <a:r>
              <a:rPr lang="zh-CN" altLang="en-US" sz="3200" b="1" dirty="0">
                <a:solidFill>
                  <a:srgbClr val="FFEDDD"/>
                </a:solidFill>
              </a:rPr>
              <a:t>神的恩典临到我们，重生我们为我们换心</a:t>
            </a:r>
            <a:endParaRPr lang="en-US" altLang="zh-CN" sz="3200" b="1" dirty="0">
              <a:solidFill>
                <a:srgbClr val="FFEDDD"/>
              </a:solidFill>
            </a:endParaRPr>
          </a:p>
          <a:p>
            <a:pPr lvl="0"/>
            <a:r>
              <a:rPr lang="en-US" sz="1800" dirty="0">
                <a:solidFill>
                  <a:srgbClr val="FFEDDD"/>
                </a:solidFill>
              </a:rPr>
              <a:t>When the grace of God came upon us, He regenerated us and gave us a new heart.</a:t>
            </a:r>
            <a:br>
              <a:rPr lang="en-US" sz="1800" dirty="0">
                <a:solidFill>
                  <a:schemeClr val="bg1"/>
                </a:solidFill>
              </a:rPr>
            </a:br>
            <a:endParaRPr lang="en-US" sz="1800" dirty="0">
              <a:solidFill>
                <a:schemeClr val="bg1"/>
              </a:solidFill>
            </a:endParaRPr>
          </a:p>
          <a:p>
            <a:pPr lvl="0"/>
            <a:r>
              <a:rPr lang="zh-CN" altLang="en-US" sz="3200" b="1" dirty="0">
                <a:solidFill>
                  <a:schemeClr val="bg1"/>
                </a:solidFill>
              </a:rPr>
              <a:t>重生后是我们是自愿信主、跟随主</a:t>
            </a:r>
            <a:endParaRPr lang="en-US" altLang="zh-CN" sz="3200" b="1" dirty="0">
              <a:solidFill>
                <a:schemeClr val="bg1"/>
              </a:solidFill>
            </a:endParaRPr>
          </a:p>
          <a:p>
            <a:r>
              <a:rPr lang="en-US" sz="1800" dirty="0">
                <a:solidFill>
                  <a:schemeClr val="bg1"/>
                </a:solidFill>
              </a:rPr>
              <a:t>After regeneration, we willingly believe in the Lord and follow Him.</a:t>
            </a:r>
          </a:p>
          <a:p>
            <a:pPr lvl="0"/>
            <a:endParaRPr lang="en-US" sz="21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28492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14E1BF-7BE2-78AC-9A06-BE36FD0941D2}"/>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DA5570-FF35-A69D-3A84-7A94DFD8CDBF}"/>
              </a:ext>
            </a:extLst>
          </p:cNvPr>
          <p:cNvSpPr>
            <a:spLocks noGrp="1"/>
          </p:cNvSpPr>
          <p:nvPr>
            <p:ph idx="1"/>
          </p:nvPr>
        </p:nvSpPr>
        <p:spPr>
          <a:xfrm>
            <a:off x="354330" y="2134235"/>
            <a:ext cx="11148060" cy="4351338"/>
          </a:xfrm>
        </p:spPr>
        <p:txBody>
          <a:bodyPr>
            <a:normAutofit fontScale="92500"/>
          </a:bodyPr>
          <a:lstStyle/>
          <a:p>
            <a:pPr marL="0" indent="0">
              <a:buNone/>
            </a:pPr>
            <a:r>
              <a:rPr lang="zh-CN" altLang="en-US" sz="3900" b="1" dirty="0">
                <a:solidFill>
                  <a:schemeClr val="bg1"/>
                </a:solidFill>
                <a:latin typeface="SimHei" panose="02010609060101010101" pitchFamily="49" charset="-122"/>
                <a:ea typeface="SimHei" panose="02010609060101010101" pitchFamily="49" charset="-122"/>
              </a:rPr>
              <a:t>（</a:t>
            </a:r>
            <a:r>
              <a:rPr lang="en-US" sz="3900" b="1" dirty="0">
                <a:solidFill>
                  <a:schemeClr val="bg1"/>
                </a:solidFill>
                <a:latin typeface="SimHei" panose="02010609060101010101" pitchFamily="49" charset="-122"/>
                <a:ea typeface="SimHei" panose="02010609060101010101" pitchFamily="49" charset="-122"/>
              </a:rPr>
              <a:t>1</a:t>
            </a:r>
            <a:r>
              <a:rPr lang="zh-CN" altLang="en-US" sz="3900" b="1" dirty="0">
                <a:solidFill>
                  <a:schemeClr val="bg1"/>
                </a:solidFill>
                <a:latin typeface="SimHei" panose="02010609060101010101" pitchFamily="49" charset="-122"/>
                <a:ea typeface="SimHei" panose="02010609060101010101" pitchFamily="49" charset="-122"/>
              </a:rPr>
              <a:t>）若有些人不得救，神岂不是不公义吗？</a:t>
            </a:r>
            <a:endParaRPr lang="en-US" altLang="zh-CN" sz="3900" b="1" dirty="0">
              <a:solidFill>
                <a:schemeClr val="bg1"/>
              </a:solidFill>
              <a:latin typeface="SimHei" panose="02010609060101010101" pitchFamily="49" charset="-122"/>
              <a:ea typeface="SimHei" panose="02010609060101010101" pitchFamily="49" charset="-122"/>
            </a:endParaRPr>
          </a:p>
          <a:p>
            <a:pPr marL="0" indent="0">
              <a:buNone/>
            </a:pPr>
            <a:r>
              <a:rPr lang="en-US" sz="2200" dirty="0">
                <a:solidFill>
                  <a:schemeClr val="bg1"/>
                </a:solidFill>
              </a:rPr>
              <a:t>If some people are not saved, does that mean God is unjust?</a:t>
            </a:r>
          </a:p>
          <a:p>
            <a:pPr marL="0" indent="0">
              <a:buNone/>
            </a:pPr>
            <a:endParaRPr lang="en-US" altLang="zh-CN" dirty="0">
              <a:solidFill>
                <a:schemeClr val="accent2">
                  <a:lumMod val="20000"/>
                  <a:lumOff val="80000"/>
                </a:schemeClr>
              </a:solidFill>
            </a:endParaRPr>
          </a:p>
          <a:p>
            <a:pPr marL="0" indent="0">
              <a:buNone/>
            </a:pPr>
            <a:r>
              <a:rPr lang="zh-CN" altLang="en-US" sz="3900" b="1" dirty="0">
                <a:solidFill>
                  <a:schemeClr val="accent2">
                    <a:lumMod val="20000"/>
                    <a:lumOff val="80000"/>
                  </a:schemeClr>
                </a:solidFill>
                <a:latin typeface="SimHei" panose="02010609060101010101" pitchFamily="49" charset="-122"/>
                <a:ea typeface="SimHei" panose="02010609060101010101" pitchFamily="49" charset="-122"/>
              </a:rPr>
              <a:t>（</a:t>
            </a:r>
            <a:r>
              <a:rPr lang="en-US" sz="3900" b="1" dirty="0">
                <a:solidFill>
                  <a:schemeClr val="accent2">
                    <a:lumMod val="20000"/>
                    <a:lumOff val="80000"/>
                  </a:schemeClr>
                </a:solidFill>
                <a:latin typeface="SimHei" panose="02010609060101010101" pitchFamily="49" charset="-122"/>
                <a:ea typeface="SimHei" panose="02010609060101010101" pitchFamily="49" charset="-122"/>
              </a:rPr>
              <a:t>2</a:t>
            </a:r>
            <a:r>
              <a:rPr lang="zh-CN" altLang="en-US" sz="3900" b="1" dirty="0">
                <a:solidFill>
                  <a:schemeClr val="accent2">
                    <a:lumMod val="20000"/>
                    <a:lumOff val="80000"/>
                  </a:schemeClr>
                </a:solidFill>
                <a:latin typeface="SimHei" panose="02010609060101010101" pitchFamily="49" charset="-122"/>
                <a:ea typeface="SimHei" panose="02010609060101010101" pitchFamily="49" charset="-122"/>
              </a:rPr>
              <a:t>）如果神有绝对主权，那人岂不是成了木偶？</a:t>
            </a:r>
            <a:endParaRPr lang="en-US" altLang="zh-CN" sz="3900" b="1" dirty="0">
              <a:solidFill>
                <a:schemeClr val="accent2">
                  <a:lumMod val="20000"/>
                  <a:lumOff val="80000"/>
                </a:schemeClr>
              </a:solidFill>
              <a:latin typeface="SimHei" panose="02010609060101010101" pitchFamily="49" charset="-122"/>
              <a:ea typeface="SimHei" panose="02010609060101010101" pitchFamily="49" charset="-122"/>
            </a:endParaRPr>
          </a:p>
          <a:p>
            <a:pPr marL="0" indent="0">
              <a:buNone/>
            </a:pPr>
            <a:r>
              <a:rPr lang="en-US" sz="2200" dirty="0">
                <a:solidFill>
                  <a:schemeClr val="accent2">
                    <a:lumMod val="20000"/>
                    <a:lumOff val="80000"/>
                  </a:schemeClr>
                </a:solidFill>
              </a:rPr>
              <a:t>If God has absolute sovereignty, does that make man a puppet?</a:t>
            </a:r>
            <a:endParaRPr lang="en-US" altLang="zh-CN" sz="2200" dirty="0">
              <a:solidFill>
                <a:schemeClr val="accent2">
                  <a:lumMod val="20000"/>
                  <a:lumOff val="80000"/>
                </a:schemeClr>
              </a:solidFill>
            </a:endParaRPr>
          </a:p>
          <a:p>
            <a:pPr marL="0" indent="0">
              <a:buNone/>
            </a:pPr>
            <a:endParaRPr lang="en-US" altLang="zh-CN" dirty="0">
              <a:solidFill>
                <a:schemeClr val="bg1"/>
              </a:solidFill>
            </a:endParaRPr>
          </a:p>
          <a:p>
            <a:pPr marL="0" indent="0">
              <a:buNone/>
            </a:pPr>
            <a:r>
              <a:rPr lang="zh-CN" altLang="en-US" sz="3900" dirty="0">
                <a:solidFill>
                  <a:schemeClr val="bg1"/>
                </a:solidFill>
                <a:latin typeface="SimHei" panose="02010609060101010101" pitchFamily="49" charset="-122"/>
                <a:ea typeface="SimHei" panose="02010609060101010101" pitchFamily="49" charset="-122"/>
              </a:rPr>
              <a:t>（</a:t>
            </a:r>
            <a:r>
              <a:rPr lang="en-US" altLang="zh-CN" sz="3900" dirty="0">
                <a:solidFill>
                  <a:schemeClr val="bg1"/>
                </a:solidFill>
                <a:latin typeface="SimHei" panose="02010609060101010101" pitchFamily="49" charset="-122"/>
                <a:ea typeface="SimHei" panose="02010609060101010101" pitchFamily="49" charset="-122"/>
              </a:rPr>
              <a:t>3</a:t>
            </a:r>
            <a:r>
              <a:rPr lang="zh-CN" altLang="en-US" sz="3900" dirty="0">
                <a:solidFill>
                  <a:schemeClr val="bg1"/>
                </a:solidFill>
                <a:latin typeface="SimHei" panose="02010609060101010101" pitchFamily="49" charset="-122"/>
                <a:ea typeface="SimHei" panose="02010609060101010101" pitchFamily="49" charset="-122"/>
              </a:rPr>
              <a:t>）如果神早已拣选谁得救，那人的努力还有意义吗？</a:t>
            </a:r>
            <a:endParaRPr lang="en-US" altLang="zh-CN" sz="3900" dirty="0">
              <a:solidFill>
                <a:schemeClr val="bg1"/>
              </a:solidFill>
              <a:latin typeface="SimHei" panose="02010609060101010101" pitchFamily="49" charset="-122"/>
              <a:ea typeface="SimHei" panose="02010609060101010101" pitchFamily="49" charset="-122"/>
            </a:endParaRPr>
          </a:p>
          <a:p>
            <a:pPr marL="0" indent="0">
              <a:buNone/>
            </a:pPr>
            <a:r>
              <a:rPr lang="en-US" sz="2200" dirty="0">
                <a:solidFill>
                  <a:schemeClr val="bg1"/>
                </a:solidFill>
              </a:rPr>
              <a:t>If God has already chosen who will be saved, does human effort still have any meaning?</a:t>
            </a:r>
          </a:p>
          <a:p>
            <a:pPr marL="0" indent="0">
              <a:buNone/>
            </a:pPr>
            <a:endParaRPr lang="en-US" dirty="0"/>
          </a:p>
          <a:p>
            <a:endParaRPr lang="en-US" dirty="0"/>
          </a:p>
        </p:txBody>
      </p:sp>
      <p:sp>
        <p:nvSpPr>
          <p:cNvPr id="4" name="TextBox 3">
            <a:extLst>
              <a:ext uri="{FF2B5EF4-FFF2-40B4-BE49-F238E27FC236}">
                <a16:creationId xmlns:a16="http://schemas.microsoft.com/office/drawing/2014/main" id="{3B15FAE1-222C-DAAE-D431-83D96BC95575}"/>
              </a:ext>
            </a:extLst>
          </p:cNvPr>
          <p:cNvSpPr txBox="1"/>
          <p:nvPr/>
        </p:nvSpPr>
        <p:spPr>
          <a:xfrm>
            <a:off x="2925901" y="0"/>
            <a:ext cx="6340197" cy="830997"/>
          </a:xfrm>
          <a:prstGeom prst="rect">
            <a:avLst/>
          </a:prstGeom>
          <a:noFill/>
        </p:spPr>
        <p:txBody>
          <a:bodyPr wrap="none" rtlCol="0">
            <a:spAutoFit/>
          </a:bodyPr>
          <a:lstStyle/>
          <a:p>
            <a:r>
              <a:rPr lang="en-US" sz="4800" dirty="0" err="1">
                <a:solidFill>
                  <a:srgbClr val="FFC000"/>
                </a:solidFill>
                <a:latin typeface="SimHei" panose="02010609060101010101" pitchFamily="49" charset="-122"/>
                <a:ea typeface="SimHei" panose="02010609060101010101" pitchFamily="49" charset="-122"/>
              </a:rPr>
              <a:t>一些有关预定论的问题</a:t>
            </a:r>
            <a:endParaRPr lang="en-US" sz="4000" dirty="0">
              <a:solidFill>
                <a:srgbClr val="FFC000"/>
              </a:solidFill>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43EA365D-7313-DD84-20E6-94D5DA99A25A}"/>
              </a:ext>
            </a:extLst>
          </p:cNvPr>
          <p:cNvSpPr txBox="1"/>
          <p:nvPr/>
        </p:nvSpPr>
        <p:spPr>
          <a:xfrm>
            <a:off x="3551873" y="810756"/>
            <a:ext cx="6097904" cy="369332"/>
          </a:xfrm>
          <a:prstGeom prst="rect">
            <a:avLst/>
          </a:prstGeom>
          <a:noFill/>
        </p:spPr>
        <p:txBody>
          <a:bodyPr wrap="square">
            <a:spAutoFit/>
          </a:bodyPr>
          <a:lstStyle/>
          <a:p>
            <a:pPr>
              <a:buNone/>
            </a:pPr>
            <a:r>
              <a:rPr lang="en-US" dirty="0">
                <a:solidFill>
                  <a:srgbClr val="FFC000"/>
                </a:solidFill>
              </a:rPr>
              <a:t>Some questions concerning </a:t>
            </a:r>
            <a:r>
              <a:rPr lang="en-US" b="1" dirty="0">
                <a:solidFill>
                  <a:srgbClr val="FFC000"/>
                </a:solidFill>
              </a:rPr>
              <a:t>predestination</a:t>
            </a:r>
            <a:endParaRPr lang="en-US" dirty="0">
              <a:solidFill>
                <a:srgbClr val="FFC000"/>
              </a:solidFill>
            </a:endParaRPr>
          </a:p>
        </p:txBody>
      </p:sp>
    </p:spTree>
    <p:extLst>
      <p:ext uri="{BB962C8B-B14F-4D97-AF65-F5344CB8AC3E}">
        <p14:creationId xmlns:p14="http://schemas.microsoft.com/office/powerpoint/2010/main" val="833150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0215F-2408-B841-3916-CFB6507367D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6167F0C-9660-FE1E-6B2B-791961A545E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57A018-564B-F1F0-278C-25E1A2D28ED4}"/>
              </a:ext>
            </a:extLst>
          </p:cNvPr>
          <p:cNvSpPr>
            <a:spLocks noGrp="1"/>
          </p:cNvSpPr>
          <p:nvPr>
            <p:ph idx="1"/>
          </p:nvPr>
        </p:nvSpPr>
        <p:spPr>
          <a:xfrm>
            <a:off x="354330" y="2134235"/>
            <a:ext cx="11148060" cy="4351338"/>
          </a:xfrm>
        </p:spPr>
        <p:txBody>
          <a:bodyPr>
            <a:normAutofit/>
          </a:bodyPr>
          <a:lstStyle/>
          <a:p>
            <a:pPr marL="0" indent="0">
              <a:buNone/>
            </a:pPr>
            <a:r>
              <a:rPr lang="zh-CN" altLang="en-US" sz="3900" b="1" dirty="0">
                <a:solidFill>
                  <a:schemeClr val="bg1"/>
                </a:solidFill>
                <a:latin typeface="SimHei" panose="02010609060101010101" pitchFamily="49" charset="-122"/>
                <a:ea typeface="SimHei" panose="02010609060101010101" pitchFamily="49" charset="-122"/>
              </a:rPr>
              <a:t>（</a:t>
            </a:r>
            <a:r>
              <a:rPr lang="en-US" altLang="zh-CN" sz="3900" b="1" dirty="0">
                <a:solidFill>
                  <a:schemeClr val="bg1"/>
                </a:solidFill>
                <a:latin typeface="SimHei" panose="02010609060101010101" pitchFamily="49" charset="-122"/>
                <a:ea typeface="SimHei" panose="02010609060101010101" pitchFamily="49" charset="-122"/>
              </a:rPr>
              <a:t>2</a:t>
            </a:r>
            <a:r>
              <a:rPr lang="zh-CN" altLang="en-US" sz="3900" b="1" dirty="0">
                <a:solidFill>
                  <a:schemeClr val="bg1"/>
                </a:solidFill>
                <a:latin typeface="SimHei" panose="02010609060101010101" pitchFamily="49" charset="-122"/>
                <a:ea typeface="SimHei" panose="02010609060101010101" pitchFamily="49" charset="-122"/>
              </a:rPr>
              <a:t>）如果神有绝对主权，那人岂不是成了木偶？</a:t>
            </a:r>
          </a:p>
          <a:p>
            <a:pPr marL="0" indent="0">
              <a:buNone/>
            </a:pPr>
            <a:r>
              <a:rPr lang="en-US" altLang="zh-CN" sz="2400" b="1" dirty="0">
                <a:solidFill>
                  <a:schemeClr val="bg1"/>
                </a:solidFill>
                <a:latin typeface="SimHei" panose="02010609060101010101" pitchFamily="49" charset="-122"/>
                <a:ea typeface="SimHei" panose="02010609060101010101" pitchFamily="49" charset="-122"/>
              </a:rPr>
              <a:t>If God has absolute sovereignty, does that make man a puppet?</a:t>
            </a:r>
          </a:p>
          <a:p>
            <a:pPr marL="0" indent="0">
              <a:buNone/>
            </a:pPr>
            <a:endParaRPr lang="en-US" dirty="0"/>
          </a:p>
        </p:txBody>
      </p:sp>
      <p:sp>
        <p:nvSpPr>
          <p:cNvPr id="4" name="TextBox 3">
            <a:extLst>
              <a:ext uri="{FF2B5EF4-FFF2-40B4-BE49-F238E27FC236}">
                <a16:creationId xmlns:a16="http://schemas.microsoft.com/office/drawing/2014/main" id="{E3598C46-30B7-B5E1-E9A7-8119638E2F0B}"/>
              </a:ext>
            </a:extLst>
          </p:cNvPr>
          <p:cNvSpPr txBox="1"/>
          <p:nvPr/>
        </p:nvSpPr>
        <p:spPr>
          <a:xfrm>
            <a:off x="2925901" y="0"/>
            <a:ext cx="6340197" cy="830997"/>
          </a:xfrm>
          <a:prstGeom prst="rect">
            <a:avLst/>
          </a:prstGeom>
          <a:noFill/>
        </p:spPr>
        <p:txBody>
          <a:bodyPr wrap="none" rtlCol="0">
            <a:spAutoFit/>
          </a:bodyPr>
          <a:lstStyle/>
          <a:p>
            <a:r>
              <a:rPr lang="en-US" sz="4800" dirty="0" err="1">
                <a:solidFill>
                  <a:srgbClr val="FFC000"/>
                </a:solidFill>
                <a:latin typeface="SimHei" panose="02010609060101010101" pitchFamily="49" charset="-122"/>
                <a:ea typeface="SimHei" panose="02010609060101010101" pitchFamily="49" charset="-122"/>
              </a:rPr>
              <a:t>一些有关预定论的问题</a:t>
            </a:r>
            <a:endParaRPr lang="en-US" sz="4000" dirty="0">
              <a:solidFill>
                <a:srgbClr val="FFC000"/>
              </a:solidFill>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C8EB3156-DFA7-B063-1D0A-E9D874787DC7}"/>
              </a:ext>
            </a:extLst>
          </p:cNvPr>
          <p:cNvSpPr txBox="1"/>
          <p:nvPr/>
        </p:nvSpPr>
        <p:spPr>
          <a:xfrm>
            <a:off x="3551873" y="810756"/>
            <a:ext cx="6097904" cy="369332"/>
          </a:xfrm>
          <a:prstGeom prst="rect">
            <a:avLst/>
          </a:prstGeom>
          <a:noFill/>
        </p:spPr>
        <p:txBody>
          <a:bodyPr wrap="square">
            <a:spAutoFit/>
          </a:bodyPr>
          <a:lstStyle/>
          <a:p>
            <a:pPr>
              <a:buNone/>
            </a:pPr>
            <a:r>
              <a:rPr lang="en-US" dirty="0">
                <a:solidFill>
                  <a:srgbClr val="FFC000"/>
                </a:solidFill>
              </a:rPr>
              <a:t>Some questions concerning </a:t>
            </a:r>
            <a:r>
              <a:rPr lang="en-US" b="1" dirty="0">
                <a:solidFill>
                  <a:srgbClr val="FFC000"/>
                </a:solidFill>
              </a:rPr>
              <a:t>predestination</a:t>
            </a:r>
            <a:endParaRPr lang="en-US" dirty="0">
              <a:solidFill>
                <a:srgbClr val="FFC000"/>
              </a:solidFill>
            </a:endParaRPr>
          </a:p>
        </p:txBody>
      </p:sp>
    </p:spTree>
    <p:extLst>
      <p:ext uri="{BB962C8B-B14F-4D97-AF65-F5344CB8AC3E}">
        <p14:creationId xmlns:p14="http://schemas.microsoft.com/office/powerpoint/2010/main" val="100390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ctangle&#10;&#10;Description automatically generated">
            <a:extLst>
              <a:ext uri="{FF2B5EF4-FFF2-40B4-BE49-F238E27FC236}">
                <a16:creationId xmlns:a16="http://schemas.microsoft.com/office/drawing/2014/main" id="{84551D49-17D7-FF18-21E9-E3E47DCC5419}"/>
              </a:ext>
            </a:extLst>
          </p:cNvPr>
          <p:cNvPicPr>
            <a:picLocks noChangeAspect="1"/>
          </p:cNvPicPr>
          <p:nvPr/>
        </p:nvPicPr>
        <p:blipFill>
          <a:blip r:embed="rId2"/>
          <a:stretch>
            <a:fillRect/>
          </a:stretch>
        </p:blipFill>
        <p:spPr>
          <a:xfrm>
            <a:off x="0" y="0"/>
            <a:ext cx="12192000" cy="6827520"/>
          </a:xfrm>
          <a:prstGeom prst="rect">
            <a:avLst/>
          </a:prstGeom>
        </p:spPr>
      </p:pic>
      <p:sp>
        <p:nvSpPr>
          <p:cNvPr id="2" name="Title 1">
            <a:extLst>
              <a:ext uri="{FF2B5EF4-FFF2-40B4-BE49-F238E27FC236}">
                <a16:creationId xmlns:a16="http://schemas.microsoft.com/office/drawing/2014/main" id="{5E7BFC00-09A3-D412-CD31-48B832B5AECC}"/>
              </a:ext>
            </a:extLst>
          </p:cNvPr>
          <p:cNvSpPr>
            <a:spLocks noGrp="1"/>
          </p:cNvSpPr>
          <p:nvPr>
            <p:ph type="ctrTitle"/>
          </p:nvPr>
        </p:nvSpPr>
        <p:spPr>
          <a:xfrm>
            <a:off x="1889759" y="2846161"/>
            <a:ext cx="9144000" cy="4126139"/>
          </a:xfrm>
        </p:spPr>
        <p:txBody>
          <a:bodyPr>
            <a:normAutofit fontScale="90000"/>
          </a:bodyPr>
          <a:lstStyle/>
          <a:p>
            <a:pPr>
              <a:lnSpc>
                <a:spcPct val="150000"/>
              </a:lnSpc>
            </a:pPr>
            <a:r>
              <a:rPr lang="zh-CN" altLang="en-US" sz="5300" b="1" dirty="0">
                <a:latin typeface="SimHei" panose="02010609060101010101" pitchFamily="49" charset="-122"/>
                <a:ea typeface="SimHei" panose="02010609060101010101" pitchFamily="49" charset="-122"/>
              </a:rPr>
              <a:t>人堕落后，是人用自己的意志</a:t>
            </a:r>
            <a:br>
              <a:rPr lang="en-US" altLang="zh-CN" sz="5300" b="1" dirty="0">
                <a:latin typeface="SimHei" panose="02010609060101010101" pitchFamily="49" charset="-122"/>
                <a:ea typeface="SimHei" panose="02010609060101010101" pitchFamily="49" charset="-122"/>
              </a:rPr>
            </a:br>
            <a:r>
              <a:rPr lang="zh-CN" altLang="en-US" sz="5300" b="1" dirty="0">
                <a:latin typeface="SimHei" panose="02010609060101010101" pitchFamily="49" charset="-122"/>
                <a:ea typeface="SimHei" panose="02010609060101010101" pitchFamily="49" charset="-122"/>
              </a:rPr>
              <a:t>选择去拒绝神。</a:t>
            </a:r>
            <a:br>
              <a:rPr lang="en-US" altLang="zh-CN" sz="6700" b="1" dirty="0">
                <a:latin typeface="SimHei" panose="02010609060101010101" pitchFamily="49" charset="-122"/>
                <a:ea typeface="SimHei" panose="02010609060101010101" pitchFamily="49" charset="-122"/>
              </a:rPr>
            </a:br>
            <a:r>
              <a:rPr lang="en-US" sz="2800" b="1" dirty="0">
                <a:solidFill>
                  <a:schemeClr val="bg1"/>
                </a:solidFill>
              </a:rPr>
              <a:t>After the fall, it was man who, by his own will, chose to reject God.</a:t>
            </a:r>
            <a:br>
              <a:rPr lang="en-SG"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0FDE57E3-300A-B32C-41A8-1AD73EDB89A8}"/>
              </a:ext>
            </a:extLst>
          </p:cNvPr>
          <p:cNvSpPr/>
          <p:nvPr/>
        </p:nvSpPr>
        <p:spPr>
          <a:xfrm>
            <a:off x="5037056" y="841082"/>
            <a:ext cx="2117887" cy="1015663"/>
          </a:xfrm>
          <a:prstGeom prst="rect">
            <a:avLst/>
          </a:prstGeom>
        </p:spPr>
        <p:txBody>
          <a:bodyPr wrap="none">
            <a:spAutoFit/>
          </a:bodyPr>
          <a:lstStyle/>
          <a:p>
            <a:r>
              <a:rPr lang="en-US" altLang="zh-CN" sz="6000" b="1" dirty="0">
                <a:solidFill>
                  <a:prstClr val="white"/>
                </a:solidFill>
                <a:latin typeface="SimHei" panose="02010609060101010101" pitchFamily="49" charset="-122"/>
                <a:ea typeface="SimHei" panose="02010609060101010101" pitchFamily="49" charset="-122"/>
                <a:cs typeface="+mj-cs"/>
              </a:rPr>
              <a:t>【1】</a:t>
            </a:r>
            <a:endParaRPr lang="en-US" dirty="0"/>
          </a:p>
        </p:txBody>
      </p:sp>
    </p:spTree>
    <p:extLst>
      <p:ext uri="{BB962C8B-B14F-4D97-AF65-F5344CB8AC3E}">
        <p14:creationId xmlns:p14="http://schemas.microsoft.com/office/powerpoint/2010/main" val="345571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B47C64E5-DF6B-0EA4-2661-FFF9D2F14373}"/>
              </a:ext>
            </a:extLst>
          </p:cNvPr>
          <p:cNvPicPr>
            <a:picLocks noChangeAspect="1"/>
          </p:cNvPicPr>
          <p:nvPr/>
        </p:nvPicPr>
        <p:blipFill>
          <a:blip r:embed="rId2"/>
          <a:stretch>
            <a:fillRect/>
          </a:stretch>
        </p:blipFill>
        <p:spPr>
          <a:xfrm>
            <a:off x="0" y="0"/>
            <a:ext cx="12221140" cy="6858000"/>
          </a:xfrm>
          <a:prstGeom prst="rect">
            <a:avLst/>
          </a:prstGeom>
        </p:spPr>
      </p:pic>
      <p:sp>
        <p:nvSpPr>
          <p:cNvPr id="5" name="Content Placeholder 4">
            <a:extLst>
              <a:ext uri="{FF2B5EF4-FFF2-40B4-BE49-F238E27FC236}">
                <a16:creationId xmlns:a16="http://schemas.microsoft.com/office/drawing/2014/main" id="{666227F5-F5DA-E8C1-D586-C0A2FB31E40E}"/>
              </a:ext>
            </a:extLst>
          </p:cNvPr>
          <p:cNvSpPr>
            <a:spLocks noGrp="1"/>
          </p:cNvSpPr>
          <p:nvPr>
            <p:ph idx="1"/>
          </p:nvPr>
        </p:nvSpPr>
        <p:spPr>
          <a:xfrm>
            <a:off x="302623" y="779472"/>
            <a:ext cx="11586754" cy="5001306"/>
          </a:xfrm>
        </p:spPr>
        <p:txBody>
          <a:bodyPr>
            <a:normAutofit/>
          </a:bodyPr>
          <a:lstStyle/>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a:p>
            <a:pPr marL="0" indent="0">
              <a:lnSpc>
                <a:spcPct val="150000"/>
              </a:lnSpc>
              <a:buNone/>
            </a:pPr>
            <a:r>
              <a:rPr lang="zh-CN" altLang="en-US" sz="3900" dirty="0">
                <a:solidFill>
                  <a:srgbClr val="FFFF00"/>
                </a:solidFill>
                <a:latin typeface="SimHei" panose="02010609060101010101" pitchFamily="49" charset="-122"/>
                <a:ea typeface="SimHei" panose="02010609060101010101" pitchFamily="49" charset="-122"/>
              </a:rPr>
              <a:t>（主对犹太人说）</a:t>
            </a:r>
            <a:endParaRPr lang="en-US" altLang="zh-CN" sz="3900" dirty="0">
              <a:solidFill>
                <a:srgbClr val="FFFF00"/>
              </a:solidFill>
              <a:latin typeface="SimHei" panose="02010609060101010101" pitchFamily="49" charset="-122"/>
              <a:ea typeface="SimHei" panose="02010609060101010101" pitchFamily="49" charset="-122"/>
            </a:endParaRPr>
          </a:p>
          <a:p>
            <a:pPr mar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约 </a:t>
            </a:r>
            <a:r>
              <a:rPr lang="en-US" altLang="zh-CN" sz="3900" dirty="0">
                <a:solidFill>
                  <a:prstClr val="white"/>
                </a:solidFill>
                <a:latin typeface="SimHei" panose="02010609060101010101" pitchFamily="49" charset="-122"/>
                <a:ea typeface="SimHei" panose="02010609060101010101" pitchFamily="49" charset="-122"/>
              </a:rPr>
              <a:t>5:40. </a:t>
            </a:r>
            <a:r>
              <a:rPr lang="zh-CN" altLang="en-US" sz="3900" dirty="0">
                <a:solidFill>
                  <a:prstClr val="white"/>
                </a:solidFill>
                <a:latin typeface="SimHei" panose="02010609060101010101" pitchFamily="49" charset="-122"/>
                <a:ea typeface="SimHei" panose="02010609060101010101" pitchFamily="49" charset="-122"/>
              </a:rPr>
              <a:t>然而，</a:t>
            </a:r>
            <a:r>
              <a:rPr lang="zh-CN" altLang="en-US" sz="3900" b="1" u="sng" dirty="0">
                <a:solidFill>
                  <a:srgbClr val="02C5FF"/>
                </a:solidFill>
                <a:latin typeface="SimHei" panose="02010609060101010101" pitchFamily="49" charset="-122"/>
                <a:ea typeface="SimHei" panose="02010609060101010101" pitchFamily="49" charset="-122"/>
              </a:rPr>
              <a:t>你们不肯</a:t>
            </a:r>
            <a:r>
              <a:rPr lang="zh-CN" altLang="en-US" sz="3900" dirty="0">
                <a:solidFill>
                  <a:prstClr val="white"/>
                </a:solidFill>
                <a:latin typeface="SimHei" panose="02010609060101010101" pitchFamily="49" charset="-122"/>
                <a:ea typeface="SimHei" panose="02010609060101010101" pitchFamily="49" charset="-122"/>
              </a:rPr>
              <a:t>到我这里来得生命。</a:t>
            </a:r>
          </a:p>
          <a:p>
            <a:pPr marL="0" indent="0">
              <a:lnSpc>
                <a:spcPct val="150000"/>
              </a:lnSpc>
              <a:buNone/>
            </a:pPr>
            <a:endParaRPr lang="en-US" altLang="zh-CN" sz="3900" dirty="0">
              <a:solidFill>
                <a:prstClr val="white"/>
              </a:solidFill>
              <a:latin typeface="SimHei" panose="02010609060101010101" pitchFamily="49" charset="-122"/>
              <a:ea typeface="SimHei" panose="02010609060101010101" pitchFamily="49" charset="-122"/>
            </a:endParaRPr>
          </a:p>
        </p:txBody>
      </p:sp>
      <p:sp>
        <p:nvSpPr>
          <p:cNvPr id="2" name="Rectangle 1">
            <a:extLst>
              <a:ext uri="{FF2B5EF4-FFF2-40B4-BE49-F238E27FC236}">
                <a16:creationId xmlns:a16="http://schemas.microsoft.com/office/drawing/2014/main" id="{F769C062-2D50-81C3-C332-7FA7614C3FC4}"/>
              </a:ext>
            </a:extLst>
          </p:cNvPr>
          <p:cNvSpPr/>
          <p:nvPr/>
        </p:nvSpPr>
        <p:spPr>
          <a:xfrm>
            <a:off x="178526" y="5327426"/>
            <a:ext cx="11834947" cy="400110"/>
          </a:xfrm>
          <a:prstGeom prst="rect">
            <a:avLst/>
          </a:prstGeom>
        </p:spPr>
        <p:txBody>
          <a:bodyPr wrap="square">
            <a:spAutoFit/>
          </a:bodyPr>
          <a:lstStyle/>
          <a:p>
            <a:r>
              <a:rPr lang="en-US" sz="2000" dirty="0">
                <a:solidFill>
                  <a:schemeClr val="bg1"/>
                </a:solidFill>
              </a:rPr>
              <a:t>John 5:40. yet </a:t>
            </a:r>
            <a:r>
              <a:rPr lang="en-US" sz="2000" b="1" dirty="0">
                <a:solidFill>
                  <a:srgbClr val="02C5FF"/>
                </a:solidFill>
              </a:rPr>
              <a:t>you refuse </a:t>
            </a:r>
            <a:r>
              <a:rPr lang="en-US" sz="2000" dirty="0">
                <a:solidFill>
                  <a:schemeClr val="bg1"/>
                </a:solidFill>
              </a:rPr>
              <a:t>to come to me that you may have life.</a:t>
            </a:r>
            <a:endParaRPr lang="en-US" sz="2000" b="1" dirty="0">
              <a:solidFill>
                <a:srgbClr val="FFFF00"/>
              </a:solidFill>
            </a:endParaRPr>
          </a:p>
        </p:txBody>
      </p:sp>
    </p:spTree>
    <p:extLst>
      <p:ext uri="{BB962C8B-B14F-4D97-AF65-F5344CB8AC3E}">
        <p14:creationId xmlns:p14="http://schemas.microsoft.com/office/powerpoint/2010/main" val="276882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41687-0CF2-FBD4-92EC-465F3FCB10AF}"/>
            </a:ext>
          </a:extLst>
        </p:cNvPr>
        <p:cNvGrpSpPr/>
        <p:nvPr/>
      </p:nvGrpSpPr>
      <p:grpSpPr>
        <a:xfrm>
          <a:off x="0" y="0"/>
          <a:ext cx="0" cy="0"/>
          <a:chOff x="0" y="0"/>
          <a:chExt cx="0" cy="0"/>
        </a:xfrm>
      </p:grpSpPr>
      <p:pic>
        <p:nvPicPr>
          <p:cNvPr id="7" name="Picture 6" descr="Rectangle&#10;&#10;Description automatically generated">
            <a:extLst>
              <a:ext uri="{FF2B5EF4-FFF2-40B4-BE49-F238E27FC236}">
                <a16:creationId xmlns:a16="http://schemas.microsoft.com/office/drawing/2014/main" id="{F5C9855A-AB65-DFE6-85EE-586E6123B08C}"/>
              </a:ext>
            </a:extLst>
          </p:cNvPr>
          <p:cNvPicPr>
            <a:picLocks noChangeAspect="1"/>
          </p:cNvPicPr>
          <p:nvPr/>
        </p:nvPicPr>
        <p:blipFill>
          <a:blip r:embed="rId3"/>
          <a:stretch>
            <a:fillRect/>
          </a:stretch>
        </p:blipFill>
        <p:spPr>
          <a:xfrm>
            <a:off x="0" y="0"/>
            <a:ext cx="12192000" cy="6827520"/>
          </a:xfrm>
          <a:prstGeom prst="rect">
            <a:avLst/>
          </a:prstGeom>
        </p:spPr>
      </p:pic>
      <p:sp>
        <p:nvSpPr>
          <p:cNvPr id="2" name="Title 1">
            <a:extLst>
              <a:ext uri="{FF2B5EF4-FFF2-40B4-BE49-F238E27FC236}">
                <a16:creationId xmlns:a16="http://schemas.microsoft.com/office/drawing/2014/main" id="{3959C1D6-25A6-73B8-36AC-C758096C81D7}"/>
              </a:ext>
            </a:extLst>
          </p:cNvPr>
          <p:cNvSpPr>
            <a:spLocks noGrp="1"/>
          </p:cNvSpPr>
          <p:nvPr>
            <p:ph type="ctrTitle"/>
          </p:nvPr>
        </p:nvSpPr>
        <p:spPr>
          <a:xfrm>
            <a:off x="1889759" y="2846161"/>
            <a:ext cx="9144000" cy="4126139"/>
          </a:xfrm>
        </p:spPr>
        <p:txBody>
          <a:bodyPr>
            <a:normAutofit/>
          </a:bodyPr>
          <a:lstStyle/>
          <a:p>
            <a:pPr>
              <a:lnSpc>
                <a:spcPct val="150000"/>
              </a:lnSpc>
            </a:pPr>
            <a:r>
              <a:rPr lang="zh-CN" altLang="en-US" sz="5300" b="1" dirty="0">
                <a:latin typeface="SimHei" panose="02010609060101010101" pitchFamily="49" charset="-122"/>
                <a:ea typeface="SimHei" panose="02010609060101010101" pitchFamily="49" charset="-122"/>
              </a:rPr>
              <a:t>人的意志与选择取决于</a:t>
            </a:r>
            <a:br>
              <a:rPr lang="en-US" altLang="zh-CN" sz="5300" b="1" dirty="0">
                <a:latin typeface="SimHei" panose="02010609060101010101" pitchFamily="49" charset="-122"/>
                <a:ea typeface="SimHei" panose="02010609060101010101" pitchFamily="49" charset="-122"/>
              </a:rPr>
            </a:br>
            <a:r>
              <a:rPr lang="zh-CN" altLang="en-US" sz="5300" b="1" dirty="0">
                <a:latin typeface="SimHei" panose="02010609060101010101" pitchFamily="49" charset="-122"/>
                <a:ea typeface="SimHei" panose="02010609060101010101" pitchFamily="49" charset="-122"/>
              </a:rPr>
              <a:t>他的本性。</a:t>
            </a:r>
            <a:br>
              <a:rPr lang="en-US" altLang="zh-CN" sz="6700" b="1" dirty="0">
                <a:latin typeface="SimHei" panose="02010609060101010101" pitchFamily="49" charset="-122"/>
                <a:ea typeface="SimHei" panose="02010609060101010101" pitchFamily="49" charset="-122"/>
              </a:rPr>
            </a:br>
            <a:r>
              <a:rPr lang="en-US" sz="2800" b="1" dirty="0">
                <a:solidFill>
                  <a:schemeClr val="bg1"/>
                </a:solidFill>
              </a:rPr>
              <a:t>A person’s will and choices are determined by his nature.</a:t>
            </a:r>
            <a:br>
              <a:rPr lang="en-US" sz="2800" b="1" dirty="0">
                <a:solidFill>
                  <a:schemeClr val="bg1"/>
                </a:solidFill>
              </a:rPr>
            </a:br>
            <a:r>
              <a:rPr lang="en-US" sz="2800" b="1" dirty="0">
                <a:solidFill>
                  <a:schemeClr val="bg1"/>
                </a:solidFill>
              </a:rPr>
              <a:t>.</a:t>
            </a:r>
            <a:endParaRPr lang="en-US" dirty="0">
              <a:solidFill>
                <a:schemeClr val="bg1"/>
              </a:solidFill>
            </a:endParaRPr>
          </a:p>
        </p:txBody>
      </p:sp>
      <p:sp>
        <p:nvSpPr>
          <p:cNvPr id="3" name="Rectangle 2">
            <a:extLst>
              <a:ext uri="{FF2B5EF4-FFF2-40B4-BE49-F238E27FC236}">
                <a16:creationId xmlns:a16="http://schemas.microsoft.com/office/drawing/2014/main" id="{38751682-366C-2AAB-0B51-093C93872129}"/>
              </a:ext>
            </a:extLst>
          </p:cNvPr>
          <p:cNvSpPr/>
          <p:nvPr/>
        </p:nvSpPr>
        <p:spPr>
          <a:xfrm>
            <a:off x="5037056" y="841082"/>
            <a:ext cx="21178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2101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AA7CE1-FF81-92A3-8D8B-2C2971DABF0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E157E40-50A9-1198-21F1-ED051EDC9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CF1D49A-6D54-0B8A-8947-4164DB72D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397DAF92-A268-24EC-252A-B8C6D0C63D3A}"/>
              </a:ext>
            </a:extLst>
          </p:cNvPr>
          <p:cNvPicPr>
            <a:picLocks noChangeAspect="1"/>
          </p:cNvPicPr>
          <p:nvPr/>
        </p:nvPicPr>
        <p:blipFill>
          <a:blip r:embed="rId3"/>
          <a:srcRect l="2622" r="5301" b="2"/>
          <a:stretch>
            <a:fillRect/>
          </a:stretch>
        </p:blipFill>
        <p:spPr>
          <a:xfrm>
            <a:off x="6421035" y="643467"/>
            <a:ext cx="5129784" cy="5571066"/>
          </a:xfrm>
          <a:prstGeom prst="rect">
            <a:avLst/>
          </a:prstGeom>
        </p:spPr>
      </p:pic>
      <p:sp>
        <p:nvSpPr>
          <p:cNvPr id="12" name="Rectangle 11">
            <a:extLst>
              <a:ext uri="{FF2B5EF4-FFF2-40B4-BE49-F238E27FC236}">
                <a16:creationId xmlns:a16="http://schemas.microsoft.com/office/drawing/2014/main" id="{56269635-5C0B-8F98-4CAC-11E51CEFF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92AE79-F22D-67C1-F123-EA43431FBA9B}"/>
              </a:ext>
            </a:extLst>
          </p:cNvPr>
          <p:cNvPicPr>
            <a:picLocks noChangeAspect="1"/>
          </p:cNvPicPr>
          <p:nvPr/>
        </p:nvPicPr>
        <p:blipFill>
          <a:blip r:embed="rId4"/>
          <a:srcRect l="23626" r="24579" b="-1"/>
          <a:stretch>
            <a:fillRect/>
          </a:stretch>
        </p:blipFill>
        <p:spPr>
          <a:xfrm>
            <a:off x="641180" y="643467"/>
            <a:ext cx="5129784" cy="5571066"/>
          </a:xfrm>
          <a:prstGeom prst="rect">
            <a:avLst/>
          </a:prstGeom>
        </p:spPr>
      </p:pic>
      <p:sp>
        <p:nvSpPr>
          <p:cNvPr id="5" name="TextBox 4">
            <a:extLst>
              <a:ext uri="{FF2B5EF4-FFF2-40B4-BE49-F238E27FC236}">
                <a16:creationId xmlns:a16="http://schemas.microsoft.com/office/drawing/2014/main" id="{6563D734-D37A-436C-6F67-46FF81100A7B}"/>
              </a:ext>
            </a:extLst>
          </p:cNvPr>
          <p:cNvSpPr txBox="1"/>
          <p:nvPr/>
        </p:nvSpPr>
        <p:spPr>
          <a:xfrm>
            <a:off x="736270" y="643467"/>
            <a:ext cx="59503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Aptos" panose="02110004020202020204"/>
                <a:ea typeface="等线" panose="02010600030101010101" pitchFamily="2" charset="-122"/>
                <a:cs typeface="+mn-cs"/>
              </a:rPr>
              <a:t>1</a:t>
            </a:r>
            <a:endParaRPr kumimoji="0" lang="en-US" sz="6000" b="1"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BE83FFC-1A04-0CAE-37B2-2E1D3E375A18}"/>
              </a:ext>
            </a:extLst>
          </p:cNvPr>
          <p:cNvSpPr txBox="1"/>
          <p:nvPr/>
        </p:nvSpPr>
        <p:spPr>
          <a:xfrm>
            <a:off x="6612577" y="700262"/>
            <a:ext cx="59503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Aptos" panose="02110004020202020204"/>
                <a:ea typeface="等线" panose="02010600030101010101" pitchFamily="2" charset="-122"/>
                <a:cs typeface="+mn-cs"/>
              </a:rPr>
              <a:t>2</a:t>
            </a:r>
            <a:endParaRPr kumimoji="0" lang="en-US" sz="6000" b="1"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B398FC52-099B-30A8-B2A2-38F4F5A12856}"/>
              </a:ext>
            </a:extLst>
          </p:cNvPr>
          <p:cNvSpPr txBox="1"/>
          <p:nvPr/>
        </p:nvSpPr>
        <p:spPr>
          <a:xfrm>
            <a:off x="1224514" y="786726"/>
            <a:ext cx="2452096" cy="954107"/>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SimSun" panose="02010600030101010101" pitchFamily="2" charset="-122"/>
              </a:rPr>
              <a:t>狗：哈士奇（</a:t>
            </a:r>
            <a:r>
              <a:rPr kumimoji="0" lang="en-US" sz="28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Times New Roman" panose="02020603050405020304" pitchFamily="18" charset="0"/>
              </a:rPr>
              <a:t>Husky</a:t>
            </a:r>
            <a:r>
              <a:rPr kumimoji="0" lang="zh-CN" altLang="en-US" sz="28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SimSun" panose="02010600030101010101" pitchFamily="2" charset="-122"/>
              </a:rPr>
              <a:t>）</a:t>
            </a:r>
            <a:r>
              <a:rPr kumimoji="0" lang="en-US" sz="28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mn-cs"/>
              </a:rPr>
              <a:t> </a:t>
            </a:r>
          </a:p>
        </p:txBody>
      </p:sp>
      <p:sp>
        <p:nvSpPr>
          <p:cNvPr id="13" name="TextBox 12">
            <a:extLst>
              <a:ext uri="{FF2B5EF4-FFF2-40B4-BE49-F238E27FC236}">
                <a16:creationId xmlns:a16="http://schemas.microsoft.com/office/drawing/2014/main" id="{0517FF5E-788E-A9CE-1D8B-585B0B41346E}"/>
              </a:ext>
            </a:extLst>
          </p:cNvPr>
          <p:cNvSpPr txBox="1"/>
          <p:nvPr/>
        </p:nvSpPr>
        <p:spPr>
          <a:xfrm>
            <a:off x="7371781" y="786726"/>
            <a:ext cx="2452096" cy="646331"/>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2C5FF"/>
                </a:solidFill>
                <a:effectLst/>
                <a:uLnTx/>
                <a:uFillTx/>
                <a:latin typeface="SimHei" panose="02010609060101010101" pitchFamily="49" charset="-122"/>
                <a:ea typeface="SimHei" panose="02010609060101010101" pitchFamily="49" charset="-122"/>
                <a:cs typeface="SimSun" panose="02010600030101010101" pitchFamily="2" charset="-122"/>
              </a:rPr>
              <a:t>狼</a:t>
            </a:r>
            <a:r>
              <a:rPr kumimoji="0" lang="zh-CN" altLang="en-US" sz="2800" b="1" i="0" u="none" strike="noStrike" kern="1200" cap="none" spc="0" normalizeH="0" baseline="0" noProof="0" dirty="0">
                <a:ln>
                  <a:noFill/>
                </a:ln>
                <a:solidFill>
                  <a:srgbClr val="02C5FF"/>
                </a:solidFill>
                <a:effectLst/>
                <a:uLnTx/>
                <a:uFillTx/>
                <a:latin typeface="SimHei" panose="02010609060101010101" pitchFamily="49" charset="-122"/>
                <a:ea typeface="SimHei" panose="02010609060101010101" pitchFamily="49" charset="-122"/>
                <a:cs typeface="SimSun" panose="02010600030101010101" pitchFamily="2" charset="-122"/>
              </a:rPr>
              <a:t> </a:t>
            </a:r>
            <a:r>
              <a:rPr kumimoji="0" lang="en-US" altLang="zh-CN" sz="2800" b="1" i="0" u="none" strike="noStrike" kern="1200" cap="none" spc="0" normalizeH="0" baseline="0" noProof="0" dirty="0">
                <a:ln>
                  <a:noFill/>
                </a:ln>
                <a:solidFill>
                  <a:srgbClr val="02C5FF"/>
                </a:solidFill>
                <a:effectLst/>
                <a:uLnTx/>
                <a:uFillTx/>
                <a:latin typeface="SimHei" panose="02010609060101010101" pitchFamily="49" charset="-122"/>
                <a:ea typeface="SimHei" panose="02010609060101010101" pitchFamily="49" charset="-122"/>
                <a:cs typeface="SimSun" panose="02010600030101010101" pitchFamily="2" charset="-122"/>
              </a:rPr>
              <a:t>wolf </a:t>
            </a:r>
            <a:endParaRPr kumimoji="0" lang="en-US" sz="2800" b="1" i="0" u="none" strike="noStrike" kern="1200" cap="none" spc="0" normalizeH="0" baseline="0" noProof="0" dirty="0">
              <a:ln>
                <a:noFill/>
              </a:ln>
              <a:solidFill>
                <a:srgbClr val="02C5FF"/>
              </a:solidFill>
              <a:effectLst/>
              <a:uLnTx/>
              <a:uFillTx/>
              <a:latin typeface="SimHei" panose="02010609060101010101" pitchFamily="49" charset="-122"/>
              <a:ea typeface="SimHei" panose="02010609060101010101" pitchFamily="49" charset="-122"/>
              <a:cs typeface="+mn-cs"/>
            </a:endParaRPr>
          </a:p>
        </p:txBody>
      </p:sp>
      <p:sp>
        <p:nvSpPr>
          <p:cNvPr id="15" name="TextBox 14">
            <a:extLst>
              <a:ext uri="{FF2B5EF4-FFF2-40B4-BE49-F238E27FC236}">
                <a16:creationId xmlns:a16="http://schemas.microsoft.com/office/drawing/2014/main" id="{D6C3BDDC-6113-B4DB-5466-C053528F3404}"/>
              </a:ext>
            </a:extLst>
          </p:cNvPr>
          <p:cNvSpPr txBox="1"/>
          <p:nvPr/>
        </p:nvSpPr>
        <p:spPr>
          <a:xfrm>
            <a:off x="1300129" y="5768257"/>
            <a:ext cx="3423062" cy="892552"/>
          </a:xfrm>
          <a:prstGeom prst="rect">
            <a:avLst/>
          </a:prstGeom>
          <a:solidFill>
            <a:schemeClr val="tx1">
              <a:lumMod val="50000"/>
              <a:lumOff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B0FF63"/>
                </a:solidFill>
                <a:effectLst/>
                <a:uLnTx/>
                <a:uFillTx/>
                <a:latin typeface="Aptos" panose="02110004020202020204"/>
                <a:ea typeface="等线" panose="02010600030101010101" pitchFamily="2" charset="-122"/>
                <a:cs typeface="+mn-cs"/>
              </a:rPr>
              <a:t>狗有“忠诚”的本性</a:t>
            </a:r>
            <a:endParaRPr kumimoji="0" lang="en-US" altLang="zh-CN" sz="3200" b="1" i="0" u="none" strike="noStrike" kern="1200" cap="none" spc="0" normalizeH="0" baseline="0" noProof="0" dirty="0">
              <a:ln>
                <a:noFill/>
              </a:ln>
              <a:solidFill>
                <a:srgbClr val="B0FF63"/>
              </a:solidFill>
              <a:effectLst/>
              <a:uLnTx/>
              <a:uFillTx/>
              <a:latin typeface="Aptos" panose="0211000402020202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The dog nature is loyal </a:t>
            </a:r>
          </a:p>
        </p:txBody>
      </p:sp>
      <p:sp>
        <p:nvSpPr>
          <p:cNvPr id="16" name="TextBox 15">
            <a:extLst>
              <a:ext uri="{FF2B5EF4-FFF2-40B4-BE49-F238E27FC236}">
                <a16:creationId xmlns:a16="http://schemas.microsoft.com/office/drawing/2014/main" id="{BCC93ABF-AEDC-DFF2-B754-08685C7E9D9C}"/>
              </a:ext>
            </a:extLst>
          </p:cNvPr>
          <p:cNvSpPr txBox="1"/>
          <p:nvPr/>
        </p:nvSpPr>
        <p:spPr>
          <a:xfrm>
            <a:off x="6612577" y="5773017"/>
            <a:ext cx="4655071" cy="861774"/>
          </a:xfrm>
          <a:prstGeom prst="rect">
            <a:avLst/>
          </a:prstGeom>
          <a:solidFill>
            <a:schemeClr val="tx1">
              <a:lumMod val="50000"/>
              <a:lumOff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2C5FF"/>
                </a:solidFill>
                <a:effectLst/>
                <a:uLnTx/>
                <a:uFillTx/>
                <a:latin typeface="Aptos" panose="02110004020202020204"/>
                <a:ea typeface="等线" panose="02010600030101010101" pitchFamily="2" charset="-122"/>
                <a:cs typeface="+mn-cs"/>
              </a:rPr>
              <a:t>狼具有“独立”的本性</a:t>
            </a:r>
            <a:endParaRPr kumimoji="0" lang="en-US" altLang="zh-CN" sz="3200" b="1" i="0" u="none" strike="noStrike" kern="1200" cap="none" spc="0" normalizeH="0" baseline="0" noProof="0" dirty="0">
              <a:ln>
                <a:noFill/>
              </a:ln>
              <a:solidFill>
                <a:srgbClr val="02C5FF"/>
              </a:solidFill>
              <a:effectLst/>
              <a:uLnTx/>
              <a:uFillTx/>
              <a:latin typeface="Aptos" panose="0211000402020202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The wolf nature is independence</a:t>
            </a:r>
            <a:endPar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3093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758</TotalTime>
  <Words>1383</Words>
  <Application>Microsoft Macintosh PowerPoint</Application>
  <PresentationFormat>Widescreen</PresentationFormat>
  <Paragraphs>136</Paragraphs>
  <Slides>32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SimHei</vt:lpstr>
      <vt:lpstr>SimSun</vt:lpstr>
      <vt:lpstr>Aptos</vt:lpstr>
      <vt:lpstr>Aptos Display</vt:lpstr>
      <vt:lpstr>Arial</vt:lpstr>
      <vt:lpstr>Office Theme</vt:lpstr>
      <vt:lpstr>神的拣选与人的责任（中） The Predestination of God and the Responsibility of Man (Part 2) </vt:lpstr>
      <vt:lpstr>PowerPoint Presentation</vt:lpstr>
      <vt:lpstr>PowerPoint Presentation</vt:lpstr>
      <vt:lpstr>PowerPoint Presentation</vt:lpstr>
      <vt:lpstr>PowerPoint Presentation</vt:lpstr>
      <vt:lpstr>人堕落后，是人用自己的意志 选择去拒绝神。 After the fall, it was man who, by his own will, chose to reject God. </vt:lpstr>
      <vt:lpstr>PowerPoint Presentation</vt:lpstr>
      <vt:lpstr>人的意志与选择取决于 他的本性。 A person’s will and choices are determined by his nature.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因为人是死在罪中的， 所以他不愿意来接受神。。  Because man is dead in sin, he is therefore unwilling to come to God.. . </vt:lpstr>
      <vt:lpstr>PowerPoint Presentation</vt:lpstr>
      <vt:lpstr>PowerPoint Presentation</vt:lpstr>
      <vt:lpstr>PowerPoint Presentation</vt:lpstr>
      <vt:lpstr>PowerPoint Presentation</vt:lpstr>
      <vt:lpstr>PowerPoint Presentation</vt:lpstr>
      <vt:lpstr>预定论不是强迫论  Predestination does not do violence to the will.. </vt:lpstr>
      <vt:lpstr>PowerPoint Presentation</vt:lpstr>
      <vt:lpstr>PowerPoint Presentation</vt:lpstr>
      <vt:lpstr>PowerPoint Presentation</vt:lpstr>
      <vt:lpstr>我们愿意信主，因为神重生我们，赐我们新心与新生命  We believe because God gave us a new heart and new life. </vt:lpstr>
      <vt:lpstr>PowerPoint Presentation</vt:lpstr>
      <vt:lpstr>PowerPoint Presentation</vt:lpstr>
      <vt:lpstr>PowerPoint Presentation</vt:lpstr>
      <vt:lpstr>总结：</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执事 徒6:1-7 Deacon and Deaconess Acts 6:1-7 </dc:title>
  <dc:creator>nelson lee</dc:creator>
  <cp:lastModifiedBy>nelson lee</cp:lastModifiedBy>
  <cp:revision>35</cp:revision>
  <dcterms:created xsi:type="dcterms:W3CDTF">2022-07-09T02:27:44Z</dcterms:created>
  <dcterms:modified xsi:type="dcterms:W3CDTF">2025-10-28T01:56:18Z</dcterms:modified>
</cp:coreProperties>
</file>